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4"/>
  </p:sldMasterIdLst>
  <p:notesMasterIdLst>
    <p:notesMasterId r:id="rId28"/>
  </p:notesMasterIdLst>
  <p:handoutMasterIdLst>
    <p:handoutMasterId r:id="rId29"/>
  </p:handoutMasterIdLst>
  <p:sldIdLst>
    <p:sldId id="400" r:id="rId5"/>
    <p:sldId id="385" r:id="rId6"/>
    <p:sldId id="378" r:id="rId7"/>
    <p:sldId id="405" r:id="rId8"/>
    <p:sldId id="406" r:id="rId9"/>
    <p:sldId id="390" r:id="rId10"/>
    <p:sldId id="410" r:id="rId11"/>
    <p:sldId id="407" r:id="rId12"/>
    <p:sldId id="371" r:id="rId13"/>
    <p:sldId id="408" r:id="rId14"/>
    <p:sldId id="409" r:id="rId15"/>
    <p:sldId id="411" r:id="rId16"/>
    <p:sldId id="412" r:id="rId17"/>
    <p:sldId id="413" r:id="rId18"/>
    <p:sldId id="414" r:id="rId19"/>
    <p:sldId id="415" r:id="rId20"/>
    <p:sldId id="416" r:id="rId21"/>
    <p:sldId id="419" r:id="rId22"/>
    <p:sldId id="420" r:id="rId23"/>
    <p:sldId id="418" r:id="rId24"/>
    <p:sldId id="417" r:id="rId25"/>
    <p:sldId id="421" r:id="rId26"/>
    <p:sldId id="346"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B8107F-36A8-A8D9-A450-80D0C4109E52}" v="2" dt="2025-03-13T11:58:19.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le Cranny" userId="S::mijames@microsoft.com::1f2d3b60-5574-4909-bdf4-5617a7f7f73a" providerId="AD" clId="Web-{2FB8107F-36A8-A8D9-A450-80D0C4109E52}"/>
    <pc:docChg chg="addSld delSld">
      <pc:chgData name="Michelle Cranny" userId="S::mijames@microsoft.com::1f2d3b60-5574-4909-bdf4-5617a7f7f73a" providerId="AD" clId="Web-{2FB8107F-36A8-A8D9-A450-80D0C4109E52}" dt="2025-03-13T11:58:19.532" v="1"/>
      <pc:docMkLst>
        <pc:docMk/>
      </pc:docMkLst>
      <pc:sldChg chg="new del">
        <pc:chgData name="Michelle Cranny" userId="S::mijames@microsoft.com::1f2d3b60-5574-4909-bdf4-5617a7f7f73a" providerId="AD" clId="Web-{2FB8107F-36A8-A8D9-A450-80D0C4109E52}" dt="2025-03-13T11:58:19.532" v="1"/>
        <pc:sldMkLst>
          <pc:docMk/>
          <pc:sldMk cId="838637727" sldId="41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5/17/2025</a:t>
            </a:fld>
            <a:endParaRPr lang="en-US" dirty="0"/>
          </a:p>
        </p:txBody>
      </p:sp>
      <p:sp>
        <p:nvSpPr>
          <p:cNvPr id="4" name="Footer Placeholder 3">
            <a:extLst>
              <a:ext uri="{FF2B5EF4-FFF2-40B4-BE49-F238E27FC236}">
                <a16:creationId xmlns=""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Footer</a:t>
            </a:r>
          </a:p>
        </p:txBody>
      </p:sp>
      <p:sp>
        <p:nvSpPr>
          <p:cNvPr id="5" name="Slide Number Placeholder 4">
            <a:extLst>
              <a:ext uri="{FF2B5EF4-FFF2-40B4-BE49-F238E27FC236}">
                <a16:creationId xmlns=""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a:t>
            </a:fld>
            <a:endParaRPr lang="en-US" dirty="0"/>
          </a:p>
        </p:txBody>
      </p:sp>
      <p:sp>
        <p:nvSpPr>
          <p:cNvPr id="6" name="Header Placeholder 5">
            <a:extLst>
              <a:ext uri="{FF2B5EF4-FFF2-40B4-BE49-F238E27FC236}">
                <a16:creationId xmlns=""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dirty="0"/>
              <a:t>Header</a:t>
            </a:r>
            <a:endParaRPr lang="en-US" dirty="0"/>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dirty="0"/>
              <a:t>Click to edit Master text styles</a:t>
            </a:r>
            <a:endParaRPr lang="zh-CN" altLang="en-US" dirty="0"/>
          </a:p>
          <a:p>
            <a:pPr lvl="1"/>
            <a:r>
              <a:rPr lang="en-US" altLang="zh-CN" dirty="0"/>
              <a:t>Second</a:t>
            </a:r>
            <a:r>
              <a:rPr lang="zh-CN" altLang="en-US" dirty="0"/>
              <a:t> </a:t>
            </a:r>
            <a:r>
              <a:rPr lang="en-US" altLang="zh-CN" dirty="0"/>
              <a:t>level</a:t>
            </a:r>
            <a:endParaRPr lang="zh-CN" altLang="en-US" dirty="0"/>
          </a:p>
          <a:p>
            <a:pPr lvl="2"/>
            <a:r>
              <a:rPr lang="en-US" altLang="zh-CN" dirty="0"/>
              <a:t>Third</a:t>
            </a:r>
            <a:r>
              <a:rPr lang="zh-CN" altLang="en-US" dirty="0"/>
              <a:t> </a:t>
            </a:r>
            <a:r>
              <a:rPr lang="en-US" altLang="zh-CN" dirty="0"/>
              <a:t>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
        <p:nvSpPr>
          <p:cNvPr id="8" name="Date Placeholder 7">
            <a:extLst>
              <a:ext uri="{FF2B5EF4-FFF2-40B4-BE49-F238E27FC236}">
                <a16:creationId xmlns=""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5/17/2025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6.sv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 Id="rId9"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2.svg"/><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0.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svg"/><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5.svg"/><Relationship Id="rId3" Type="http://schemas.openxmlformats.org/officeDocument/2006/relationships/image" Target="../media/image7.svg"/><Relationship Id="rId7" Type="http://schemas.openxmlformats.org/officeDocument/2006/relationships/image" Target="../media/image10.svg"/><Relationship Id="rId12"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3.svg"/><Relationship Id="rId5" Type="http://schemas.openxmlformats.org/officeDocument/2006/relationships/image" Target="../media/image2.svg"/><Relationship Id="rId10" Type="http://schemas.openxmlformats.org/officeDocument/2006/relationships/image" Target="../media/image12.svg"/><Relationship Id="rId4" Type="http://schemas.openxmlformats.org/officeDocument/2006/relationships/image" Target="../media/image1.png"/><Relationship Id="rId9"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sv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6.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336E9A-8E96-CD8C-7598-F87632CD81CF}"/>
              </a:ext>
            </a:extLst>
          </p:cNvPr>
          <p:cNvSpPr>
            <a:spLocks noGrp="1"/>
          </p:cNvSpPr>
          <p:nvPr>
            <p:ph type="ctrTitle"/>
          </p:nvPr>
        </p:nvSpPr>
        <p:spPr>
          <a:xfrm>
            <a:off x="521208" y="548642"/>
            <a:ext cx="7478991" cy="3635797"/>
          </a:xfrm>
        </p:spPr>
        <p:txBody>
          <a:bodyPr anchor="ctr" anchorCtr="0">
            <a:normAutofit/>
          </a:bodyPr>
          <a:lstStyle>
            <a:lvl1pPr algn="l">
              <a:lnSpc>
                <a:spcPct val="100000"/>
              </a:lnSpc>
              <a:defRPr sz="5400">
                <a:solidFill>
                  <a:sysClr val="windowText" lastClr="000000"/>
                </a:solidFill>
              </a:defRPr>
            </a:lvl1pPr>
          </a:lstStyle>
          <a:p>
            <a:r>
              <a:rPr lang="en-US" dirty="0"/>
              <a:t>Click to edit Master title style</a:t>
            </a:r>
          </a:p>
        </p:txBody>
      </p:sp>
      <p:sp>
        <p:nvSpPr>
          <p:cNvPr id="3" name="Subtitle 2">
            <a:extLst>
              <a:ext uri="{FF2B5EF4-FFF2-40B4-BE49-F238E27FC236}">
                <a16:creationId xmlns="" xmlns:a16="http://schemas.microsoft.com/office/drawing/2014/main" id="{2BDC76B8-60F6-62D3-9F73-E81662203017}"/>
              </a:ext>
            </a:extLst>
          </p:cNvPr>
          <p:cNvSpPr>
            <a:spLocks noGrp="1"/>
          </p:cNvSpPr>
          <p:nvPr>
            <p:ph type="subTitle" idx="1"/>
          </p:nvPr>
        </p:nvSpPr>
        <p:spPr>
          <a:xfrm>
            <a:off x="521207" y="4305712"/>
            <a:ext cx="7478991" cy="1545336"/>
          </a:xfrm>
        </p:spPr>
        <p:txBody>
          <a:bodyPr anchor="t" anchorCtr="0">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 xmlns:a16="http://schemas.microsoft.com/office/drawing/2014/main" id="{62079340-520A-1C37-0597-7229461ED230}"/>
              </a:ext>
            </a:extLst>
          </p:cNvPr>
          <p:cNvSpPr>
            <a:spLocks noGrp="1"/>
          </p:cNvSpPr>
          <p:nvPr>
            <p:ph type="dt" sz="half" idx="10"/>
          </p:nvPr>
        </p:nvSpPr>
        <p:spPr/>
        <p:txBody>
          <a:bodyPr/>
          <a:lstStyle>
            <a:lvl1pPr>
              <a:defRPr>
                <a:solidFill>
                  <a:schemeClr val="bg1"/>
                </a:solidFill>
              </a:defRPr>
            </a:lvl1pPr>
          </a:lstStyle>
          <a:p>
            <a:r>
              <a:rPr lang="en-US" altLang="zh-CN" dirty="0"/>
              <a:t>03/12/2025</a:t>
            </a:r>
            <a:fld id="{C764DE79-268F-4C1A-8933-263129D2AF90}" type="datetimeFigureOut">
              <a:rPr lang="en-US" smtClean="0"/>
              <a:pPr/>
              <a:t>5/17/2025</a:t>
            </a:fld>
            <a:endParaRPr lang="en-US"/>
          </a:p>
        </p:txBody>
      </p:sp>
      <p:sp>
        <p:nvSpPr>
          <p:cNvPr id="15" name="Footer Placeholder 14">
            <a:extLst>
              <a:ext uri="{FF2B5EF4-FFF2-40B4-BE49-F238E27FC236}">
                <a16:creationId xmlns="" xmlns:a16="http://schemas.microsoft.com/office/drawing/2014/main" id="{8882167E-3DFD-8290-014F-2FDAA2A4FD8F}"/>
              </a:ext>
            </a:extLst>
          </p:cNvPr>
          <p:cNvSpPr>
            <a:spLocks noGrp="1"/>
          </p:cNvSpPr>
          <p:nvPr>
            <p:ph type="ftr" sz="quarter" idx="11"/>
          </p:nvPr>
        </p:nvSpPr>
        <p:spPr/>
        <p:txBody>
          <a:bodyPr/>
          <a:lstStyle>
            <a:lvl1pPr>
              <a:defRPr>
                <a:solidFill>
                  <a:schemeClr val="bg1"/>
                </a:solidFill>
              </a:defRPr>
            </a:lvl1pPr>
          </a:lstStyle>
          <a:p>
            <a:r>
              <a:rPr lang="en-US" altLang="zh-CN"/>
              <a:t>Sample Footer Text</a:t>
            </a:r>
          </a:p>
        </p:txBody>
      </p:sp>
      <p:sp>
        <p:nvSpPr>
          <p:cNvPr id="17" name="Slide Number Placeholder 16">
            <a:extLst>
              <a:ext uri="{FF2B5EF4-FFF2-40B4-BE49-F238E27FC236}">
                <a16:creationId xmlns="" xmlns:a16="http://schemas.microsoft.com/office/drawing/2014/main" id="{C06CAB1B-912A-4EBF-236C-588342B21E1A}"/>
              </a:ext>
            </a:extLst>
          </p:cNvPr>
          <p:cNvSpPr>
            <a:spLocks noGrp="1"/>
          </p:cNvSpPr>
          <p:nvPr>
            <p:ph type="sldNum" sz="quarter" idx="12"/>
          </p:nvPr>
        </p:nvSpPr>
        <p:spPr/>
        <p:txBody>
          <a:bodyPr/>
          <a:lstStyle>
            <a:lvl1pPr>
              <a:defRPr>
                <a:solidFill>
                  <a:schemeClr val="bg1"/>
                </a:solidFill>
              </a:defRPr>
            </a:lvl1pPr>
          </a:lstStyle>
          <a:p>
            <a:fld id="{48F63A3B-78C7-47BE-AE5E-E10140E04643}" type="slidenum">
              <a:rPr lang="en-US" smtClean="0"/>
              <a:pPr/>
              <a:t>‹#›</a:t>
            </a:fld>
            <a:endParaRPr lang="en-US"/>
          </a:p>
        </p:txBody>
      </p:sp>
      <p:sp>
        <p:nvSpPr>
          <p:cNvPr id="6" name="Text Placeholder 2">
            <a:extLst>
              <a:ext uri="{FF2B5EF4-FFF2-40B4-BE49-F238E27FC236}">
                <a16:creationId xmlns="" xmlns:a16="http://schemas.microsoft.com/office/drawing/2014/main" id="{D44298B6-B370-D87B-F018-D481A252D3AF}"/>
              </a:ext>
            </a:extLst>
          </p:cNvPr>
          <p:cNvSpPr>
            <a:spLocks noGrp="1"/>
          </p:cNvSpPr>
          <p:nvPr>
            <p:ph type="body" sz="quarter" idx="21" hasCustomPrompt="1"/>
          </p:nvPr>
        </p:nvSpPr>
        <p:spPr>
          <a:xfrm>
            <a:off x="521208" y="5985960"/>
            <a:ext cx="2398389" cy="239712"/>
          </a:xfrm>
        </p:spPr>
        <p:txBody>
          <a:bodyPr lIns="0" tIns="0" rIns="0" bIns="0">
            <a:noAutofit/>
          </a:bodyPr>
          <a:lstStyle>
            <a:lvl1pPr marL="0" indent="0" algn="l">
              <a:buNone/>
              <a:defRPr sz="1600">
                <a:solidFill>
                  <a:schemeClr val="bg1"/>
                </a:solidFill>
                <a:latin typeface="+mn-lt"/>
              </a:defRPr>
            </a:lvl1pPr>
          </a:lstStyle>
          <a:p>
            <a:pPr lvl="0"/>
            <a:r>
              <a:rPr lang="en-US" altLang="zh-CN"/>
              <a:t>Presenter Name</a:t>
            </a:r>
          </a:p>
        </p:txBody>
      </p:sp>
      <p:pic>
        <p:nvPicPr>
          <p:cNvPr id="7" name="Graphic">
            <a:extLst>
              <a:ext uri="{FF2B5EF4-FFF2-40B4-BE49-F238E27FC236}">
                <a16:creationId xmlns="" xmlns:a16="http://schemas.microsoft.com/office/drawing/2014/main" id="{ACC53594-4960-3824-F1CD-1934D005BA25}"/>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H="1" flipV="1">
            <a:off x="10946087" y="-585"/>
            <a:ext cx="1245913" cy="1245913"/>
          </a:xfrm>
          <a:prstGeom prst="rect">
            <a:avLst/>
          </a:prstGeom>
        </p:spPr>
      </p:pic>
      <p:pic>
        <p:nvPicPr>
          <p:cNvPr id="8" name="Graphic">
            <a:extLst>
              <a:ext uri="{FF2B5EF4-FFF2-40B4-BE49-F238E27FC236}">
                <a16:creationId xmlns="" xmlns:a16="http://schemas.microsoft.com/office/drawing/2014/main" id="{8F9052EB-6CBC-F13A-20FD-D0D1DBB69253}"/>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9700174" y="-585"/>
            <a:ext cx="1245913" cy="1245913"/>
          </a:xfrm>
          <a:prstGeom prst="rect">
            <a:avLst/>
          </a:prstGeom>
        </p:spPr>
      </p:pic>
      <p:pic>
        <p:nvPicPr>
          <p:cNvPr id="9" name="Graphic">
            <a:extLst>
              <a:ext uri="{FF2B5EF4-FFF2-40B4-BE49-F238E27FC236}">
                <a16:creationId xmlns="" xmlns:a16="http://schemas.microsoft.com/office/drawing/2014/main" id="{73EA2727-0F5A-D866-71C6-A53DA8762E70}"/>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V="1">
            <a:off x="8454261" y="-585"/>
            <a:ext cx="1245913" cy="1245913"/>
          </a:xfrm>
          <a:prstGeom prst="rect">
            <a:avLst/>
          </a:prstGeom>
        </p:spPr>
      </p:pic>
      <p:pic>
        <p:nvPicPr>
          <p:cNvPr id="10" name="Graphic">
            <a:extLst>
              <a:ext uri="{FF2B5EF4-FFF2-40B4-BE49-F238E27FC236}">
                <a16:creationId xmlns="" xmlns:a16="http://schemas.microsoft.com/office/drawing/2014/main" id="{A54DABA2-9D4F-59F6-1050-60EC018CDFA5}"/>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8454261" y="1244742"/>
            <a:ext cx="1245913" cy="1245913"/>
          </a:xfrm>
          <a:prstGeom prst="rect">
            <a:avLst/>
          </a:prstGeom>
        </p:spPr>
      </p:pic>
      <p:pic>
        <p:nvPicPr>
          <p:cNvPr id="12" name="Graphic">
            <a:extLst>
              <a:ext uri="{FF2B5EF4-FFF2-40B4-BE49-F238E27FC236}">
                <a16:creationId xmlns="" xmlns:a16="http://schemas.microsoft.com/office/drawing/2014/main" id="{4A1750D8-8E20-2C83-C18D-606D87A6FEA4}"/>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10946087" y="1244742"/>
            <a:ext cx="1245913" cy="1245913"/>
          </a:xfrm>
          <a:prstGeom prst="rect">
            <a:avLst/>
          </a:prstGeom>
        </p:spPr>
      </p:pic>
      <p:pic>
        <p:nvPicPr>
          <p:cNvPr id="13" name="Graphic">
            <a:extLst>
              <a:ext uri="{FF2B5EF4-FFF2-40B4-BE49-F238E27FC236}">
                <a16:creationId xmlns="" xmlns:a16="http://schemas.microsoft.com/office/drawing/2014/main" id="{50E6B833-8707-2EFD-841C-4B2230C42AC9}"/>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a:off x="9697478" y="2492159"/>
            <a:ext cx="1245913" cy="1245913"/>
          </a:xfrm>
          <a:prstGeom prst="rect">
            <a:avLst/>
          </a:prstGeom>
        </p:spPr>
      </p:pic>
      <p:pic>
        <p:nvPicPr>
          <p:cNvPr id="14" name="Graphic">
            <a:extLst>
              <a:ext uri="{FF2B5EF4-FFF2-40B4-BE49-F238E27FC236}">
                <a16:creationId xmlns="" xmlns:a16="http://schemas.microsoft.com/office/drawing/2014/main" id="{039F8148-8933-7870-476D-AE9E478602AB}"/>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9697477" y="4096388"/>
            <a:ext cx="1245913" cy="1245913"/>
          </a:xfrm>
          <a:prstGeom prst="rect">
            <a:avLst/>
          </a:prstGeom>
        </p:spPr>
      </p:pic>
      <p:pic>
        <p:nvPicPr>
          <p:cNvPr id="16" name="Graphic">
            <a:extLst>
              <a:ext uri="{FF2B5EF4-FFF2-40B4-BE49-F238E27FC236}">
                <a16:creationId xmlns="" xmlns:a16="http://schemas.microsoft.com/office/drawing/2014/main" id="{0E17363E-BC81-5498-A87F-86C27093EDE8}"/>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V="1">
            <a:off x="10944739" y="2492159"/>
            <a:ext cx="1245913" cy="1245913"/>
          </a:xfrm>
          <a:prstGeom prst="rect">
            <a:avLst/>
          </a:prstGeom>
        </p:spPr>
      </p:pic>
    </p:spTree>
    <p:extLst>
      <p:ext uri="{BB962C8B-B14F-4D97-AF65-F5344CB8AC3E}">
        <p14:creationId xmlns:p14="http://schemas.microsoft.com/office/powerpoint/2010/main" val="2804900685"/>
      </p:ext>
    </p:extLst>
  </p:cSld>
  <p:clrMapOvr>
    <a:masterClrMapping/>
  </p:clrMapOvr>
  <p:extLst>
    <p:ext uri="{DCECCB84-F9BA-43D5-87BE-67443E8EF086}">
      <p15:sldGuideLst xmlns=""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6 item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4019F8-742E-9EEF-F591-C9666AC32AF1}"/>
              </a:ext>
            </a:extLst>
          </p:cNvPr>
          <p:cNvSpPr>
            <a:spLocks noGrp="1"/>
          </p:cNvSpPr>
          <p:nvPr>
            <p:ph type="title"/>
          </p:nvPr>
        </p:nvSpPr>
        <p:spPr>
          <a:xfrm>
            <a:off x="476655" y="1268411"/>
            <a:ext cx="3469871" cy="4321175"/>
          </a:xfrm>
        </p:spPr>
        <p:txBody>
          <a:bodyPr anchor="ctr">
            <a:normAutofit/>
          </a:bodyPr>
          <a:lstStyle>
            <a:lvl1pPr>
              <a:lnSpc>
                <a:spcPct val="100000"/>
              </a:lnSpc>
              <a:defRPr sz="3600">
                <a:solidFill>
                  <a:schemeClr val="accent2"/>
                </a:solidFill>
              </a:defRPr>
            </a:lvl1pPr>
          </a:lstStyle>
          <a:p>
            <a:r>
              <a:rPr lang="en-US"/>
              <a:t>Click to edit Master title style</a:t>
            </a:r>
          </a:p>
        </p:txBody>
      </p:sp>
      <p:sp>
        <p:nvSpPr>
          <p:cNvPr id="58" name="Text Placeholder 56">
            <a:extLst>
              <a:ext uri="{FF2B5EF4-FFF2-40B4-BE49-F238E27FC236}">
                <a16:creationId xmlns="" xmlns:a16="http://schemas.microsoft.com/office/drawing/2014/main" id="{F7EDA4B6-C58A-B13B-1E07-A708501F0A78}"/>
              </a:ext>
            </a:extLst>
          </p:cNvPr>
          <p:cNvSpPr>
            <a:spLocks noGrp="1"/>
          </p:cNvSpPr>
          <p:nvPr>
            <p:ph type="body" sz="quarter" idx="14" hasCustomPrompt="1"/>
          </p:nvPr>
        </p:nvSpPr>
        <p:spPr>
          <a:xfrm>
            <a:off x="4346284" y="1328278"/>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01</a:t>
            </a:r>
          </a:p>
        </p:txBody>
      </p:sp>
      <p:sp>
        <p:nvSpPr>
          <p:cNvPr id="57" name="Text Placeholder 56">
            <a:extLst>
              <a:ext uri="{FF2B5EF4-FFF2-40B4-BE49-F238E27FC236}">
                <a16:creationId xmlns="" xmlns:a16="http://schemas.microsoft.com/office/drawing/2014/main" id="{5E8CB032-0F93-0E27-4FC9-3B2E9800B193}"/>
              </a:ext>
            </a:extLst>
          </p:cNvPr>
          <p:cNvSpPr>
            <a:spLocks noGrp="1"/>
          </p:cNvSpPr>
          <p:nvPr>
            <p:ph type="body" sz="quarter" idx="13" hasCustomPrompt="1"/>
          </p:nvPr>
        </p:nvSpPr>
        <p:spPr>
          <a:xfrm>
            <a:off x="4801979" y="1328279"/>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0" name="Text Placeholder 56">
            <a:extLst>
              <a:ext uri="{FF2B5EF4-FFF2-40B4-BE49-F238E27FC236}">
                <a16:creationId xmlns="" xmlns:a16="http://schemas.microsoft.com/office/drawing/2014/main" id="{4F436DE0-FDC0-4350-E4AF-488BFA3B6E01}"/>
              </a:ext>
            </a:extLst>
          </p:cNvPr>
          <p:cNvSpPr>
            <a:spLocks noGrp="1"/>
          </p:cNvSpPr>
          <p:nvPr>
            <p:ph type="body" sz="quarter" idx="16" hasCustomPrompt="1"/>
          </p:nvPr>
        </p:nvSpPr>
        <p:spPr>
          <a:xfrm>
            <a:off x="4346284" y="3143501"/>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02</a:t>
            </a:r>
          </a:p>
        </p:txBody>
      </p:sp>
      <p:sp>
        <p:nvSpPr>
          <p:cNvPr id="59" name="Text Placeholder 56">
            <a:extLst>
              <a:ext uri="{FF2B5EF4-FFF2-40B4-BE49-F238E27FC236}">
                <a16:creationId xmlns="" xmlns:a16="http://schemas.microsoft.com/office/drawing/2014/main" id="{EDDAE792-F2FB-58B4-A057-E9E674E46359}"/>
              </a:ext>
            </a:extLst>
          </p:cNvPr>
          <p:cNvSpPr>
            <a:spLocks noGrp="1"/>
          </p:cNvSpPr>
          <p:nvPr>
            <p:ph type="body" sz="quarter" idx="15" hasCustomPrompt="1"/>
          </p:nvPr>
        </p:nvSpPr>
        <p:spPr>
          <a:xfrm>
            <a:off x="4801979" y="3143502"/>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2" name="Text Placeholder 56">
            <a:extLst>
              <a:ext uri="{FF2B5EF4-FFF2-40B4-BE49-F238E27FC236}">
                <a16:creationId xmlns="" xmlns:a16="http://schemas.microsoft.com/office/drawing/2014/main" id="{588E4DE9-5A53-DEE9-4044-2028ED92682F}"/>
              </a:ext>
            </a:extLst>
          </p:cNvPr>
          <p:cNvSpPr>
            <a:spLocks noGrp="1"/>
          </p:cNvSpPr>
          <p:nvPr>
            <p:ph type="body" sz="quarter" idx="18" hasCustomPrompt="1"/>
          </p:nvPr>
        </p:nvSpPr>
        <p:spPr>
          <a:xfrm>
            <a:off x="4355573" y="4958724"/>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03</a:t>
            </a:r>
          </a:p>
        </p:txBody>
      </p:sp>
      <p:sp>
        <p:nvSpPr>
          <p:cNvPr id="61" name="Text Placeholder 56">
            <a:extLst>
              <a:ext uri="{FF2B5EF4-FFF2-40B4-BE49-F238E27FC236}">
                <a16:creationId xmlns="" xmlns:a16="http://schemas.microsoft.com/office/drawing/2014/main" id="{11A28042-DED9-24F8-7210-DB345CBFABF2}"/>
              </a:ext>
            </a:extLst>
          </p:cNvPr>
          <p:cNvSpPr>
            <a:spLocks noGrp="1"/>
          </p:cNvSpPr>
          <p:nvPr>
            <p:ph type="body" sz="quarter" idx="17" hasCustomPrompt="1"/>
          </p:nvPr>
        </p:nvSpPr>
        <p:spPr>
          <a:xfrm>
            <a:off x="4811268" y="4958725"/>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4" name="Text Placeholder 56">
            <a:extLst>
              <a:ext uri="{FF2B5EF4-FFF2-40B4-BE49-F238E27FC236}">
                <a16:creationId xmlns="" xmlns:a16="http://schemas.microsoft.com/office/drawing/2014/main" id="{0B8B7FF8-8929-C6F2-F4EE-64F5B9FF46C9}"/>
              </a:ext>
            </a:extLst>
          </p:cNvPr>
          <p:cNvSpPr>
            <a:spLocks noGrp="1"/>
          </p:cNvSpPr>
          <p:nvPr>
            <p:ph type="body" sz="quarter" idx="20" hasCustomPrompt="1"/>
          </p:nvPr>
        </p:nvSpPr>
        <p:spPr>
          <a:xfrm>
            <a:off x="8029989" y="1328277"/>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04</a:t>
            </a:r>
          </a:p>
        </p:txBody>
      </p:sp>
      <p:sp>
        <p:nvSpPr>
          <p:cNvPr id="63" name="Text Placeholder 56">
            <a:extLst>
              <a:ext uri="{FF2B5EF4-FFF2-40B4-BE49-F238E27FC236}">
                <a16:creationId xmlns="" xmlns:a16="http://schemas.microsoft.com/office/drawing/2014/main" id="{E3354B42-7D99-658F-269E-E60BC90F13B3}"/>
              </a:ext>
            </a:extLst>
          </p:cNvPr>
          <p:cNvSpPr>
            <a:spLocks noGrp="1"/>
          </p:cNvSpPr>
          <p:nvPr>
            <p:ph type="body" sz="quarter" idx="19" hasCustomPrompt="1"/>
          </p:nvPr>
        </p:nvSpPr>
        <p:spPr>
          <a:xfrm>
            <a:off x="8485684" y="1328278"/>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6" name="Text Placeholder 56">
            <a:extLst>
              <a:ext uri="{FF2B5EF4-FFF2-40B4-BE49-F238E27FC236}">
                <a16:creationId xmlns="" xmlns:a16="http://schemas.microsoft.com/office/drawing/2014/main" id="{17B535A0-725D-549B-47F5-D768DADBBDC4}"/>
              </a:ext>
            </a:extLst>
          </p:cNvPr>
          <p:cNvSpPr>
            <a:spLocks noGrp="1"/>
          </p:cNvSpPr>
          <p:nvPr>
            <p:ph type="body" sz="quarter" idx="22" hasCustomPrompt="1"/>
          </p:nvPr>
        </p:nvSpPr>
        <p:spPr>
          <a:xfrm>
            <a:off x="8029989" y="3143500"/>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05</a:t>
            </a:r>
          </a:p>
        </p:txBody>
      </p:sp>
      <p:sp>
        <p:nvSpPr>
          <p:cNvPr id="65" name="Text Placeholder 56">
            <a:extLst>
              <a:ext uri="{FF2B5EF4-FFF2-40B4-BE49-F238E27FC236}">
                <a16:creationId xmlns="" xmlns:a16="http://schemas.microsoft.com/office/drawing/2014/main" id="{E9EE8CB5-849E-840A-292D-F3B2429AFCBD}"/>
              </a:ext>
            </a:extLst>
          </p:cNvPr>
          <p:cNvSpPr>
            <a:spLocks noGrp="1"/>
          </p:cNvSpPr>
          <p:nvPr>
            <p:ph type="body" sz="quarter" idx="21" hasCustomPrompt="1"/>
          </p:nvPr>
        </p:nvSpPr>
        <p:spPr>
          <a:xfrm>
            <a:off x="8485684" y="3143501"/>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8" name="Text Placeholder 56">
            <a:extLst>
              <a:ext uri="{FF2B5EF4-FFF2-40B4-BE49-F238E27FC236}">
                <a16:creationId xmlns="" xmlns:a16="http://schemas.microsoft.com/office/drawing/2014/main" id="{8071E1CA-95A2-3A61-C5A2-90482B625FB3}"/>
              </a:ext>
            </a:extLst>
          </p:cNvPr>
          <p:cNvSpPr>
            <a:spLocks noGrp="1"/>
          </p:cNvSpPr>
          <p:nvPr>
            <p:ph type="body" sz="quarter" idx="24" hasCustomPrompt="1"/>
          </p:nvPr>
        </p:nvSpPr>
        <p:spPr>
          <a:xfrm>
            <a:off x="8029989" y="4958723"/>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06</a:t>
            </a:r>
          </a:p>
        </p:txBody>
      </p:sp>
      <p:sp>
        <p:nvSpPr>
          <p:cNvPr id="67" name="Text Placeholder 56">
            <a:extLst>
              <a:ext uri="{FF2B5EF4-FFF2-40B4-BE49-F238E27FC236}">
                <a16:creationId xmlns="" xmlns:a16="http://schemas.microsoft.com/office/drawing/2014/main" id="{68F557DC-BEE1-49F7-45DE-367FF53A97CA}"/>
              </a:ext>
            </a:extLst>
          </p:cNvPr>
          <p:cNvSpPr>
            <a:spLocks noGrp="1"/>
          </p:cNvSpPr>
          <p:nvPr>
            <p:ph type="body" sz="quarter" idx="23" hasCustomPrompt="1"/>
          </p:nvPr>
        </p:nvSpPr>
        <p:spPr>
          <a:xfrm>
            <a:off x="8485684" y="4958724"/>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 name="Date Placeholder 5">
            <a:extLst>
              <a:ext uri="{FF2B5EF4-FFF2-40B4-BE49-F238E27FC236}">
                <a16:creationId xmlns="" xmlns:a16="http://schemas.microsoft.com/office/drawing/2014/main" id="{8EAC72AA-BB35-5902-560A-B65AF81317D5}"/>
              </a:ext>
            </a:extLst>
          </p:cNvPr>
          <p:cNvSpPr>
            <a:spLocks noGrp="1"/>
          </p:cNvSpPr>
          <p:nvPr>
            <p:ph type="dt" sz="half" idx="25"/>
          </p:nvPr>
        </p:nvSpPr>
        <p:spPr/>
        <p:txBody>
          <a:bodyPr/>
          <a:lstStyle/>
          <a:p>
            <a:r>
              <a:rPr lang="en-US" altLang="zh-CN" dirty="0"/>
              <a:t>03/12/2025</a:t>
            </a:r>
            <a:fld id="{C764DE79-268F-4C1A-8933-263129D2AF90}" type="datetimeFigureOut">
              <a:rPr lang="en-US" smtClean="0"/>
              <a:t>5/17/2025</a:t>
            </a:fld>
            <a:endParaRPr lang="en-US"/>
          </a:p>
        </p:txBody>
      </p:sp>
      <p:sp>
        <p:nvSpPr>
          <p:cNvPr id="7" name="Footer Placeholder 6">
            <a:extLst>
              <a:ext uri="{FF2B5EF4-FFF2-40B4-BE49-F238E27FC236}">
                <a16:creationId xmlns="" xmlns:a16="http://schemas.microsoft.com/office/drawing/2014/main" id="{78BA47EC-03BF-1505-0C5B-4F299410F3D5}"/>
              </a:ext>
            </a:extLst>
          </p:cNvPr>
          <p:cNvSpPr>
            <a:spLocks noGrp="1"/>
          </p:cNvSpPr>
          <p:nvPr>
            <p:ph type="ftr" sz="quarter" idx="26"/>
          </p:nvPr>
        </p:nvSpPr>
        <p:spPr/>
        <p:txBody>
          <a:bodyPr/>
          <a:lstStyle/>
          <a:p>
            <a:r>
              <a:rPr lang="en-US" altLang="zh-CN"/>
              <a:t>Sample Footer Text</a:t>
            </a:r>
          </a:p>
        </p:txBody>
      </p:sp>
      <p:sp>
        <p:nvSpPr>
          <p:cNvPr id="8" name="Slide Number Placeholder 7">
            <a:extLst>
              <a:ext uri="{FF2B5EF4-FFF2-40B4-BE49-F238E27FC236}">
                <a16:creationId xmlns="" xmlns:a16="http://schemas.microsoft.com/office/drawing/2014/main" id="{6BD62978-F34C-9C73-0BB7-C41A595F18CE}"/>
              </a:ext>
            </a:extLst>
          </p:cNvPr>
          <p:cNvSpPr>
            <a:spLocks noGrp="1"/>
          </p:cNvSpPr>
          <p:nvPr>
            <p:ph type="sldNum" sz="quarter" idx="27"/>
          </p:nvPr>
        </p:nvSpPr>
        <p:spPr/>
        <p:txBody>
          <a:bodyPr/>
          <a:lstStyle/>
          <a:p>
            <a:fld id="{48F63A3B-78C7-47BE-AE5E-E10140E04643}" type="slidenum">
              <a:rPr lang="en-US" smtClean="0"/>
              <a:t>‹#›</a:t>
            </a:fld>
            <a:endParaRPr lang="en-US"/>
          </a:p>
        </p:txBody>
      </p:sp>
      <p:pic>
        <p:nvPicPr>
          <p:cNvPr id="35" name="Graphic 34">
            <a:extLst>
              <a:ext uri="{FF2B5EF4-FFF2-40B4-BE49-F238E27FC236}">
                <a16:creationId xmlns="" xmlns:a16="http://schemas.microsoft.com/office/drawing/2014/main" id="{83B3D603-89CC-7236-1568-3F5B88DCEC51}"/>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36" name="Graphic 35">
            <a:extLst>
              <a:ext uri="{FF2B5EF4-FFF2-40B4-BE49-F238E27FC236}">
                <a16:creationId xmlns="" xmlns:a16="http://schemas.microsoft.com/office/drawing/2014/main" id="{3FA55568-3338-837B-1DB3-E4D89C88C172}"/>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38" name="Graphic 37">
            <a:extLst>
              <a:ext uri="{FF2B5EF4-FFF2-40B4-BE49-F238E27FC236}">
                <a16:creationId xmlns="" xmlns:a16="http://schemas.microsoft.com/office/drawing/2014/main" id="{DA81756F-1ED4-20A2-3BE1-27B60AFBD317}"/>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39" name="Graphic 38">
            <a:extLst>
              <a:ext uri="{FF2B5EF4-FFF2-40B4-BE49-F238E27FC236}">
                <a16:creationId xmlns="" xmlns:a16="http://schemas.microsoft.com/office/drawing/2014/main" id="{6C6A2D12-8BB9-C51D-ABB4-FEE6EC835844}"/>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40" name="Graphic 39">
            <a:extLst>
              <a:ext uri="{FF2B5EF4-FFF2-40B4-BE49-F238E27FC236}">
                <a16:creationId xmlns="" xmlns:a16="http://schemas.microsoft.com/office/drawing/2014/main" id="{74D6C498-C4A9-F5CD-E8FE-1954DD80B645}"/>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41" name="Graphic 40">
            <a:extLst>
              <a:ext uri="{FF2B5EF4-FFF2-40B4-BE49-F238E27FC236}">
                <a16:creationId xmlns="" xmlns:a16="http://schemas.microsoft.com/office/drawing/2014/main" id="{E9AA3D4C-BCC9-EEE3-1502-D07D4019DC8F}"/>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42" name="Graphic 41">
            <a:extLst>
              <a:ext uri="{FF2B5EF4-FFF2-40B4-BE49-F238E27FC236}">
                <a16:creationId xmlns="" xmlns:a16="http://schemas.microsoft.com/office/drawing/2014/main" id="{490D26C6-83C6-E74F-EA3E-5E9E6D9272CD}"/>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72356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4019F8-742E-9EEF-F591-C9666AC32AF1}"/>
              </a:ext>
            </a:extLst>
          </p:cNvPr>
          <p:cNvSpPr>
            <a:spLocks noGrp="1"/>
          </p:cNvSpPr>
          <p:nvPr>
            <p:ph type="title"/>
          </p:nvPr>
        </p:nvSpPr>
        <p:spPr>
          <a:xfrm>
            <a:off x="476655" y="1268411"/>
            <a:ext cx="3469871" cy="4321175"/>
          </a:xfrm>
        </p:spPr>
        <p:txBody>
          <a:bodyPr anchor="ctr">
            <a:normAutofit/>
          </a:bodyPr>
          <a:lstStyle>
            <a:lvl1pPr>
              <a:lnSpc>
                <a:spcPct val="100000"/>
              </a:lnSpc>
              <a:defRPr sz="3600">
                <a:solidFill>
                  <a:schemeClr val="accent2"/>
                </a:solidFill>
              </a:defRPr>
            </a:lvl1pPr>
          </a:lstStyle>
          <a:p>
            <a:r>
              <a:rPr lang="en-US"/>
              <a:t>Click to edit Master title style</a:t>
            </a:r>
          </a:p>
        </p:txBody>
      </p:sp>
      <p:sp>
        <p:nvSpPr>
          <p:cNvPr id="4" name="Content Placeholder 3">
            <a:extLst>
              <a:ext uri="{FF2B5EF4-FFF2-40B4-BE49-F238E27FC236}">
                <a16:creationId xmlns="" xmlns:a16="http://schemas.microsoft.com/office/drawing/2014/main" id="{1EF68781-FA10-9321-CBD6-24B5859C5569}"/>
              </a:ext>
            </a:extLst>
          </p:cNvPr>
          <p:cNvSpPr>
            <a:spLocks noGrp="1"/>
          </p:cNvSpPr>
          <p:nvPr>
            <p:ph sz="quarter" idx="28"/>
          </p:nvPr>
        </p:nvSpPr>
        <p:spPr>
          <a:xfrm>
            <a:off x="4303713" y="1268411"/>
            <a:ext cx="6983412" cy="4321177"/>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 xmlns:a16="http://schemas.microsoft.com/office/drawing/2014/main" id="{8EAC72AA-BB35-5902-560A-B65AF81317D5}"/>
              </a:ext>
            </a:extLst>
          </p:cNvPr>
          <p:cNvSpPr>
            <a:spLocks noGrp="1"/>
          </p:cNvSpPr>
          <p:nvPr>
            <p:ph type="dt" sz="half" idx="25"/>
          </p:nvPr>
        </p:nvSpPr>
        <p:spPr/>
        <p:txBody>
          <a:bodyPr/>
          <a:lstStyle/>
          <a:p>
            <a:r>
              <a:rPr lang="en-US" altLang="zh-CN" dirty="0"/>
              <a:t>03/12/2025</a:t>
            </a:r>
            <a:fld id="{C764DE79-268F-4C1A-8933-263129D2AF90}" type="datetimeFigureOut">
              <a:rPr lang="en-US" smtClean="0"/>
              <a:t>5/17/2025</a:t>
            </a:fld>
            <a:endParaRPr lang="en-US"/>
          </a:p>
        </p:txBody>
      </p:sp>
      <p:sp>
        <p:nvSpPr>
          <p:cNvPr id="7" name="Footer Placeholder 6">
            <a:extLst>
              <a:ext uri="{FF2B5EF4-FFF2-40B4-BE49-F238E27FC236}">
                <a16:creationId xmlns="" xmlns:a16="http://schemas.microsoft.com/office/drawing/2014/main" id="{78BA47EC-03BF-1505-0C5B-4F299410F3D5}"/>
              </a:ext>
            </a:extLst>
          </p:cNvPr>
          <p:cNvSpPr>
            <a:spLocks noGrp="1"/>
          </p:cNvSpPr>
          <p:nvPr>
            <p:ph type="ftr" sz="quarter" idx="26"/>
          </p:nvPr>
        </p:nvSpPr>
        <p:spPr/>
        <p:txBody>
          <a:bodyPr/>
          <a:lstStyle/>
          <a:p>
            <a:r>
              <a:rPr lang="en-US" altLang="zh-CN"/>
              <a:t>Sample Footer Text</a:t>
            </a:r>
          </a:p>
        </p:txBody>
      </p:sp>
      <p:sp>
        <p:nvSpPr>
          <p:cNvPr id="8" name="Slide Number Placeholder 7">
            <a:extLst>
              <a:ext uri="{FF2B5EF4-FFF2-40B4-BE49-F238E27FC236}">
                <a16:creationId xmlns="" xmlns:a16="http://schemas.microsoft.com/office/drawing/2014/main" id="{6BD62978-F34C-9C73-0BB7-C41A595F18CE}"/>
              </a:ext>
            </a:extLst>
          </p:cNvPr>
          <p:cNvSpPr>
            <a:spLocks noGrp="1"/>
          </p:cNvSpPr>
          <p:nvPr>
            <p:ph type="sldNum" sz="quarter" idx="27"/>
          </p:nvPr>
        </p:nvSpPr>
        <p:spPr/>
        <p:txBody>
          <a:bodyPr/>
          <a:lstStyle/>
          <a:p>
            <a:fld id="{48F63A3B-78C7-47BE-AE5E-E10140E04643}" type="slidenum">
              <a:rPr lang="en-US" smtClean="0"/>
              <a:t>‹#›</a:t>
            </a:fld>
            <a:endParaRPr lang="en-US"/>
          </a:p>
        </p:txBody>
      </p:sp>
      <p:pic>
        <p:nvPicPr>
          <p:cNvPr id="35" name="Graphic 34">
            <a:extLst>
              <a:ext uri="{FF2B5EF4-FFF2-40B4-BE49-F238E27FC236}">
                <a16:creationId xmlns="" xmlns:a16="http://schemas.microsoft.com/office/drawing/2014/main" id="{83B3D603-89CC-7236-1568-3F5B88DCEC51}"/>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36" name="Graphic 35">
            <a:extLst>
              <a:ext uri="{FF2B5EF4-FFF2-40B4-BE49-F238E27FC236}">
                <a16:creationId xmlns="" xmlns:a16="http://schemas.microsoft.com/office/drawing/2014/main" id="{3FA55568-3338-837B-1DB3-E4D89C88C172}"/>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38" name="Graphic 37">
            <a:extLst>
              <a:ext uri="{FF2B5EF4-FFF2-40B4-BE49-F238E27FC236}">
                <a16:creationId xmlns="" xmlns:a16="http://schemas.microsoft.com/office/drawing/2014/main" id="{DA81756F-1ED4-20A2-3BE1-27B60AFBD317}"/>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39" name="Graphic 38">
            <a:extLst>
              <a:ext uri="{FF2B5EF4-FFF2-40B4-BE49-F238E27FC236}">
                <a16:creationId xmlns="" xmlns:a16="http://schemas.microsoft.com/office/drawing/2014/main" id="{6C6A2D12-8BB9-C51D-ABB4-FEE6EC835844}"/>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40" name="Graphic 39">
            <a:extLst>
              <a:ext uri="{FF2B5EF4-FFF2-40B4-BE49-F238E27FC236}">
                <a16:creationId xmlns="" xmlns:a16="http://schemas.microsoft.com/office/drawing/2014/main" id="{74D6C498-C4A9-F5CD-E8FE-1954DD80B645}"/>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41" name="Graphic 40">
            <a:extLst>
              <a:ext uri="{FF2B5EF4-FFF2-40B4-BE49-F238E27FC236}">
                <a16:creationId xmlns="" xmlns:a16="http://schemas.microsoft.com/office/drawing/2014/main" id="{E9AA3D4C-BCC9-EEE3-1502-D07D4019DC8F}"/>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42" name="Graphic 41">
            <a:extLst>
              <a:ext uri="{FF2B5EF4-FFF2-40B4-BE49-F238E27FC236}">
                <a16:creationId xmlns="" xmlns:a16="http://schemas.microsoft.com/office/drawing/2014/main" id="{490D26C6-83C6-E74F-EA3E-5E9E6D9272CD}"/>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41880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Content 1 (Max)">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433D9-FD02-59E2-0F81-A0B7201D2DA0}"/>
              </a:ext>
            </a:extLst>
          </p:cNvPr>
          <p:cNvSpPr>
            <a:spLocks noGrp="1"/>
          </p:cNvSpPr>
          <p:nvPr>
            <p:ph type="title"/>
          </p:nvPr>
        </p:nvSpPr>
        <p:spPr>
          <a:xfrm>
            <a:off x="487716" y="620256"/>
            <a:ext cx="11239215" cy="528186"/>
          </a:xfrm>
        </p:spPr>
        <p:txBody>
          <a:bodyPr anchor="ctr">
            <a:noAutofit/>
          </a:bodyPr>
          <a:lstStyle>
            <a:lvl1pPr>
              <a:lnSpc>
                <a:spcPct val="100000"/>
              </a:lnSpc>
              <a:defRPr sz="3600">
                <a:solidFill>
                  <a:schemeClr val="accent2"/>
                </a:solidFill>
              </a:defRPr>
            </a:lvl1pPr>
          </a:lstStyle>
          <a:p>
            <a:r>
              <a:rPr lang="en-US"/>
              <a:t>Click to edit Master title style</a:t>
            </a:r>
          </a:p>
        </p:txBody>
      </p:sp>
      <p:sp>
        <p:nvSpPr>
          <p:cNvPr id="3" name="Content Placeholder 2">
            <a:extLst>
              <a:ext uri="{FF2B5EF4-FFF2-40B4-BE49-F238E27FC236}">
                <a16:creationId xmlns="" xmlns:a16="http://schemas.microsoft.com/office/drawing/2014/main" id="{6C2DD052-3E45-E789-01F8-33250024ECBD}"/>
              </a:ext>
            </a:extLst>
          </p:cNvPr>
          <p:cNvSpPr>
            <a:spLocks noGrp="1"/>
          </p:cNvSpPr>
          <p:nvPr>
            <p:ph idx="1"/>
          </p:nvPr>
        </p:nvSpPr>
        <p:spPr>
          <a:xfrm>
            <a:off x="487716" y="1290344"/>
            <a:ext cx="11239214" cy="4524073"/>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6CE45E1-8AA9-0641-DFFD-8E3B74274444}"/>
              </a:ext>
            </a:extLst>
          </p:cNvPr>
          <p:cNvSpPr>
            <a:spLocks noGrp="1"/>
          </p:cNvSpPr>
          <p:nvPr>
            <p:ph type="dt" sz="half" idx="10"/>
          </p:nvPr>
        </p:nvSpPr>
        <p:spPr/>
        <p:txBody>
          <a:bodyPr/>
          <a:lstStyle/>
          <a:p>
            <a:r>
              <a:rPr lang="en-US" altLang="zh-CN" dirty="0"/>
              <a:t>03/12/2025</a:t>
            </a:r>
            <a:fld id="{C764DE79-268F-4C1A-8933-263129D2AF90}" type="datetimeFigureOut">
              <a:rPr lang="en-US" smtClean="0"/>
              <a:t>5/17/2025</a:t>
            </a:fld>
            <a:endParaRPr lang="en-US"/>
          </a:p>
        </p:txBody>
      </p:sp>
      <p:sp>
        <p:nvSpPr>
          <p:cNvPr id="10" name="Footer Placeholder 9">
            <a:extLst>
              <a:ext uri="{FF2B5EF4-FFF2-40B4-BE49-F238E27FC236}">
                <a16:creationId xmlns="" xmlns:a16="http://schemas.microsoft.com/office/drawing/2014/main" id="{0465922C-47C6-FB18-3A90-5D17252F5E30}"/>
              </a:ext>
            </a:extLst>
          </p:cNvPr>
          <p:cNvSpPr>
            <a:spLocks noGrp="1"/>
          </p:cNvSpPr>
          <p:nvPr>
            <p:ph type="ftr" sz="quarter" idx="11"/>
          </p:nvPr>
        </p:nvSpPr>
        <p:spPr/>
        <p:txBody>
          <a:bodyPr/>
          <a:lstStyle/>
          <a:p>
            <a:r>
              <a:rPr lang="en-US" altLang="zh-CN"/>
              <a:t>Sample Footer Text</a:t>
            </a:r>
          </a:p>
        </p:txBody>
      </p:sp>
      <p:sp>
        <p:nvSpPr>
          <p:cNvPr id="16" name="Slide Number Placeholder 15">
            <a:extLst>
              <a:ext uri="{FF2B5EF4-FFF2-40B4-BE49-F238E27FC236}">
                <a16:creationId xmlns="" xmlns:a16="http://schemas.microsoft.com/office/drawing/2014/main" id="{5792058B-D5E0-DD2F-35A0-6B5D97637243}"/>
              </a:ext>
            </a:extLst>
          </p:cNvPr>
          <p:cNvSpPr>
            <a:spLocks noGrp="1"/>
          </p:cNvSpPr>
          <p:nvPr>
            <p:ph type="sldNum" sz="quarter" idx="12"/>
          </p:nvPr>
        </p:nvSpPr>
        <p:spPr/>
        <p:txBody>
          <a:bodyPr/>
          <a:lstStyle/>
          <a:p>
            <a:fld id="{48F63A3B-78C7-47BE-AE5E-E10140E04643}" type="slidenum">
              <a:rPr lang="en-US" smtClean="0"/>
              <a:t>‹#›</a:t>
            </a:fld>
            <a:endParaRPr lang="en-US"/>
          </a:p>
        </p:txBody>
      </p:sp>
      <p:pic>
        <p:nvPicPr>
          <p:cNvPr id="5" name="Graphic 4">
            <a:extLst>
              <a:ext uri="{FF2B5EF4-FFF2-40B4-BE49-F238E27FC236}">
                <a16:creationId xmlns="" xmlns:a16="http://schemas.microsoft.com/office/drawing/2014/main" id="{F2B807F2-49F3-C1AD-A460-08DF61F49F76}"/>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6" name="Graphic 5">
            <a:extLst>
              <a:ext uri="{FF2B5EF4-FFF2-40B4-BE49-F238E27FC236}">
                <a16:creationId xmlns="" xmlns:a16="http://schemas.microsoft.com/office/drawing/2014/main" id="{36A272AA-D00A-8457-7DC9-2168AAB05E91}"/>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1" name="Graphic 10">
            <a:extLst>
              <a:ext uri="{FF2B5EF4-FFF2-40B4-BE49-F238E27FC236}">
                <a16:creationId xmlns="" xmlns:a16="http://schemas.microsoft.com/office/drawing/2014/main" id="{8D485646-5958-7AAD-83B9-69BC8926F720}"/>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 xmlns:a16="http://schemas.microsoft.com/office/drawing/2014/main" id="{BAC80F42-7E22-F5CD-8977-B65F5A3786AC}"/>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 xmlns:a16="http://schemas.microsoft.com/office/drawing/2014/main" id="{7548FCEF-FAC5-3CBA-8E5E-293CE4B1680D}"/>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 xmlns:a16="http://schemas.microsoft.com/office/drawing/2014/main" id="{4345772F-E624-0306-46DB-A61AD926B82F}"/>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 xmlns:a16="http://schemas.microsoft.com/office/drawing/2014/main" id="{B2E0757B-C264-0D23-3918-235437F481E9}"/>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10750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433D9-FD02-59E2-0F81-A0B7201D2DA0}"/>
              </a:ext>
            </a:extLst>
          </p:cNvPr>
          <p:cNvSpPr>
            <a:spLocks noGrp="1"/>
          </p:cNvSpPr>
          <p:nvPr>
            <p:ph type="title"/>
          </p:nvPr>
        </p:nvSpPr>
        <p:spPr>
          <a:xfrm>
            <a:off x="841248" y="-1325880"/>
            <a:ext cx="10515600" cy="1325880"/>
          </a:xfrm>
        </p:spPr>
        <p:txBody>
          <a:bodyPr anchor="ctr">
            <a:normAutofit/>
          </a:bodyPr>
          <a:lstStyle>
            <a:lvl1pPr>
              <a:lnSpc>
                <a:spcPct val="100000"/>
              </a:lnSpc>
              <a:defRPr sz="3600"/>
            </a:lvl1pPr>
          </a:lstStyle>
          <a:p>
            <a:r>
              <a:rPr lang="en-US"/>
              <a:t>Click to edit Master title style</a:t>
            </a:r>
          </a:p>
        </p:txBody>
      </p:sp>
      <p:sp>
        <p:nvSpPr>
          <p:cNvPr id="3" name="Content Placeholder 2">
            <a:extLst>
              <a:ext uri="{FF2B5EF4-FFF2-40B4-BE49-F238E27FC236}">
                <a16:creationId xmlns="" xmlns:a16="http://schemas.microsoft.com/office/drawing/2014/main" id="{6C2DD052-3E45-E789-01F8-33250024ECBD}"/>
              </a:ext>
            </a:extLst>
          </p:cNvPr>
          <p:cNvSpPr>
            <a:spLocks noGrp="1"/>
          </p:cNvSpPr>
          <p:nvPr>
            <p:ph idx="1"/>
          </p:nvPr>
        </p:nvSpPr>
        <p:spPr>
          <a:xfrm>
            <a:off x="483141" y="367091"/>
            <a:ext cx="11225719" cy="6123818"/>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0BC0504-C967-4B64-0487-CE1E5074CEFA}"/>
              </a:ext>
            </a:extLst>
          </p:cNvPr>
          <p:cNvSpPr>
            <a:spLocks noGrp="1"/>
          </p:cNvSpPr>
          <p:nvPr>
            <p:ph type="dt" sz="half" idx="10"/>
          </p:nvPr>
        </p:nvSpPr>
        <p:spPr/>
        <p:txBody>
          <a:bodyPr/>
          <a:lstStyle/>
          <a:p>
            <a:r>
              <a:rPr lang="en-US" altLang="zh-CN" dirty="0"/>
              <a:t>03/12/2025</a:t>
            </a:r>
            <a:fld id="{C764DE79-268F-4C1A-8933-263129D2AF90}" type="datetimeFigureOut">
              <a:rPr lang="en-US" smtClean="0"/>
              <a:t>5/17/2025</a:t>
            </a:fld>
            <a:endParaRPr lang="en-US"/>
          </a:p>
        </p:txBody>
      </p:sp>
      <p:sp>
        <p:nvSpPr>
          <p:cNvPr id="8" name="Footer Placeholder 7">
            <a:extLst>
              <a:ext uri="{FF2B5EF4-FFF2-40B4-BE49-F238E27FC236}">
                <a16:creationId xmlns="" xmlns:a16="http://schemas.microsoft.com/office/drawing/2014/main" id="{068570D1-3E23-5DFF-F66B-C4217200E25C}"/>
              </a:ext>
            </a:extLst>
          </p:cNvPr>
          <p:cNvSpPr>
            <a:spLocks noGrp="1"/>
          </p:cNvSpPr>
          <p:nvPr>
            <p:ph type="ftr" sz="quarter" idx="11"/>
          </p:nvPr>
        </p:nvSpPr>
        <p:spPr/>
        <p:txBody>
          <a:bodyPr/>
          <a:lstStyle/>
          <a:p>
            <a:r>
              <a:rPr lang="en-US" altLang="zh-CN"/>
              <a:t>Sample Footer Text</a:t>
            </a:r>
          </a:p>
        </p:txBody>
      </p:sp>
      <p:sp>
        <p:nvSpPr>
          <p:cNvPr id="9" name="Slide Number Placeholder 8">
            <a:extLst>
              <a:ext uri="{FF2B5EF4-FFF2-40B4-BE49-F238E27FC236}">
                <a16:creationId xmlns="" xmlns:a16="http://schemas.microsoft.com/office/drawing/2014/main" id="{345C3D53-8B9C-31EA-672D-5AC8DB14C1B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43997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433D9-FD02-59E2-0F81-A0B7201D2DA0}"/>
              </a:ext>
            </a:extLst>
          </p:cNvPr>
          <p:cNvSpPr>
            <a:spLocks noGrp="1"/>
          </p:cNvSpPr>
          <p:nvPr>
            <p:ph type="title"/>
          </p:nvPr>
        </p:nvSpPr>
        <p:spPr>
          <a:xfrm>
            <a:off x="487717" y="644207"/>
            <a:ext cx="11239215" cy="848979"/>
          </a:xfrm>
        </p:spPr>
        <p:txBody>
          <a:bodyPr>
            <a:normAutofit/>
          </a:bodyPr>
          <a:lstStyle>
            <a:lvl1pPr>
              <a:lnSpc>
                <a:spcPct val="100000"/>
              </a:lnSpc>
              <a:defRPr sz="3600"/>
            </a:lvl1pPr>
          </a:lstStyle>
          <a:p>
            <a:r>
              <a:rPr lang="en-US"/>
              <a:t>Click to edit Master title style</a:t>
            </a:r>
          </a:p>
        </p:txBody>
      </p:sp>
      <p:sp>
        <p:nvSpPr>
          <p:cNvPr id="3" name="Content Placeholder 2">
            <a:extLst>
              <a:ext uri="{FF2B5EF4-FFF2-40B4-BE49-F238E27FC236}">
                <a16:creationId xmlns="" xmlns:a16="http://schemas.microsoft.com/office/drawing/2014/main" id="{6C2DD052-3E45-E789-01F8-33250024ECBD}"/>
              </a:ext>
            </a:extLst>
          </p:cNvPr>
          <p:cNvSpPr>
            <a:spLocks noGrp="1"/>
          </p:cNvSpPr>
          <p:nvPr>
            <p:ph idx="1"/>
          </p:nvPr>
        </p:nvSpPr>
        <p:spPr>
          <a:xfrm>
            <a:off x="487717" y="1635088"/>
            <a:ext cx="11239215" cy="4203281"/>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55C2479-171B-8A37-6177-F4BC13CE76D9}"/>
              </a:ext>
            </a:extLst>
          </p:cNvPr>
          <p:cNvSpPr>
            <a:spLocks noGrp="1"/>
          </p:cNvSpPr>
          <p:nvPr>
            <p:ph type="dt" sz="half" idx="10"/>
          </p:nvPr>
        </p:nvSpPr>
        <p:spPr/>
        <p:txBody>
          <a:bodyPr/>
          <a:lstStyle/>
          <a:p>
            <a:r>
              <a:rPr lang="en-US" altLang="zh-CN" dirty="0"/>
              <a:t>03/12/2025</a:t>
            </a:r>
            <a:fld id="{C764DE79-268F-4C1A-8933-263129D2AF90}" type="datetimeFigureOut">
              <a:rPr lang="en-US" smtClean="0"/>
              <a:t>5/17/2025</a:t>
            </a:fld>
            <a:endParaRPr lang="en-US"/>
          </a:p>
        </p:txBody>
      </p:sp>
      <p:sp>
        <p:nvSpPr>
          <p:cNvPr id="8" name="Footer Placeholder 7">
            <a:extLst>
              <a:ext uri="{FF2B5EF4-FFF2-40B4-BE49-F238E27FC236}">
                <a16:creationId xmlns="" xmlns:a16="http://schemas.microsoft.com/office/drawing/2014/main" id="{9A325E3C-A139-DBE6-32B9-B7F3D66DA154}"/>
              </a:ext>
            </a:extLst>
          </p:cNvPr>
          <p:cNvSpPr>
            <a:spLocks noGrp="1"/>
          </p:cNvSpPr>
          <p:nvPr>
            <p:ph type="ftr" sz="quarter" idx="11"/>
          </p:nvPr>
        </p:nvSpPr>
        <p:spPr/>
        <p:txBody>
          <a:bodyPr/>
          <a:lstStyle/>
          <a:p>
            <a:r>
              <a:rPr lang="en-US" altLang="zh-CN"/>
              <a:t>Sample Footer Text</a:t>
            </a:r>
          </a:p>
        </p:txBody>
      </p:sp>
      <p:sp>
        <p:nvSpPr>
          <p:cNvPr id="9" name="Slide Number Placeholder 8">
            <a:extLst>
              <a:ext uri="{FF2B5EF4-FFF2-40B4-BE49-F238E27FC236}">
                <a16:creationId xmlns="" xmlns:a16="http://schemas.microsoft.com/office/drawing/2014/main" id="{6646160B-29E0-0653-6DC7-15CC99338FBC}"/>
              </a:ext>
            </a:extLst>
          </p:cNvPr>
          <p:cNvSpPr>
            <a:spLocks noGrp="1"/>
          </p:cNvSpPr>
          <p:nvPr>
            <p:ph type="sldNum" sz="quarter" idx="12"/>
          </p:nvPr>
        </p:nvSpPr>
        <p:spPr/>
        <p:txBody>
          <a:bodyPr/>
          <a:lstStyle/>
          <a:p>
            <a:fld id="{48F63A3B-78C7-47BE-AE5E-E10140E04643}" type="slidenum">
              <a:rPr lang="en-US" smtClean="0"/>
              <a:t>‹#›</a:t>
            </a:fld>
            <a:endParaRPr lang="en-US"/>
          </a:p>
        </p:txBody>
      </p:sp>
      <p:pic>
        <p:nvPicPr>
          <p:cNvPr id="15" name="Graphic 14">
            <a:extLst>
              <a:ext uri="{FF2B5EF4-FFF2-40B4-BE49-F238E27FC236}">
                <a16:creationId xmlns="" xmlns:a16="http://schemas.microsoft.com/office/drawing/2014/main" id="{802124FC-E3D7-C896-477D-C78F01BEC41E}"/>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6" name="Graphic 15">
            <a:extLst>
              <a:ext uri="{FF2B5EF4-FFF2-40B4-BE49-F238E27FC236}">
                <a16:creationId xmlns="" xmlns:a16="http://schemas.microsoft.com/office/drawing/2014/main" id="{A6E80EF3-E7FD-DDD3-8304-A062069FF426}"/>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8" name="Graphic 17">
            <a:extLst>
              <a:ext uri="{FF2B5EF4-FFF2-40B4-BE49-F238E27FC236}">
                <a16:creationId xmlns="" xmlns:a16="http://schemas.microsoft.com/office/drawing/2014/main" id="{91A6A049-2AAA-25ED-121F-458BD256EF0D}"/>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9" name="Graphic 18">
            <a:extLst>
              <a:ext uri="{FF2B5EF4-FFF2-40B4-BE49-F238E27FC236}">
                <a16:creationId xmlns="" xmlns:a16="http://schemas.microsoft.com/office/drawing/2014/main" id="{74A1FD58-DBA7-3403-11D4-91DC97EC7CB7}"/>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20" name="Graphic 19">
            <a:extLst>
              <a:ext uri="{FF2B5EF4-FFF2-40B4-BE49-F238E27FC236}">
                <a16:creationId xmlns="" xmlns:a16="http://schemas.microsoft.com/office/drawing/2014/main" id="{242CE110-3995-DF07-8B3A-29CD8B728578}"/>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21" name="Graphic 20">
            <a:extLst>
              <a:ext uri="{FF2B5EF4-FFF2-40B4-BE49-F238E27FC236}">
                <a16:creationId xmlns="" xmlns:a16="http://schemas.microsoft.com/office/drawing/2014/main" id="{E41E3272-B97C-51D9-359B-CAB7980B2457}"/>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22" name="Graphic 21">
            <a:extLst>
              <a:ext uri="{FF2B5EF4-FFF2-40B4-BE49-F238E27FC236}">
                <a16:creationId xmlns="" xmlns:a16="http://schemas.microsoft.com/office/drawing/2014/main" id="{BECBEE43-989C-1ABD-786F-DAAE274B71C5}"/>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59367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433D9-FD02-59E2-0F81-A0B7201D2DA0}"/>
              </a:ext>
            </a:extLst>
          </p:cNvPr>
          <p:cNvSpPr>
            <a:spLocks noGrp="1"/>
          </p:cNvSpPr>
          <p:nvPr>
            <p:ph type="title"/>
          </p:nvPr>
        </p:nvSpPr>
        <p:spPr>
          <a:xfrm>
            <a:off x="480407" y="2385975"/>
            <a:ext cx="4505825" cy="2454796"/>
          </a:xfrm>
        </p:spPr>
        <p:txBody>
          <a:bodyPr>
            <a:normAutofit/>
          </a:bodyPr>
          <a:lstStyle>
            <a:lvl1pPr>
              <a:lnSpc>
                <a:spcPct val="100000"/>
              </a:lnSpc>
              <a:defRPr sz="3600"/>
            </a:lvl1pPr>
          </a:lstStyle>
          <a:p>
            <a:r>
              <a:rPr lang="en-US"/>
              <a:t>Click to edit Master title style</a:t>
            </a:r>
          </a:p>
        </p:txBody>
      </p:sp>
      <p:sp>
        <p:nvSpPr>
          <p:cNvPr id="8" name="Content Placeholder 7">
            <a:extLst>
              <a:ext uri="{FF2B5EF4-FFF2-40B4-BE49-F238E27FC236}">
                <a16:creationId xmlns="" xmlns:a16="http://schemas.microsoft.com/office/drawing/2014/main" id="{7D633F00-464B-3088-812A-40496FD1021A}"/>
              </a:ext>
            </a:extLst>
          </p:cNvPr>
          <p:cNvSpPr>
            <a:spLocks noGrp="1"/>
          </p:cNvSpPr>
          <p:nvPr>
            <p:ph sz="quarter" idx="13"/>
          </p:nvPr>
        </p:nvSpPr>
        <p:spPr>
          <a:xfrm>
            <a:off x="5282413" y="2386584"/>
            <a:ext cx="6429181" cy="2459736"/>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 xmlns:a16="http://schemas.microsoft.com/office/drawing/2014/main" id="{496FB571-5255-9A6A-0DF9-41B372F16C87}"/>
              </a:ext>
            </a:extLst>
          </p:cNvPr>
          <p:cNvSpPr>
            <a:spLocks noGrp="1"/>
          </p:cNvSpPr>
          <p:nvPr>
            <p:ph type="dt" sz="half" idx="14"/>
          </p:nvPr>
        </p:nvSpPr>
        <p:spPr/>
        <p:txBody>
          <a:bodyPr/>
          <a:lstStyle/>
          <a:p>
            <a:r>
              <a:rPr lang="en-US" altLang="zh-CN" dirty="0"/>
              <a:t>03/12/2025</a:t>
            </a:r>
            <a:fld id="{C764DE79-268F-4C1A-8933-263129D2AF90}" type="datetimeFigureOut">
              <a:rPr lang="en-US" smtClean="0"/>
              <a:t>5/17/2025</a:t>
            </a:fld>
            <a:endParaRPr lang="en-US"/>
          </a:p>
        </p:txBody>
      </p:sp>
      <p:sp>
        <p:nvSpPr>
          <p:cNvPr id="7" name="Footer Placeholder 6">
            <a:extLst>
              <a:ext uri="{FF2B5EF4-FFF2-40B4-BE49-F238E27FC236}">
                <a16:creationId xmlns="" xmlns:a16="http://schemas.microsoft.com/office/drawing/2014/main" id="{D5EDA920-5EDF-1450-E727-DB6F714299B3}"/>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 xmlns:a16="http://schemas.microsoft.com/office/drawing/2014/main" id="{34A46075-37FD-0DA6-E30E-045A0470A1A4}"/>
              </a:ext>
            </a:extLst>
          </p:cNvPr>
          <p:cNvSpPr>
            <a:spLocks noGrp="1"/>
          </p:cNvSpPr>
          <p:nvPr>
            <p:ph type="sldNum" sz="quarter" idx="16"/>
          </p:nvPr>
        </p:nvSpPr>
        <p:spPr/>
        <p:txBody>
          <a:bodyPr/>
          <a:lstStyle/>
          <a:p>
            <a:fld id="{48F63A3B-78C7-47BE-AE5E-E10140E04643}" type="slidenum">
              <a:rPr lang="en-US" smtClean="0"/>
              <a:t>‹#›</a:t>
            </a:fld>
            <a:endParaRPr lang="en-US"/>
          </a:p>
        </p:txBody>
      </p:sp>
      <p:pic>
        <p:nvPicPr>
          <p:cNvPr id="14" name="Graphic 13">
            <a:extLst>
              <a:ext uri="{FF2B5EF4-FFF2-40B4-BE49-F238E27FC236}">
                <a16:creationId xmlns="" xmlns:a16="http://schemas.microsoft.com/office/drawing/2014/main" id="{44D343E0-77DA-A992-E8E8-56ADC351221E}"/>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 xmlns:a16="http://schemas.microsoft.com/office/drawing/2014/main" id="{345B9E39-8467-965E-4EBB-7116E72A75DC}"/>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 xmlns:a16="http://schemas.microsoft.com/office/drawing/2014/main" id="{6A4ACA64-E6E2-E546-4DEA-B9CDFC70CBDB}"/>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 xmlns:a16="http://schemas.microsoft.com/office/drawing/2014/main" id="{F307016F-F207-A791-B1E0-9CF9E9F65E6B}"/>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 xmlns:a16="http://schemas.microsoft.com/office/drawing/2014/main" id="{28CE03ED-CA53-3010-E3D2-6029B6CB06FE}"/>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 xmlns:a16="http://schemas.microsoft.com/office/drawing/2014/main" id="{7C01D2A3-4E62-5119-28E9-8D24698D19A1}"/>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 xmlns:a16="http://schemas.microsoft.com/office/drawing/2014/main" id="{FDD6AD74-B5C0-0792-0216-831EEA42D8BB}"/>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051718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433D9-FD02-59E2-0F81-A0B7201D2DA0}"/>
              </a:ext>
            </a:extLst>
          </p:cNvPr>
          <p:cNvSpPr>
            <a:spLocks noGrp="1"/>
          </p:cNvSpPr>
          <p:nvPr>
            <p:ph type="title"/>
          </p:nvPr>
        </p:nvSpPr>
        <p:spPr>
          <a:xfrm>
            <a:off x="472440" y="2258568"/>
            <a:ext cx="4513792" cy="3557016"/>
          </a:xfrm>
        </p:spPr>
        <p:txBody>
          <a:bodyPr>
            <a:norm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 xmlns:a16="http://schemas.microsoft.com/office/drawing/2014/main" id="{60C02C17-1009-BE18-1130-AE405DB7B1FB}"/>
              </a:ext>
            </a:extLst>
          </p:cNvPr>
          <p:cNvSpPr>
            <a:spLocks noGrp="1"/>
          </p:cNvSpPr>
          <p:nvPr>
            <p:ph sz="quarter" idx="13"/>
          </p:nvPr>
        </p:nvSpPr>
        <p:spPr>
          <a:xfrm>
            <a:off x="5282413" y="2258567"/>
            <a:ext cx="6429181" cy="3557015"/>
          </a:xfrm>
        </p:spPr>
        <p:txBody>
          <a:bodyPr anchor="ct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 xmlns:a16="http://schemas.microsoft.com/office/drawing/2014/main" id="{769426F1-6AC7-0E2F-01DD-7617CC13990E}"/>
              </a:ext>
            </a:extLst>
          </p:cNvPr>
          <p:cNvSpPr>
            <a:spLocks noGrp="1"/>
          </p:cNvSpPr>
          <p:nvPr>
            <p:ph type="dt" sz="half" idx="14"/>
          </p:nvPr>
        </p:nvSpPr>
        <p:spPr/>
        <p:txBody>
          <a:bodyPr/>
          <a:lstStyle/>
          <a:p>
            <a:r>
              <a:rPr lang="en-US" altLang="zh-CN" dirty="0"/>
              <a:t>03/12/2025</a:t>
            </a:r>
            <a:fld id="{C764DE79-268F-4C1A-8933-263129D2AF90}" type="datetimeFigureOut">
              <a:rPr lang="en-US" smtClean="0"/>
              <a:t>5/17/2025</a:t>
            </a:fld>
            <a:endParaRPr lang="en-US"/>
          </a:p>
        </p:txBody>
      </p:sp>
      <p:sp>
        <p:nvSpPr>
          <p:cNvPr id="7" name="Footer Placeholder 6">
            <a:extLst>
              <a:ext uri="{FF2B5EF4-FFF2-40B4-BE49-F238E27FC236}">
                <a16:creationId xmlns="" xmlns:a16="http://schemas.microsoft.com/office/drawing/2014/main" id="{7C001D14-E77B-FC04-4A3E-AC8A6D7DA11D}"/>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 xmlns:a16="http://schemas.microsoft.com/office/drawing/2014/main" id="{80173A29-98E9-A1E8-B23F-5F4F587E8960}"/>
              </a:ext>
            </a:extLst>
          </p:cNvPr>
          <p:cNvSpPr>
            <a:spLocks noGrp="1"/>
          </p:cNvSpPr>
          <p:nvPr>
            <p:ph type="sldNum" sz="quarter" idx="16"/>
          </p:nvPr>
        </p:nvSpPr>
        <p:spPr/>
        <p:txBody>
          <a:bodyPr/>
          <a:lstStyle/>
          <a:p>
            <a:fld id="{48F63A3B-78C7-47BE-AE5E-E10140E04643}" type="slidenum">
              <a:rPr lang="en-US" smtClean="0"/>
              <a:t>‹#›</a:t>
            </a:fld>
            <a:endParaRPr lang="en-US"/>
          </a:p>
        </p:txBody>
      </p:sp>
      <p:pic>
        <p:nvPicPr>
          <p:cNvPr id="14" name="Graphic 13">
            <a:extLst>
              <a:ext uri="{FF2B5EF4-FFF2-40B4-BE49-F238E27FC236}">
                <a16:creationId xmlns="" xmlns:a16="http://schemas.microsoft.com/office/drawing/2014/main" id="{82BBA477-239B-9E85-B5E9-0A9FC1C18C8F}"/>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 xmlns:a16="http://schemas.microsoft.com/office/drawing/2014/main" id="{54A48AE8-4668-9831-97A1-DADC08DFAF13}"/>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 xmlns:a16="http://schemas.microsoft.com/office/drawing/2014/main" id="{2E40F4B3-682D-A534-E344-D173360B964B}"/>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 xmlns:a16="http://schemas.microsoft.com/office/drawing/2014/main" id="{8DFC42E7-7D80-F79A-A245-88DD33A47FFC}"/>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 xmlns:a16="http://schemas.microsoft.com/office/drawing/2014/main" id="{F16AE16F-F4B3-4D2D-DE07-9872E3441814}"/>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 xmlns:a16="http://schemas.microsoft.com/office/drawing/2014/main" id="{19A62A42-6310-279F-48C6-224AC57AAE4A}"/>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 xmlns:a16="http://schemas.microsoft.com/office/drawing/2014/main" id="{D71B062D-CE71-FBA1-057C-C7E4E636EC80}"/>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505117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5">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433D9-FD02-59E2-0F81-A0B7201D2DA0}"/>
              </a:ext>
            </a:extLst>
          </p:cNvPr>
          <p:cNvSpPr>
            <a:spLocks noGrp="1"/>
          </p:cNvSpPr>
          <p:nvPr>
            <p:ph type="title"/>
          </p:nvPr>
        </p:nvSpPr>
        <p:spPr>
          <a:xfrm>
            <a:off x="487717" y="623957"/>
            <a:ext cx="4498515" cy="5418923"/>
          </a:xfrm>
        </p:spPr>
        <p:txBody>
          <a:bodyPr>
            <a:norm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 xmlns:a16="http://schemas.microsoft.com/office/drawing/2014/main" id="{4EDCACE0-54F0-0CDC-44E7-9FE370AA014A}"/>
              </a:ext>
            </a:extLst>
          </p:cNvPr>
          <p:cNvSpPr>
            <a:spLocks noGrp="1"/>
          </p:cNvSpPr>
          <p:nvPr>
            <p:ph sz="quarter" idx="13"/>
          </p:nvPr>
        </p:nvSpPr>
        <p:spPr>
          <a:xfrm>
            <a:off x="5282413" y="623957"/>
            <a:ext cx="6429181" cy="5418923"/>
          </a:xfrm>
        </p:spPr>
        <p:txBody>
          <a:bodyPr anchor="ct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 xmlns:a16="http://schemas.microsoft.com/office/drawing/2014/main" id="{ED292689-5770-BB70-24FB-0B210E979C46}"/>
              </a:ext>
            </a:extLst>
          </p:cNvPr>
          <p:cNvSpPr>
            <a:spLocks noGrp="1"/>
          </p:cNvSpPr>
          <p:nvPr>
            <p:ph type="dt" sz="half" idx="14"/>
          </p:nvPr>
        </p:nvSpPr>
        <p:spPr/>
        <p:txBody>
          <a:bodyPr/>
          <a:lstStyle/>
          <a:p>
            <a:r>
              <a:rPr lang="en-US" altLang="zh-CN" dirty="0"/>
              <a:t>03/12/2025</a:t>
            </a:r>
            <a:fld id="{C764DE79-268F-4C1A-8933-263129D2AF90}" type="datetimeFigureOut">
              <a:rPr lang="en-US" smtClean="0"/>
              <a:t>5/17/2025</a:t>
            </a:fld>
            <a:endParaRPr lang="en-US"/>
          </a:p>
        </p:txBody>
      </p:sp>
      <p:sp>
        <p:nvSpPr>
          <p:cNvPr id="7" name="Footer Placeholder 6">
            <a:extLst>
              <a:ext uri="{FF2B5EF4-FFF2-40B4-BE49-F238E27FC236}">
                <a16:creationId xmlns="" xmlns:a16="http://schemas.microsoft.com/office/drawing/2014/main" id="{F6C1A886-159B-3741-DB1E-B2B08A481EB3}"/>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 xmlns:a16="http://schemas.microsoft.com/office/drawing/2014/main" id="{8AD2E3DE-0943-9AEC-0C55-280055097A3E}"/>
              </a:ext>
            </a:extLst>
          </p:cNvPr>
          <p:cNvSpPr>
            <a:spLocks noGrp="1"/>
          </p:cNvSpPr>
          <p:nvPr>
            <p:ph type="sldNum" sz="quarter" idx="16"/>
          </p:nvPr>
        </p:nvSpPr>
        <p:spPr/>
        <p:txBody>
          <a:bodyPr/>
          <a:lstStyle/>
          <a:p>
            <a:fld id="{48F63A3B-78C7-47BE-AE5E-E10140E04643}" type="slidenum">
              <a:rPr lang="en-US" smtClean="0"/>
              <a:t>‹#›</a:t>
            </a:fld>
            <a:endParaRPr lang="en-US"/>
          </a:p>
        </p:txBody>
      </p:sp>
      <p:pic>
        <p:nvPicPr>
          <p:cNvPr id="14" name="Graphic 13">
            <a:extLst>
              <a:ext uri="{FF2B5EF4-FFF2-40B4-BE49-F238E27FC236}">
                <a16:creationId xmlns="" xmlns:a16="http://schemas.microsoft.com/office/drawing/2014/main" id="{C00CF72C-DF65-0215-D050-B21249CDA2B6}"/>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 xmlns:a16="http://schemas.microsoft.com/office/drawing/2014/main" id="{9F10B0BE-A0B5-922E-D80E-2C33289CD7FC}"/>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 xmlns:a16="http://schemas.microsoft.com/office/drawing/2014/main" id="{CB8F230F-F58E-C5AC-4CEB-21E731D0AF65}"/>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 xmlns:a16="http://schemas.microsoft.com/office/drawing/2014/main" id="{65425529-EA98-C86E-78F8-EE263C12BD5B}"/>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 xmlns:a16="http://schemas.microsoft.com/office/drawing/2014/main" id="{58EA1CFD-4D90-676A-63E8-552ED08DF028}"/>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 xmlns:a16="http://schemas.microsoft.com/office/drawing/2014/main" id="{4E7A2D88-1A33-4720-E4D5-7CAB93A0DF77}"/>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 xmlns:a16="http://schemas.microsoft.com/office/drawing/2014/main" id="{50DCAE5A-43D2-B878-BB0D-06A4CF9B154C}"/>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195686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433D9-FD02-59E2-0F81-A0B7201D2DA0}"/>
              </a:ext>
            </a:extLst>
          </p:cNvPr>
          <p:cNvSpPr>
            <a:spLocks noGrp="1"/>
          </p:cNvSpPr>
          <p:nvPr>
            <p:ph type="title"/>
          </p:nvPr>
        </p:nvSpPr>
        <p:spPr>
          <a:xfrm>
            <a:off x="1416050" y="622569"/>
            <a:ext cx="9360000" cy="2423843"/>
          </a:xfrm>
        </p:spPr>
        <p:txBody>
          <a:bodyPr lIns="0" tIns="0" rIns="0" bIns="0" anchor="b" anchorCtr="0">
            <a:noAutofit/>
          </a:bodyPr>
          <a:lstStyle>
            <a:lvl1pPr algn="ctr">
              <a:lnSpc>
                <a:spcPct val="100000"/>
              </a:lnSpc>
              <a:defRPr sz="3600"/>
            </a:lvl1pPr>
          </a:lstStyle>
          <a:p>
            <a:r>
              <a:rPr lang="en-US"/>
              <a:t>Click to edit Master title style</a:t>
            </a:r>
          </a:p>
        </p:txBody>
      </p:sp>
      <p:sp>
        <p:nvSpPr>
          <p:cNvPr id="3" name="Content Placeholder 7">
            <a:extLst>
              <a:ext uri="{FF2B5EF4-FFF2-40B4-BE49-F238E27FC236}">
                <a16:creationId xmlns="" xmlns:a16="http://schemas.microsoft.com/office/drawing/2014/main" id="{21DC2FDA-51AD-BF1E-3DEB-E8313BF991DA}"/>
              </a:ext>
            </a:extLst>
          </p:cNvPr>
          <p:cNvSpPr>
            <a:spLocks noGrp="1"/>
          </p:cNvSpPr>
          <p:nvPr>
            <p:ph sz="quarter" idx="13"/>
          </p:nvPr>
        </p:nvSpPr>
        <p:spPr>
          <a:xfrm>
            <a:off x="1416051" y="3315855"/>
            <a:ext cx="9359999" cy="2133600"/>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B9485D1-E172-8F0A-A425-3097B3ABCFB4}"/>
              </a:ext>
            </a:extLst>
          </p:cNvPr>
          <p:cNvSpPr>
            <a:spLocks noGrp="1"/>
          </p:cNvSpPr>
          <p:nvPr>
            <p:ph type="dt" sz="half" idx="10"/>
          </p:nvPr>
        </p:nvSpPr>
        <p:spPr/>
        <p:txBody>
          <a:bodyPr/>
          <a:lstStyle/>
          <a:p>
            <a:r>
              <a:rPr lang="en-US" altLang="zh-CN" dirty="0"/>
              <a:t>03/12/2025</a:t>
            </a:r>
            <a:fld id="{B0ADC593-EA98-4C39-A75F-3F3A9C691019}" type="datetime1">
              <a:rPr lang="en-US" smtClean="0"/>
              <a:t>5/17/2025</a:t>
            </a:fld>
            <a:endParaRPr lang="en-US"/>
          </a:p>
        </p:txBody>
      </p:sp>
      <p:sp>
        <p:nvSpPr>
          <p:cNvPr id="5" name="Footer Placeholder 4">
            <a:extLst>
              <a:ext uri="{FF2B5EF4-FFF2-40B4-BE49-F238E27FC236}">
                <a16:creationId xmlns=""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14" name="Graphic 13">
            <a:extLst>
              <a:ext uri="{FF2B5EF4-FFF2-40B4-BE49-F238E27FC236}">
                <a16:creationId xmlns="" xmlns:a16="http://schemas.microsoft.com/office/drawing/2014/main" id="{CCD18542-E078-9D92-106B-8A86B74F7590}"/>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 xmlns:a16="http://schemas.microsoft.com/office/drawing/2014/main" id="{DF12817D-5F1E-1279-697A-5529201B61E1}"/>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 xmlns:a16="http://schemas.microsoft.com/office/drawing/2014/main" id="{DA725D93-1881-6C28-E248-09F5CC3579C2}"/>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 xmlns:a16="http://schemas.microsoft.com/office/drawing/2014/main" id="{95C468BF-435C-FA29-2269-A63653AB9AAF}"/>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 xmlns:a16="http://schemas.microsoft.com/office/drawing/2014/main" id="{3BFFF8A9-6202-9383-4C8D-7B57F0B0D421}"/>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 xmlns:a16="http://schemas.microsoft.com/office/drawing/2014/main" id="{992F9401-D0DF-C382-F533-04C855BAF23B}"/>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 xmlns:a16="http://schemas.microsoft.com/office/drawing/2014/main" id="{1BD2BCEE-62B3-A3E1-431C-405FAAC9A7B3}"/>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281409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p:nvPr>
        </p:nvSpPr>
        <p:spPr>
          <a:xfrm>
            <a:off x="5088194" y="624743"/>
            <a:ext cx="6616613" cy="1224438"/>
          </a:xfrm>
        </p:spPr>
        <p:txBody>
          <a:bodyPr anchor="b">
            <a:noAutofit/>
          </a:bodyPr>
          <a:lstStyle>
            <a:lvl1pPr>
              <a:lnSpc>
                <a:spcPct val="100000"/>
              </a:lnSpc>
              <a:defRPr sz="3600"/>
            </a:lvl1pPr>
          </a:lstStyle>
          <a:p>
            <a:r>
              <a:rPr lang="en-US"/>
              <a:t>Click to edit Master title style</a:t>
            </a:r>
          </a:p>
        </p:txBody>
      </p:sp>
      <p:sp>
        <p:nvSpPr>
          <p:cNvPr id="5" name="Date Placeholder 4">
            <a:extLst>
              <a:ext uri="{FF2B5EF4-FFF2-40B4-BE49-F238E27FC236}">
                <a16:creationId xmlns="" xmlns:a16="http://schemas.microsoft.com/office/drawing/2014/main" id="{46AF32F3-3D2F-BFD5-7E68-D3C5F4E6F994}"/>
              </a:ext>
            </a:extLst>
          </p:cNvPr>
          <p:cNvSpPr>
            <a:spLocks noGrp="1"/>
          </p:cNvSpPr>
          <p:nvPr>
            <p:ph type="dt" sz="half" idx="15"/>
          </p:nvPr>
        </p:nvSpPr>
        <p:spPr/>
        <p:txBody>
          <a:bodyPr/>
          <a:lstStyle/>
          <a:p>
            <a:r>
              <a:rPr lang="en-US" altLang="zh-CN" dirty="0"/>
              <a:t>03/12/2025</a:t>
            </a:r>
            <a:fld id="{C764DE79-268F-4C1A-8933-263129D2AF90}" type="datetimeFigureOut">
              <a:rPr lang="en-US" smtClean="0"/>
              <a:t>5/17/2025</a:t>
            </a:fld>
            <a:endParaRPr lang="en-US"/>
          </a:p>
        </p:txBody>
      </p:sp>
      <p:sp>
        <p:nvSpPr>
          <p:cNvPr id="15" name="Content Placeholder 7">
            <a:extLst>
              <a:ext uri="{FF2B5EF4-FFF2-40B4-BE49-F238E27FC236}">
                <a16:creationId xmlns="" xmlns:a16="http://schemas.microsoft.com/office/drawing/2014/main" id="{50BD6509-D018-183D-9E19-06A3CBD4B01B}"/>
              </a:ext>
            </a:extLst>
          </p:cNvPr>
          <p:cNvSpPr>
            <a:spLocks noGrp="1"/>
          </p:cNvSpPr>
          <p:nvPr>
            <p:ph sz="quarter" idx="18"/>
          </p:nvPr>
        </p:nvSpPr>
        <p:spPr>
          <a:xfrm>
            <a:off x="5094983" y="2059709"/>
            <a:ext cx="6609299"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12">
            <a:extLst>
              <a:ext uri="{FF2B5EF4-FFF2-40B4-BE49-F238E27FC236}">
                <a16:creationId xmlns="" xmlns:a16="http://schemas.microsoft.com/office/drawing/2014/main" id="{1D890EB0-226B-B83C-1317-7CD5BF335E53}"/>
              </a:ext>
            </a:extLst>
          </p:cNvPr>
          <p:cNvSpPr>
            <a:spLocks noGrp="1"/>
          </p:cNvSpPr>
          <p:nvPr>
            <p:ph type="ftr" sz="quarter" idx="16"/>
          </p:nvPr>
        </p:nvSpPr>
        <p:spPr/>
        <p:txBody>
          <a:bodyPr/>
          <a:lstStyle/>
          <a:p>
            <a:r>
              <a:rPr lang="en-US" altLang="zh-CN"/>
              <a:t>Sample Footer Text</a:t>
            </a:r>
          </a:p>
        </p:txBody>
      </p:sp>
      <p:sp>
        <p:nvSpPr>
          <p:cNvPr id="14" name="Slide Number Placeholder 13">
            <a:extLst>
              <a:ext uri="{FF2B5EF4-FFF2-40B4-BE49-F238E27FC236}">
                <a16:creationId xmlns="" xmlns:a16="http://schemas.microsoft.com/office/drawing/2014/main" id="{1CDBAF57-4A95-0763-E449-60098180CD59}"/>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 xmlns:a16="http://schemas.microsoft.com/office/drawing/2014/main" id="{7F8EA658-2652-6F81-1B04-D50C60A3F171}"/>
              </a:ext>
              <a:ext uri="{C183D7F6-B498-43B3-948B-1728B52AA6E4}">
                <adec:decorative xmlns="" xmlns:adec="http://schemas.microsoft.com/office/drawing/2017/decorative" val="1"/>
              </a:ext>
            </a:extLst>
          </p:cNvPr>
          <p:cNvSpPr>
            <a:spLocks noGrp="1"/>
          </p:cNvSpPr>
          <p:nvPr>
            <p:ph type="pic" sz="quarter" idx="13"/>
          </p:nvPr>
        </p:nvSpPr>
        <p:spPr>
          <a:xfrm>
            <a:off x="487718" y="624743"/>
            <a:ext cx="4306168" cy="5401337"/>
          </a:xfrm>
        </p:spPr>
        <p:txBody>
          <a:bodyPr/>
          <a:lstStyle/>
          <a:p>
            <a:endParaRPr lang="en-US"/>
          </a:p>
        </p:txBody>
      </p:sp>
      <p:pic>
        <p:nvPicPr>
          <p:cNvPr id="3" name="Graphic 2">
            <a:extLst>
              <a:ext uri="{FF2B5EF4-FFF2-40B4-BE49-F238E27FC236}">
                <a16:creationId xmlns="" xmlns:a16="http://schemas.microsoft.com/office/drawing/2014/main" id="{0D86DBE4-8258-5253-4AB1-B08EC97E482F}"/>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 xmlns:a16="http://schemas.microsoft.com/office/drawing/2014/main" id="{D5E51FA3-4E9F-B2DF-394D-220F140F5261}"/>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 xmlns:a16="http://schemas.microsoft.com/office/drawing/2014/main" id="{9AE5BBF2-4123-A052-2A53-A992D0D9BA33}"/>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 xmlns:a16="http://schemas.microsoft.com/office/drawing/2014/main" id="{768E24BC-60F3-B1C9-1907-9415A276AF9A}"/>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 xmlns:a16="http://schemas.microsoft.com/office/drawing/2014/main" id="{CEA7B0A5-CD66-FF55-8E1C-D62326A22C2C}"/>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 xmlns:a16="http://schemas.microsoft.com/office/drawing/2014/main" id="{55BCF46D-AD68-FBC3-6E91-900BDA95A66F}"/>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 xmlns:a16="http://schemas.microsoft.com/office/drawing/2014/main" id="{E18A3D8E-A21A-FA86-29C8-58DCEDEC05D2}"/>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4297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chemeClr val="tx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FFE10DF0-DBDD-A816-228D-2E90AD1260C8}"/>
              </a:ext>
            </a:extLst>
          </p:cNvPr>
          <p:cNvSpPr>
            <a:spLocks noGrp="1"/>
          </p:cNvSpPr>
          <p:nvPr>
            <p:ph type="title"/>
          </p:nvPr>
        </p:nvSpPr>
        <p:spPr>
          <a:xfrm>
            <a:off x="655538" y="469911"/>
            <a:ext cx="6027061" cy="3626477"/>
          </a:xfrm>
        </p:spPr>
        <p:txBody>
          <a:bodyPr lIns="0" tIns="0" rIns="0" bIns="0" anchor="b" anchorCtr="0">
            <a:normAutofit/>
          </a:bodyPr>
          <a:lstStyle>
            <a:lvl1pPr>
              <a:lnSpc>
                <a:spcPct val="100000"/>
              </a:lnSpc>
              <a:defRPr sz="5400">
                <a:solidFill>
                  <a:schemeClr val="bg1"/>
                </a:solidFill>
              </a:defRPr>
            </a:lvl1pPr>
          </a:lstStyle>
          <a:p>
            <a:r>
              <a:rPr lang="en-US" altLang="zh-CN"/>
              <a:t>Click to edit Master title style</a:t>
            </a:r>
            <a:endParaRPr lang="zh-CN" altLang="en-US"/>
          </a:p>
        </p:txBody>
      </p:sp>
      <p:sp>
        <p:nvSpPr>
          <p:cNvPr id="2" name="Subtitle 2">
            <a:extLst>
              <a:ext uri="{FF2B5EF4-FFF2-40B4-BE49-F238E27FC236}">
                <a16:creationId xmlns="" xmlns:a16="http://schemas.microsoft.com/office/drawing/2014/main" id="{B8A18FEA-EB03-5A7A-F22C-350650E83DD9}"/>
              </a:ext>
            </a:extLst>
          </p:cNvPr>
          <p:cNvSpPr>
            <a:spLocks noGrp="1"/>
          </p:cNvSpPr>
          <p:nvPr>
            <p:ph type="subTitle" idx="1"/>
          </p:nvPr>
        </p:nvSpPr>
        <p:spPr>
          <a:xfrm>
            <a:off x="655538" y="4284643"/>
            <a:ext cx="6027061" cy="1245913"/>
          </a:xfrm>
        </p:spPr>
        <p:txBody>
          <a:bodyPr anchor="t" anchorCtr="0">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Text Placeholder 2">
            <a:extLst>
              <a:ext uri="{FF2B5EF4-FFF2-40B4-BE49-F238E27FC236}">
                <a16:creationId xmlns="" xmlns:a16="http://schemas.microsoft.com/office/drawing/2014/main" id="{075D21A2-155D-AD9D-B705-D5CCEABBF1FE}"/>
              </a:ext>
            </a:extLst>
          </p:cNvPr>
          <p:cNvSpPr>
            <a:spLocks noGrp="1"/>
          </p:cNvSpPr>
          <p:nvPr>
            <p:ph type="body" sz="quarter" idx="11" hasCustomPrompt="1"/>
          </p:nvPr>
        </p:nvSpPr>
        <p:spPr>
          <a:xfrm>
            <a:off x="660399" y="5823597"/>
            <a:ext cx="2398389" cy="239712"/>
          </a:xfrm>
        </p:spPr>
        <p:txBody>
          <a:bodyPr lIns="0" tIns="0" rIns="0" bIns="0" anchor="b" anchorCtr="0">
            <a:noAutofit/>
          </a:bodyPr>
          <a:lstStyle>
            <a:lvl1pPr marL="0" indent="0" algn="l">
              <a:buNone/>
              <a:defRPr sz="1600">
                <a:solidFill>
                  <a:schemeClr val="bg1"/>
                </a:solidFill>
                <a:latin typeface="+mn-lt"/>
              </a:defRPr>
            </a:lvl1pPr>
          </a:lstStyle>
          <a:p>
            <a:pPr lvl="0"/>
            <a:r>
              <a:rPr lang="en-US" altLang="zh-CN"/>
              <a:t>Presenter Name</a:t>
            </a:r>
          </a:p>
        </p:txBody>
      </p:sp>
      <p:sp>
        <p:nvSpPr>
          <p:cNvPr id="4" name="Date Placeholder 3">
            <a:extLst>
              <a:ext uri="{FF2B5EF4-FFF2-40B4-BE49-F238E27FC236}">
                <a16:creationId xmlns="" xmlns:a16="http://schemas.microsoft.com/office/drawing/2014/main" id="{E208F473-3C9D-5FC0-8A0E-F00588820726}"/>
              </a:ext>
            </a:extLst>
          </p:cNvPr>
          <p:cNvSpPr>
            <a:spLocks noGrp="1"/>
          </p:cNvSpPr>
          <p:nvPr>
            <p:ph type="dt" sz="half" idx="12"/>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5/17/2025</a:t>
            </a:fld>
            <a:endParaRPr lang="en-US"/>
          </a:p>
        </p:txBody>
      </p:sp>
      <p:sp>
        <p:nvSpPr>
          <p:cNvPr id="5" name="Footer Placeholder 4">
            <a:extLst>
              <a:ext uri="{FF2B5EF4-FFF2-40B4-BE49-F238E27FC236}">
                <a16:creationId xmlns="" xmlns:a16="http://schemas.microsoft.com/office/drawing/2014/main" id="{1FC4DB2E-3C40-718A-F213-B03CCD5B3E54}"/>
              </a:ext>
            </a:extLst>
          </p:cNvPr>
          <p:cNvSpPr>
            <a:spLocks noGrp="1"/>
          </p:cNvSpPr>
          <p:nvPr>
            <p:ph type="ftr" sz="quarter" idx="13"/>
          </p:nvPr>
        </p:nvSpPr>
        <p:spPr/>
        <p:txBody>
          <a:bodyPr/>
          <a:lstStyle>
            <a:lvl1pPr>
              <a:defRPr>
                <a:solidFill>
                  <a:sysClr val="windowText" lastClr="000000"/>
                </a:solidFill>
              </a:defRPr>
            </a:lvl1pPr>
          </a:lstStyle>
          <a:p>
            <a:r>
              <a:rPr lang="en-US" altLang="zh-CN"/>
              <a:t>Sample Footer Text</a:t>
            </a:r>
          </a:p>
        </p:txBody>
      </p:sp>
      <p:sp>
        <p:nvSpPr>
          <p:cNvPr id="9" name="Slide Number Placeholder 8">
            <a:extLst>
              <a:ext uri="{FF2B5EF4-FFF2-40B4-BE49-F238E27FC236}">
                <a16:creationId xmlns="" xmlns:a16="http://schemas.microsoft.com/office/drawing/2014/main" id="{ED5BE002-37EB-730C-7C82-4E4C516724C6}"/>
              </a:ext>
            </a:extLst>
          </p:cNvPr>
          <p:cNvSpPr>
            <a:spLocks noGrp="1"/>
          </p:cNvSpPr>
          <p:nvPr>
            <p:ph type="sldNum" sz="quarter" idx="14"/>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56" name="Graphic">
            <a:extLst>
              <a:ext uri="{FF2B5EF4-FFF2-40B4-BE49-F238E27FC236}">
                <a16:creationId xmlns="" xmlns:a16="http://schemas.microsoft.com/office/drawing/2014/main" id="{F96349B5-0C82-A2C9-6CD6-91089ACD966D}"/>
              </a:ext>
              <a:ext uri="{C183D7F6-B498-43B3-948B-1728B52AA6E4}">
                <adec:decorative xmlns="" xmlns:adec="http://schemas.microsoft.com/office/drawing/2017/decorative" val="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flipV="1">
            <a:off x="10946087" y="-585"/>
            <a:ext cx="1245913" cy="1245913"/>
          </a:xfrm>
          <a:prstGeom prst="rect">
            <a:avLst/>
          </a:prstGeom>
        </p:spPr>
      </p:pic>
      <p:pic>
        <p:nvPicPr>
          <p:cNvPr id="57" name="Graphic">
            <a:extLst>
              <a:ext uri="{FF2B5EF4-FFF2-40B4-BE49-F238E27FC236}">
                <a16:creationId xmlns="" xmlns:a16="http://schemas.microsoft.com/office/drawing/2014/main" id="{5E325647-652D-376F-CB31-A438EFA524DE}"/>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flipV="1">
            <a:off x="9700174" y="-585"/>
            <a:ext cx="1245913" cy="1245913"/>
          </a:xfrm>
          <a:prstGeom prst="rect">
            <a:avLst/>
          </a:prstGeom>
        </p:spPr>
      </p:pic>
      <p:pic>
        <p:nvPicPr>
          <p:cNvPr id="58" name="Graphic">
            <a:extLst>
              <a:ext uri="{FF2B5EF4-FFF2-40B4-BE49-F238E27FC236}">
                <a16:creationId xmlns="" xmlns:a16="http://schemas.microsoft.com/office/drawing/2014/main" id="{AD6029CF-21B0-BED6-5607-E71DE0C0871D}"/>
              </a:ext>
              <a:ext uri="{C183D7F6-B498-43B3-948B-1728B52AA6E4}">
                <adec:decorative xmlns="" xmlns:adec="http://schemas.microsoft.com/office/drawing/2017/decorative" val="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V="1">
            <a:off x="8454261" y="-585"/>
            <a:ext cx="1245913" cy="1245913"/>
          </a:xfrm>
          <a:prstGeom prst="rect">
            <a:avLst/>
          </a:prstGeom>
        </p:spPr>
      </p:pic>
      <p:pic>
        <p:nvPicPr>
          <p:cNvPr id="59" name="Graphic">
            <a:extLst>
              <a:ext uri="{FF2B5EF4-FFF2-40B4-BE49-F238E27FC236}">
                <a16:creationId xmlns="" xmlns:a16="http://schemas.microsoft.com/office/drawing/2014/main" id="{9B1E7219-B4EF-2061-E4BE-17D8ADEF18A2}"/>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flipV="1">
            <a:off x="8454261" y="1244742"/>
            <a:ext cx="1245913" cy="1245913"/>
          </a:xfrm>
          <a:prstGeom prst="rect">
            <a:avLst/>
          </a:prstGeom>
        </p:spPr>
      </p:pic>
      <p:pic>
        <p:nvPicPr>
          <p:cNvPr id="60" name="Graphic">
            <a:extLst>
              <a:ext uri="{FF2B5EF4-FFF2-40B4-BE49-F238E27FC236}">
                <a16:creationId xmlns="" xmlns:a16="http://schemas.microsoft.com/office/drawing/2014/main" id="{5A1504D5-E6DB-2417-4FD9-6990BF69EBA8}"/>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flipV="1">
            <a:off x="7209695" y="1244744"/>
            <a:ext cx="1245913" cy="1245913"/>
          </a:xfrm>
          <a:prstGeom prst="rect">
            <a:avLst/>
          </a:prstGeom>
        </p:spPr>
      </p:pic>
      <p:pic>
        <p:nvPicPr>
          <p:cNvPr id="62" name="Graphic">
            <a:extLst>
              <a:ext uri="{FF2B5EF4-FFF2-40B4-BE49-F238E27FC236}">
                <a16:creationId xmlns="" xmlns:a16="http://schemas.microsoft.com/office/drawing/2014/main" id="{A0E0E212-2F84-467D-F040-50D57A7D751F}"/>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flipH="1">
            <a:off x="10946087" y="1244742"/>
            <a:ext cx="1245913" cy="1245913"/>
          </a:xfrm>
          <a:prstGeom prst="rect">
            <a:avLst/>
          </a:prstGeom>
        </p:spPr>
      </p:pic>
      <p:pic>
        <p:nvPicPr>
          <p:cNvPr id="64" name="Graphic">
            <a:extLst>
              <a:ext uri="{FF2B5EF4-FFF2-40B4-BE49-F238E27FC236}">
                <a16:creationId xmlns="" xmlns:a16="http://schemas.microsoft.com/office/drawing/2014/main" id="{195CD9A0-2524-B822-618B-C09023545BBB}"/>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9697478" y="2492159"/>
            <a:ext cx="1245913" cy="1245913"/>
          </a:xfrm>
          <a:prstGeom prst="rect">
            <a:avLst/>
          </a:prstGeom>
        </p:spPr>
      </p:pic>
      <p:pic>
        <p:nvPicPr>
          <p:cNvPr id="65" name="Graphic">
            <a:extLst>
              <a:ext uri="{FF2B5EF4-FFF2-40B4-BE49-F238E27FC236}">
                <a16:creationId xmlns="" xmlns:a16="http://schemas.microsoft.com/office/drawing/2014/main" id="{4773B686-BD44-2D66-A7B6-B7585C0284BA}"/>
              </a:ext>
              <a:ext uri="{C183D7F6-B498-43B3-948B-1728B52AA6E4}">
                <adec:decorative xmlns="" xmlns:adec="http://schemas.microsoft.com/office/drawing/2017/decorative" val="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9697477" y="4096388"/>
            <a:ext cx="1245913" cy="1245913"/>
          </a:xfrm>
          <a:prstGeom prst="rect">
            <a:avLst/>
          </a:prstGeom>
        </p:spPr>
      </p:pic>
      <p:pic>
        <p:nvPicPr>
          <p:cNvPr id="61" name="Graphic">
            <a:extLst>
              <a:ext uri="{FF2B5EF4-FFF2-40B4-BE49-F238E27FC236}">
                <a16:creationId xmlns="" xmlns:a16="http://schemas.microsoft.com/office/drawing/2014/main" id="{EE9411C6-2310-9104-1A9B-A149238D961D}"/>
              </a:ext>
              <a:ext uri="{C183D7F6-B498-43B3-948B-1728B52AA6E4}">
                <adec:decorative xmlns="" xmlns:adec="http://schemas.microsoft.com/office/drawing/2017/decorative" val="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7209695" y="2485699"/>
            <a:ext cx="1245913" cy="1245913"/>
          </a:xfrm>
          <a:prstGeom prst="rect">
            <a:avLst/>
          </a:prstGeom>
        </p:spPr>
      </p:pic>
      <p:pic>
        <p:nvPicPr>
          <p:cNvPr id="63" name="Graphic">
            <a:extLst>
              <a:ext uri="{FF2B5EF4-FFF2-40B4-BE49-F238E27FC236}">
                <a16:creationId xmlns="" xmlns:a16="http://schemas.microsoft.com/office/drawing/2014/main" id="{EB3826B7-4CAA-163A-0486-0C880309325B}"/>
              </a:ext>
              <a:ext uri="{C183D7F6-B498-43B3-948B-1728B52AA6E4}">
                <adec:decorative xmlns="" xmlns:adec="http://schemas.microsoft.com/office/drawing/2017/decorative" val="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V="1">
            <a:off x="10944739" y="2492159"/>
            <a:ext cx="1245913" cy="1245913"/>
          </a:xfrm>
          <a:prstGeom prst="rect">
            <a:avLst/>
          </a:prstGeom>
        </p:spPr>
      </p:pic>
    </p:spTree>
    <p:extLst>
      <p:ext uri="{BB962C8B-B14F-4D97-AF65-F5344CB8AC3E}">
        <p14:creationId xmlns:p14="http://schemas.microsoft.com/office/powerpoint/2010/main" val="688943365"/>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p:nvPr>
        </p:nvSpPr>
        <p:spPr>
          <a:xfrm>
            <a:off x="487717" y="622570"/>
            <a:ext cx="6516553" cy="1352349"/>
          </a:xfrm>
        </p:spPr>
        <p:txBody>
          <a:bodyPr anchor="b">
            <a:noAutofit/>
          </a:bodyPr>
          <a:lstStyle>
            <a:lvl1pPr>
              <a:lnSpc>
                <a:spcPct val="100000"/>
              </a:lnSpc>
              <a:defRPr sz="3600"/>
            </a:lvl1pPr>
          </a:lstStyle>
          <a:p>
            <a:r>
              <a:rPr lang="en-US"/>
              <a:t>Click to edit Master title style</a:t>
            </a:r>
          </a:p>
        </p:txBody>
      </p:sp>
      <p:sp>
        <p:nvSpPr>
          <p:cNvPr id="7" name="Content Placeholder 7">
            <a:extLst>
              <a:ext uri="{FF2B5EF4-FFF2-40B4-BE49-F238E27FC236}">
                <a16:creationId xmlns="" xmlns:a16="http://schemas.microsoft.com/office/drawing/2014/main" id="{2DC0BCB7-738E-A85E-2CC8-FBC3746E2EE2}"/>
              </a:ext>
            </a:extLst>
          </p:cNvPr>
          <p:cNvSpPr>
            <a:spLocks noGrp="1"/>
          </p:cNvSpPr>
          <p:nvPr>
            <p:ph sz="quarter" idx="18"/>
          </p:nvPr>
        </p:nvSpPr>
        <p:spPr>
          <a:xfrm>
            <a:off x="487717" y="2059709"/>
            <a:ext cx="6516553"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6AD6545-7835-6223-E2D7-B08DC24550E1}"/>
              </a:ext>
            </a:extLst>
          </p:cNvPr>
          <p:cNvSpPr>
            <a:spLocks noGrp="1"/>
          </p:cNvSpPr>
          <p:nvPr>
            <p:ph type="dt" sz="half" idx="15"/>
          </p:nvPr>
        </p:nvSpPr>
        <p:spPr/>
        <p:txBody>
          <a:bodyPr/>
          <a:lstStyle/>
          <a:p>
            <a:r>
              <a:rPr lang="en-US" altLang="zh-CN" dirty="0"/>
              <a:t>03/12/2025</a:t>
            </a:r>
            <a:fld id="{C764DE79-268F-4C1A-8933-263129D2AF90}" type="datetimeFigureOut">
              <a:rPr lang="en-US" smtClean="0"/>
              <a:t>5/17/2025</a:t>
            </a:fld>
            <a:endParaRPr lang="en-US"/>
          </a:p>
        </p:txBody>
      </p:sp>
      <p:sp>
        <p:nvSpPr>
          <p:cNvPr id="5" name="Footer Placeholder 4">
            <a:extLst>
              <a:ext uri="{FF2B5EF4-FFF2-40B4-BE49-F238E27FC236}">
                <a16:creationId xmlns="" xmlns:a16="http://schemas.microsoft.com/office/drawing/2014/main" id="{EDC8596D-E7D6-7A88-A991-EE5DA2F2D3BD}"/>
              </a:ext>
            </a:extLst>
          </p:cNvPr>
          <p:cNvSpPr>
            <a:spLocks noGrp="1"/>
          </p:cNvSpPr>
          <p:nvPr>
            <p:ph type="ftr" sz="quarter" idx="16"/>
          </p:nvPr>
        </p:nvSpPr>
        <p:spPr/>
        <p:txBody>
          <a:bodyPr/>
          <a:lstStyle/>
          <a:p>
            <a:r>
              <a:rPr lang="en-US" altLang="zh-CN"/>
              <a:t>Sample Footer Text</a:t>
            </a:r>
          </a:p>
        </p:txBody>
      </p:sp>
      <p:sp>
        <p:nvSpPr>
          <p:cNvPr id="6" name="Slide Number Placeholder 5">
            <a:extLst>
              <a:ext uri="{FF2B5EF4-FFF2-40B4-BE49-F238E27FC236}">
                <a16:creationId xmlns="" xmlns:a16="http://schemas.microsoft.com/office/drawing/2014/main" id="{D21A4CCD-AE68-96E8-0818-62CCCDF953BB}"/>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 xmlns:a16="http://schemas.microsoft.com/office/drawing/2014/main" id="{7F8EA658-2652-6F81-1B04-D50C60A3F171}"/>
              </a:ext>
              <a:ext uri="{C183D7F6-B498-43B3-948B-1728B52AA6E4}">
                <adec:decorative xmlns="" xmlns:adec="http://schemas.microsoft.com/office/drawing/2017/decorative" val="1"/>
              </a:ext>
            </a:extLst>
          </p:cNvPr>
          <p:cNvSpPr>
            <a:spLocks noGrp="1"/>
          </p:cNvSpPr>
          <p:nvPr>
            <p:ph type="pic" sz="quarter" idx="13"/>
          </p:nvPr>
        </p:nvSpPr>
        <p:spPr>
          <a:xfrm>
            <a:off x="7300451" y="622570"/>
            <a:ext cx="4403831" cy="5403509"/>
          </a:xfrm>
        </p:spPr>
        <p:txBody>
          <a:bodyPr/>
          <a:lstStyle/>
          <a:p>
            <a:endParaRPr lang="en-US"/>
          </a:p>
        </p:txBody>
      </p:sp>
      <p:pic>
        <p:nvPicPr>
          <p:cNvPr id="3" name="Graphic 2">
            <a:extLst>
              <a:ext uri="{FF2B5EF4-FFF2-40B4-BE49-F238E27FC236}">
                <a16:creationId xmlns="" xmlns:a16="http://schemas.microsoft.com/office/drawing/2014/main" id="{04198D92-437D-938A-368C-551EB3B09F4F}"/>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 xmlns:a16="http://schemas.microsoft.com/office/drawing/2014/main" id="{E9DF12D2-D170-E3F9-BE7C-C96BF667ED57}"/>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2" name="Graphic 11">
            <a:extLst>
              <a:ext uri="{FF2B5EF4-FFF2-40B4-BE49-F238E27FC236}">
                <a16:creationId xmlns="" xmlns:a16="http://schemas.microsoft.com/office/drawing/2014/main" id="{C7D4050D-3714-B837-6AC8-6394981E8613}"/>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 xmlns:a16="http://schemas.microsoft.com/office/drawing/2014/main" id="{C8EB0887-B8AC-BA8C-42C3-6D571F765BA3}"/>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 xmlns:a16="http://schemas.microsoft.com/office/drawing/2014/main" id="{8C4846B1-D80C-7D0B-1683-D15544173A91}"/>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 xmlns:a16="http://schemas.microsoft.com/office/drawing/2014/main" id="{770DBBE1-E3C5-CF57-BE8A-A5AA46418471}"/>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 xmlns:a16="http://schemas.microsoft.com/office/drawing/2014/main" id="{29A1B461-2B49-2C6B-5EB3-A7FD3EEF7C10}"/>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364176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p:nvPr>
        </p:nvSpPr>
        <p:spPr>
          <a:xfrm>
            <a:off x="4514220" y="645320"/>
            <a:ext cx="7212711" cy="1224438"/>
          </a:xfrm>
        </p:spPr>
        <p:txBody>
          <a:bodyPr anchor="b">
            <a:no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 xmlns:a16="http://schemas.microsoft.com/office/drawing/2014/main" id="{E4156FF0-BDB4-85DE-4637-BD673953A7AF}"/>
              </a:ext>
            </a:extLst>
          </p:cNvPr>
          <p:cNvSpPr>
            <a:spLocks noGrp="1"/>
          </p:cNvSpPr>
          <p:nvPr>
            <p:ph sz="quarter" idx="18"/>
          </p:nvPr>
        </p:nvSpPr>
        <p:spPr>
          <a:xfrm>
            <a:off x="4514221" y="2059709"/>
            <a:ext cx="7212710"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E680783-602E-3131-64C4-E2368C1C1CA9}"/>
              </a:ext>
            </a:extLst>
          </p:cNvPr>
          <p:cNvSpPr>
            <a:spLocks noGrp="1"/>
          </p:cNvSpPr>
          <p:nvPr>
            <p:ph type="dt" sz="half" idx="15"/>
          </p:nvPr>
        </p:nvSpPr>
        <p:spPr/>
        <p:txBody>
          <a:bodyPr/>
          <a:lstStyle/>
          <a:p>
            <a:r>
              <a:rPr lang="en-US" altLang="zh-CN" dirty="0"/>
              <a:t>03/12/2025</a:t>
            </a:r>
            <a:fld id="{C764DE79-268F-4C1A-8933-263129D2AF90}" type="datetimeFigureOut">
              <a:rPr lang="en-US" smtClean="0"/>
              <a:t>5/17/2025</a:t>
            </a:fld>
            <a:endParaRPr lang="en-US"/>
          </a:p>
        </p:txBody>
      </p:sp>
      <p:sp>
        <p:nvSpPr>
          <p:cNvPr id="13" name="Footer Placeholder 12">
            <a:extLst>
              <a:ext uri="{FF2B5EF4-FFF2-40B4-BE49-F238E27FC236}">
                <a16:creationId xmlns="" xmlns:a16="http://schemas.microsoft.com/office/drawing/2014/main" id="{DC7208C9-8FFF-05EB-3434-340ED31A6262}"/>
              </a:ext>
            </a:extLst>
          </p:cNvPr>
          <p:cNvSpPr>
            <a:spLocks noGrp="1"/>
          </p:cNvSpPr>
          <p:nvPr>
            <p:ph type="ftr" sz="quarter" idx="16"/>
          </p:nvPr>
        </p:nvSpPr>
        <p:spPr/>
        <p:txBody>
          <a:bodyPr/>
          <a:lstStyle/>
          <a:p>
            <a:r>
              <a:rPr lang="en-US" altLang="zh-CN"/>
              <a:t>Sample Footer Text</a:t>
            </a:r>
          </a:p>
        </p:txBody>
      </p:sp>
      <p:sp>
        <p:nvSpPr>
          <p:cNvPr id="14" name="Slide Number Placeholder 13">
            <a:extLst>
              <a:ext uri="{FF2B5EF4-FFF2-40B4-BE49-F238E27FC236}">
                <a16:creationId xmlns="" xmlns:a16="http://schemas.microsoft.com/office/drawing/2014/main" id="{A0E3BB1B-806F-3893-2B11-035E0F96D61B}"/>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 xmlns:a16="http://schemas.microsoft.com/office/drawing/2014/main" id="{7F8EA658-2652-6F81-1B04-D50C60A3F171}"/>
              </a:ext>
              <a:ext uri="{C183D7F6-B498-43B3-948B-1728B52AA6E4}">
                <adec:decorative xmlns="" xmlns:adec="http://schemas.microsoft.com/office/drawing/2017/decorative" val="1"/>
              </a:ext>
            </a:extLst>
          </p:cNvPr>
          <p:cNvSpPr>
            <a:spLocks noGrp="1"/>
          </p:cNvSpPr>
          <p:nvPr>
            <p:ph type="pic" sz="quarter" idx="13"/>
          </p:nvPr>
        </p:nvSpPr>
        <p:spPr>
          <a:xfrm>
            <a:off x="487718" y="645321"/>
            <a:ext cx="3730322" cy="5380760"/>
          </a:xfrm>
        </p:spPr>
        <p:txBody>
          <a:bodyPr/>
          <a:lstStyle/>
          <a:p>
            <a:endParaRPr lang="en-US"/>
          </a:p>
        </p:txBody>
      </p:sp>
      <p:pic>
        <p:nvPicPr>
          <p:cNvPr id="3" name="Graphic 2">
            <a:extLst>
              <a:ext uri="{FF2B5EF4-FFF2-40B4-BE49-F238E27FC236}">
                <a16:creationId xmlns="" xmlns:a16="http://schemas.microsoft.com/office/drawing/2014/main" id="{760E18B8-F240-5FC9-172B-79AB690EB16A}"/>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 xmlns:a16="http://schemas.microsoft.com/office/drawing/2014/main" id="{3C25F1DF-F20F-2619-E15E-6B2C53CC126E}"/>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 xmlns:a16="http://schemas.microsoft.com/office/drawing/2014/main" id="{14ADE66A-ABE4-2488-E19C-399886F62810}"/>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 xmlns:a16="http://schemas.microsoft.com/office/drawing/2014/main" id="{FB5BDCA7-6018-0865-E42A-8B987B66A306}"/>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 xmlns:a16="http://schemas.microsoft.com/office/drawing/2014/main" id="{789E17A9-D02F-0A01-D1D9-D498FCE38B86}"/>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 xmlns:a16="http://schemas.microsoft.com/office/drawing/2014/main" id="{F0C07C74-BC0A-2E9C-E474-C90C44AF8B6F}"/>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 xmlns:a16="http://schemas.microsoft.com/office/drawing/2014/main" id="{723B0B90-869D-DA36-ADBE-D02907BA3DF5}"/>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483080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5C6104E6-797D-DE61-EBFD-7BF0502BCC04}"/>
              </a:ext>
            </a:extLst>
          </p:cNvPr>
          <p:cNvSpPr>
            <a:spLocks noGrp="1"/>
          </p:cNvSpPr>
          <p:nvPr>
            <p:ph type="title"/>
          </p:nvPr>
        </p:nvSpPr>
        <p:spPr>
          <a:xfrm>
            <a:off x="487717" y="624108"/>
            <a:ext cx="7190063" cy="1224438"/>
          </a:xfrm>
        </p:spPr>
        <p:txBody>
          <a:bodyPr anchor="b">
            <a:noAutofit/>
          </a:bodyPr>
          <a:lstStyle>
            <a:lvl1pPr>
              <a:lnSpc>
                <a:spcPct val="100000"/>
              </a:lnSpc>
              <a:defRPr sz="3600"/>
            </a:lvl1pPr>
          </a:lstStyle>
          <a:p>
            <a:r>
              <a:rPr lang="en-US"/>
              <a:t>Click to edit Master title style</a:t>
            </a:r>
          </a:p>
        </p:txBody>
      </p:sp>
      <p:sp>
        <p:nvSpPr>
          <p:cNvPr id="13" name="Content Placeholder 7">
            <a:extLst>
              <a:ext uri="{FF2B5EF4-FFF2-40B4-BE49-F238E27FC236}">
                <a16:creationId xmlns="" xmlns:a16="http://schemas.microsoft.com/office/drawing/2014/main" id="{E91950E2-DA6F-9AF4-7BC3-42F6A8CEB382}"/>
              </a:ext>
            </a:extLst>
          </p:cNvPr>
          <p:cNvSpPr>
            <a:spLocks noGrp="1"/>
          </p:cNvSpPr>
          <p:nvPr>
            <p:ph sz="quarter" idx="18"/>
          </p:nvPr>
        </p:nvSpPr>
        <p:spPr>
          <a:xfrm>
            <a:off x="487717" y="2059709"/>
            <a:ext cx="7190063"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 xmlns:a16="http://schemas.microsoft.com/office/drawing/2014/main" id="{4DB5D014-A806-CFB1-A86C-89F2F05F06BD}"/>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5/17/2025</a:t>
            </a:fld>
            <a:endParaRPr lang="en-US"/>
          </a:p>
        </p:txBody>
      </p:sp>
      <p:sp>
        <p:nvSpPr>
          <p:cNvPr id="27" name="Footer Placeholder 4">
            <a:extLst>
              <a:ext uri="{FF2B5EF4-FFF2-40B4-BE49-F238E27FC236}">
                <a16:creationId xmlns="" xmlns:a16="http://schemas.microsoft.com/office/drawing/2014/main" id="{64D98452-D7CC-A24C-DE09-4A60A01E5DD9}"/>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 xmlns:a16="http://schemas.microsoft.com/office/drawing/2014/main" id="{5B280280-F920-F7AD-E3C1-BA6D772ED4AD}"/>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6" name="Picture Placeholder 10">
            <a:extLst>
              <a:ext uri="{FF2B5EF4-FFF2-40B4-BE49-F238E27FC236}">
                <a16:creationId xmlns="" xmlns:a16="http://schemas.microsoft.com/office/drawing/2014/main" id="{41874ABC-5130-9579-629F-5CECD6DC2F74}"/>
              </a:ext>
              <a:ext uri="{C183D7F6-B498-43B3-948B-1728B52AA6E4}">
                <adec:decorative xmlns="" xmlns:adec="http://schemas.microsoft.com/office/drawing/2017/decorative" val="1"/>
              </a:ext>
            </a:extLst>
          </p:cNvPr>
          <p:cNvSpPr>
            <a:spLocks noGrp="1"/>
          </p:cNvSpPr>
          <p:nvPr>
            <p:ph type="pic" sz="quarter" idx="13"/>
          </p:nvPr>
        </p:nvSpPr>
        <p:spPr>
          <a:xfrm>
            <a:off x="7973961" y="624109"/>
            <a:ext cx="3374039" cy="5401972"/>
          </a:xfrm>
        </p:spPr>
        <p:txBody>
          <a:bodyPr/>
          <a:lstStyle/>
          <a:p>
            <a:endParaRPr lang="en-US"/>
          </a:p>
        </p:txBody>
      </p:sp>
      <p:pic>
        <p:nvPicPr>
          <p:cNvPr id="2" name="Graphic 1">
            <a:extLst>
              <a:ext uri="{FF2B5EF4-FFF2-40B4-BE49-F238E27FC236}">
                <a16:creationId xmlns="" xmlns:a16="http://schemas.microsoft.com/office/drawing/2014/main" id="{9DBD49EC-4627-EA38-FB56-402489C33ACC}"/>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 xmlns:a16="http://schemas.microsoft.com/office/drawing/2014/main" id="{C4E2BD95-4321-F16A-4BD7-3AF8C173D7DB}"/>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 xmlns:a16="http://schemas.microsoft.com/office/drawing/2014/main" id="{14436D8C-204F-1328-2F53-BFDD9B04A6E5}"/>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9" name="Graphic 8">
            <a:extLst>
              <a:ext uri="{FF2B5EF4-FFF2-40B4-BE49-F238E27FC236}">
                <a16:creationId xmlns="" xmlns:a16="http://schemas.microsoft.com/office/drawing/2014/main" id="{E5DD6FF8-2A52-AC23-3BF6-AF32E62386C1}"/>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0" name="Graphic 9">
            <a:extLst>
              <a:ext uri="{FF2B5EF4-FFF2-40B4-BE49-F238E27FC236}">
                <a16:creationId xmlns="" xmlns:a16="http://schemas.microsoft.com/office/drawing/2014/main" id="{042CAE69-93B5-BE50-B6E7-13280B7CB5F9}"/>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1" name="Graphic 10">
            <a:extLst>
              <a:ext uri="{FF2B5EF4-FFF2-40B4-BE49-F238E27FC236}">
                <a16:creationId xmlns="" xmlns:a16="http://schemas.microsoft.com/office/drawing/2014/main" id="{6CC67153-44AF-B511-B9A7-74E1C1F49DA6}"/>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 xmlns:a16="http://schemas.microsoft.com/office/drawing/2014/main" id="{3C4EE300-9083-A8FD-3459-4B4FE6D1152D}"/>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0170086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hoto 5">
    <p:spTree>
      <p:nvGrpSpPr>
        <p:cNvPr id="1" name=""/>
        <p:cNvGrpSpPr/>
        <p:nvPr/>
      </p:nvGrpSpPr>
      <p:grpSpPr>
        <a:xfrm>
          <a:off x="0" y="0"/>
          <a:ext cx="0" cy="0"/>
          <a:chOff x="0" y="0"/>
          <a:chExt cx="0" cy="0"/>
        </a:xfrm>
      </p:grpSpPr>
      <p:sp>
        <p:nvSpPr>
          <p:cNvPr id="15" name="Title 1">
            <a:extLst>
              <a:ext uri="{FF2B5EF4-FFF2-40B4-BE49-F238E27FC236}">
                <a16:creationId xmlns="" xmlns:a16="http://schemas.microsoft.com/office/drawing/2014/main" id="{D8A1944A-9D3F-E96D-79C6-29698EC3309A}"/>
              </a:ext>
            </a:extLst>
          </p:cNvPr>
          <p:cNvSpPr>
            <a:spLocks noGrp="1"/>
          </p:cNvSpPr>
          <p:nvPr>
            <p:ph type="title"/>
          </p:nvPr>
        </p:nvSpPr>
        <p:spPr>
          <a:xfrm>
            <a:off x="6902876" y="620747"/>
            <a:ext cx="4824056" cy="1833835"/>
          </a:xfrm>
        </p:spPr>
        <p:txBody>
          <a:bodyPr anchor="b">
            <a:noAutofit/>
          </a:bodyPr>
          <a:lstStyle>
            <a:lvl1pPr>
              <a:lnSpc>
                <a:spcPct val="100000"/>
              </a:lnSpc>
              <a:defRPr sz="3600"/>
            </a:lvl1pPr>
          </a:lstStyle>
          <a:p>
            <a:r>
              <a:rPr lang="en-US"/>
              <a:t>Click to edit Master title style</a:t>
            </a:r>
          </a:p>
        </p:txBody>
      </p:sp>
      <p:sp>
        <p:nvSpPr>
          <p:cNvPr id="2" name="Content Placeholder 7">
            <a:extLst>
              <a:ext uri="{FF2B5EF4-FFF2-40B4-BE49-F238E27FC236}">
                <a16:creationId xmlns="" xmlns:a16="http://schemas.microsoft.com/office/drawing/2014/main" id="{6F8DDFB0-DE79-28E9-919A-68C9BC0AEC5F}"/>
              </a:ext>
            </a:extLst>
          </p:cNvPr>
          <p:cNvSpPr>
            <a:spLocks noGrp="1"/>
          </p:cNvSpPr>
          <p:nvPr>
            <p:ph sz="quarter" idx="18"/>
          </p:nvPr>
        </p:nvSpPr>
        <p:spPr>
          <a:xfrm>
            <a:off x="6902876" y="2604655"/>
            <a:ext cx="4824056" cy="3421425"/>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 xmlns:a16="http://schemas.microsoft.com/office/drawing/2014/main" id="{FFD0B392-3ACC-D9F8-669E-9716AC91FD4E}"/>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5/17/2025</a:t>
            </a:fld>
            <a:endParaRPr lang="en-US"/>
          </a:p>
        </p:txBody>
      </p:sp>
      <p:sp>
        <p:nvSpPr>
          <p:cNvPr id="27" name="Footer Placeholder 4">
            <a:extLst>
              <a:ext uri="{FF2B5EF4-FFF2-40B4-BE49-F238E27FC236}">
                <a16:creationId xmlns="" xmlns:a16="http://schemas.microsoft.com/office/drawing/2014/main" id="{60741C1F-F78E-D454-1C6C-D74CB1D093A0}"/>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 xmlns:a16="http://schemas.microsoft.com/office/drawing/2014/main" id="{7BD0CEF6-03F7-CC36-4127-FB36DC951C2B}"/>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4" name="Picture Placeholder 10">
            <a:extLst>
              <a:ext uri="{FF2B5EF4-FFF2-40B4-BE49-F238E27FC236}">
                <a16:creationId xmlns="" xmlns:a16="http://schemas.microsoft.com/office/drawing/2014/main" id="{BEB849F3-DD2C-60D1-B22F-69F7E09E3BEF}"/>
              </a:ext>
              <a:ext uri="{C183D7F6-B498-43B3-948B-1728B52AA6E4}">
                <adec:decorative xmlns="" xmlns:adec="http://schemas.microsoft.com/office/drawing/2017/decorative" val="1"/>
              </a:ext>
            </a:extLst>
          </p:cNvPr>
          <p:cNvSpPr>
            <a:spLocks noGrp="1"/>
          </p:cNvSpPr>
          <p:nvPr>
            <p:ph type="pic" sz="quarter" idx="13"/>
          </p:nvPr>
        </p:nvSpPr>
        <p:spPr>
          <a:xfrm>
            <a:off x="487718" y="620748"/>
            <a:ext cx="6123792" cy="5405332"/>
          </a:xfrm>
        </p:spPr>
        <p:txBody>
          <a:bodyPr/>
          <a:lstStyle/>
          <a:p>
            <a:endParaRPr lang="en-US"/>
          </a:p>
        </p:txBody>
      </p:sp>
      <p:pic>
        <p:nvPicPr>
          <p:cNvPr id="3" name="Graphic 2">
            <a:extLst>
              <a:ext uri="{FF2B5EF4-FFF2-40B4-BE49-F238E27FC236}">
                <a16:creationId xmlns="" xmlns:a16="http://schemas.microsoft.com/office/drawing/2014/main" id="{30B59F66-0E74-A7CA-65A2-F6696345AA9C}"/>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 xmlns:a16="http://schemas.microsoft.com/office/drawing/2014/main" id="{2110667B-CAEA-CCC0-5D4D-9704AA7FE148}"/>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 xmlns:a16="http://schemas.microsoft.com/office/drawing/2014/main" id="{3958C826-F244-3E62-D597-BF0A812D1A3B}"/>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 xmlns:a16="http://schemas.microsoft.com/office/drawing/2014/main" id="{3946BFE5-5A47-5F21-0F7F-F6F5D6986B65}"/>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 xmlns:a16="http://schemas.microsoft.com/office/drawing/2014/main" id="{DA90CCFE-3E51-B518-366B-ED1D9475155F}"/>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 xmlns:a16="http://schemas.microsoft.com/office/drawing/2014/main" id="{A4BD2457-28D9-CB2A-FEDF-80478B1A4290}"/>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 xmlns:a16="http://schemas.microsoft.com/office/drawing/2014/main" id="{17033F00-C070-03A4-FC6C-5D2D00226080}"/>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751213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hoto 6">
    <p:spTree>
      <p:nvGrpSpPr>
        <p:cNvPr id="1" name=""/>
        <p:cNvGrpSpPr/>
        <p:nvPr/>
      </p:nvGrpSpPr>
      <p:grpSpPr>
        <a:xfrm>
          <a:off x="0" y="0"/>
          <a:ext cx="0" cy="0"/>
          <a:chOff x="0" y="0"/>
          <a:chExt cx="0" cy="0"/>
        </a:xfrm>
      </p:grpSpPr>
      <p:sp>
        <p:nvSpPr>
          <p:cNvPr id="15" name="Title 1">
            <a:extLst>
              <a:ext uri="{FF2B5EF4-FFF2-40B4-BE49-F238E27FC236}">
                <a16:creationId xmlns="" xmlns:a16="http://schemas.microsoft.com/office/drawing/2014/main" id="{BA2FE4F3-D807-BCA6-C55E-23003B2F9FCC}"/>
              </a:ext>
            </a:extLst>
          </p:cNvPr>
          <p:cNvSpPr>
            <a:spLocks noGrp="1"/>
          </p:cNvSpPr>
          <p:nvPr>
            <p:ph type="title"/>
          </p:nvPr>
        </p:nvSpPr>
        <p:spPr>
          <a:xfrm>
            <a:off x="487717" y="624108"/>
            <a:ext cx="6246823" cy="1885412"/>
          </a:xfrm>
        </p:spPr>
        <p:txBody>
          <a:bodyPr anchor="b">
            <a:no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 xmlns:a16="http://schemas.microsoft.com/office/drawing/2014/main" id="{059EFF90-D9C9-6815-9446-575F60D448C6}"/>
              </a:ext>
            </a:extLst>
          </p:cNvPr>
          <p:cNvSpPr>
            <a:spLocks noGrp="1"/>
          </p:cNvSpPr>
          <p:nvPr>
            <p:ph sz="quarter" idx="18"/>
          </p:nvPr>
        </p:nvSpPr>
        <p:spPr>
          <a:xfrm>
            <a:off x="487717" y="2752435"/>
            <a:ext cx="6246823" cy="3273645"/>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 xmlns:a16="http://schemas.microsoft.com/office/drawing/2014/main" id="{CC2A140A-FAF3-33A9-009C-4C5C25182275}"/>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5/17/2025</a:t>
            </a:fld>
            <a:endParaRPr lang="en-US"/>
          </a:p>
        </p:txBody>
      </p:sp>
      <p:sp>
        <p:nvSpPr>
          <p:cNvPr id="27" name="Footer Placeholder 4">
            <a:extLst>
              <a:ext uri="{FF2B5EF4-FFF2-40B4-BE49-F238E27FC236}">
                <a16:creationId xmlns="" xmlns:a16="http://schemas.microsoft.com/office/drawing/2014/main" id="{7CCB5720-0969-2AFD-1F18-2F7910209E43}"/>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 xmlns:a16="http://schemas.microsoft.com/office/drawing/2014/main" id="{1147FF48-E375-4D0C-5CD3-858D0B4E7A73}"/>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 xmlns:a16="http://schemas.microsoft.com/office/drawing/2014/main" id="{68108B26-8360-2DED-DD5D-BA398374A7A7}"/>
              </a:ext>
              <a:ext uri="{C183D7F6-B498-43B3-948B-1728B52AA6E4}">
                <adec:decorative xmlns="" xmlns:adec="http://schemas.microsoft.com/office/drawing/2017/decorative" val="1"/>
              </a:ext>
            </a:extLst>
          </p:cNvPr>
          <p:cNvSpPr>
            <a:spLocks noGrp="1"/>
          </p:cNvSpPr>
          <p:nvPr>
            <p:ph type="pic" sz="quarter" idx="13"/>
          </p:nvPr>
        </p:nvSpPr>
        <p:spPr>
          <a:xfrm>
            <a:off x="7030721" y="624109"/>
            <a:ext cx="4317280" cy="5401972"/>
          </a:xfrm>
        </p:spPr>
        <p:txBody>
          <a:bodyPr/>
          <a:lstStyle/>
          <a:p>
            <a:endParaRPr lang="en-US"/>
          </a:p>
        </p:txBody>
      </p:sp>
      <p:pic>
        <p:nvPicPr>
          <p:cNvPr id="2" name="Graphic 1">
            <a:extLst>
              <a:ext uri="{FF2B5EF4-FFF2-40B4-BE49-F238E27FC236}">
                <a16:creationId xmlns="" xmlns:a16="http://schemas.microsoft.com/office/drawing/2014/main" id="{602CF0A7-D393-BEE9-40C3-6A0FED00F236}"/>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 xmlns:a16="http://schemas.microsoft.com/office/drawing/2014/main" id="{164B7ADF-5789-01E9-9E31-5562055CBBE3}"/>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5" name="Graphic 4">
            <a:extLst>
              <a:ext uri="{FF2B5EF4-FFF2-40B4-BE49-F238E27FC236}">
                <a16:creationId xmlns="" xmlns:a16="http://schemas.microsoft.com/office/drawing/2014/main" id="{1BFDA453-8A46-1974-54AB-5B0CF444BF7E}"/>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6" name="Graphic 5">
            <a:extLst>
              <a:ext uri="{FF2B5EF4-FFF2-40B4-BE49-F238E27FC236}">
                <a16:creationId xmlns="" xmlns:a16="http://schemas.microsoft.com/office/drawing/2014/main" id="{E3D81806-3496-DBEB-E271-55447CFA87AC}"/>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7" name="Graphic 6">
            <a:extLst>
              <a:ext uri="{FF2B5EF4-FFF2-40B4-BE49-F238E27FC236}">
                <a16:creationId xmlns="" xmlns:a16="http://schemas.microsoft.com/office/drawing/2014/main" id="{554F5A68-82E3-482D-51C2-6406D1767615}"/>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8" name="Graphic 7">
            <a:extLst>
              <a:ext uri="{FF2B5EF4-FFF2-40B4-BE49-F238E27FC236}">
                <a16:creationId xmlns="" xmlns:a16="http://schemas.microsoft.com/office/drawing/2014/main" id="{6621BD8D-D017-C42F-2B40-9FDDE62BC911}"/>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9" name="Graphic 8">
            <a:extLst>
              <a:ext uri="{FF2B5EF4-FFF2-40B4-BE49-F238E27FC236}">
                <a16:creationId xmlns="" xmlns:a16="http://schemas.microsoft.com/office/drawing/2014/main" id="{E97B92BD-1544-D08D-FB97-E693DE3C58D1}"/>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2956006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p:nvPr>
        </p:nvSpPr>
        <p:spPr>
          <a:xfrm>
            <a:off x="6788423" y="622166"/>
            <a:ext cx="4582632" cy="932688"/>
          </a:xfrm>
        </p:spPr>
        <p:txBody>
          <a:bodyPr anchor="t">
            <a:noAutofit/>
          </a:bodyPr>
          <a:lstStyle>
            <a:lvl1pPr>
              <a:lnSpc>
                <a:spcPct val="100000"/>
              </a:lnSpc>
              <a:defRPr sz="3600"/>
            </a:lvl1pPr>
          </a:lstStyle>
          <a:p>
            <a:r>
              <a:rPr lang="en-US"/>
              <a:t>Click to edit Master title style</a:t>
            </a:r>
          </a:p>
        </p:txBody>
      </p:sp>
      <p:sp>
        <p:nvSpPr>
          <p:cNvPr id="3" name="Content Placeholder 7">
            <a:extLst>
              <a:ext uri="{FF2B5EF4-FFF2-40B4-BE49-F238E27FC236}">
                <a16:creationId xmlns="" xmlns:a16="http://schemas.microsoft.com/office/drawing/2014/main" id="{DD62111C-EC83-8EB6-FA42-C4530B7EDE3F}"/>
              </a:ext>
            </a:extLst>
          </p:cNvPr>
          <p:cNvSpPr>
            <a:spLocks noGrp="1"/>
          </p:cNvSpPr>
          <p:nvPr>
            <p:ph sz="quarter" idx="18"/>
          </p:nvPr>
        </p:nvSpPr>
        <p:spPr>
          <a:xfrm>
            <a:off x="6788424" y="1866075"/>
            <a:ext cx="4582632" cy="4160006"/>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 xmlns:a16="http://schemas.microsoft.com/office/drawing/2014/main" id="{BCED6496-51CB-2053-2FAB-526564D88424}"/>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5/17/2025</a:t>
            </a:fld>
            <a:endParaRPr lang="en-US"/>
          </a:p>
        </p:txBody>
      </p:sp>
      <p:sp>
        <p:nvSpPr>
          <p:cNvPr id="27" name="Footer Placeholder 4">
            <a:extLst>
              <a:ext uri="{FF2B5EF4-FFF2-40B4-BE49-F238E27FC236}">
                <a16:creationId xmlns="" xmlns:a16="http://schemas.microsoft.com/office/drawing/2014/main" id="{F2A1C58E-290C-4E96-0510-DB65E86E46B1}"/>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 xmlns:a16="http://schemas.microsoft.com/office/drawing/2014/main" id="{0544C675-04BE-4CC2-0C55-72835E57717F}"/>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 xmlns:a16="http://schemas.microsoft.com/office/drawing/2014/main" id="{7F8EA658-2652-6F81-1B04-D50C60A3F171}"/>
              </a:ext>
              <a:ext uri="{C183D7F6-B498-43B3-948B-1728B52AA6E4}">
                <adec:decorative xmlns="" xmlns:adec="http://schemas.microsoft.com/office/drawing/2017/decorative" val="0"/>
              </a:ext>
            </a:extLst>
          </p:cNvPr>
          <p:cNvSpPr>
            <a:spLocks noGrp="1"/>
          </p:cNvSpPr>
          <p:nvPr>
            <p:ph type="pic" sz="quarter" idx="13"/>
          </p:nvPr>
        </p:nvSpPr>
        <p:spPr>
          <a:xfrm>
            <a:off x="487717" y="622166"/>
            <a:ext cx="6004524" cy="5422964"/>
          </a:xfrm>
        </p:spPr>
        <p:txBody>
          <a:bodyPr/>
          <a:lstStyle/>
          <a:p>
            <a:endParaRPr lang="en-US"/>
          </a:p>
        </p:txBody>
      </p:sp>
      <p:pic>
        <p:nvPicPr>
          <p:cNvPr id="13" name="Graphic 12">
            <a:extLst>
              <a:ext uri="{FF2B5EF4-FFF2-40B4-BE49-F238E27FC236}">
                <a16:creationId xmlns="" xmlns:a16="http://schemas.microsoft.com/office/drawing/2014/main" id="{A7AB20BB-07E4-5564-77BA-4319277E9816}"/>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 xmlns:a16="http://schemas.microsoft.com/office/drawing/2014/main" id="{B18EDCE5-94DF-C210-B458-B59B094E5F44}"/>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 xmlns:a16="http://schemas.microsoft.com/office/drawing/2014/main" id="{9F210669-F326-0C60-1595-1C41F71B6D9A}"/>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 xmlns:a16="http://schemas.microsoft.com/office/drawing/2014/main" id="{FCB122DF-F7B5-415A-AB71-04AE719E9EC7}"/>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 xmlns:a16="http://schemas.microsoft.com/office/drawing/2014/main" id="{2795F5CC-BD77-DE7B-07E7-859689062B36}"/>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 xmlns:a16="http://schemas.microsoft.com/office/drawing/2014/main" id="{C36E6360-7150-B4E1-82D7-AFA68C7A5B98}"/>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 xmlns:a16="http://schemas.microsoft.com/office/drawing/2014/main" id="{8720932F-8815-AD3F-94E6-9A4512B6645A}"/>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1609168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hoto 8">
    <p:spTree>
      <p:nvGrpSpPr>
        <p:cNvPr id="1" name=""/>
        <p:cNvGrpSpPr/>
        <p:nvPr/>
      </p:nvGrpSpPr>
      <p:grpSpPr>
        <a:xfrm>
          <a:off x="0" y="0"/>
          <a:ext cx="0" cy="0"/>
          <a:chOff x="0" y="0"/>
          <a:chExt cx="0" cy="0"/>
        </a:xfrm>
      </p:grpSpPr>
      <p:sp>
        <p:nvSpPr>
          <p:cNvPr id="33" name="Title 1">
            <a:extLst>
              <a:ext uri="{FF2B5EF4-FFF2-40B4-BE49-F238E27FC236}">
                <a16:creationId xmlns="" xmlns:a16="http://schemas.microsoft.com/office/drawing/2014/main" id="{D45AC25E-3B26-5C66-9871-8D92723B2038}"/>
              </a:ext>
            </a:extLst>
          </p:cNvPr>
          <p:cNvSpPr>
            <a:spLocks noGrp="1"/>
          </p:cNvSpPr>
          <p:nvPr>
            <p:ph type="title"/>
          </p:nvPr>
        </p:nvSpPr>
        <p:spPr>
          <a:xfrm>
            <a:off x="6902876" y="620747"/>
            <a:ext cx="4824056" cy="1833835"/>
          </a:xfrm>
        </p:spPr>
        <p:txBody>
          <a:bodyPr anchor="b">
            <a:noAutofit/>
          </a:bodyPr>
          <a:lstStyle>
            <a:lvl1pPr>
              <a:lnSpc>
                <a:spcPct val="100000"/>
              </a:lnSpc>
              <a:defRPr sz="3600"/>
            </a:lvl1pPr>
          </a:lstStyle>
          <a:p>
            <a:r>
              <a:rPr lang="en-US"/>
              <a:t>Click to edit Master title style</a:t>
            </a:r>
          </a:p>
        </p:txBody>
      </p:sp>
      <p:sp>
        <p:nvSpPr>
          <p:cNvPr id="5" name="Content Placeholder 7">
            <a:extLst>
              <a:ext uri="{FF2B5EF4-FFF2-40B4-BE49-F238E27FC236}">
                <a16:creationId xmlns="" xmlns:a16="http://schemas.microsoft.com/office/drawing/2014/main" id="{C94FB6C8-4DF2-8CB9-FB4A-50576AC89BCF}"/>
              </a:ext>
            </a:extLst>
          </p:cNvPr>
          <p:cNvSpPr>
            <a:spLocks noGrp="1"/>
          </p:cNvSpPr>
          <p:nvPr>
            <p:ph sz="quarter" idx="18"/>
          </p:nvPr>
        </p:nvSpPr>
        <p:spPr>
          <a:xfrm>
            <a:off x="6902876" y="2784851"/>
            <a:ext cx="4801406" cy="3241229"/>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 xmlns:a16="http://schemas.microsoft.com/office/drawing/2014/main" id="{2AE1C58D-44CF-4EB6-C426-F4F9C3C5159B}"/>
              </a:ext>
            </a:extLst>
          </p:cNvPr>
          <p:cNvSpPr>
            <a:spLocks noGrp="1"/>
          </p:cNvSpPr>
          <p:nvPr>
            <p:ph type="dt" sz="half" idx="15"/>
          </p:nvPr>
        </p:nvSpPr>
        <p:spPr/>
        <p:txBody>
          <a:bodyPr/>
          <a:lstStyle/>
          <a:p>
            <a:r>
              <a:rPr lang="en-US" altLang="zh-CN" dirty="0"/>
              <a:t>03/12/2025</a:t>
            </a:r>
            <a:fld id="{C764DE79-268F-4C1A-8933-263129D2AF90}" type="datetimeFigureOut">
              <a:rPr lang="en-US" smtClean="0"/>
              <a:t>5/17/2025</a:t>
            </a:fld>
            <a:endParaRPr lang="en-US"/>
          </a:p>
        </p:txBody>
      </p:sp>
      <p:sp>
        <p:nvSpPr>
          <p:cNvPr id="3" name="Footer Placeholder 2">
            <a:extLst>
              <a:ext uri="{FF2B5EF4-FFF2-40B4-BE49-F238E27FC236}">
                <a16:creationId xmlns="" xmlns:a16="http://schemas.microsoft.com/office/drawing/2014/main" id="{72BC6095-2F05-9711-96F0-A4D53E00111C}"/>
              </a:ext>
            </a:extLst>
          </p:cNvPr>
          <p:cNvSpPr>
            <a:spLocks noGrp="1"/>
          </p:cNvSpPr>
          <p:nvPr>
            <p:ph type="ftr" sz="quarter" idx="16"/>
          </p:nvPr>
        </p:nvSpPr>
        <p:spPr/>
        <p:txBody>
          <a:bodyPr/>
          <a:lstStyle/>
          <a:p>
            <a:r>
              <a:rPr lang="en-US" altLang="zh-CN"/>
              <a:t>Sample Footer Text</a:t>
            </a:r>
          </a:p>
        </p:txBody>
      </p:sp>
      <p:sp>
        <p:nvSpPr>
          <p:cNvPr id="4" name="Slide Number Placeholder 3">
            <a:extLst>
              <a:ext uri="{FF2B5EF4-FFF2-40B4-BE49-F238E27FC236}">
                <a16:creationId xmlns="" xmlns:a16="http://schemas.microsoft.com/office/drawing/2014/main" id="{659DFC92-60C4-48D6-1285-388C5DEE095F}"/>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32" name="Picture Placeholder 10">
            <a:extLst>
              <a:ext uri="{FF2B5EF4-FFF2-40B4-BE49-F238E27FC236}">
                <a16:creationId xmlns="" xmlns:a16="http://schemas.microsoft.com/office/drawing/2014/main" id="{19E109F7-02E6-26AE-80FD-36B6924E4BBE}"/>
              </a:ext>
              <a:ext uri="{C183D7F6-B498-43B3-948B-1728B52AA6E4}">
                <adec:decorative xmlns="" xmlns:adec="http://schemas.microsoft.com/office/drawing/2017/decorative" val="0"/>
              </a:ext>
            </a:extLst>
          </p:cNvPr>
          <p:cNvSpPr>
            <a:spLocks noGrp="1"/>
          </p:cNvSpPr>
          <p:nvPr>
            <p:ph type="pic" sz="quarter" idx="13"/>
          </p:nvPr>
        </p:nvSpPr>
        <p:spPr>
          <a:xfrm>
            <a:off x="487718" y="620748"/>
            <a:ext cx="6123792" cy="5405332"/>
          </a:xfrm>
        </p:spPr>
        <p:txBody>
          <a:bodyPr/>
          <a:lstStyle/>
          <a:p>
            <a:endParaRPr lang="en-US"/>
          </a:p>
        </p:txBody>
      </p:sp>
      <p:pic>
        <p:nvPicPr>
          <p:cNvPr id="13" name="Graphic 12">
            <a:extLst>
              <a:ext uri="{FF2B5EF4-FFF2-40B4-BE49-F238E27FC236}">
                <a16:creationId xmlns="" xmlns:a16="http://schemas.microsoft.com/office/drawing/2014/main" id="{3D3C1782-1784-E69A-6317-E05970660CA1}"/>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 xmlns:a16="http://schemas.microsoft.com/office/drawing/2014/main" id="{2804EBA0-3614-24BB-20EA-7C920636D45F}"/>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 xmlns:a16="http://schemas.microsoft.com/office/drawing/2014/main" id="{84B37FAC-D138-7DBB-79BD-467BB981A267}"/>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 xmlns:a16="http://schemas.microsoft.com/office/drawing/2014/main" id="{E984EEA6-1057-E47D-6F59-84E88DBEE11F}"/>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 xmlns:a16="http://schemas.microsoft.com/office/drawing/2014/main" id="{50FAD215-C0CC-1242-D483-885BCC7F831D}"/>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 xmlns:a16="http://schemas.microsoft.com/office/drawing/2014/main" id="{9FE12EEA-B557-3335-696F-85B0361EEE6E}"/>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 xmlns:a16="http://schemas.microsoft.com/office/drawing/2014/main" id="{506114DE-D356-226A-B3E2-4CB826B4CCF5}"/>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643419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p:nvPr>
        </p:nvSpPr>
        <p:spPr>
          <a:xfrm>
            <a:off x="7880325" y="637365"/>
            <a:ext cx="3467675" cy="1527048"/>
          </a:xfrm>
        </p:spPr>
        <p:txBody>
          <a:bodyPr anchor="b">
            <a:normAutofit/>
          </a:bodyPr>
          <a:lstStyle>
            <a:lvl1pPr>
              <a:lnSpc>
                <a:spcPct val="100000"/>
              </a:lnSpc>
              <a:defRPr sz="3200"/>
            </a:lvl1pPr>
          </a:lstStyle>
          <a:p>
            <a:r>
              <a:rPr lang="en-US"/>
              <a:t>Click to edit Master title style</a:t>
            </a:r>
          </a:p>
        </p:txBody>
      </p:sp>
      <p:sp>
        <p:nvSpPr>
          <p:cNvPr id="8" name="Content Placeholder 7">
            <a:extLst>
              <a:ext uri="{FF2B5EF4-FFF2-40B4-BE49-F238E27FC236}">
                <a16:creationId xmlns="" xmlns:a16="http://schemas.microsoft.com/office/drawing/2014/main" id="{747AED59-1A26-9C13-8482-7857E7DEFE52}"/>
              </a:ext>
            </a:extLst>
          </p:cNvPr>
          <p:cNvSpPr>
            <a:spLocks noGrp="1"/>
          </p:cNvSpPr>
          <p:nvPr>
            <p:ph sz="quarter" idx="14"/>
          </p:nvPr>
        </p:nvSpPr>
        <p:spPr>
          <a:xfrm>
            <a:off x="7880325" y="2306316"/>
            <a:ext cx="3467675" cy="3719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 xmlns:a16="http://schemas.microsoft.com/office/drawing/2014/main" id="{8A6A95A3-5086-2A79-17F4-9D73C9A06D38}"/>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5/17/2025</a:t>
            </a:fld>
            <a:endParaRPr lang="en-US"/>
          </a:p>
        </p:txBody>
      </p:sp>
      <p:sp>
        <p:nvSpPr>
          <p:cNvPr id="27" name="Footer Placeholder 4">
            <a:extLst>
              <a:ext uri="{FF2B5EF4-FFF2-40B4-BE49-F238E27FC236}">
                <a16:creationId xmlns="" xmlns:a16="http://schemas.microsoft.com/office/drawing/2014/main" id="{6D783851-A3B1-7B0C-0C6B-CB90D0A52237}"/>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 xmlns:a16="http://schemas.microsoft.com/office/drawing/2014/main" id="{81DD9F58-84DD-B624-EC60-B6671874D0DF}"/>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 xmlns:a16="http://schemas.microsoft.com/office/drawing/2014/main" id="{7F8EA658-2652-6F81-1B04-D50C60A3F171}"/>
              </a:ext>
              <a:ext uri="{C183D7F6-B498-43B3-948B-1728B52AA6E4}">
                <adec:decorative xmlns="" xmlns:adec="http://schemas.microsoft.com/office/drawing/2017/decorative" val="0"/>
              </a:ext>
            </a:extLst>
          </p:cNvPr>
          <p:cNvSpPr>
            <a:spLocks noGrp="1"/>
          </p:cNvSpPr>
          <p:nvPr>
            <p:ph type="pic" sz="quarter" idx="13"/>
          </p:nvPr>
        </p:nvSpPr>
        <p:spPr>
          <a:xfrm>
            <a:off x="487717" y="622570"/>
            <a:ext cx="7096427" cy="5403509"/>
          </a:xfrm>
        </p:spPr>
        <p:txBody>
          <a:bodyPr/>
          <a:lstStyle/>
          <a:p>
            <a:endParaRPr lang="en-US"/>
          </a:p>
        </p:txBody>
      </p:sp>
      <p:pic>
        <p:nvPicPr>
          <p:cNvPr id="13" name="Graphic 12">
            <a:extLst>
              <a:ext uri="{FF2B5EF4-FFF2-40B4-BE49-F238E27FC236}">
                <a16:creationId xmlns="" xmlns:a16="http://schemas.microsoft.com/office/drawing/2014/main" id="{01F453BA-8989-FBE8-49E1-BC7D9B636E93}"/>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 xmlns:a16="http://schemas.microsoft.com/office/drawing/2014/main" id="{9090F2D0-D223-75E7-CD39-6A8597908F96}"/>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 xmlns:a16="http://schemas.microsoft.com/office/drawing/2014/main" id="{402639BB-EF7B-A963-6B6B-68A497069D27}"/>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 xmlns:a16="http://schemas.microsoft.com/office/drawing/2014/main" id="{482FA05F-FFFD-06CA-78EB-0133A9843A0A}"/>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 xmlns:a16="http://schemas.microsoft.com/office/drawing/2014/main" id="{6D71139E-3769-21AF-EBA8-2AA6B97DB07F}"/>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 xmlns:a16="http://schemas.microsoft.com/office/drawing/2014/main" id="{6C663A07-67B9-A9DB-8B74-97AE730E88C4}"/>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 xmlns:a16="http://schemas.microsoft.com/office/drawing/2014/main" id="{32C039CC-1C82-E6EE-79B4-5EAC869259B7}"/>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7446120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p:nvPr>
        </p:nvSpPr>
        <p:spPr>
          <a:xfrm>
            <a:off x="843998" y="4509559"/>
            <a:ext cx="4579339" cy="1516522"/>
          </a:xfrm>
        </p:spPr>
        <p:txBody>
          <a:bodyPr anchor="t">
            <a:normAutofit/>
          </a:bodyPr>
          <a:lstStyle>
            <a:lvl1pPr>
              <a:lnSpc>
                <a:spcPct val="100000"/>
              </a:lnSpc>
              <a:defRPr sz="3200"/>
            </a:lvl1pPr>
          </a:lstStyle>
          <a:p>
            <a:r>
              <a:rPr lang="en-US"/>
              <a:t>Click to edit Master title style</a:t>
            </a:r>
          </a:p>
        </p:txBody>
      </p:sp>
      <p:sp>
        <p:nvSpPr>
          <p:cNvPr id="8" name="Content Placeholder 7">
            <a:extLst>
              <a:ext uri="{FF2B5EF4-FFF2-40B4-BE49-F238E27FC236}">
                <a16:creationId xmlns="" xmlns:a16="http://schemas.microsoft.com/office/drawing/2014/main" id="{C3D15418-1E32-0501-0E66-54FC2DD08E39}"/>
              </a:ext>
            </a:extLst>
          </p:cNvPr>
          <p:cNvSpPr>
            <a:spLocks noGrp="1"/>
          </p:cNvSpPr>
          <p:nvPr>
            <p:ph sz="quarter" idx="14"/>
          </p:nvPr>
        </p:nvSpPr>
        <p:spPr>
          <a:xfrm>
            <a:off x="5691351" y="4508939"/>
            <a:ext cx="5651393" cy="1516522"/>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ADC8C146-0A20-4029-98D5-9A42EEDF8B24}" type="datetime1">
              <a:rPr lang="en-US" smtClean="0"/>
              <a:t>5/17/2025</a:t>
            </a:fld>
            <a:endParaRPr lang="en-US"/>
          </a:p>
        </p:txBody>
      </p:sp>
      <p:sp>
        <p:nvSpPr>
          <p:cNvPr id="6" name="Footer Placeholder 5">
            <a:extLst>
              <a:ext uri="{FF2B5EF4-FFF2-40B4-BE49-F238E27FC236}">
                <a16:creationId xmlns=""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 xmlns:a16="http://schemas.microsoft.com/office/drawing/2014/main" id="{7F8EA658-2652-6F81-1B04-D50C60A3F171}"/>
              </a:ext>
              <a:ext uri="{C183D7F6-B498-43B3-948B-1728B52AA6E4}">
                <adec:decorative xmlns="" xmlns:adec="http://schemas.microsoft.com/office/drawing/2017/decorative" val="0"/>
              </a:ext>
            </a:extLst>
          </p:cNvPr>
          <p:cNvSpPr>
            <a:spLocks noGrp="1"/>
          </p:cNvSpPr>
          <p:nvPr>
            <p:ph type="pic" sz="quarter" idx="13"/>
          </p:nvPr>
        </p:nvSpPr>
        <p:spPr>
          <a:xfrm>
            <a:off x="843999" y="831919"/>
            <a:ext cx="10504001" cy="3472067"/>
          </a:xfrm>
        </p:spPr>
        <p:txBody>
          <a:bodyPr/>
          <a:lstStyle/>
          <a:p>
            <a:endParaRPr lang="en-US"/>
          </a:p>
        </p:txBody>
      </p:sp>
      <p:pic>
        <p:nvPicPr>
          <p:cNvPr id="3" name="Graphic 2">
            <a:extLst>
              <a:ext uri="{FF2B5EF4-FFF2-40B4-BE49-F238E27FC236}">
                <a16:creationId xmlns="" xmlns:a16="http://schemas.microsoft.com/office/drawing/2014/main" id="{A8FE1CE6-36FA-9B4B-CA09-3A3343ACA908}"/>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 xmlns:a16="http://schemas.microsoft.com/office/drawing/2014/main" id="{DA06CCBD-6450-8523-1CA9-7D9C7318B92C}"/>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 xmlns:a16="http://schemas.microsoft.com/office/drawing/2014/main" id="{9625484A-C309-D781-945E-6A34DC199149}"/>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 xmlns:a16="http://schemas.microsoft.com/office/drawing/2014/main" id="{2783AC34-9B3A-77D8-52FC-443B7CA67FB5}"/>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 xmlns:a16="http://schemas.microsoft.com/office/drawing/2014/main" id="{6DB06BD7-FE0A-EBB9-71EB-96E567385704}"/>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 xmlns:a16="http://schemas.microsoft.com/office/drawing/2014/main" id="{29BDA811-33B9-36E2-13FF-66C627F9246F}"/>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 xmlns:a16="http://schemas.microsoft.com/office/drawing/2014/main" id="{B61A9032-0DE8-B9F9-E3C2-DEBEAA55C926}"/>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320527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p:nvPr>
        </p:nvSpPr>
        <p:spPr>
          <a:xfrm>
            <a:off x="843999" y="3785800"/>
            <a:ext cx="2953618" cy="2240280"/>
          </a:xfrm>
        </p:spPr>
        <p:txBody>
          <a:bodyPr anchor="t">
            <a:normAutofit/>
          </a:bodyPr>
          <a:lstStyle>
            <a:lvl1pPr>
              <a:lnSpc>
                <a:spcPct val="100000"/>
              </a:lnSpc>
              <a:defRPr sz="3200"/>
            </a:lvl1pPr>
          </a:lstStyle>
          <a:p>
            <a:r>
              <a:rPr lang="en-US"/>
              <a:t>Click to edit Master title style</a:t>
            </a:r>
          </a:p>
        </p:txBody>
      </p:sp>
      <p:sp>
        <p:nvSpPr>
          <p:cNvPr id="9" name="Content Placeholder 7">
            <a:extLst>
              <a:ext uri="{FF2B5EF4-FFF2-40B4-BE49-F238E27FC236}">
                <a16:creationId xmlns="" xmlns:a16="http://schemas.microsoft.com/office/drawing/2014/main" id="{604936F2-32A5-190F-887B-879DF7952D3D}"/>
              </a:ext>
            </a:extLst>
          </p:cNvPr>
          <p:cNvSpPr>
            <a:spLocks noGrp="1"/>
          </p:cNvSpPr>
          <p:nvPr>
            <p:ph sz="quarter" idx="14"/>
          </p:nvPr>
        </p:nvSpPr>
        <p:spPr>
          <a:xfrm>
            <a:off x="4038601" y="3785181"/>
            <a:ext cx="7304144" cy="2240280"/>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87C12A2F-57DF-45DA-A7E9-678FD33267B9}" type="datetime1">
              <a:rPr lang="en-US" smtClean="0"/>
              <a:t>5/17/2025</a:t>
            </a:fld>
            <a:endParaRPr lang="en-US"/>
          </a:p>
        </p:txBody>
      </p:sp>
      <p:sp>
        <p:nvSpPr>
          <p:cNvPr id="6" name="Footer Placeholder 5">
            <a:extLst>
              <a:ext uri="{FF2B5EF4-FFF2-40B4-BE49-F238E27FC236}">
                <a16:creationId xmlns=""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 xmlns:a16="http://schemas.microsoft.com/office/drawing/2014/main" id="{7F8EA658-2652-6F81-1B04-D50C60A3F171}"/>
              </a:ext>
              <a:ext uri="{C183D7F6-B498-43B3-948B-1728B52AA6E4}">
                <adec:decorative xmlns="" xmlns:adec="http://schemas.microsoft.com/office/drawing/2017/decorative" val="0"/>
              </a:ext>
            </a:extLst>
          </p:cNvPr>
          <p:cNvSpPr>
            <a:spLocks noGrp="1"/>
          </p:cNvSpPr>
          <p:nvPr>
            <p:ph type="pic" sz="quarter" idx="13"/>
          </p:nvPr>
        </p:nvSpPr>
        <p:spPr>
          <a:xfrm>
            <a:off x="843999" y="865938"/>
            <a:ext cx="10504001" cy="2556004"/>
          </a:xfrm>
        </p:spPr>
        <p:txBody>
          <a:bodyPr/>
          <a:lstStyle/>
          <a:p>
            <a:endParaRPr lang="en-US"/>
          </a:p>
        </p:txBody>
      </p:sp>
      <p:pic>
        <p:nvPicPr>
          <p:cNvPr id="3" name="Graphic 2">
            <a:extLst>
              <a:ext uri="{FF2B5EF4-FFF2-40B4-BE49-F238E27FC236}">
                <a16:creationId xmlns="" xmlns:a16="http://schemas.microsoft.com/office/drawing/2014/main" id="{19E78B0A-21AE-A4BA-12CE-1A340CA1B157}"/>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 xmlns:a16="http://schemas.microsoft.com/office/drawing/2014/main" id="{F8096284-8264-DA08-60FA-CA2C8C9B85F0}"/>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 xmlns:a16="http://schemas.microsoft.com/office/drawing/2014/main" id="{193D1D54-96F2-0B29-24E1-866C6CE2D7B6}"/>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 xmlns:a16="http://schemas.microsoft.com/office/drawing/2014/main" id="{632D1B04-36C6-E26D-8F35-A8DECA103418}"/>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 xmlns:a16="http://schemas.microsoft.com/office/drawing/2014/main" id="{02397EC7-2F8F-0F68-BFC5-1C90BE82B664}"/>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 xmlns:a16="http://schemas.microsoft.com/office/drawing/2014/main" id="{D80D624B-F210-459B-B3CC-D7C3E934D473}"/>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 xmlns:a16="http://schemas.microsoft.com/office/drawing/2014/main" id="{0F3E6C33-6B71-C9C2-2AE8-BBE08A92D6A1}"/>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23657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336E9A-8E96-CD8C-7598-F87632CD81CF}"/>
              </a:ext>
            </a:extLst>
          </p:cNvPr>
          <p:cNvSpPr>
            <a:spLocks noGrp="1"/>
          </p:cNvSpPr>
          <p:nvPr>
            <p:ph type="ctrTitle"/>
          </p:nvPr>
        </p:nvSpPr>
        <p:spPr>
          <a:xfrm>
            <a:off x="1981200" y="1040704"/>
            <a:ext cx="8229600" cy="2621154"/>
          </a:xfrm>
        </p:spPr>
        <p:txBody>
          <a:bodyPr anchor="b">
            <a:normAutofit/>
          </a:bodyPr>
          <a:lstStyle>
            <a:lvl1pPr algn="ctr">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 xmlns:a16="http://schemas.microsoft.com/office/drawing/2014/main" id="{2BDC76B8-60F6-62D3-9F73-E81662203017}"/>
              </a:ext>
            </a:extLst>
          </p:cNvPr>
          <p:cNvSpPr>
            <a:spLocks noGrp="1"/>
          </p:cNvSpPr>
          <p:nvPr>
            <p:ph type="subTitle" idx="1"/>
          </p:nvPr>
        </p:nvSpPr>
        <p:spPr>
          <a:xfrm>
            <a:off x="1981201" y="3839013"/>
            <a:ext cx="8229600" cy="1414091"/>
          </a:xfrm>
        </p:spPr>
        <p:txBody>
          <a:bodyPr>
            <a:normAutofit/>
          </a:bodyPr>
          <a:lstStyle>
            <a:lvl1pPr marL="0" indent="0" algn="ctr">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2">
            <a:extLst>
              <a:ext uri="{FF2B5EF4-FFF2-40B4-BE49-F238E27FC236}">
                <a16:creationId xmlns="" xmlns:a16="http://schemas.microsoft.com/office/drawing/2014/main" id="{B38046AB-D9F5-1893-7DFC-8DB6312FE061}"/>
              </a:ext>
            </a:extLst>
          </p:cNvPr>
          <p:cNvSpPr>
            <a:spLocks noGrp="1"/>
          </p:cNvSpPr>
          <p:nvPr>
            <p:ph type="body" sz="quarter" idx="21" hasCustomPrompt="1"/>
          </p:nvPr>
        </p:nvSpPr>
        <p:spPr>
          <a:xfrm>
            <a:off x="4896806" y="5440259"/>
            <a:ext cx="2398389" cy="239712"/>
          </a:xfrm>
        </p:spPr>
        <p:txBody>
          <a:bodyPr lIns="0" tIns="0" rIns="0" bIns="0">
            <a:noAutofit/>
          </a:bodyPr>
          <a:lstStyle>
            <a:lvl1pPr marL="0" indent="0" algn="ctr">
              <a:buNone/>
              <a:defRPr sz="1600">
                <a:solidFill>
                  <a:schemeClr val="bg1"/>
                </a:solidFill>
                <a:latin typeface="+mn-lt"/>
              </a:defRPr>
            </a:lvl1pPr>
          </a:lstStyle>
          <a:p>
            <a:pPr lvl="0"/>
            <a:r>
              <a:rPr lang="en-US" altLang="zh-CN"/>
              <a:t>Presenter Name</a:t>
            </a:r>
          </a:p>
        </p:txBody>
      </p:sp>
      <p:sp>
        <p:nvSpPr>
          <p:cNvPr id="4" name="Date Placeholder 3">
            <a:extLst>
              <a:ext uri="{FF2B5EF4-FFF2-40B4-BE49-F238E27FC236}">
                <a16:creationId xmlns="" xmlns:a16="http://schemas.microsoft.com/office/drawing/2014/main" id="{7FB5A8C7-A83B-6489-D21E-5B480C549EB7}"/>
              </a:ext>
            </a:extLst>
          </p:cNvPr>
          <p:cNvSpPr>
            <a:spLocks noGrp="1"/>
          </p:cNvSpPr>
          <p:nvPr>
            <p:ph type="dt" sz="half" idx="22"/>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5/17/2025</a:t>
            </a:fld>
            <a:endParaRPr lang="en-US"/>
          </a:p>
        </p:txBody>
      </p:sp>
      <p:sp>
        <p:nvSpPr>
          <p:cNvPr id="16" name="Footer Placeholder 15">
            <a:extLst>
              <a:ext uri="{FF2B5EF4-FFF2-40B4-BE49-F238E27FC236}">
                <a16:creationId xmlns="" xmlns:a16="http://schemas.microsoft.com/office/drawing/2014/main" id="{B0AF4A89-2B96-768D-17C2-66047B0A042C}"/>
              </a:ext>
            </a:extLst>
          </p:cNvPr>
          <p:cNvSpPr>
            <a:spLocks noGrp="1"/>
          </p:cNvSpPr>
          <p:nvPr>
            <p:ph type="ftr" sz="quarter" idx="23"/>
          </p:nvPr>
        </p:nvSpPr>
        <p:spPr/>
        <p:txBody>
          <a:bodyPr/>
          <a:lstStyle>
            <a:lvl1pPr>
              <a:defRPr>
                <a:solidFill>
                  <a:sysClr val="windowText" lastClr="000000"/>
                </a:solidFill>
              </a:defRPr>
            </a:lvl1pPr>
          </a:lstStyle>
          <a:p>
            <a:r>
              <a:rPr lang="en-US" altLang="zh-CN"/>
              <a:t>Sample Footer Text</a:t>
            </a:r>
          </a:p>
        </p:txBody>
      </p:sp>
      <p:sp>
        <p:nvSpPr>
          <p:cNvPr id="17" name="Slide Number Placeholder 16">
            <a:extLst>
              <a:ext uri="{FF2B5EF4-FFF2-40B4-BE49-F238E27FC236}">
                <a16:creationId xmlns="" xmlns:a16="http://schemas.microsoft.com/office/drawing/2014/main" id="{0183077A-64D7-1B46-442E-871CDCFA22F1}"/>
              </a:ext>
            </a:extLst>
          </p:cNvPr>
          <p:cNvSpPr>
            <a:spLocks noGrp="1"/>
          </p:cNvSpPr>
          <p:nvPr>
            <p:ph type="sldNum" sz="quarter" idx="24"/>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7" name="Graphic 37">
            <a:extLst>
              <a:ext uri="{FF2B5EF4-FFF2-40B4-BE49-F238E27FC236}">
                <a16:creationId xmlns="" xmlns:a16="http://schemas.microsoft.com/office/drawing/2014/main" id="{DA472B3D-9EB7-4155-878C-93C3C44C946D}"/>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H="1" flipV="1">
            <a:off x="10521624" y="834795"/>
            <a:ext cx="835188" cy="835188"/>
          </a:xfrm>
          <a:prstGeom prst="rect">
            <a:avLst/>
          </a:prstGeom>
        </p:spPr>
      </p:pic>
      <p:pic>
        <p:nvPicPr>
          <p:cNvPr id="8" name="Graphic 38">
            <a:extLst>
              <a:ext uri="{FF2B5EF4-FFF2-40B4-BE49-F238E27FC236}">
                <a16:creationId xmlns="" xmlns:a16="http://schemas.microsoft.com/office/drawing/2014/main" id="{440CC070-F73C-A30D-7024-E2FD4B585F6C}"/>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4"/>
              </a:ext>
            </a:extLst>
          </a:blip>
          <a:stretch>
            <a:fillRect/>
          </a:stretch>
        </p:blipFill>
        <p:spPr>
          <a:xfrm>
            <a:off x="11356812" y="0"/>
            <a:ext cx="835188" cy="835188"/>
          </a:xfrm>
          <a:prstGeom prst="rect">
            <a:avLst/>
          </a:prstGeom>
        </p:spPr>
      </p:pic>
      <p:pic>
        <p:nvPicPr>
          <p:cNvPr id="9" name="Graphic 39">
            <a:extLst>
              <a:ext uri="{FF2B5EF4-FFF2-40B4-BE49-F238E27FC236}">
                <a16:creationId xmlns="" xmlns:a16="http://schemas.microsoft.com/office/drawing/2014/main" id="{AE9162A6-D4CB-1D6F-8B4E-3E17F1747A0A}"/>
              </a:ext>
              <a:ext uri="{C183D7F6-B498-43B3-948B-1728B52AA6E4}">
                <adec:decorative xmlns="" xmlns:adec="http://schemas.microsoft.com/office/drawing/2017/decorative" val="1"/>
              </a:ext>
            </a:extLst>
          </p:cNvPr>
          <p:cNvPicPr>
            <a:picLocks noChangeAspect="1"/>
          </p:cNvPicPr>
          <p:nvPr userDrawn="1"/>
        </p:nvPicPr>
        <p:blipFill>
          <a:blip r:embed="rId5">
            <a:extLst>
              <a:ext uri="{96DAC541-7B7A-43D3-8B79-37D633B846F1}">
                <asvg:svgBlip xmlns="" xmlns:asvg="http://schemas.microsoft.com/office/drawing/2016/SVG/main" r:embed="rId6"/>
              </a:ext>
            </a:extLst>
          </a:blip>
          <a:stretch>
            <a:fillRect/>
          </a:stretch>
        </p:blipFill>
        <p:spPr>
          <a:xfrm flipV="1">
            <a:off x="11356812" y="834795"/>
            <a:ext cx="835188" cy="835188"/>
          </a:xfrm>
          <a:prstGeom prst="rect">
            <a:avLst/>
          </a:prstGeom>
        </p:spPr>
      </p:pic>
      <p:pic>
        <p:nvPicPr>
          <p:cNvPr id="10" name="Graphic 41">
            <a:extLst>
              <a:ext uri="{FF2B5EF4-FFF2-40B4-BE49-F238E27FC236}">
                <a16:creationId xmlns="" xmlns:a16="http://schemas.microsoft.com/office/drawing/2014/main" id="{52CE1CBA-D91F-F223-AB74-E7E7B9B602D5}"/>
              </a:ext>
              <a:ext uri="{C183D7F6-B498-43B3-948B-1728B52AA6E4}">
                <adec:decorative xmlns="" xmlns:adec="http://schemas.microsoft.com/office/drawing/2017/decorative" val="1"/>
              </a:ext>
            </a:extLst>
          </p:cNvPr>
          <p:cNvPicPr>
            <a:picLocks noChangeAspect="1"/>
          </p:cNvPicPr>
          <p:nvPr userDrawn="1"/>
        </p:nvPicPr>
        <p:blipFill>
          <a:blip r:embed="rId7">
            <a:extLst>
              <a:ext uri="{96DAC541-7B7A-43D3-8B79-37D633B846F1}">
                <asvg:svgBlip xmlns="" xmlns:asvg="http://schemas.microsoft.com/office/drawing/2016/SVG/main" r:embed="rId8"/>
              </a:ext>
            </a:extLst>
          </a:blip>
          <a:stretch>
            <a:fillRect/>
          </a:stretch>
        </p:blipFill>
        <p:spPr>
          <a:xfrm flipH="1">
            <a:off x="824628" y="0"/>
            <a:ext cx="824627" cy="824627"/>
          </a:xfrm>
          <a:prstGeom prst="rect">
            <a:avLst/>
          </a:prstGeom>
        </p:spPr>
      </p:pic>
      <p:pic>
        <p:nvPicPr>
          <p:cNvPr id="11" name="Graphic 42">
            <a:extLst>
              <a:ext uri="{FF2B5EF4-FFF2-40B4-BE49-F238E27FC236}">
                <a16:creationId xmlns="" xmlns:a16="http://schemas.microsoft.com/office/drawing/2014/main" id="{3AE78119-A983-9CC4-536A-C2F844126243}"/>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9"/>
              </a:ext>
            </a:extLst>
          </a:blip>
          <a:stretch>
            <a:fillRect/>
          </a:stretch>
        </p:blipFill>
        <p:spPr>
          <a:xfrm flipV="1">
            <a:off x="1" y="824239"/>
            <a:ext cx="824627" cy="824627"/>
          </a:xfrm>
          <a:prstGeom prst="rect">
            <a:avLst/>
          </a:prstGeom>
        </p:spPr>
      </p:pic>
      <p:pic>
        <p:nvPicPr>
          <p:cNvPr id="12" name="Graphic 43">
            <a:extLst>
              <a:ext uri="{FF2B5EF4-FFF2-40B4-BE49-F238E27FC236}">
                <a16:creationId xmlns="" xmlns:a16="http://schemas.microsoft.com/office/drawing/2014/main" id="{23DDF523-FC16-72EB-65D8-A25BB81E4AE8}"/>
              </a:ext>
              <a:ext uri="{C183D7F6-B498-43B3-948B-1728B52AA6E4}">
                <adec:decorative xmlns="" xmlns:adec="http://schemas.microsoft.com/office/drawing/2017/decorative" val="1"/>
              </a:ext>
            </a:extLst>
          </p:cNvPr>
          <p:cNvPicPr>
            <a:picLocks noChangeAspect="1"/>
          </p:cNvPicPr>
          <p:nvPr userDrawn="1"/>
        </p:nvPicPr>
        <p:blipFill>
          <a:blip r:embed="rId5">
            <a:extLst>
              <a:ext uri="{96DAC541-7B7A-43D3-8B79-37D633B846F1}">
                <asvg:svgBlip xmlns="" xmlns:asvg="http://schemas.microsoft.com/office/drawing/2016/SVG/main" r:embed="rId6"/>
              </a:ext>
            </a:extLst>
          </a:blip>
          <a:stretch>
            <a:fillRect/>
          </a:stretch>
        </p:blipFill>
        <p:spPr>
          <a:xfrm flipH="1">
            <a:off x="1" y="0"/>
            <a:ext cx="824627" cy="824627"/>
          </a:xfrm>
          <a:prstGeom prst="rect">
            <a:avLst/>
          </a:prstGeom>
        </p:spPr>
      </p:pic>
      <p:pic>
        <p:nvPicPr>
          <p:cNvPr id="13" name="Graphic 44">
            <a:extLst>
              <a:ext uri="{FF2B5EF4-FFF2-40B4-BE49-F238E27FC236}">
                <a16:creationId xmlns="" xmlns:a16="http://schemas.microsoft.com/office/drawing/2014/main" id="{643FA5A3-CE4B-17E8-CAF1-0AA6430A0F4A}"/>
              </a:ext>
              <a:ext uri="{C183D7F6-B498-43B3-948B-1728B52AA6E4}">
                <adec:decorative xmlns="" xmlns:adec="http://schemas.microsoft.com/office/drawing/2017/decorative" val="1"/>
              </a:ext>
            </a:extLst>
          </p:cNvPr>
          <p:cNvPicPr>
            <a:picLocks noChangeAspect="1"/>
          </p:cNvPicPr>
          <p:nvPr userDrawn="1"/>
        </p:nvPicPr>
        <p:blipFill>
          <a:blip r:embed="rId5">
            <a:extLst>
              <a:ext uri="{96DAC541-7B7A-43D3-8B79-37D633B846F1}">
                <asvg:svgBlip xmlns="" xmlns:asvg="http://schemas.microsoft.com/office/drawing/2016/SVG/main" r:embed="rId6"/>
              </a:ext>
            </a:extLst>
          </a:blip>
          <a:stretch>
            <a:fillRect/>
          </a:stretch>
        </p:blipFill>
        <p:spPr>
          <a:xfrm flipH="1" flipV="1">
            <a:off x="0" y="1649066"/>
            <a:ext cx="824627" cy="824627"/>
          </a:xfrm>
          <a:prstGeom prst="rect">
            <a:avLst/>
          </a:prstGeom>
        </p:spPr>
      </p:pic>
      <p:pic>
        <p:nvPicPr>
          <p:cNvPr id="14" name="Graphic 45">
            <a:extLst>
              <a:ext uri="{FF2B5EF4-FFF2-40B4-BE49-F238E27FC236}">
                <a16:creationId xmlns="" xmlns:a16="http://schemas.microsoft.com/office/drawing/2014/main" id="{CFAF230C-8F02-01BA-72C2-EEE4E16137B0}"/>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9"/>
              </a:ext>
            </a:extLst>
          </a:blip>
          <a:stretch>
            <a:fillRect/>
          </a:stretch>
        </p:blipFill>
        <p:spPr>
          <a:xfrm>
            <a:off x="1649255" y="0"/>
            <a:ext cx="824627" cy="824627"/>
          </a:xfrm>
          <a:prstGeom prst="rect">
            <a:avLst/>
          </a:prstGeom>
        </p:spPr>
      </p:pic>
    </p:spTree>
    <p:extLst>
      <p:ext uri="{BB962C8B-B14F-4D97-AF65-F5344CB8AC3E}">
        <p14:creationId xmlns:p14="http://schemas.microsoft.com/office/powerpoint/2010/main" val="685843827"/>
      </p:ext>
    </p:extLst>
  </p:cSld>
  <p:clrMapOvr>
    <a:masterClrMapping/>
  </p:clrMapOvr>
  <p:extLst>
    <p:ext uri="{DCECCB84-F9BA-43D5-87BE-67443E8EF086}">
      <p15:sldGuideLst xmlns=""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p:nvPr>
        </p:nvSpPr>
        <p:spPr>
          <a:xfrm>
            <a:off x="844000" y="831918"/>
            <a:ext cx="2953618" cy="2240279"/>
          </a:xfrm>
        </p:spPr>
        <p:txBody>
          <a:bodyPr anchor="t">
            <a:normAutofit/>
          </a:bodyPr>
          <a:lstStyle>
            <a:lvl1pPr>
              <a:lnSpc>
                <a:spcPct val="100000"/>
              </a:lnSpc>
              <a:defRPr sz="3600"/>
            </a:lvl1pPr>
          </a:lstStyle>
          <a:p>
            <a:r>
              <a:rPr lang="en-US"/>
              <a:t>Click to edit Master title style</a:t>
            </a:r>
          </a:p>
        </p:txBody>
      </p:sp>
      <p:sp>
        <p:nvSpPr>
          <p:cNvPr id="9" name="Content Placeholder 7">
            <a:extLst>
              <a:ext uri="{FF2B5EF4-FFF2-40B4-BE49-F238E27FC236}">
                <a16:creationId xmlns="" xmlns:a16="http://schemas.microsoft.com/office/drawing/2014/main" id="{6CEED542-E774-61A5-5B49-071375A44C85}"/>
              </a:ext>
            </a:extLst>
          </p:cNvPr>
          <p:cNvSpPr>
            <a:spLocks noGrp="1"/>
          </p:cNvSpPr>
          <p:nvPr>
            <p:ph sz="quarter" idx="14"/>
          </p:nvPr>
        </p:nvSpPr>
        <p:spPr>
          <a:xfrm>
            <a:off x="4061249" y="831918"/>
            <a:ext cx="7286751" cy="2240279"/>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 xmlns:a16="http://schemas.microsoft.com/office/drawing/2014/main" id="{C20D3D2F-469D-F760-7219-DCE77131FF3A}"/>
              </a:ext>
            </a:extLst>
          </p:cNvPr>
          <p:cNvSpPr>
            <a:spLocks noGrp="1"/>
          </p:cNvSpPr>
          <p:nvPr>
            <p:ph type="dt" sz="half" idx="15"/>
          </p:nvPr>
        </p:nvSpPr>
        <p:spPr/>
        <p:txBody>
          <a:bodyPr/>
          <a:lstStyle/>
          <a:p>
            <a:r>
              <a:rPr lang="en-US" altLang="zh-CN" dirty="0"/>
              <a:t>03/12/2025</a:t>
            </a:r>
            <a:fld id="{C764DE79-268F-4C1A-8933-263129D2AF90}" type="datetimeFigureOut">
              <a:rPr lang="en-US" smtClean="0"/>
              <a:t>5/17/2025</a:t>
            </a:fld>
            <a:endParaRPr lang="en-US"/>
          </a:p>
        </p:txBody>
      </p:sp>
      <p:sp>
        <p:nvSpPr>
          <p:cNvPr id="4" name="Footer Placeholder 3">
            <a:extLst>
              <a:ext uri="{FF2B5EF4-FFF2-40B4-BE49-F238E27FC236}">
                <a16:creationId xmlns="" xmlns:a16="http://schemas.microsoft.com/office/drawing/2014/main" id="{DC1BB507-1DA8-86E9-368F-BF0F66E2E70B}"/>
              </a:ext>
            </a:extLst>
          </p:cNvPr>
          <p:cNvSpPr>
            <a:spLocks noGrp="1"/>
          </p:cNvSpPr>
          <p:nvPr>
            <p:ph type="ftr" sz="quarter" idx="16"/>
          </p:nvPr>
        </p:nvSpPr>
        <p:spPr/>
        <p:txBody>
          <a:bodyPr/>
          <a:lstStyle/>
          <a:p>
            <a:r>
              <a:rPr lang="en-US" altLang="zh-CN"/>
              <a:t>Sample Footer Text</a:t>
            </a:r>
          </a:p>
        </p:txBody>
      </p:sp>
      <p:sp>
        <p:nvSpPr>
          <p:cNvPr id="5" name="Slide Number Placeholder 4">
            <a:extLst>
              <a:ext uri="{FF2B5EF4-FFF2-40B4-BE49-F238E27FC236}">
                <a16:creationId xmlns="" xmlns:a16="http://schemas.microsoft.com/office/drawing/2014/main" id="{CEA4446F-D6E1-6A62-7F0D-0180E676873E}"/>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 xmlns:a16="http://schemas.microsoft.com/office/drawing/2014/main" id="{7F8EA658-2652-6F81-1B04-D50C60A3F171}"/>
              </a:ext>
              <a:ext uri="{C183D7F6-B498-43B3-948B-1728B52AA6E4}">
                <adec:decorative xmlns="" xmlns:adec="http://schemas.microsoft.com/office/drawing/2017/decorative" val="0"/>
              </a:ext>
            </a:extLst>
          </p:cNvPr>
          <p:cNvSpPr>
            <a:spLocks noGrp="1"/>
          </p:cNvSpPr>
          <p:nvPr>
            <p:ph type="pic" sz="quarter" idx="13"/>
          </p:nvPr>
        </p:nvSpPr>
        <p:spPr>
          <a:xfrm>
            <a:off x="843999" y="3310759"/>
            <a:ext cx="10504001" cy="2722852"/>
          </a:xfrm>
        </p:spPr>
        <p:txBody>
          <a:bodyPr/>
          <a:lstStyle/>
          <a:p>
            <a:endParaRPr lang="en-US"/>
          </a:p>
        </p:txBody>
      </p:sp>
      <p:pic>
        <p:nvPicPr>
          <p:cNvPr id="6" name="Graphic 5">
            <a:extLst>
              <a:ext uri="{FF2B5EF4-FFF2-40B4-BE49-F238E27FC236}">
                <a16:creationId xmlns="" xmlns:a16="http://schemas.microsoft.com/office/drawing/2014/main" id="{55663658-2A72-7914-3399-496F201EC68F}"/>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7" name="Graphic 6">
            <a:extLst>
              <a:ext uri="{FF2B5EF4-FFF2-40B4-BE49-F238E27FC236}">
                <a16:creationId xmlns="" xmlns:a16="http://schemas.microsoft.com/office/drawing/2014/main" id="{10175623-0C8A-E3EF-43D6-B02FB67ECF37}"/>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2" name="Graphic 11">
            <a:extLst>
              <a:ext uri="{FF2B5EF4-FFF2-40B4-BE49-F238E27FC236}">
                <a16:creationId xmlns="" xmlns:a16="http://schemas.microsoft.com/office/drawing/2014/main" id="{D7F26256-51F8-378C-BB92-DDAC2645F733}"/>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6"/>
              </a:ext>
            </a:extLst>
          </a:blip>
          <a:stretch>
            <a:fillRect/>
          </a:stretch>
        </p:blipFill>
        <p:spPr>
          <a:xfrm flipV="1">
            <a:off x="1" y="0"/>
            <a:ext cx="487717" cy="487717"/>
          </a:xfrm>
          <a:prstGeom prst="rect">
            <a:avLst/>
          </a:prstGeom>
        </p:spPr>
      </p:pic>
      <p:pic>
        <p:nvPicPr>
          <p:cNvPr id="14" name="Graphic 13">
            <a:extLst>
              <a:ext uri="{FF2B5EF4-FFF2-40B4-BE49-F238E27FC236}">
                <a16:creationId xmlns="" xmlns:a16="http://schemas.microsoft.com/office/drawing/2014/main" id="{99F4DCD3-D8E4-ACF8-9A03-AB659B11D176}"/>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487835"/>
            <a:ext cx="487717" cy="487717"/>
          </a:xfrm>
          <a:prstGeom prst="rect">
            <a:avLst/>
          </a:prstGeom>
        </p:spPr>
      </p:pic>
    </p:spTree>
    <p:extLst>
      <p:ext uri="{BB962C8B-B14F-4D97-AF65-F5344CB8AC3E}">
        <p14:creationId xmlns:p14="http://schemas.microsoft.com/office/powerpoint/2010/main" val="1712410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p:nvPr>
        </p:nvSpPr>
        <p:spPr>
          <a:xfrm>
            <a:off x="873963" y="858337"/>
            <a:ext cx="10504000" cy="970463"/>
          </a:xfrm>
        </p:spPr>
        <p:txBody>
          <a:bodyPr anchor="ctr"/>
          <a:lstStyle>
            <a:lvl1pPr>
              <a:lnSpc>
                <a:spcPct val="100000"/>
              </a:lnSpc>
              <a:defRPr sz="3600"/>
            </a:lvl1pPr>
          </a:lstStyle>
          <a:p>
            <a:r>
              <a:rPr lang="en-US"/>
              <a:t>Click to edit Master title style</a:t>
            </a:r>
          </a:p>
        </p:txBody>
      </p:sp>
      <p:sp>
        <p:nvSpPr>
          <p:cNvPr id="3" name="Content Placeholder 7">
            <a:extLst>
              <a:ext uri="{FF2B5EF4-FFF2-40B4-BE49-F238E27FC236}">
                <a16:creationId xmlns="" xmlns:a16="http://schemas.microsoft.com/office/drawing/2014/main" id="{049F0A64-A22A-9199-74B3-0965EDE98037}"/>
              </a:ext>
            </a:extLst>
          </p:cNvPr>
          <p:cNvSpPr>
            <a:spLocks noGrp="1"/>
          </p:cNvSpPr>
          <p:nvPr>
            <p:ph sz="quarter" idx="14"/>
          </p:nvPr>
        </p:nvSpPr>
        <p:spPr>
          <a:xfrm>
            <a:off x="7227944" y="2080429"/>
            <a:ext cx="4114800" cy="3945032"/>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4766791B-F730-470C-BD5E-FFF8D449589F}" type="datetime1">
              <a:rPr lang="en-US" smtClean="0"/>
              <a:t>5/17/2025</a:t>
            </a:fld>
            <a:endParaRPr lang="en-US"/>
          </a:p>
        </p:txBody>
      </p:sp>
      <p:sp>
        <p:nvSpPr>
          <p:cNvPr id="6" name="Footer Placeholder 5">
            <a:extLst>
              <a:ext uri="{FF2B5EF4-FFF2-40B4-BE49-F238E27FC236}">
                <a16:creationId xmlns=""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 xmlns:a16="http://schemas.microsoft.com/office/drawing/2014/main" id="{7F8EA658-2652-6F81-1B04-D50C60A3F171}"/>
              </a:ext>
              <a:ext uri="{C183D7F6-B498-43B3-948B-1728B52AA6E4}">
                <adec:decorative xmlns="" xmlns:adec="http://schemas.microsoft.com/office/drawing/2017/decorative" val="0"/>
              </a:ext>
            </a:extLst>
          </p:cNvPr>
          <p:cNvSpPr>
            <a:spLocks noGrp="1"/>
          </p:cNvSpPr>
          <p:nvPr>
            <p:ph type="pic" sz="quarter" idx="13"/>
          </p:nvPr>
        </p:nvSpPr>
        <p:spPr>
          <a:xfrm>
            <a:off x="873963" y="2081048"/>
            <a:ext cx="6157458" cy="3945032"/>
          </a:xfrm>
        </p:spPr>
        <p:txBody>
          <a:bodyPr/>
          <a:lstStyle/>
          <a:p>
            <a:endParaRPr lang="en-US"/>
          </a:p>
        </p:txBody>
      </p:sp>
      <p:pic>
        <p:nvPicPr>
          <p:cNvPr id="15" name="Graphic 14">
            <a:extLst>
              <a:ext uri="{FF2B5EF4-FFF2-40B4-BE49-F238E27FC236}">
                <a16:creationId xmlns="" xmlns:a16="http://schemas.microsoft.com/office/drawing/2014/main" id="{517389FB-898C-ED35-D905-8A087871BD7F}"/>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6" name="Graphic 15">
            <a:extLst>
              <a:ext uri="{FF2B5EF4-FFF2-40B4-BE49-F238E27FC236}">
                <a16:creationId xmlns="" xmlns:a16="http://schemas.microsoft.com/office/drawing/2014/main" id="{619C64AD-E09A-CC70-49DC-605622C1125F}"/>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 xmlns:a16="http://schemas.microsoft.com/office/drawing/2014/main" id="{BDB63EDA-C12D-2085-7D24-152F0C7E2A9D}"/>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 xmlns:a16="http://schemas.microsoft.com/office/drawing/2014/main" id="{3B18EDB2-8247-FA9E-E75F-3AC6B135DF47}"/>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26" name="Graphic 25">
            <a:extLst>
              <a:ext uri="{FF2B5EF4-FFF2-40B4-BE49-F238E27FC236}">
                <a16:creationId xmlns="" xmlns:a16="http://schemas.microsoft.com/office/drawing/2014/main" id="{5805ECDF-B724-0A16-9B7D-B88162F68583}"/>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27" name="Graphic 26">
            <a:extLst>
              <a:ext uri="{FF2B5EF4-FFF2-40B4-BE49-F238E27FC236}">
                <a16:creationId xmlns="" xmlns:a16="http://schemas.microsoft.com/office/drawing/2014/main" id="{77361FB2-02C7-BBC5-F352-20C3DDF3EFA6}"/>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28" name="Graphic 27">
            <a:extLst>
              <a:ext uri="{FF2B5EF4-FFF2-40B4-BE49-F238E27FC236}">
                <a16:creationId xmlns="" xmlns:a16="http://schemas.microsoft.com/office/drawing/2014/main" id="{4DB4047E-8912-587E-8C12-4715650F456B}"/>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9246360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p:nvPr>
        </p:nvSpPr>
        <p:spPr>
          <a:xfrm>
            <a:off x="844000" y="852884"/>
            <a:ext cx="4672584" cy="1453896"/>
          </a:xfrm>
        </p:spPr>
        <p:txBody>
          <a:bodyPr>
            <a:norm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 xmlns:a16="http://schemas.microsoft.com/office/drawing/2014/main" id="{E83E6B1E-856C-761E-20ED-EC7F64C439BD}"/>
              </a:ext>
            </a:extLst>
          </p:cNvPr>
          <p:cNvSpPr>
            <a:spLocks noGrp="1"/>
          </p:cNvSpPr>
          <p:nvPr>
            <p:ph sz="quarter" idx="14"/>
          </p:nvPr>
        </p:nvSpPr>
        <p:spPr>
          <a:xfrm>
            <a:off x="5754255" y="852884"/>
            <a:ext cx="5588489" cy="5172577"/>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4E73FE0C-303A-49D2-B22C-9FE8AE7D9EF1}" type="datetime1">
              <a:rPr lang="en-US" smtClean="0"/>
              <a:t>5/17/2025</a:t>
            </a:fld>
            <a:endParaRPr lang="en-US"/>
          </a:p>
        </p:txBody>
      </p:sp>
      <p:sp>
        <p:nvSpPr>
          <p:cNvPr id="6" name="Footer Placeholder 5">
            <a:extLst>
              <a:ext uri="{FF2B5EF4-FFF2-40B4-BE49-F238E27FC236}">
                <a16:creationId xmlns=""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 xmlns:a16="http://schemas.microsoft.com/office/drawing/2014/main" id="{7F8EA658-2652-6F81-1B04-D50C60A3F171}"/>
              </a:ext>
              <a:ext uri="{C183D7F6-B498-43B3-948B-1728B52AA6E4}">
                <adec:decorative xmlns="" xmlns:adec="http://schemas.microsoft.com/office/drawing/2017/decorative" val="0"/>
              </a:ext>
            </a:extLst>
          </p:cNvPr>
          <p:cNvSpPr>
            <a:spLocks noGrp="1"/>
          </p:cNvSpPr>
          <p:nvPr>
            <p:ph type="pic" sz="quarter" idx="13"/>
          </p:nvPr>
        </p:nvSpPr>
        <p:spPr>
          <a:xfrm>
            <a:off x="844000" y="2459420"/>
            <a:ext cx="4672584" cy="3545695"/>
          </a:xfrm>
        </p:spPr>
        <p:txBody>
          <a:bodyPr/>
          <a:lstStyle/>
          <a:p>
            <a:endParaRPr lang="en-US"/>
          </a:p>
        </p:txBody>
      </p:sp>
      <p:pic>
        <p:nvPicPr>
          <p:cNvPr id="3" name="Graphic 2">
            <a:extLst>
              <a:ext uri="{FF2B5EF4-FFF2-40B4-BE49-F238E27FC236}">
                <a16:creationId xmlns="" xmlns:a16="http://schemas.microsoft.com/office/drawing/2014/main" id="{3C8DC550-7CD2-9B08-4701-BB488516AB95}"/>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 xmlns:a16="http://schemas.microsoft.com/office/drawing/2014/main" id="{4B3449CD-9FD3-44DF-7BBD-D5E0619F50FB}"/>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 xmlns:a16="http://schemas.microsoft.com/office/drawing/2014/main" id="{58AF31DA-8753-E622-581C-DB283F899D7D}"/>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 xmlns:a16="http://schemas.microsoft.com/office/drawing/2014/main" id="{DC5C59C6-A901-602B-BDD4-9BAF10F2944E}"/>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 xmlns:a16="http://schemas.microsoft.com/office/drawing/2014/main" id="{62BCF387-E72A-077A-82D4-E9ACA43899F0}"/>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 xmlns:a16="http://schemas.microsoft.com/office/drawing/2014/main" id="{BC2FF69E-808D-3BA7-BA32-03122031C758}"/>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 xmlns:a16="http://schemas.microsoft.com/office/drawing/2014/main" id="{AC89C1CA-BAB8-EC5C-DD4F-3FFEFC6ABE90}"/>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3752931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p:nvPr>
        </p:nvSpPr>
        <p:spPr>
          <a:xfrm>
            <a:off x="844000" y="873725"/>
            <a:ext cx="3657603" cy="1453896"/>
          </a:xfrm>
        </p:spPr>
        <p:txBody>
          <a:bodyPr anchor="t">
            <a:norm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 xmlns:a16="http://schemas.microsoft.com/office/drawing/2014/main" id="{6A3A9E47-84C1-0F06-5130-5630D608E1E1}"/>
              </a:ext>
            </a:extLst>
          </p:cNvPr>
          <p:cNvSpPr>
            <a:spLocks noGrp="1"/>
          </p:cNvSpPr>
          <p:nvPr>
            <p:ph sz="quarter" idx="14"/>
          </p:nvPr>
        </p:nvSpPr>
        <p:spPr>
          <a:xfrm>
            <a:off x="4729018" y="873725"/>
            <a:ext cx="6613726" cy="5151736"/>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D73859A7-84EB-4384-87AF-59CC16704CF8}" type="datetime1">
              <a:rPr lang="en-US" smtClean="0"/>
              <a:t>5/17/2025</a:t>
            </a:fld>
            <a:endParaRPr lang="en-US"/>
          </a:p>
        </p:txBody>
      </p:sp>
      <p:sp>
        <p:nvSpPr>
          <p:cNvPr id="6" name="Footer Placeholder 5">
            <a:extLst>
              <a:ext uri="{FF2B5EF4-FFF2-40B4-BE49-F238E27FC236}">
                <a16:creationId xmlns=""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 xmlns:a16="http://schemas.microsoft.com/office/drawing/2014/main" id="{7F8EA658-2652-6F81-1B04-D50C60A3F171}"/>
              </a:ext>
              <a:ext uri="{C183D7F6-B498-43B3-948B-1728B52AA6E4}">
                <adec:decorative xmlns="" xmlns:adec="http://schemas.microsoft.com/office/drawing/2017/decorative" val="0"/>
              </a:ext>
            </a:extLst>
          </p:cNvPr>
          <p:cNvSpPr>
            <a:spLocks noGrp="1"/>
          </p:cNvSpPr>
          <p:nvPr>
            <p:ph type="pic" sz="quarter" idx="13"/>
          </p:nvPr>
        </p:nvSpPr>
        <p:spPr>
          <a:xfrm>
            <a:off x="843999" y="2490951"/>
            <a:ext cx="3657603" cy="3493323"/>
          </a:xfrm>
        </p:spPr>
        <p:txBody>
          <a:bodyPr/>
          <a:lstStyle/>
          <a:p>
            <a:endParaRPr lang="en-US"/>
          </a:p>
        </p:txBody>
      </p:sp>
      <p:pic>
        <p:nvPicPr>
          <p:cNvPr id="3" name="Graphic 2">
            <a:extLst>
              <a:ext uri="{FF2B5EF4-FFF2-40B4-BE49-F238E27FC236}">
                <a16:creationId xmlns="" xmlns:a16="http://schemas.microsoft.com/office/drawing/2014/main" id="{876BBC0C-AE3D-7F33-ECA6-DA325CBEEA83}"/>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 xmlns:a16="http://schemas.microsoft.com/office/drawing/2014/main" id="{1CBB3062-0FE3-311A-DB16-A4AC5BB00FB2}"/>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 xmlns:a16="http://schemas.microsoft.com/office/drawing/2014/main" id="{868C3C63-C51F-8998-2B78-CF1E84DEA827}"/>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 xmlns:a16="http://schemas.microsoft.com/office/drawing/2014/main" id="{F2069663-791D-0C41-C23F-704A996BA25F}"/>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 xmlns:a16="http://schemas.microsoft.com/office/drawing/2014/main" id="{E8A285E8-0074-4C53-0161-32F810F4A29D}"/>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 xmlns:a16="http://schemas.microsoft.com/office/drawing/2014/main" id="{413B49D8-9D1E-3CBD-0012-9BD5F01DC6A0}"/>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 xmlns:a16="http://schemas.microsoft.com/office/drawing/2014/main" id="{5F4C0E9D-5E0E-D6B2-A117-C9C028F2CE38}"/>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1904869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ig Number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336E9A-8E96-CD8C-7598-F87632CD81CF}"/>
              </a:ext>
            </a:extLst>
          </p:cNvPr>
          <p:cNvSpPr>
            <a:spLocks noGrp="1"/>
          </p:cNvSpPr>
          <p:nvPr>
            <p:ph type="ctrTitle" hasCustomPrompt="1"/>
          </p:nvPr>
        </p:nvSpPr>
        <p:spPr>
          <a:xfrm>
            <a:off x="844000" y="831918"/>
            <a:ext cx="10521992" cy="4069265"/>
          </a:xfrm>
        </p:spPr>
        <p:txBody>
          <a:bodyPr anchor="b">
            <a:normAutofit/>
          </a:bodyPr>
          <a:lstStyle>
            <a:lvl1pPr algn="l">
              <a:defRPr sz="23200">
                <a:solidFill>
                  <a:schemeClr val="tx1"/>
                </a:solidFill>
              </a:defRPr>
            </a:lvl1pPr>
          </a:lstStyle>
          <a:p>
            <a:r>
              <a:rPr lang="en-US"/>
              <a:t>##%</a:t>
            </a:r>
          </a:p>
        </p:txBody>
      </p:sp>
      <p:sp>
        <p:nvSpPr>
          <p:cNvPr id="3" name="Subtitle 2">
            <a:extLst>
              <a:ext uri="{FF2B5EF4-FFF2-40B4-BE49-F238E27FC236}">
                <a16:creationId xmlns="" xmlns:a16="http://schemas.microsoft.com/office/drawing/2014/main" id="{2BDC76B8-60F6-62D3-9F73-E81662203017}"/>
              </a:ext>
            </a:extLst>
          </p:cNvPr>
          <p:cNvSpPr>
            <a:spLocks noGrp="1"/>
          </p:cNvSpPr>
          <p:nvPr>
            <p:ph type="subTitle" idx="1"/>
          </p:nvPr>
        </p:nvSpPr>
        <p:spPr>
          <a:xfrm>
            <a:off x="843999" y="5076496"/>
            <a:ext cx="7559021" cy="949583"/>
          </a:xfrm>
        </p:spPr>
        <p:txBody>
          <a:bodyPr anchor="t">
            <a:normAutofit/>
          </a:bodyPr>
          <a:lstStyle>
            <a:lvl1pPr marL="0" indent="0" algn="l">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E5AD3D17-73C9-402C-91E7-BA73E6829C50}" type="datetime1">
              <a:rPr lang="en-US" smtClean="0"/>
              <a:t>5/17/2025</a:t>
            </a:fld>
            <a:endParaRPr lang="en-US"/>
          </a:p>
        </p:txBody>
      </p:sp>
      <p:sp>
        <p:nvSpPr>
          <p:cNvPr id="5" name="Footer Placeholder 4">
            <a:extLst>
              <a:ext uri="{FF2B5EF4-FFF2-40B4-BE49-F238E27FC236}">
                <a16:creationId xmlns=""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7" name="Graphic 6">
            <a:extLst>
              <a:ext uri="{FF2B5EF4-FFF2-40B4-BE49-F238E27FC236}">
                <a16:creationId xmlns="" xmlns:a16="http://schemas.microsoft.com/office/drawing/2014/main" id="{714E59AF-4E56-8433-5ADD-D84B9EBE26FB}"/>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 xmlns:a16="http://schemas.microsoft.com/office/drawing/2014/main" id="{3C4970F1-1337-47DC-3F54-E7CADC407DBF}"/>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 xmlns:a16="http://schemas.microsoft.com/office/drawing/2014/main" id="{11720629-9BC4-D50F-2A5A-EC2162E803BB}"/>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 xmlns:a16="http://schemas.microsoft.com/office/drawing/2014/main" id="{9FEF815C-7451-721C-BE6F-81331A6C321B}"/>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 xmlns:a16="http://schemas.microsoft.com/office/drawing/2014/main" id="{72E97084-82E8-85B0-1AF8-0B2ABB4A05F9}"/>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 xmlns:a16="http://schemas.microsoft.com/office/drawing/2014/main" id="{38D9411E-531E-D8A4-3528-9B9877A322D9}"/>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 xmlns:a16="http://schemas.microsoft.com/office/drawing/2014/main" id="{A7354D55-A63D-9FE6-A0BB-729FE047E5EE}"/>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991435761"/>
      </p:ext>
    </p:extLst>
  </p:cSld>
  <p:clrMapOvr>
    <a:masterClrMapping/>
  </p:clrMapOvr>
  <p:extLst>
    <p:ext uri="{DCECCB84-F9BA-43D5-87BE-67443E8EF086}">
      <p15:sldGuideLst xmlns="" xmlns:p15="http://schemas.microsoft.com/office/powerpoint/2012/main">
        <p15:guide id="5" orient="horz" pos="2160">
          <p15:clr>
            <a:srgbClr val="FBAE40"/>
          </p15:clr>
        </p15:guide>
        <p15:guide id="6"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336E9A-8E96-CD8C-7598-F87632CD81CF}"/>
              </a:ext>
            </a:extLst>
          </p:cNvPr>
          <p:cNvSpPr>
            <a:spLocks noGrp="1"/>
          </p:cNvSpPr>
          <p:nvPr>
            <p:ph type="ctrTitle" hasCustomPrompt="1"/>
          </p:nvPr>
        </p:nvSpPr>
        <p:spPr>
          <a:xfrm>
            <a:off x="861992" y="831918"/>
            <a:ext cx="10486008" cy="3977825"/>
          </a:xfrm>
        </p:spPr>
        <p:txBody>
          <a:bodyPr anchor="b">
            <a:normAutofit/>
          </a:bodyPr>
          <a:lstStyle>
            <a:lvl1pPr algn="ctr">
              <a:defRPr sz="23200">
                <a:solidFill>
                  <a:schemeClr val="tx1"/>
                </a:solidFill>
              </a:defRPr>
            </a:lvl1pPr>
          </a:lstStyle>
          <a:p>
            <a:r>
              <a:rPr lang="en-US"/>
              <a:t>##%</a:t>
            </a:r>
          </a:p>
        </p:txBody>
      </p:sp>
      <p:sp>
        <p:nvSpPr>
          <p:cNvPr id="3" name="Subtitle 2">
            <a:extLst>
              <a:ext uri="{FF2B5EF4-FFF2-40B4-BE49-F238E27FC236}">
                <a16:creationId xmlns="" xmlns:a16="http://schemas.microsoft.com/office/drawing/2014/main" id="{2BDC76B8-60F6-62D3-9F73-E81662203017}"/>
              </a:ext>
            </a:extLst>
          </p:cNvPr>
          <p:cNvSpPr>
            <a:spLocks noGrp="1"/>
          </p:cNvSpPr>
          <p:nvPr>
            <p:ph type="subTitle" idx="1"/>
          </p:nvPr>
        </p:nvSpPr>
        <p:spPr>
          <a:xfrm>
            <a:off x="2377440" y="4997668"/>
            <a:ext cx="7525512" cy="1028411"/>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C77A7CDD-9512-40CC-9351-FC0DE186CFBD}" type="datetime1">
              <a:rPr lang="en-US" smtClean="0"/>
              <a:t>5/17/2025</a:t>
            </a:fld>
            <a:endParaRPr lang="en-US"/>
          </a:p>
        </p:txBody>
      </p:sp>
      <p:sp>
        <p:nvSpPr>
          <p:cNvPr id="5" name="Footer Placeholder 4">
            <a:extLst>
              <a:ext uri="{FF2B5EF4-FFF2-40B4-BE49-F238E27FC236}">
                <a16:creationId xmlns=""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7" name="Graphic 6">
            <a:extLst>
              <a:ext uri="{FF2B5EF4-FFF2-40B4-BE49-F238E27FC236}">
                <a16:creationId xmlns="" xmlns:a16="http://schemas.microsoft.com/office/drawing/2014/main" id="{B627B7D5-1010-9284-BB70-6EDAC1DCC2FE}"/>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 xmlns:a16="http://schemas.microsoft.com/office/drawing/2014/main" id="{C0FF68D4-D953-A3CC-D0E9-645A0C203D2C}"/>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 xmlns:a16="http://schemas.microsoft.com/office/drawing/2014/main" id="{27C2DB90-24CA-5BA1-49C9-452D9C1E35B4}"/>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 xmlns:a16="http://schemas.microsoft.com/office/drawing/2014/main" id="{65D922FD-5439-3303-4828-CD3D4DC50E5D}"/>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 xmlns:a16="http://schemas.microsoft.com/office/drawing/2014/main" id="{1CCCFAA4-F50D-2103-1E45-76DF3740B0D3}"/>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 xmlns:a16="http://schemas.microsoft.com/office/drawing/2014/main" id="{CFD81AB8-788D-3723-878E-E11073F9DD28}"/>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 xmlns:a16="http://schemas.microsoft.com/office/drawing/2014/main" id="{F810EF05-1BE1-3431-A6A7-C0E36FB90502}"/>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98934658"/>
      </p:ext>
    </p:extLst>
  </p:cSld>
  <p:clrMapOvr>
    <a:masterClrMapping/>
  </p:clrMapOvr>
  <p:extLst>
    <p:ext uri="{DCECCB84-F9BA-43D5-87BE-67443E8EF086}">
      <p15:sldGuideLst xmlns="" xmlns:p15="http://schemas.microsoft.com/office/powerpoint/2012/main">
        <p15:guide id="5" orient="horz" pos="2160">
          <p15:clr>
            <a:srgbClr val="FBAE40"/>
          </p15:clr>
        </p15:guide>
        <p15:guide id="6"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993814EA-F598-EBFD-83D1-6782D7CBB598}"/>
              </a:ext>
              <a:ext uri="{C183D7F6-B498-43B3-948B-1728B52AA6E4}">
                <adec:decorative xmlns="" xmlns:adec="http://schemas.microsoft.com/office/drawing/2017/decorative" val="1"/>
              </a:ext>
            </a:extLst>
          </p:cNvPr>
          <p:cNvSpPr/>
          <p:nvPr userDrawn="1"/>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 xmlns:a16="http://schemas.microsoft.com/office/drawing/2014/main" id="{1F4F8927-891C-4D7A-C2D3-6EB5EF6712FF}"/>
              </a:ext>
            </a:extLst>
          </p:cNvPr>
          <p:cNvSpPr>
            <a:spLocks noGrp="1"/>
          </p:cNvSpPr>
          <p:nvPr>
            <p:ph type="ctrTitle" hasCustomPrompt="1"/>
          </p:nvPr>
        </p:nvSpPr>
        <p:spPr>
          <a:xfrm>
            <a:off x="861992" y="831918"/>
            <a:ext cx="10486008" cy="3977825"/>
          </a:xfrm>
        </p:spPr>
        <p:txBody>
          <a:bodyPr anchor="b">
            <a:normAutofit/>
          </a:bodyPr>
          <a:lstStyle>
            <a:lvl1pPr algn="ctr">
              <a:defRPr sz="23200">
                <a:solidFill>
                  <a:schemeClr val="tx1"/>
                </a:solidFill>
              </a:defRPr>
            </a:lvl1pPr>
          </a:lstStyle>
          <a:p>
            <a:r>
              <a:rPr lang="en-US"/>
              <a:t>##%</a:t>
            </a:r>
          </a:p>
        </p:txBody>
      </p:sp>
      <p:sp>
        <p:nvSpPr>
          <p:cNvPr id="10" name="Subtitle 2">
            <a:extLst>
              <a:ext uri="{FF2B5EF4-FFF2-40B4-BE49-F238E27FC236}">
                <a16:creationId xmlns="" xmlns:a16="http://schemas.microsoft.com/office/drawing/2014/main" id="{0489314B-CDC1-7F7E-C4DD-AAC0E5222B03}"/>
              </a:ext>
            </a:extLst>
          </p:cNvPr>
          <p:cNvSpPr>
            <a:spLocks noGrp="1"/>
          </p:cNvSpPr>
          <p:nvPr>
            <p:ph type="subTitle" idx="1"/>
          </p:nvPr>
        </p:nvSpPr>
        <p:spPr>
          <a:xfrm>
            <a:off x="2377440" y="4997668"/>
            <a:ext cx="7525512" cy="1028411"/>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r>
              <a:rPr lang="en-US" altLang="zh-CN" dirty="0"/>
              <a:t>03/12/2025</a:t>
            </a:r>
            <a:fld id="{483EFCC7-B7E8-4ABE-BBCB-C75FD27800CD}" type="datetime1">
              <a:rPr lang="en-US" smtClean="0"/>
              <a:t>5/17/2025</a:t>
            </a:fld>
            <a:endParaRPr lang="en-US"/>
          </a:p>
        </p:txBody>
      </p:sp>
      <p:sp>
        <p:nvSpPr>
          <p:cNvPr id="5" name="Footer Placeholder 4">
            <a:extLst>
              <a:ext uri="{FF2B5EF4-FFF2-40B4-BE49-F238E27FC236}">
                <a16:creationId xmlns=""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6" name="Slide Number Placeholder 5">
            <a:extLst>
              <a:ext uri="{FF2B5EF4-FFF2-40B4-BE49-F238E27FC236}">
                <a16:creationId xmlns=""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pic>
        <p:nvPicPr>
          <p:cNvPr id="2" name="Graphic 1">
            <a:extLst>
              <a:ext uri="{FF2B5EF4-FFF2-40B4-BE49-F238E27FC236}">
                <a16:creationId xmlns="" xmlns:a16="http://schemas.microsoft.com/office/drawing/2014/main" id="{C8E99374-A738-EA53-1892-F88330FFCED4}"/>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 xmlns:a16="http://schemas.microsoft.com/office/drawing/2014/main" id="{C4514DFC-1CE8-3609-FB4A-A83AF7B1F727}"/>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 xmlns:a16="http://schemas.microsoft.com/office/drawing/2014/main" id="{38DD3A36-7124-39C9-A592-3C13645588ED}"/>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 xmlns:a16="http://schemas.microsoft.com/office/drawing/2014/main" id="{016BA819-06E0-77DF-3340-448C2C46F834}"/>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 xmlns:a16="http://schemas.microsoft.com/office/drawing/2014/main" id="{A72637AF-5275-0C2A-7089-F3A5FEB7A718}"/>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 xmlns:a16="http://schemas.microsoft.com/office/drawing/2014/main" id="{326CFB9C-CB5A-56C0-E486-C9720CD7DB0C}"/>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 xmlns:a16="http://schemas.microsoft.com/office/drawing/2014/main" id="{C1B51465-11E5-1EC2-AAD8-9DAB841FDA97}"/>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557129010"/>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5" orient="horz" pos="2160">
          <p15:clr>
            <a:srgbClr val="FBAE40"/>
          </p15:clr>
        </p15:guide>
        <p15:guide id="6"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 xmlns:a16="http://schemas.microsoft.com/office/drawing/2014/main" id="{67F688C7-1128-9027-65E4-A17BBE7DDDF0}"/>
              </a:ext>
            </a:extLst>
          </p:cNvPr>
          <p:cNvSpPr>
            <a:spLocks noGrp="1"/>
          </p:cNvSpPr>
          <p:nvPr>
            <p:ph type="dt" sz="half" idx="10"/>
          </p:nvPr>
        </p:nvSpPr>
        <p:spPr/>
        <p:txBody>
          <a:bodyPr/>
          <a:lstStyle/>
          <a:p>
            <a:r>
              <a:rPr lang="en-US" altLang="zh-CN" dirty="0"/>
              <a:t>03/12/2025</a:t>
            </a:r>
            <a:fld id="{F140A1F3-DA5D-4F2E-B759-748FF8D0ACA9}" type="datetime1">
              <a:rPr lang="en-US" smtClean="0"/>
              <a:t>5/17/2025</a:t>
            </a:fld>
            <a:endParaRPr lang="en-US"/>
          </a:p>
        </p:txBody>
      </p:sp>
      <p:sp>
        <p:nvSpPr>
          <p:cNvPr id="4" name="Footer Placeholder 3">
            <a:extLst>
              <a:ext uri="{FF2B5EF4-FFF2-40B4-BE49-F238E27FC236}">
                <a16:creationId xmlns=""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pic>
        <p:nvPicPr>
          <p:cNvPr id="6" name="Graphic 8">
            <a:extLst>
              <a:ext uri="{FF2B5EF4-FFF2-40B4-BE49-F238E27FC236}">
                <a16:creationId xmlns="" xmlns:a16="http://schemas.microsoft.com/office/drawing/2014/main" id="{1684D816-B102-5401-9CCE-23B9623587C5}"/>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946087" y="1934207"/>
            <a:ext cx="1245913" cy="1245913"/>
          </a:xfrm>
          <a:prstGeom prst="rect">
            <a:avLst/>
          </a:prstGeom>
        </p:spPr>
      </p:pic>
      <p:pic>
        <p:nvPicPr>
          <p:cNvPr id="8" name="Graphic 11">
            <a:extLst>
              <a:ext uri="{FF2B5EF4-FFF2-40B4-BE49-F238E27FC236}">
                <a16:creationId xmlns="" xmlns:a16="http://schemas.microsoft.com/office/drawing/2014/main" id="{E0789251-01AA-D845-3EE4-4F300A2DAEE1}"/>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0946087" y="3179534"/>
            <a:ext cx="1245913" cy="1245913"/>
          </a:xfrm>
          <a:prstGeom prst="rect">
            <a:avLst/>
          </a:prstGeom>
        </p:spPr>
      </p:pic>
      <p:pic>
        <p:nvPicPr>
          <p:cNvPr id="9" name="Graphic 12">
            <a:extLst>
              <a:ext uri="{FF2B5EF4-FFF2-40B4-BE49-F238E27FC236}">
                <a16:creationId xmlns="" xmlns:a16="http://schemas.microsoft.com/office/drawing/2014/main" id="{1B4F42C8-06E1-E637-8E75-4972C5164380}"/>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H="1" flipV="1">
            <a:off x="10944739" y="4426951"/>
            <a:ext cx="1245913" cy="1245913"/>
          </a:xfrm>
          <a:prstGeom prst="rect">
            <a:avLst/>
          </a:prstGeom>
        </p:spPr>
      </p:pic>
    </p:spTree>
    <p:extLst>
      <p:ext uri="{BB962C8B-B14F-4D97-AF65-F5344CB8AC3E}">
        <p14:creationId xmlns:p14="http://schemas.microsoft.com/office/powerpoint/2010/main" val="39503130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 xmlns:a16="http://schemas.microsoft.com/office/drawing/2014/main" id="{3E4E45FF-53F3-89B1-B969-C440DC819EF4}"/>
              </a:ext>
            </a:extLst>
          </p:cNvPr>
          <p:cNvSpPr>
            <a:spLocks noGrp="1"/>
          </p:cNvSpPr>
          <p:nvPr>
            <p:ph sz="quarter" idx="13" hasCustomPrompt="1"/>
          </p:nvPr>
        </p:nvSpPr>
        <p:spPr>
          <a:xfrm>
            <a:off x="612648" y="1929384"/>
            <a:ext cx="8266176" cy="4142232"/>
          </a:xfrm>
        </p:spPr>
        <p:txBody>
          <a:bodyPr anchor="b">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 xmlns:a16="http://schemas.microsoft.com/office/drawing/2014/main" id="{67F688C7-1128-9027-65E4-A17BBE7DDDF0}"/>
              </a:ext>
            </a:extLst>
          </p:cNvPr>
          <p:cNvSpPr>
            <a:spLocks noGrp="1"/>
          </p:cNvSpPr>
          <p:nvPr>
            <p:ph type="dt" sz="half" idx="10"/>
          </p:nvPr>
        </p:nvSpPr>
        <p:spPr/>
        <p:txBody>
          <a:bodyPr/>
          <a:lstStyle/>
          <a:p>
            <a:r>
              <a:rPr lang="en-US" altLang="zh-CN" dirty="0"/>
              <a:t>03/12/2025</a:t>
            </a:r>
            <a:fld id="{301B1322-4C31-4D1F-88B1-5F79F56892AE}" type="datetime1">
              <a:rPr lang="en-US" smtClean="0"/>
              <a:t>5/17/2025</a:t>
            </a:fld>
            <a:endParaRPr lang="en-US"/>
          </a:p>
        </p:txBody>
      </p:sp>
      <p:sp>
        <p:nvSpPr>
          <p:cNvPr id="4" name="Footer Placeholder 3">
            <a:extLst>
              <a:ext uri="{FF2B5EF4-FFF2-40B4-BE49-F238E27FC236}">
                <a16:creationId xmlns=""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pic>
        <p:nvPicPr>
          <p:cNvPr id="6" name="Graphic 8">
            <a:extLst>
              <a:ext uri="{FF2B5EF4-FFF2-40B4-BE49-F238E27FC236}">
                <a16:creationId xmlns="" xmlns:a16="http://schemas.microsoft.com/office/drawing/2014/main" id="{87AB0AED-4C81-E06F-3067-D2D3794F27BF}"/>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946087" y="1934207"/>
            <a:ext cx="1245913" cy="1245913"/>
          </a:xfrm>
          <a:prstGeom prst="rect">
            <a:avLst/>
          </a:prstGeom>
        </p:spPr>
      </p:pic>
      <p:pic>
        <p:nvPicPr>
          <p:cNvPr id="8" name="Graphic 11">
            <a:extLst>
              <a:ext uri="{FF2B5EF4-FFF2-40B4-BE49-F238E27FC236}">
                <a16:creationId xmlns="" xmlns:a16="http://schemas.microsoft.com/office/drawing/2014/main" id="{B84CA5D9-F189-9C22-0449-9C323DBB9C4F}"/>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0946087" y="3179534"/>
            <a:ext cx="1245913" cy="1245913"/>
          </a:xfrm>
          <a:prstGeom prst="rect">
            <a:avLst/>
          </a:prstGeom>
        </p:spPr>
      </p:pic>
      <p:pic>
        <p:nvPicPr>
          <p:cNvPr id="9" name="Graphic 12">
            <a:extLst>
              <a:ext uri="{FF2B5EF4-FFF2-40B4-BE49-F238E27FC236}">
                <a16:creationId xmlns="" xmlns:a16="http://schemas.microsoft.com/office/drawing/2014/main" id="{D9B5731C-992B-4C34-E6F0-8D81C81FB9FA}"/>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H="1" flipV="1">
            <a:off x="10944739" y="4426951"/>
            <a:ext cx="1245913" cy="1245913"/>
          </a:xfrm>
          <a:prstGeom prst="rect">
            <a:avLst/>
          </a:prstGeom>
        </p:spPr>
      </p:pic>
    </p:spTree>
    <p:extLst>
      <p:ext uri="{BB962C8B-B14F-4D97-AF65-F5344CB8AC3E}">
        <p14:creationId xmlns:p14="http://schemas.microsoft.com/office/powerpoint/2010/main" val="11416726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 xmlns:a16="http://schemas.microsoft.com/office/drawing/2014/main" id="{3E4E45FF-53F3-89B1-B969-C440DC819EF4}"/>
              </a:ext>
            </a:extLst>
          </p:cNvPr>
          <p:cNvSpPr>
            <a:spLocks noGrp="1"/>
          </p:cNvSpPr>
          <p:nvPr>
            <p:ph sz="quarter" idx="13" hasCustomPrompt="1"/>
          </p:nvPr>
        </p:nvSpPr>
        <p:spPr>
          <a:xfrm>
            <a:off x="612648" y="548640"/>
            <a:ext cx="8266176" cy="5605272"/>
          </a:xfrm>
        </p:spPr>
        <p:txBody>
          <a:bodyPr anchor="t">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 xmlns:a16="http://schemas.microsoft.com/office/drawing/2014/main" id="{67F688C7-1128-9027-65E4-A17BBE7DDDF0}"/>
              </a:ext>
            </a:extLst>
          </p:cNvPr>
          <p:cNvSpPr>
            <a:spLocks noGrp="1"/>
          </p:cNvSpPr>
          <p:nvPr>
            <p:ph type="dt" sz="half" idx="10"/>
          </p:nvPr>
        </p:nvSpPr>
        <p:spPr/>
        <p:txBody>
          <a:bodyPr/>
          <a:lstStyle/>
          <a:p>
            <a:r>
              <a:rPr lang="en-US" altLang="zh-CN" dirty="0"/>
              <a:t>03/12/2025</a:t>
            </a:r>
            <a:fld id="{507735E4-737B-43D4-B991-92C3D63DE68F}" type="datetime1">
              <a:rPr lang="en-US" smtClean="0"/>
              <a:t>5/17/2025</a:t>
            </a:fld>
            <a:endParaRPr lang="en-US"/>
          </a:p>
        </p:txBody>
      </p:sp>
      <p:sp>
        <p:nvSpPr>
          <p:cNvPr id="4" name="Footer Placeholder 3">
            <a:extLst>
              <a:ext uri="{FF2B5EF4-FFF2-40B4-BE49-F238E27FC236}">
                <a16:creationId xmlns=""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pic>
        <p:nvPicPr>
          <p:cNvPr id="6" name="Graphic 8">
            <a:extLst>
              <a:ext uri="{FF2B5EF4-FFF2-40B4-BE49-F238E27FC236}">
                <a16:creationId xmlns="" xmlns:a16="http://schemas.microsoft.com/office/drawing/2014/main" id="{3A74964A-91B0-A108-B8C0-1EE35AFC5191}"/>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946087" y="1308847"/>
            <a:ext cx="1245913" cy="1245913"/>
          </a:xfrm>
          <a:prstGeom prst="rect">
            <a:avLst/>
          </a:prstGeom>
        </p:spPr>
      </p:pic>
      <p:pic>
        <p:nvPicPr>
          <p:cNvPr id="8" name="Graphic 9">
            <a:extLst>
              <a:ext uri="{FF2B5EF4-FFF2-40B4-BE49-F238E27FC236}">
                <a16:creationId xmlns="" xmlns:a16="http://schemas.microsoft.com/office/drawing/2014/main" id="{E989C61D-D7CA-4D72-35AD-A247104E92BC}"/>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9700174" y="1308847"/>
            <a:ext cx="1245913" cy="1245913"/>
          </a:xfrm>
          <a:prstGeom prst="rect">
            <a:avLst/>
          </a:prstGeom>
        </p:spPr>
      </p:pic>
      <p:pic>
        <p:nvPicPr>
          <p:cNvPr id="9" name="Graphic 11">
            <a:extLst>
              <a:ext uri="{FF2B5EF4-FFF2-40B4-BE49-F238E27FC236}">
                <a16:creationId xmlns="" xmlns:a16="http://schemas.microsoft.com/office/drawing/2014/main" id="{31535262-ADBD-4BF5-5CBD-E378EE0907D5}"/>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V="1">
            <a:off x="10946087" y="2554174"/>
            <a:ext cx="1245913" cy="1245913"/>
          </a:xfrm>
          <a:prstGeom prst="rect">
            <a:avLst/>
          </a:prstGeom>
        </p:spPr>
      </p:pic>
      <p:pic>
        <p:nvPicPr>
          <p:cNvPr id="10" name="Graphic 12">
            <a:extLst>
              <a:ext uri="{FF2B5EF4-FFF2-40B4-BE49-F238E27FC236}">
                <a16:creationId xmlns="" xmlns:a16="http://schemas.microsoft.com/office/drawing/2014/main" id="{7DED0408-8F9F-1C77-AD64-2A8CD51C26B1}"/>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H="1" flipV="1">
            <a:off x="10944739" y="3801591"/>
            <a:ext cx="1245913" cy="1245913"/>
          </a:xfrm>
          <a:prstGeom prst="rect">
            <a:avLst/>
          </a:prstGeom>
        </p:spPr>
      </p:pic>
    </p:spTree>
    <p:extLst>
      <p:ext uri="{BB962C8B-B14F-4D97-AF65-F5344CB8AC3E}">
        <p14:creationId xmlns:p14="http://schemas.microsoft.com/office/powerpoint/2010/main" val="183979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hoto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336E9A-8E96-CD8C-7598-F87632CD81CF}"/>
              </a:ext>
            </a:extLst>
          </p:cNvPr>
          <p:cNvSpPr>
            <a:spLocks noGrp="1"/>
          </p:cNvSpPr>
          <p:nvPr>
            <p:ph type="ctrTitle"/>
          </p:nvPr>
        </p:nvSpPr>
        <p:spPr>
          <a:xfrm>
            <a:off x="365760" y="4147451"/>
            <a:ext cx="11460480" cy="786384"/>
          </a:xfrm>
        </p:spPr>
        <p:txBody>
          <a:bodyPr anchor="b">
            <a:noAutofit/>
          </a:bodyPr>
          <a:lstStyle>
            <a:lvl1pPr algn="l">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 xmlns:a16="http://schemas.microsoft.com/office/drawing/2014/main" id="{2BDC76B8-60F6-62D3-9F73-E81662203017}"/>
              </a:ext>
            </a:extLst>
          </p:cNvPr>
          <p:cNvSpPr>
            <a:spLocks noGrp="1"/>
          </p:cNvSpPr>
          <p:nvPr>
            <p:ph type="subTitle" idx="1"/>
          </p:nvPr>
        </p:nvSpPr>
        <p:spPr>
          <a:xfrm>
            <a:off x="365760" y="5071368"/>
            <a:ext cx="11460480" cy="480373"/>
          </a:xfrm>
        </p:spPr>
        <p:txBody>
          <a:bodyPr anchor="t">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ext Placeholder 2">
            <a:extLst>
              <a:ext uri="{FF2B5EF4-FFF2-40B4-BE49-F238E27FC236}">
                <a16:creationId xmlns="" xmlns:a16="http://schemas.microsoft.com/office/drawing/2014/main" id="{7870CDA7-9020-C017-6AAB-C500DC82D92A}"/>
              </a:ext>
            </a:extLst>
          </p:cNvPr>
          <p:cNvSpPr>
            <a:spLocks noGrp="1"/>
          </p:cNvSpPr>
          <p:nvPr>
            <p:ph type="body" sz="quarter" idx="11" hasCustomPrompt="1"/>
          </p:nvPr>
        </p:nvSpPr>
        <p:spPr>
          <a:xfrm>
            <a:off x="365760" y="5823597"/>
            <a:ext cx="2398389" cy="239712"/>
          </a:xfrm>
        </p:spPr>
        <p:txBody>
          <a:bodyPr lIns="0" tIns="0" rIns="0" bIns="0" anchor="b">
            <a:noAutofit/>
          </a:bodyPr>
          <a:lstStyle>
            <a:lvl1pPr marL="0" indent="0" algn="l">
              <a:buNone/>
              <a:defRPr sz="1600">
                <a:solidFill>
                  <a:schemeClr val="bg1"/>
                </a:solidFill>
                <a:latin typeface="+mn-lt"/>
              </a:defRPr>
            </a:lvl1pPr>
          </a:lstStyle>
          <a:p>
            <a:pPr lvl="0"/>
            <a:r>
              <a:rPr lang="en-US" altLang="zh-CN"/>
              <a:t>Presenter Name</a:t>
            </a:r>
          </a:p>
        </p:txBody>
      </p:sp>
      <p:sp>
        <p:nvSpPr>
          <p:cNvPr id="7" name="Date Placeholder 6">
            <a:extLst>
              <a:ext uri="{FF2B5EF4-FFF2-40B4-BE49-F238E27FC236}">
                <a16:creationId xmlns="" xmlns:a16="http://schemas.microsoft.com/office/drawing/2014/main" id="{EADCA1AF-F227-AC14-6698-90C029111A13}"/>
              </a:ext>
            </a:extLst>
          </p:cNvPr>
          <p:cNvSpPr>
            <a:spLocks noGrp="1"/>
          </p:cNvSpPr>
          <p:nvPr>
            <p:ph type="dt" sz="half" idx="22"/>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5/17/2025</a:t>
            </a:fld>
            <a:endParaRPr lang="en-US"/>
          </a:p>
        </p:txBody>
      </p:sp>
      <p:sp>
        <p:nvSpPr>
          <p:cNvPr id="8" name="Footer Placeholder 7">
            <a:extLst>
              <a:ext uri="{FF2B5EF4-FFF2-40B4-BE49-F238E27FC236}">
                <a16:creationId xmlns="" xmlns:a16="http://schemas.microsoft.com/office/drawing/2014/main" id="{E057799A-861E-5AAF-8719-828B00E903D8}"/>
              </a:ext>
            </a:extLst>
          </p:cNvPr>
          <p:cNvSpPr>
            <a:spLocks noGrp="1"/>
          </p:cNvSpPr>
          <p:nvPr>
            <p:ph type="ftr" sz="quarter" idx="23"/>
          </p:nvPr>
        </p:nvSpPr>
        <p:spPr/>
        <p:txBody>
          <a:bodyPr/>
          <a:lstStyle>
            <a:lvl1pPr>
              <a:defRPr>
                <a:solidFill>
                  <a:sysClr val="windowText" lastClr="000000"/>
                </a:solidFill>
              </a:defRPr>
            </a:lvl1pPr>
          </a:lstStyle>
          <a:p>
            <a:r>
              <a:rPr lang="en-US" altLang="zh-CN"/>
              <a:t>Sample Footer Text</a:t>
            </a:r>
          </a:p>
        </p:txBody>
      </p:sp>
      <p:sp>
        <p:nvSpPr>
          <p:cNvPr id="9" name="Slide Number Placeholder 8">
            <a:extLst>
              <a:ext uri="{FF2B5EF4-FFF2-40B4-BE49-F238E27FC236}">
                <a16:creationId xmlns="" xmlns:a16="http://schemas.microsoft.com/office/drawing/2014/main" id="{F0D2C34B-95D5-70FB-CC9C-AC52E0E873AD}"/>
              </a:ext>
            </a:extLst>
          </p:cNvPr>
          <p:cNvSpPr>
            <a:spLocks noGrp="1"/>
          </p:cNvSpPr>
          <p:nvPr>
            <p:ph type="sldNum" sz="quarter" idx="24"/>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sp>
        <p:nvSpPr>
          <p:cNvPr id="28" name="Picture Placeholder 27">
            <a:extLst>
              <a:ext uri="{FF2B5EF4-FFF2-40B4-BE49-F238E27FC236}">
                <a16:creationId xmlns="" xmlns:a16="http://schemas.microsoft.com/office/drawing/2014/main" id="{5FEB1D61-EED3-D8C7-E27E-B3964FC2426C}"/>
              </a:ext>
              <a:ext uri="{C183D7F6-B498-43B3-948B-1728B52AA6E4}">
                <adec:decorative xmlns="" xmlns:adec="http://schemas.microsoft.com/office/drawing/2017/decorative" val="1"/>
              </a:ext>
            </a:extLst>
          </p:cNvPr>
          <p:cNvSpPr>
            <a:spLocks noGrp="1"/>
          </p:cNvSpPr>
          <p:nvPr>
            <p:ph type="pic" sz="quarter" idx="21"/>
          </p:nvPr>
        </p:nvSpPr>
        <p:spPr>
          <a:xfrm>
            <a:off x="0" y="1"/>
            <a:ext cx="12192000" cy="3906175"/>
          </a:xfrm>
          <a:custGeom>
            <a:avLst/>
            <a:gdLst>
              <a:gd name="connsiteX0" fmla="*/ 0 w 12192000"/>
              <a:gd name="connsiteY0" fmla="*/ 0 h 3906175"/>
              <a:gd name="connsiteX1" fmla="*/ 12192000 w 12192000"/>
              <a:gd name="connsiteY1" fmla="*/ 0 h 3906175"/>
              <a:gd name="connsiteX2" fmla="*/ 11361124 w 12192000"/>
              <a:gd name="connsiteY2" fmla="*/ 749797 h 3906175"/>
              <a:gd name="connsiteX3" fmla="*/ 11356832 w 12192000"/>
              <a:gd name="connsiteY3" fmla="*/ 834795 h 3906175"/>
              <a:gd name="connsiteX4" fmla="*/ 11356812 w 12192000"/>
              <a:gd name="connsiteY4" fmla="*/ 834795 h 3906175"/>
              <a:gd name="connsiteX5" fmla="*/ 10521624 w 12192000"/>
              <a:gd name="connsiteY5" fmla="*/ 834795 h 3906175"/>
              <a:gd name="connsiteX6" fmla="*/ 10521624 w 12192000"/>
              <a:gd name="connsiteY6" fmla="*/ 1669983 h 3906175"/>
              <a:gd name="connsiteX7" fmla="*/ 11356812 w 12192000"/>
              <a:gd name="connsiteY7" fmla="*/ 834795 h 3906175"/>
              <a:gd name="connsiteX8" fmla="*/ 11356822 w 12192000"/>
              <a:gd name="connsiteY8" fmla="*/ 834991 h 3906175"/>
              <a:gd name="connsiteX9" fmla="*/ 11356812 w 12192000"/>
              <a:gd name="connsiteY9" fmla="*/ 835188 h 3906175"/>
              <a:gd name="connsiteX10" fmla="*/ 11356832 w 12192000"/>
              <a:gd name="connsiteY10" fmla="*/ 835188 h 3906175"/>
              <a:gd name="connsiteX11" fmla="*/ 11361124 w 12192000"/>
              <a:gd name="connsiteY11" fmla="*/ 920186 h 3906175"/>
              <a:gd name="connsiteX12" fmla="*/ 12192000 w 12192000"/>
              <a:gd name="connsiteY12" fmla="*/ 1669983 h 3906175"/>
              <a:gd name="connsiteX13" fmla="*/ 12192000 w 12192000"/>
              <a:gd name="connsiteY13" fmla="*/ 3906175 h 3906175"/>
              <a:gd name="connsiteX14" fmla="*/ 0 w 12192000"/>
              <a:gd name="connsiteY14" fmla="*/ 3906175 h 3906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3906175">
                <a:moveTo>
                  <a:pt x="0" y="0"/>
                </a:moveTo>
                <a:lnTo>
                  <a:pt x="12192000" y="0"/>
                </a:lnTo>
                <a:cubicBezTo>
                  <a:pt x="11759579" y="0"/>
                  <a:pt x="11403895" y="328657"/>
                  <a:pt x="11361124" y="749797"/>
                </a:cubicBezTo>
                <a:lnTo>
                  <a:pt x="11356832" y="834795"/>
                </a:lnTo>
                <a:lnTo>
                  <a:pt x="11356812" y="834795"/>
                </a:lnTo>
                <a:lnTo>
                  <a:pt x="10521624" y="834795"/>
                </a:lnTo>
                <a:lnTo>
                  <a:pt x="10521624" y="1669983"/>
                </a:lnTo>
                <a:cubicBezTo>
                  <a:pt x="10982873" y="1669983"/>
                  <a:pt x="11356812" y="1296044"/>
                  <a:pt x="11356812" y="834795"/>
                </a:cubicBezTo>
                <a:lnTo>
                  <a:pt x="11356822" y="834991"/>
                </a:lnTo>
                <a:lnTo>
                  <a:pt x="11356812" y="835188"/>
                </a:lnTo>
                <a:lnTo>
                  <a:pt x="11356832" y="835188"/>
                </a:lnTo>
                <a:lnTo>
                  <a:pt x="11361124" y="920186"/>
                </a:lnTo>
                <a:cubicBezTo>
                  <a:pt x="11403895" y="1341326"/>
                  <a:pt x="11759579" y="1669983"/>
                  <a:pt x="12192000" y="1669983"/>
                </a:cubicBezTo>
                <a:lnTo>
                  <a:pt x="12192000" y="3906175"/>
                </a:lnTo>
                <a:lnTo>
                  <a:pt x="0" y="3906175"/>
                </a:lnTo>
                <a:close/>
              </a:path>
            </a:pathLst>
          </a:custGeom>
        </p:spPr>
        <p:txBody>
          <a:bodyPr wrap="square">
            <a:noAutofit/>
          </a:bodyPr>
          <a:lstStyle/>
          <a:p>
            <a:endParaRPr lang="en-US"/>
          </a:p>
        </p:txBody>
      </p:sp>
      <p:sp>
        <p:nvSpPr>
          <p:cNvPr id="4" name="Picture Placeholder 10">
            <a:extLst>
              <a:ext uri="{FF2B5EF4-FFF2-40B4-BE49-F238E27FC236}">
                <a16:creationId xmlns="" xmlns:a16="http://schemas.microsoft.com/office/drawing/2014/main" id="{9DEAA1CF-8B48-4382-2514-5DAC1B32669E}"/>
              </a:ext>
              <a:ext uri="{C183D7F6-B498-43B3-948B-1728B52AA6E4}">
                <adec:decorative xmlns="" xmlns:adec="http://schemas.microsoft.com/office/drawing/2017/decorative" val="0"/>
              </a:ext>
            </a:extLst>
          </p:cNvPr>
          <p:cNvSpPr>
            <a:spLocks noGrp="1"/>
          </p:cNvSpPr>
          <p:nvPr>
            <p:ph type="pic" sz="quarter" idx="17"/>
          </p:nvPr>
        </p:nvSpPr>
        <p:spPr>
          <a:xfrm>
            <a:off x="0" y="0"/>
            <a:ext cx="12191999" cy="3906175"/>
          </a:xfrm>
          <a:noFill/>
        </p:spPr>
        <p:txBody>
          <a:bodyPr/>
          <a:lstStyle/>
          <a:p>
            <a:endParaRPr lang="en-US"/>
          </a:p>
        </p:txBody>
      </p:sp>
      <p:pic>
        <p:nvPicPr>
          <p:cNvPr id="13" name="Graphic 37">
            <a:extLst>
              <a:ext uri="{FF2B5EF4-FFF2-40B4-BE49-F238E27FC236}">
                <a16:creationId xmlns="" xmlns:a16="http://schemas.microsoft.com/office/drawing/2014/main" id="{AE674A48-74F9-C074-B789-7EE3FB2490DD}"/>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H="1" flipV="1">
            <a:off x="10521624" y="834795"/>
            <a:ext cx="835188" cy="835188"/>
          </a:xfrm>
          <a:prstGeom prst="rect">
            <a:avLst/>
          </a:prstGeom>
        </p:spPr>
      </p:pic>
      <p:pic>
        <p:nvPicPr>
          <p:cNvPr id="14" name="Graphic 38">
            <a:extLst>
              <a:ext uri="{FF2B5EF4-FFF2-40B4-BE49-F238E27FC236}">
                <a16:creationId xmlns="" xmlns:a16="http://schemas.microsoft.com/office/drawing/2014/main" id="{D022952C-9F7F-EAB0-C8D1-5E3FB46D949F}"/>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4"/>
              </a:ext>
            </a:extLst>
          </a:blip>
          <a:stretch>
            <a:fillRect/>
          </a:stretch>
        </p:blipFill>
        <p:spPr>
          <a:xfrm>
            <a:off x="11356812" y="0"/>
            <a:ext cx="835188" cy="835188"/>
          </a:xfrm>
          <a:prstGeom prst="rect">
            <a:avLst/>
          </a:prstGeom>
        </p:spPr>
      </p:pic>
      <p:pic>
        <p:nvPicPr>
          <p:cNvPr id="15" name="Graphic 39">
            <a:extLst>
              <a:ext uri="{FF2B5EF4-FFF2-40B4-BE49-F238E27FC236}">
                <a16:creationId xmlns="" xmlns:a16="http://schemas.microsoft.com/office/drawing/2014/main" id="{07051CAD-9BF7-01DF-F745-973CBAA3112E}"/>
              </a:ext>
              <a:ext uri="{C183D7F6-B498-43B3-948B-1728B52AA6E4}">
                <adec:decorative xmlns="" xmlns:adec="http://schemas.microsoft.com/office/drawing/2017/decorative" val="1"/>
              </a:ext>
            </a:extLst>
          </p:cNvPr>
          <p:cNvPicPr>
            <a:picLocks noChangeAspect="1"/>
          </p:cNvPicPr>
          <p:nvPr userDrawn="1"/>
        </p:nvPicPr>
        <p:blipFill>
          <a:blip r:embed="rId5">
            <a:extLst>
              <a:ext uri="{96DAC541-7B7A-43D3-8B79-37D633B846F1}">
                <asvg:svgBlip xmlns="" xmlns:asvg="http://schemas.microsoft.com/office/drawing/2016/SVG/main" r:embed="rId6"/>
              </a:ext>
            </a:extLst>
          </a:blip>
          <a:stretch>
            <a:fillRect/>
          </a:stretch>
        </p:blipFill>
        <p:spPr>
          <a:xfrm flipV="1">
            <a:off x="11356812" y="834795"/>
            <a:ext cx="835188" cy="835188"/>
          </a:xfrm>
          <a:prstGeom prst="rect">
            <a:avLst/>
          </a:prstGeom>
        </p:spPr>
      </p:pic>
    </p:spTree>
    <p:extLst>
      <p:ext uri="{BB962C8B-B14F-4D97-AF65-F5344CB8AC3E}">
        <p14:creationId xmlns:p14="http://schemas.microsoft.com/office/powerpoint/2010/main" val="884275110"/>
      </p:ext>
    </p:extLst>
  </p:cSld>
  <p:clrMapOvr>
    <a:masterClrMapping/>
  </p:clrMapOvr>
  <p:extLst>
    <p:ext uri="{DCECCB84-F9BA-43D5-87BE-67443E8EF086}">
      <p15:sldGuideLst xmlns=""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Quote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ctr">
            <a:normAutofit/>
          </a:bodyPr>
          <a:lstStyle>
            <a:lvl1pPr algn="l">
              <a:lnSpc>
                <a:spcPct val="100000"/>
              </a:lnSpc>
              <a:defRPr sz="4000" b="0"/>
            </a:lvl1pPr>
          </a:lstStyle>
          <a:p>
            <a:r>
              <a:rPr lang="en-US"/>
              <a:t>Click to edit Quote</a:t>
            </a:r>
          </a:p>
        </p:txBody>
      </p:sp>
      <p:sp>
        <p:nvSpPr>
          <p:cNvPr id="3" name="Subtitle 2">
            <a:extLst>
              <a:ext uri="{FF2B5EF4-FFF2-40B4-BE49-F238E27FC236}">
                <a16:creationId xmlns=""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4D63035D-22A0-4334-A9AE-2457016C8B47}" type="datetime1">
              <a:rPr lang="en-US" smtClean="0"/>
              <a:t>5/17/2025</a:t>
            </a:fld>
            <a:endParaRPr lang="en-US"/>
          </a:p>
        </p:txBody>
      </p:sp>
      <p:sp>
        <p:nvSpPr>
          <p:cNvPr id="5" name="Footer Placeholder 4">
            <a:extLst>
              <a:ext uri="{FF2B5EF4-FFF2-40B4-BE49-F238E27FC236}">
                <a16:creationId xmlns=""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7" name="Graphic 6">
            <a:extLst>
              <a:ext uri="{FF2B5EF4-FFF2-40B4-BE49-F238E27FC236}">
                <a16:creationId xmlns="" xmlns:a16="http://schemas.microsoft.com/office/drawing/2014/main" id="{7CFE8994-80BE-DFC8-34A5-2AE8DB9CCC79}"/>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 xmlns:a16="http://schemas.microsoft.com/office/drawing/2014/main" id="{B588AB6E-E61E-1026-BE32-1FB81E8F5E8D}"/>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 xmlns:a16="http://schemas.microsoft.com/office/drawing/2014/main" id="{19663F6B-5067-70C5-95CA-A2A5DE1DF33C}"/>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 xmlns:a16="http://schemas.microsoft.com/office/drawing/2014/main" id="{F5DC1CA5-EF73-66D1-C46C-7A4E0AD50E99}"/>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 xmlns:a16="http://schemas.microsoft.com/office/drawing/2014/main" id="{33DA6A84-DAF5-3FE5-1928-530F7802462F}"/>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 xmlns:a16="http://schemas.microsoft.com/office/drawing/2014/main" id="{142561CA-ACE2-EF56-C1CF-CE4A8BD49467}"/>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 xmlns:a16="http://schemas.microsoft.com/office/drawing/2014/main" id="{8217A2F6-037A-4215-74C5-B4D964E0079C}"/>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76768216"/>
      </p:ext>
    </p:extLst>
  </p:cSld>
  <p:clrMapOvr>
    <a:masterClrMapping/>
  </p:clrMapOvr>
  <p:extLst>
    <p:ext uri="{DCECCB84-F9BA-43D5-87BE-67443E8EF086}">
      <p15:sldGuideLst xmlns="" xmlns:p15="http://schemas.microsoft.com/office/powerpoint/2012/main">
        <p15:guide id="5" orient="horz" pos="2160">
          <p15:clr>
            <a:srgbClr val="FBAE40"/>
          </p15:clr>
        </p15:guide>
        <p15:guide id="6"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Quote 2">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CE66BBE-3119-84C9-214F-FCCB3DF5A6F1}"/>
              </a:ext>
              <a:ext uri="{C183D7F6-B498-43B3-948B-1728B52AA6E4}">
                <adec:decorative xmlns="" xmlns:adec="http://schemas.microsoft.com/office/drawing/2017/decorative" val="1"/>
              </a:ext>
            </a:extLst>
          </p:cNvPr>
          <p:cNvSpPr/>
          <p:nvPr userDrawn="1"/>
        </p:nvSpPr>
        <p:spPr>
          <a:xfrm>
            <a:off x="0" y="1"/>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4336E9A-8E96-CD8C-7598-F87632CD81CF}"/>
              </a:ext>
            </a:extLst>
          </p:cNvPr>
          <p:cNvSpPr>
            <a:spLocks noGrp="1"/>
          </p:cNvSpPr>
          <p:nvPr>
            <p:ph type="ctrTitle" hasCustomPrompt="1"/>
          </p:nvPr>
        </p:nvSpPr>
        <p:spPr>
          <a:xfrm>
            <a:off x="1499616" y="1344168"/>
            <a:ext cx="9198864" cy="3291840"/>
          </a:xfrm>
        </p:spPr>
        <p:txBody>
          <a:bodyPr anchor="ctr">
            <a:normAutofit/>
          </a:bodyPr>
          <a:lstStyle>
            <a:lvl1pPr algn="l">
              <a:lnSpc>
                <a:spcPct val="100000"/>
              </a:lnSpc>
              <a:defRPr sz="4000" b="0"/>
            </a:lvl1pPr>
          </a:lstStyle>
          <a:p>
            <a:r>
              <a:rPr lang="en-US"/>
              <a:t>Click to edit Quote</a:t>
            </a:r>
          </a:p>
        </p:txBody>
      </p:sp>
      <p:sp>
        <p:nvSpPr>
          <p:cNvPr id="3" name="Subtitle 2">
            <a:extLst>
              <a:ext uri="{FF2B5EF4-FFF2-40B4-BE49-F238E27FC236}">
                <a16:creationId xmlns="" xmlns:a16="http://schemas.microsoft.com/office/drawing/2014/main" id="{2BDC76B8-60F6-62D3-9F73-E81662203017}"/>
              </a:ext>
            </a:extLst>
          </p:cNvPr>
          <p:cNvSpPr>
            <a:spLocks noGrp="1"/>
          </p:cNvSpPr>
          <p:nvPr>
            <p:ph type="subTitle" idx="1" hasCustomPrompt="1"/>
          </p:nvPr>
        </p:nvSpPr>
        <p:spPr>
          <a:xfrm>
            <a:off x="1499616" y="5349240"/>
            <a:ext cx="9198864" cy="466344"/>
          </a:xfrm>
        </p:spPr>
        <p:txBody>
          <a:bodyPr anchor="ctr">
            <a:normAutofit/>
          </a:bodyPr>
          <a:lstStyle>
            <a:lvl1pPr marL="0" indent="0" algn="l">
              <a:buNone/>
              <a:defRPr sz="22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29247CA6-BC1D-429A-A289-4E939E49554A}" type="datetime1">
              <a:rPr lang="en-US" smtClean="0"/>
              <a:t>5/17/2025</a:t>
            </a:fld>
            <a:endParaRPr lang="en-US"/>
          </a:p>
        </p:txBody>
      </p:sp>
      <p:sp>
        <p:nvSpPr>
          <p:cNvPr id="5" name="Footer Placeholder 4">
            <a:extLst>
              <a:ext uri="{FF2B5EF4-FFF2-40B4-BE49-F238E27FC236}">
                <a16:creationId xmlns=""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8" name="Graphic 7">
            <a:extLst>
              <a:ext uri="{FF2B5EF4-FFF2-40B4-BE49-F238E27FC236}">
                <a16:creationId xmlns="" xmlns:a16="http://schemas.microsoft.com/office/drawing/2014/main" id="{27381AD6-F317-CA3F-45B1-FC9630086760}"/>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 xmlns:a16="http://schemas.microsoft.com/office/drawing/2014/main" id="{79ADC343-235C-C926-B954-EED3698AF914}"/>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 xmlns:a16="http://schemas.microsoft.com/office/drawing/2014/main" id="{AF8D5126-805B-211E-AFC5-039ADAAFAB04}"/>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 xmlns:a16="http://schemas.microsoft.com/office/drawing/2014/main" id="{BCE22C3F-3E65-0248-52FB-89AF760DAC03}"/>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 xmlns:a16="http://schemas.microsoft.com/office/drawing/2014/main" id="{6D2E9179-DA9C-6FA5-B335-D81F71D601D8}"/>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 xmlns:a16="http://schemas.microsoft.com/office/drawing/2014/main" id="{D5465714-9323-8917-F38B-F6BAC69978A3}"/>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 xmlns:a16="http://schemas.microsoft.com/office/drawing/2014/main" id="{AAB70DA3-14D0-B7DB-0156-9BC54EE79B45}"/>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550517579"/>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5" orient="horz" pos="2160">
          <p15:clr>
            <a:srgbClr val="FBAE40"/>
          </p15:clr>
        </p15:guide>
        <p15:guide id="6"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Quote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336E9A-8E96-CD8C-7598-F87632CD81CF}"/>
              </a:ext>
            </a:extLst>
          </p:cNvPr>
          <p:cNvSpPr>
            <a:spLocks noGrp="1"/>
          </p:cNvSpPr>
          <p:nvPr>
            <p:ph type="ctrTitle" hasCustomPrompt="1"/>
          </p:nvPr>
        </p:nvSpPr>
        <p:spPr>
          <a:xfrm>
            <a:off x="844000" y="1234440"/>
            <a:ext cx="8961120" cy="3169920"/>
          </a:xfrm>
        </p:spPr>
        <p:txBody>
          <a:bodyPr anchor="ctr">
            <a:normAutofit/>
          </a:bodyPr>
          <a:lstStyle>
            <a:lvl1pPr algn="l">
              <a:lnSpc>
                <a:spcPct val="100000"/>
              </a:lnSpc>
              <a:defRPr sz="4400" b="0"/>
            </a:lvl1pPr>
          </a:lstStyle>
          <a:p>
            <a:r>
              <a:rPr lang="en-US"/>
              <a:t>Click to edit Quote</a:t>
            </a:r>
          </a:p>
        </p:txBody>
      </p:sp>
      <p:sp>
        <p:nvSpPr>
          <p:cNvPr id="3" name="Subtitle 2">
            <a:extLst>
              <a:ext uri="{FF2B5EF4-FFF2-40B4-BE49-F238E27FC236}">
                <a16:creationId xmlns="" xmlns:a16="http://schemas.microsoft.com/office/drawing/2014/main" id="{2BDC76B8-60F6-62D3-9F73-E81662203017}"/>
              </a:ext>
            </a:extLst>
          </p:cNvPr>
          <p:cNvSpPr>
            <a:spLocks noGrp="1"/>
          </p:cNvSpPr>
          <p:nvPr>
            <p:ph type="subTitle" idx="1" hasCustomPrompt="1"/>
          </p:nvPr>
        </p:nvSpPr>
        <p:spPr>
          <a:xfrm>
            <a:off x="841793" y="5540026"/>
            <a:ext cx="8961120" cy="466344"/>
          </a:xfrm>
        </p:spPr>
        <p:txBody>
          <a:bodyPr anchor="ctr">
            <a:normAutofit/>
          </a:bodyPr>
          <a:lstStyle>
            <a:lvl1pPr marL="0" indent="0" algn="l">
              <a:buNone/>
              <a:defRPr sz="2200" b="1">
                <a:solidFill>
                  <a:schemeClr val="accent1">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DF8418BD-2BA9-41CB-AB89-625779A7563D}" type="datetime1">
              <a:rPr lang="en-US" smtClean="0"/>
              <a:t>5/17/2025</a:t>
            </a:fld>
            <a:endParaRPr lang="en-US"/>
          </a:p>
        </p:txBody>
      </p:sp>
      <p:sp>
        <p:nvSpPr>
          <p:cNvPr id="5" name="Footer Placeholder 4">
            <a:extLst>
              <a:ext uri="{FF2B5EF4-FFF2-40B4-BE49-F238E27FC236}">
                <a16:creationId xmlns=""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14" name="Graphic 13">
            <a:extLst>
              <a:ext uri="{FF2B5EF4-FFF2-40B4-BE49-F238E27FC236}">
                <a16:creationId xmlns="" xmlns:a16="http://schemas.microsoft.com/office/drawing/2014/main" id="{7465D28C-A715-BFE2-8573-A9ED3B5FFCB3}"/>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H="1">
            <a:off x="0" y="5928084"/>
            <a:ext cx="465067" cy="465067"/>
          </a:xfrm>
          <a:prstGeom prst="rect">
            <a:avLst/>
          </a:prstGeom>
        </p:spPr>
      </p:pic>
      <p:pic>
        <p:nvPicPr>
          <p:cNvPr id="15" name="Graphic 14">
            <a:extLst>
              <a:ext uri="{FF2B5EF4-FFF2-40B4-BE49-F238E27FC236}">
                <a16:creationId xmlns="" xmlns:a16="http://schemas.microsoft.com/office/drawing/2014/main" id="{3A656C4D-89A6-9A95-6CA0-241D2C17ABCD}"/>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6392932"/>
            <a:ext cx="465067" cy="465067"/>
          </a:xfrm>
          <a:prstGeom prst="rect">
            <a:avLst/>
          </a:prstGeom>
        </p:spPr>
      </p:pic>
      <p:pic>
        <p:nvPicPr>
          <p:cNvPr id="16" name="Graphic 15">
            <a:extLst>
              <a:ext uri="{FF2B5EF4-FFF2-40B4-BE49-F238E27FC236}">
                <a16:creationId xmlns="" xmlns:a16="http://schemas.microsoft.com/office/drawing/2014/main" id="{54266E04-985B-0222-95A1-B7FD6D177D32}"/>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a:off x="11216564" y="1"/>
            <a:ext cx="487717" cy="487717"/>
          </a:xfrm>
          <a:prstGeom prst="rect">
            <a:avLst/>
          </a:prstGeom>
        </p:spPr>
      </p:pic>
      <p:pic>
        <p:nvPicPr>
          <p:cNvPr id="17" name="Graphic 16">
            <a:extLst>
              <a:ext uri="{FF2B5EF4-FFF2-40B4-BE49-F238E27FC236}">
                <a16:creationId xmlns="" xmlns:a16="http://schemas.microsoft.com/office/drawing/2014/main" id="{0F74ACD7-D908-904B-745C-6E7404554258}"/>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H="1" flipV="1">
            <a:off x="11704281" y="487489"/>
            <a:ext cx="487717" cy="487717"/>
          </a:xfrm>
          <a:prstGeom prst="rect">
            <a:avLst/>
          </a:prstGeom>
        </p:spPr>
      </p:pic>
      <p:pic>
        <p:nvPicPr>
          <p:cNvPr id="18" name="Graphic 17">
            <a:extLst>
              <a:ext uri="{FF2B5EF4-FFF2-40B4-BE49-F238E27FC236}">
                <a16:creationId xmlns="" xmlns:a16="http://schemas.microsoft.com/office/drawing/2014/main" id="{CEA4D691-FEFC-FC58-4F42-EEE8EE5B4918}"/>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1704281" y="1"/>
            <a:ext cx="487717" cy="487717"/>
          </a:xfrm>
          <a:prstGeom prst="rect">
            <a:avLst/>
          </a:prstGeom>
        </p:spPr>
      </p:pic>
      <p:pic>
        <p:nvPicPr>
          <p:cNvPr id="26" name="Graphic 25">
            <a:extLst>
              <a:ext uri="{FF2B5EF4-FFF2-40B4-BE49-F238E27FC236}">
                <a16:creationId xmlns="" xmlns:a16="http://schemas.microsoft.com/office/drawing/2014/main" id="{DE422EC8-670F-4DF0-04EA-DB669878088C}"/>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04282" y="975324"/>
            <a:ext cx="487717" cy="487717"/>
          </a:xfrm>
          <a:prstGeom prst="rect">
            <a:avLst/>
          </a:prstGeom>
        </p:spPr>
      </p:pic>
      <p:pic>
        <p:nvPicPr>
          <p:cNvPr id="27" name="Graphic 26">
            <a:extLst>
              <a:ext uri="{FF2B5EF4-FFF2-40B4-BE49-F238E27FC236}">
                <a16:creationId xmlns="" xmlns:a16="http://schemas.microsoft.com/office/drawing/2014/main" id="{660DF12D-338B-3E41-EAF5-BCC80225B93A}"/>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H="1">
            <a:off x="10728847" y="1"/>
            <a:ext cx="487717" cy="487717"/>
          </a:xfrm>
          <a:prstGeom prst="rect">
            <a:avLst/>
          </a:prstGeom>
        </p:spPr>
      </p:pic>
    </p:spTree>
    <p:extLst>
      <p:ext uri="{BB962C8B-B14F-4D97-AF65-F5344CB8AC3E}">
        <p14:creationId xmlns:p14="http://schemas.microsoft.com/office/powerpoint/2010/main" val="2027760932"/>
      </p:ext>
    </p:extLst>
  </p:cSld>
  <p:clrMapOvr>
    <a:masterClrMapping/>
  </p:clrMapOvr>
  <p:extLst>
    <p:ext uri="{DCECCB84-F9BA-43D5-87BE-67443E8EF086}">
      <p15:sldGuideLst xmlns="" xmlns:p15="http://schemas.microsoft.com/office/powerpoint/2012/main">
        <p15:guide id="5" orient="horz" pos="2160">
          <p15:clr>
            <a:srgbClr val="FBAE40"/>
          </p15:clr>
        </p15:guide>
        <p15:guide id="6"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p:nvPr>
        </p:nvSpPr>
        <p:spPr>
          <a:xfrm>
            <a:off x="838200" y="831919"/>
            <a:ext cx="10515600" cy="1132258"/>
          </a:xfrm>
        </p:spPr>
        <p:txBody>
          <a:bodyPr>
            <a:normAutofit/>
          </a:bodyPr>
          <a:lstStyle>
            <a:lvl1pPr>
              <a:lnSpc>
                <a:spcPct val="100000"/>
              </a:lnSpc>
              <a:defRPr sz="3600"/>
            </a:lvl1pPr>
          </a:lstStyle>
          <a:p>
            <a:r>
              <a:rPr lang="en-US"/>
              <a:t>Click to edit Master title style</a:t>
            </a:r>
          </a:p>
        </p:txBody>
      </p:sp>
      <p:sp>
        <p:nvSpPr>
          <p:cNvPr id="9" name="Text Placeholder 8">
            <a:extLst>
              <a:ext uri="{FF2B5EF4-FFF2-40B4-BE49-F238E27FC236}">
                <a16:creationId xmlns="" xmlns:a16="http://schemas.microsoft.com/office/drawing/2014/main" id="{84DC103C-4E45-07FA-2734-5BAE2624DC48}"/>
              </a:ext>
            </a:extLst>
          </p:cNvPr>
          <p:cNvSpPr>
            <a:spLocks noGrp="1"/>
          </p:cNvSpPr>
          <p:nvPr>
            <p:ph type="body" sz="quarter" idx="13"/>
          </p:nvPr>
        </p:nvSpPr>
        <p:spPr>
          <a:xfrm>
            <a:off x="838200" y="2147455"/>
            <a:ext cx="5181600" cy="38786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 xmlns:a16="http://schemas.microsoft.com/office/drawing/2014/main" id="{288F1ED9-CE64-0191-F909-FDC002A7456F}"/>
              </a:ext>
            </a:extLst>
          </p:cNvPr>
          <p:cNvSpPr>
            <a:spLocks noGrp="1"/>
          </p:cNvSpPr>
          <p:nvPr>
            <p:ph type="body" sz="quarter" idx="14"/>
          </p:nvPr>
        </p:nvSpPr>
        <p:spPr>
          <a:xfrm>
            <a:off x="6172200" y="2147455"/>
            <a:ext cx="5181600" cy="38786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9E765B10-D26A-480A-9509-A9831C5E60D8}" type="datetime1">
              <a:rPr lang="en-US" smtClean="0"/>
              <a:t>5/17/2025</a:t>
            </a:fld>
            <a:endParaRPr lang="en-US"/>
          </a:p>
        </p:txBody>
      </p:sp>
      <p:sp>
        <p:nvSpPr>
          <p:cNvPr id="6" name="Footer Placeholder 5">
            <a:extLst>
              <a:ext uri="{FF2B5EF4-FFF2-40B4-BE49-F238E27FC236}">
                <a16:creationId xmlns=""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3" name="Graphic 2">
            <a:extLst>
              <a:ext uri="{FF2B5EF4-FFF2-40B4-BE49-F238E27FC236}">
                <a16:creationId xmlns="" xmlns:a16="http://schemas.microsoft.com/office/drawing/2014/main" id="{1E901B02-32C1-6EAF-B1D5-CE2E61E4280E}"/>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 xmlns:a16="http://schemas.microsoft.com/office/drawing/2014/main" id="{A776D115-AFF2-5D78-E188-8F879F0DFFF9}"/>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 xmlns:a16="http://schemas.microsoft.com/office/drawing/2014/main" id="{D6B1A637-EB28-3282-C754-36C1C52BA41A}"/>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 xmlns:a16="http://schemas.microsoft.com/office/drawing/2014/main" id="{4D121987-C323-50F2-DF08-9FEA5CFACCB3}"/>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 xmlns:a16="http://schemas.microsoft.com/office/drawing/2014/main" id="{8DC9F9FF-2248-995C-A64C-DE9E5F87C21A}"/>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 xmlns:a16="http://schemas.microsoft.com/office/drawing/2014/main" id="{AF32927E-C66D-C6A6-2327-8385FE035235}"/>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 xmlns:a16="http://schemas.microsoft.com/office/drawing/2014/main" id="{9D8222AC-D8DB-FEC9-4B0B-102A18B550FE}"/>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444424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FEE969-634D-6E32-D227-18E9282C6F9E}"/>
              </a:ext>
            </a:extLst>
          </p:cNvPr>
          <p:cNvSpPr>
            <a:spLocks noGrp="1"/>
          </p:cNvSpPr>
          <p:nvPr>
            <p:ph type="title"/>
          </p:nvPr>
        </p:nvSpPr>
        <p:spPr>
          <a:xfrm>
            <a:off x="886374" y="838988"/>
            <a:ext cx="10461626" cy="1143292"/>
          </a:xfrm>
        </p:spPr>
        <p:txBody>
          <a:bodyPr>
            <a:normAutofit/>
          </a:bodyPr>
          <a:lstStyle>
            <a:lvl1pPr>
              <a:lnSpc>
                <a:spcPct val="100000"/>
              </a:lnSpc>
              <a:defRPr sz="3600"/>
            </a:lvl1pPr>
          </a:lstStyle>
          <a:p>
            <a:r>
              <a:rPr lang="en-US"/>
              <a:t>Click to edit Master title style</a:t>
            </a:r>
          </a:p>
        </p:txBody>
      </p:sp>
      <p:sp>
        <p:nvSpPr>
          <p:cNvPr id="3" name="Text Placeholder 2">
            <a:extLst>
              <a:ext uri="{FF2B5EF4-FFF2-40B4-BE49-F238E27FC236}">
                <a16:creationId xmlns="" xmlns:a16="http://schemas.microsoft.com/office/drawing/2014/main" id="{61CD26D4-290A-F0ED-7D62-41EDA6FEC2B9}"/>
              </a:ext>
            </a:extLst>
          </p:cNvPr>
          <p:cNvSpPr>
            <a:spLocks noGrp="1"/>
          </p:cNvSpPr>
          <p:nvPr>
            <p:ph type="body" idx="1"/>
          </p:nvPr>
        </p:nvSpPr>
        <p:spPr>
          <a:xfrm>
            <a:off x="844000" y="21429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 xmlns:a16="http://schemas.microsoft.com/office/drawing/2014/main" id="{F86E5640-DE07-46FE-2EFB-FCD8C5238DC9}"/>
              </a:ext>
            </a:extLst>
          </p:cNvPr>
          <p:cNvSpPr>
            <a:spLocks noGrp="1"/>
          </p:cNvSpPr>
          <p:nvPr>
            <p:ph type="body" sz="quarter" idx="13"/>
          </p:nvPr>
        </p:nvSpPr>
        <p:spPr>
          <a:xfrm>
            <a:off x="844000" y="2844801"/>
            <a:ext cx="5157788" cy="317421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06536620-C4F3-EEC3-DBF1-05196B1CBB55}"/>
              </a:ext>
            </a:extLst>
          </p:cNvPr>
          <p:cNvSpPr>
            <a:spLocks noGrp="1"/>
          </p:cNvSpPr>
          <p:nvPr>
            <p:ph type="body" sz="quarter" idx="3"/>
          </p:nvPr>
        </p:nvSpPr>
        <p:spPr>
          <a:xfrm>
            <a:off x="6164812" y="21429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 xmlns:a16="http://schemas.microsoft.com/office/drawing/2014/main" id="{20D5795C-6228-AA6F-1CF7-AD7010686BC6}"/>
              </a:ext>
            </a:extLst>
          </p:cNvPr>
          <p:cNvSpPr>
            <a:spLocks noGrp="1"/>
          </p:cNvSpPr>
          <p:nvPr>
            <p:ph type="body" sz="quarter" idx="14"/>
          </p:nvPr>
        </p:nvSpPr>
        <p:spPr>
          <a:xfrm>
            <a:off x="6164812" y="2844801"/>
            <a:ext cx="5183188" cy="317421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Date Placeholder 4">
            <a:extLst>
              <a:ext uri="{FF2B5EF4-FFF2-40B4-BE49-F238E27FC236}">
                <a16:creationId xmlns="" xmlns:a16="http://schemas.microsoft.com/office/drawing/2014/main" id="{150CB3CF-C807-87B4-FD22-2943BADE12C9}"/>
              </a:ext>
            </a:extLst>
          </p:cNvPr>
          <p:cNvSpPr>
            <a:spLocks noGrp="1"/>
          </p:cNvSpPr>
          <p:nvPr>
            <p:ph type="dt" sz="half" idx="10"/>
          </p:nvPr>
        </p:nvSpPr>
        <p:spPr>
          <a:xfrm>
            <a:off x="838200" y="6356350"/>
            <a:ext cx="2743200" cy="365125"/>
          </a:xfrm>
        </p:spPr>
        <p:txBody>
          <a:bodyPr/>
          <a:lstStyle/>
          <a:p>
            <a:r>
              <a:rPr lang="en-US" altLang="zh-CN" dirty="0"/>
              <a:t>03/12/2025</a:t>
            </a:r>
            <a:fld id="{9E765B10-D26A-480A-9509-A9831C5E60D8}" type="datetime1">
              <a:rPr lang="en-US" smtClean="0"/>
              <a:t>5/17/2025</a:t>
            </a:fld>
            <a:endParaRPr lang="en-US"/>
          </a:p>
        </p:txBody>
      </p:sp>
      <p:sp>
        <p:nvSpPr>
          <p:cNvPr id="29" name="Footer Placeholder 5">
            <a:extLst>
              <a:ext uri="{FF2B5EF4-FFF2-40B4-BE49-F238E27FC236}">
                <a16:creationId xmlns="" xmlns:a16="http://schemas.microsoft.com/office/drawing/2014/main" id="{F815F8B4-3228-AEE1-65FF-49B839035EAA}"/>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30" name="Slide Number Placeholder 6">
            <a:extLst>
              <a:ext uri="{FF2B5EF4-FFF2-40B4-BE49-F238E27FC236}">
                <a16:creationId xmlns="" xmlns:a16="http://schemas.microsoft.com/office/drawing/2014/main" id="{3210DB70-CFB0-93CF-30A9-FF06FFA7627C}"/>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pic>
        <p:nvPicPr>
          <p:cNvPr id="4" name="Graphic 3">
            <a:extLst>
              <a:ext uri="{FF2B5EF4-FFF2-40B4-BE49-F238E27FC236}">
                <a16:creationId xmlns="" xmlns:a16="http://schemas.microsoft.com/office/drawing/2014/main" id="{FA8B292C-78EE-3F3A-1824-BA23FD3ACB45}"/>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6" name="Graphic 5">
            <a:extLst>
              <a:ext uri="{FF2B5EF4-FFF2-40B4-BE49-F238E27FC236}">
                <a16:creationId xmlns="" xmlns:a16="http://schemas.microsoft.com/office/drawing/2014/main" id="{4AF94155-1E62-D8F2-D985-479A809DF603}"/>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7" name="Graphic 6">
            <a:extLst>
              <a:ext uri="{FF2B5EF4-FFF2-40B4-BE49-F238E27FC236}">
                <a16:creationId xmlns="" xmlns:a16="http://schemas.microsoft.com/office/drawing/2014/main" id="{19881DA4-226B-58EF-0C10-A6284D7A1C10}"/>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8" name="Graphic 7">
            <a:extLst>
              <a:ext uri="{FF2B5EF4-FFF2-40B4-BE49-F238E27FC236}">
                <a16:creationId xmlns="" xmlns:a16="http://schemas.microsoft.com/office/drawing/2014/main" id="{53E5DF6D-D95D-74BC-584D-F117AC064FFE}"/>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 xmlns:a16="http://schemas.microsoft.com/office/drawing/2014/main" id="{01AA33A2-21CD-D149-412C-A9C84BAD10D8}"/>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 xmlns:a16="http://schemas.microsoft.com/office/drawing/2014/main" id="{7FC076E3-7993-4915-413F-1DC366BFE6D9}"/>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 xmlns:a16="http://schemas.microsoft.com/office/drawing/2014/main" id="{324917FE-3BB3-F1A2-3202-1189FD0CBF4A}"/>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6291731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pic>
        <p:nvPicPr>
          <p:cNvPr id="6" name="Graphic 5">
            <a:extLst>
              <a:ext uri="{FF2B5EF4-FFF2-40B4-BE49-F238E27FC236}">
                <a16:creationId xmlns="" xmlns:a16="http://schemas.microsoft.com/office/drawing/2014/main" id="{6EE18BD7-769F-0BB3-850B-EBE7D69E7657}"/>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 xmlns:a16="http://schemas.microsoft.com/office/drawing/2014/main" id="{77A5430C-4BDE-80B7-ABA6-A02B3F5CE940}"/>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 xmlns:a16="http://schemas.microsoft.com/office/drawing/2014/main" id="{864091E6-49B4-2A0B-C6B7-6CC46B68B160}"/>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 xmlns:a16="http://schemas.microsoft.com/office/drawing/2014/main" id="{56770745-D090-ADEE-CD92-E988A3FC5FE6}"/>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 xmlns:a16="http://schemas.microsoft.com/office/drawing/2014/main" id="{E4CF0899-CB0D-7779-C4A8-B65BCA91CC18}"/>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 xmlns:a16="http://schemas.microsoft.com/office/drawing/2014/main" id="{B676EC6E-099C-E5CE-4E22-F8B0844FE7A2}"/>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 xmlns:a16="http://schemas.microsoft.com/office/drawing/2014/main" id="{DE00C827-4B9B-D125-BA74-FE3BA01CA4F6}"/>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
        <p:nvSpPr>
          <p:cNvPr id="7" name="Freeform: Shape 10">
            <a:extLst>
              <a:ext uri="{FF2B5EF4-FFF2-40B4-BE49-F238E27FC236}">
                <a16:creationId xmlns="" xmlns:a16="http://schemas.microsoft.com/office/drawing/2014/main" id="{F81EB496-2EA2-EF7A-70F7-A84E46106259}"/>
              </a:ext>
              <a:ext uri="{C183D7F6-B498-43B3-948B-1728B52AA6E4}">
                <adec:decorative xmlns="" xmlns:adec="http://schemas.microsoft.com/office/drawing/2017/decorative" val="1"/>
              </a:ext>
            </a:extLst>
          </p:cNvPr>
          <p:cNvSpPr/>
          <p:nvPr userDrawn="1"/>
        </p:nvSpPr>
        <p:spPr>
          <a:xfrm flipH="1">
            <a:off x="4956259" y="2726303"/>
            <a:ext cx="1025765" cy="1025764"/>
          </a:xfrm>
          <a:custGeom>
            <a:avLst/>
            <a:gdLst>
              <a:gd name="connsiteX0" fmla="*/ 622005 w 1244009"/>
              <a:gd name="connsiteY0" fmla="*/ 0 h 1244009"/>
              <a:gd name="connsiteX1" fmla="*/ 1244009 w 1244009"/>
              <a:gd name="connsiteY1" fmla="*/ 0 h 1244009"/>
              <a:gd name="connsiteX2" fmla="*/ 1244009 w 1244009"/>
              <a:gd name="connsiteY2" fmla="*/ 621995 h 1244009"/>
              <a:gd name="connsiteX3" fmla="*/ 1244009 w 1244009"/>
              <a:gd name="connsiteY3" fmla="*/ 622015 h 1244009"/>
              <a:gd name="connsiteX4" fmla="*/ 1231373 w 1244009"/>
              <a:gd name="connsiteY4" fmla="*/ 747361 h 1244009"/>
              <a:gd name="connsiteX5" fmla="*/ 747361 w 1244009"/>
              <a:gd name="connsiteY5" fmla="*/ 1231373 h 1244009"/>
              <a:gd name="connsiteX6" fmla="*/ 622015 w 1244009"/>
              <a:gd name="connsiteY6" fmla="*/ 1244009 h 1244009"/>
              <a:gd name="connsiteX7" fmla="*/ 621995 w 1244009"/>
              <a:gd name="connsiteY7" fmla="*/ 1244009 h 1244009"/>
              <a:gd name="connsiteX8" fmla="*/ 0 w 1244009"/>
              <a:gd name="connsiteY8" fmla="*/ 1244009 h 1244009"/>
              <a:gd name="connsiteX9" fmla="*/ 0 w 1244009"/>
              <a:gd name="connsiteY9" fmla="*/ 622005 h 1244009"/>
              <a:gd name="connsiteX10" fmla="*/ 622005 w 1244009"/>
              <a:gd name="connsiteY10" fmla="*/ 0 h 124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4009" h="1244009">
                <a:moveTo>
                  <a:pt x="622005" y="0"/>
                </a:moveTo>
                <a:lnTo>
                  <a:pt x="1244009" y="0"/>
                </a:lnTo>
                <a:lnTo>
                  <a:pt x="1244009" y="621995"/>
                </a:lnTo>
                <a:lnTo>
                  <a:pt x="1244009" y="622015"/>
                </a:lnTo>
                <a:lnTo>
                  <a:pt x="1231373" y="747361"/>
                </a:lnTo>
                <a:cubicBezTo>
                  <a:pt x="1181659" y="990307"/>
                  <a:pt x="990307" y="1181659"/>
                  <a:pt x="747361" y="1231373"/>
                </a:cubicBezTo>
                <a:lnTo>
                  <a:pt x="622015" y="1244009"/>
                </a:lnTo>
                <a:lnTo>
                  <a:pt x="621995" y="1244009"/>
                </a:lnTo>
                <a:lnTo>
                  <a:pt x="0" y="1244009"/>
                </a:lnTo>
                <a:lnTo>
                  <a:pt x="0" y="622005"/>
                </a:lnTo>
                <a:cubicBezTo>
                  <a:pt x="0" y="278481"/>
                  <a:pt x="278481" y="0"/>
                  <a:pt x="622005" y="0"/>
                </a:cubicBez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8" name="Freeform: Shape35">
            <a:extLst>
              <a:ext uri="{FF2B5EF4-FFF2-40B4-BE49-F238E27FC236}">
                <a16:creationId xmlns="" xmlns:a16="http://schemas.microsoft.com/office/drawing/2014/main" id="{0F0E22CA-54FC-EF40-45E1-FAA389BF8403}"/>
              </a:ext>
              <a:ext uri="{C183D7F6-B498-43B3-948B-1728B52AA6E4}">
                <adec:decorative xmlns="" xmlns:adec="http://schemas.microsoft.com/office/drawing/2017/decorative" val="1"/>
              </a:ext>
            </a:extLst>
          </p:cNvPr>
          <p:cNvSpPr/>
          <p:nvPr userDrawn="1"/>
        </p:nvSpPr>
        <p:spPr>
          <a:xfrm>
            <a:off x="4956260" y="3984399"/>
            <a:ext cx="1025766" cy="1025767"/>
          </a:xfrm>
          <a:custGeom>
            <a:avLst/>
            <a:gdLst>
              <a:gd name="connsiteX0" fmla="*/ 404303 w 808607"/>
              <a:gd name="connsiteY0" fmla="*/ 0 h 808608"/>
              <a:gd name="connsiteX1" fmla="*/ 404313 w 808607"/>
              <a:gd name="connsiteY1" fmla="*/ 1 h 808608"/>
              <a:gd name="connsiteX2" fmla="*/ 525608 w 808607"/>
              <a:gd name="connsiteY2" fmla="*/ 1 h 808608"/>
              <a:gd name="connsiteX3" fmla="*/ 525619 w 808607"/>
              <a:gd name="connsiteY3" fmla="*/ 0 h 808608"/>
              <a:gd name="connsiteX4" fmla="*/ 525630 w 808607"/>
              <a:gd name="connsiteY4" fmla="*/ 1 h 808608"/>
              <a:gd name="connsiteX5" fmla="*/ 808607 w 808607"/>
              <a:gd name="connsiteY5" fmla="*/ 1 h 808608"/>
              <a:gd name="connsiteX6" fmla="*/ 808607 w 808607"/>
              <a:gd name="connsiteY6" fmla="*/ 249843 h 808608"/>
              <a:gd name="connsiteX7" fmla="*/ 808607 w 808607"/>
              <a:gd name="connsiteY7" fmla="*/ 404304 h 808608"/>
              <a:gd name="connsiteX8" fmla="*/ 808604 w 808607"/>
              <a:gd name="connsiteY8" fmla="*/ 404267 h 808608"/>
              <a:gd name="connsiteX9" fmla="*/ 803948 w 808607"/>
              <a:gd name="connsiteY9" fmla="*/ 342732 h 808608"/>
              <a:gd name="connsiteX10" fmla="*/ 801197 w 808607"/>
              <a:gd name="connsiteY10" fmla="*/ 330797 h 808608"/>
              <a:gd name="connsiteX11" fmla="*/ 800393 w 808607"/>
              <a:gd name="connsiteY11" fmla="*/ 322823 h 808608"/>
              <a:gd name="connsiteX12" fmla="*/ 797874 w 808607"/>
              <a:gd name="connsiteY12" fmla="*/ 314706 h 808608"/>
              <a:gd name="connsiteX13" fmla="*/ 797654 w 808607"/>
              <a:gd name="connsiteY13" fmla="*/ 315423 h 808608"/>
              <a:gd name="connsiteX14" fmla="*/ 801197 w 808607"/>
              <a:gd name="connsiteY14" fmla="*/ 330797 h 808608"/>
              <a:gd name="connsiteX15" fmla="*/ 808604 w 808607"/>
              <a:gd name="connsiteY15" fmla="*/ 404267 h 808608"/>
              <a:gd name="connsiteX16" fmla="*/ 808606 w 808607"/>
              <a:gd name="connsiteY16" fmla="*/ 404303 h 808608"/>
              <a:gd name="connsiteX17" fmla="*/ 404303 w 808607"/>
              <a:gd name="connsiteY17" fmla="*/ 808606 h 808608"/>
              <a:gd name="connsiteX18" fmla="*/ 404267 w 808607"/>
              <a:gd name="connsiteY18" fmla="*/ 808604 h 808608"/>
              <a:gd name="connsiteX19" fmla="*/ 342601 w 808607"/>
              <a:gd name="connsiteY19" fmla="*/ 802387 h 808608"/>
              <a:gd name="connsiteX20" fmla="*/ 340020 w 808607"/>
              <a:gd name="connsiteY20" fmla="*/ 803148 h 808608"/>
              <a:gd name="connsiteX21" fmla="*/ 339484 w 808607"/>
              <a:gd name="connsiteY21" fmla="*/ 803199 h 808608"/>
              <a:gd name="connsiteX22" fmla="*/ 342732 w 808607"/>
              <a:gd name="connsiteY22" fmla="*/ 803948 h 808608"/>
              <a:gd name="connsiteX23" fmla="*/ 404267 w 808607"/>
              <a:gd name="connsiteY23" fmla="*/ 808604 h 808608"/>
              <a:gd name="connsiteX24" fmla="*/ 404304 w 808607"/>
              <a:gd name="connsiteY24" fmla="*/ 808607 h 808608"/>
              <a:gd name="connsiteX25" fmla="*/ 282999 w 808607"/>
              <a:gd name="connsiteY25" fmla="*/ 808607 h 808608"/>
              <a:gd name="connsiteX26" fmla="*/ 282988 w 808607"/>
              <a:gd name="connsiteY26" fmla="*/ 808608 h 808608"/>
              <a:gd name="connsiteX27" fmla="*/ 282978 w 808607"/>
              <a:gd name="connsiteY27" fmla="*/ 808607 h 808608"/>
              <a:gd name="connsiteX28" fmla="*/ 1 w 808607"/>
              <a:gd name="connsiteY28" fmla="*/ 808607 h 808608"/>
              <a:gd name="connsiteX29" fmla="*/ 1 w 808607"/>
              <a:gd name="connsiteY29" fmla="*/ 539845 h 808608"/>
              <a:gd name="connsiteX30" fmla="*/ 0 w 808607"/>
              <a:gd name="connsiteY30" fmla="*/ 539835 h 808608"/>
              <a:gd name="connsiteX31" fmla="*/ 1 w 808607"/>
              <a:gd name="connsiteY31" fmla="*/ 539824 h 808608"/>
              <a:gd name="connsiteX32" fmla="*/ 1 w 808607"/>
              <a:gd name="connsiteY32" fmla="*/ 404313 h 808608"/>
              <a:gd name="connsiteX33" fmla="*/ 0 w 808607"/>
              <a:gd name="connsiteY33" fmla="*/ 404303 h 808608"/>
              <a:gd name="connsiteX34" fmla="*/ 404303 w 808607"/>
              <a:gd name="connsiteY34" fmla="*/ 0 h 80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08607" h="808608">
                <a:moveTo>
                  <a:pt x="404303" y="0"/>
                </a:moveTo>
                <a:lnTo>
                  <a:pt x="404313" y="1"/>
                </a:lnTo>
                <a:lnTo>
                  <a:pt x="525608" y="1"/>
                </a:lnTo>
                <a:lnTo>
                  <a:pt x="525619" y="0"/>
                </a:lnTo>
                <a:lnTo>
                  <a:pt x="525630" y="1"/>
                </a:lnTo>
                <a:lnTo>
                  <a:pt x="808607" y="1"/>
                </a:lnTo>
                <a:lnTo>
                  <a:pt x="808607" y="249843"/>
                </a:lnTo>
                <a:lnTo>
                  <a:pt x="808607" y="404304"/>
                </a:lnTo>
                <a:lnTo>
                  <a:pt x="808604" y="404267"/>
                </a:lnTo>
                <a:lnTo>
                  <a:pt x="803948" y="342732"/>
                </a:lnTo>
                <a:lnTo>
                  <a:pt x="801197" y="330797"/>
                </a:lnTo>
                <a:lnTo>
                  <a:pt x="800393" y="322823"/>
                </a:lnTo>
                <a:lnTo>
                  <a:pt x="797874" y="314706"/>
                </a:lnTo>
                <a:lnTo>
                  <a:pt x="797654" y="315423"/>
                </a:lnTo>
                <a:lnTo>
                  <a:pt x="801197" y="330797"/>
                </a:lnTo>
                <a:lnTo>
                  <a:pt x="808604" y="404267"/>
                </a:lnTo>
                <a:lnTo>
                  <a:pt x="808606" y="404303"/>
                </a:lnTo>
                <a:cubicBezTo>
                  <a:pt x="808606" y="627593"/>
                  <a:pt x="627593" y="808606"/>
                  <a:pt x="404303" y="808606"/>
                </a:cubicBezTo>
                <a:lnTo>
                  <a:pt x="404267" y="808604"/>
                </a:lnTo>
                <a:lnTo>
                  <a:pt x="342601" y="802387"/>
                </a:lnTo>
                <a:lnTo>
                  <a:pt x="340020" y="803148"/>
                </a:lnTo>
                <a:lnTo>
                  <a:pt x="339484" y="803199"/>
                </a:lnTo>
                <a:lnTo>
                  <a:pt x="342732" y="803948"/>
                </a:lnTo>
                <a:lnTo>
                  <a:pt x="404267" y="808604"/>
                </a:lnTo>
                <a:lnTo>
                  <a:pt x="404304" y="808607"/>
                </a:lnTo>
                <a:lnTo>
                  <a:pt x="282999" y="808607"/>
                </a:lnTo>
                <a:lnTo>
                  <a:pt x="282988" y="808608"/>
                </a:lnTo>
                <a:lnTo>
                  <a:pt x="282978" y="808607"/>
                </a:lnTo>
                <a:lnTo>
                  <a:pt x="1" y="808607"/>
                </a:lnTo>
                <a:lnTo>
                  <a:pt x="1" y="539845"/>
                </a:lnTo>
                <a:lnTo>
                  <a:pt x="0" y="539835"/>
                </a:lnTo>
                <a:lnTo>
                  <a:pt x="1" y="539824"/>
                </a:lnTo>
                <a:lnTo>
                  <a:pt x="1" y="404313"/>
                </a:lnTo>
                <a:lnTo>
                  <a:pt x="0" y="404303"/>
                </a:lnTo>
                <a:cubicBezTo>
                  <a:pt x="0" y="181013"/>
                  <a:pt x="181013" y="0"/>
                  <a:pt x="404303" y="0"/>
                </a:cubicBez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9" name="Freeform: Shape 8">
            <a:extLst>
              <a:ext uri="{FF2B5EF4-FFF2-40B4-BE49-F238E27FC236}">
                <a16:creationId xmlns="" xmlns:a16="http://schemas.microsoft.com/office/drawing/2014/main" id="{12F96F64-8285-9161-00B5-71022EC0D7ED}"/>
              </a:ext>
              <a:ext uri="{C183D7F6-B498-43B3-948B-1728B52AA6E4}">
                <adec:decorative xmlns="" xmlns:adec="http://schemas.microsoft.com/office/drawing/2017/decorative" val="1"/>
              </a:ext>
            </a:extLst>
          </p:cNvPr>
          <p:cNvSpPr/>
          <p:nvPr userDrawn="1"/>
        </p:nvSpPr>
        <p:spPr>
          <a:xfrm>
            <a:off x="6209973" y="2726303"/>
            <a:ext cx="1025765" cy="1025764"/>
          </a:xfrm>
          <a:custGeom>
            <a:avLst/>
            <a:gdLst>
              <a:gd name="connsiteX0" fmla="*/ 622005 w 1244009"/>
              <a:gd name="connsiteY0" fmla="*/ 0 h 1244009"/>
              <a:gd name="connsiteX1" fmla="*/ 1244009 w 1244009"/>
              <a:gd name="connsiteY1" fmla="*/ 0 h 1244009"/>
              <a:gd name="connsiteX2" fmla="*/ 1244009 w 1244009"/>
              <a:gd name="connsiteY2" fmla="*/ 621995 h 1244009"/>
              <a:gd name="connsiteX3" fmla="*/ 1244009 w 1244009"/>
              <a:gd name="connsiteY3" fmla="*/ 622015 h 1244009"/>
              <a:gd name="connsiteX4" fmla="*/ 1231373 w 1244009"/>
              <a:gd name="connsiteY4" fmla="*/ 747361 h 1244009"/>
              <a:gd name="connsiteX5" fmla="*/ 747361 w 1244009"/>
              <a:gd name="connsiteY5" fmla="*/ 1231373 h 1244009"/>
              <a:gd name="connsiteX6" fmla="*/ 622015 w 1244009"/>
              <a:gd name="connsiteY6" fmla="*/ 1244009 h 1244009"/>
              <a:gd name="connsiteX7" fmla="*/ 621995 w 1244009"/>
              <a:gd name="connsiteY7" fmla="*/ 1244009 h 1244009"/>
              <a:gd name="connsiteX8" fmla="*/ 0 w 1244009"/>
              <a:gd name="connsiteY8" fmla="*/ 1244009 h 1244009"/>
              <a:gd name="connsiteX9" fmla="*/ 0 w 1244009"/>
              <a:gd name="connsiteY9" fmla="*/ 622005 h 1244009"/>
              <a:gd name="connsiteX10" fmla="*/ 622005 w 1244009"/>
              <a:gd name="connsiteY10" fmla="*/ 0 h 124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4009" h="1244009">
                <a:moveTo>
                  <a:pt x="622005" y="0"/>
                </a:moveTo>
                <a:lnTo>
                  <a:pt x="1244009" y="0"/>
                </a:lnTo>
                <a:lnTo>
                  <a:pt x="1244009" y="621995"/>
                </a:lnTo>
                <a:lnTo>
                  <a:pt x="1244009" y="622015"/>
                </a:lnTo>
                <a:lnTo>
                  <a:pt x="1231373" y="747361"/>
                </a:lnTo>
                <a:cubicBezTo>
                  <a:pt x="1181659" y="990307"/>
                  <a:pt x="990307" y="1181659"/>
                  <a:pt x="747361" y="1231373"/>
                </a:cubicBezTo>
                <a:lnTo>
                  <a:pt x="622015" y="1244009"/>
                </a:lnTo>
                <a:lnTo>
                  <a:pt x="621995" y="1244009"/>
                </a:lnTo>
                <a:lnTo>
                  <a:pt x="0" y="1244009"/>
                </a:lnTo>
                <a:lnTo>
                  <a:pt x="0" y="622005"/>
                </a:lnTo>
                <a:cubicBezTo>
                  <a:pt x="0" y="278481"/>
                  <a:pt x="278481" y="0"/>
                  <a:pt x="622005" y="0"/>
                </a:cubicBez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10" name="Freeform: Shape 31">
            <a:extLst>
              <a:ext uri="{FF2B5EF4-FFF2-40B4-BE49-F238E27FC236}">
                <a16:creationId xmlns="" xmlns:a16="http://schemas.microsoft.com/office/drawing/2014/main" id="{4BD23242-BBFF-40CA-0A21-F1D49DB2E6E9}"/>
              </a:ext>
              <a:ext uri="{C183D7F6-B498-43B3-948B-1728B52AA6E4}">
                <adec:decorative xmlns="" xmlns:adec="http://schemas.microsoft.com/office/drawing/2017/decorative" val="1"/>
              </a:ext>
            </a:extLst>
          </p:cNvPr>
          <p:cNvSpPr/>
          <p:nvPr userDrawn="1"/>
        </p:nvSpPr>
        <p:spPr>
          <a:xfrm>
            <a:off x="6209974" y="3984400"/>
            <a:ext cx="1025766" cy="1025766"/>
          </a:xfrm>
          <a:custGeom>
            <a:avLst/>
            <a:gdLst>
              <a:gd name="connsiteX0" fmla="*/ 808607 w 808607"/>
              <a:gd name="connsiteY0" fmla="*/ 404304 h 808607"/>
              <a:gd name="connsiteX1" fmla="*/ 808607 w 808607"/>
              <a:gd name="connsiteY1" fmla="*/ 808607 h 808607"/>
              <a:gd name="connsiteX2" fmla="*/ 404304 w 808607"/>
              <a:gd name="connsiteY2" fmla="*/ 808607 h 808607"/>
              <a:gd name="connsiteX3" fmla="*/ 808607 w 808607"/>
              <a:gd name="connsiteY3" fmla="*/ 404304 h 808607"/>
              <a:gd name="connsiteX4" fmla="*/ 404303 w 808607"/>
              <a:gd name="connsiteY4" fmla="*/ 0 h 808607"/>
              <a:gd name="connsiteX5" fmla="*/ 808606 w 808607"/>
              <a:gd name="connsiteY5" fmla="*/ 404303 h 808607"/>
              <a:gd name="connsiteX6" fmla="*/ 404303 w 808607"/>
              <a:gd name="connsiteY6" fmla="*/ 808606 h 808607"/>
              <a:gd name="connsiteX7" fmla="*/ 0 w 808607"/>
              <a:gd name="connsiteY7" fmla="*/ 404303 h 808607"/>
              <a:gd name="connsiteX8" fmla="*/ 1 w 808607"/>
              <a:gd name="connsiteY8" fmla="*/ 404293 h 808607"/>
              <a:gd name="connsiteX9" fmla="*/ 1 w 808607"/>
              <a:gd name="connsiteY9" fmla="*/ 1 h 808607"/>
              <a:gd name="connsiteX10" fmla="*/ 404293 w 808607"/>
              <a:gd name="connsiteY10" fmla="*/ 1 h 80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8607" h="808607">
                <a:moveTo>
                  <a:pt x="808607" y="404304"/>
                </a:moveTo>
                <a:lnTo>
                  <a:pt x="808607" y="808607"/>
                </a:lnTo>
                <a:lnTo>
                  <a:pt x="404304" y="808607"/>
                </a:lnTo>
                <a:cubicBezTo>
                  <a:pt x="627594" y="808607"/>
                  <a:pt x="808607" y="627594"/>
                  <a:pt x="808607" y="404304"/>
                </a:cubicBezTo>
                <a:close/>
                <a:moveTo>
                  <a:pt x="404303" y="0"/>
                </a:moveTo>
                <a:cubicBezTo>
                  <a:pt x="627593" y="0"/>
                  <a:pt x="808606" y="181013"/>
                  <a:pt x="808606" y="404303"/>
                </a:cubicBezTo>
                <a:cubicBezTo>
                  <a:pt x="808606" y="627593"/>
                  <a:pt x="627593" y="808606"/>
                  <a:pt x="404303" y="808606"/>
                </a:cubicBezTo>
                <a:cubicBezTo>
                  <a:pt x="181013" y="808606"/>
                  <a:pt x="0" y="627593"/>
                  <a:pt x="0" y="404303"/>
                </a:cubicBezTo>
                <a:lnTo>
                  <a:pt x="1" y="404293"/>
                </a:lnTo>
                <a:lnTo>
                  <a:pt x="1" y="1"/>
                </a:lnTo>
                <a:lnTo>
                  <a:pt x="404293" y="1"/>
                </a:ln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2" name="Title 1">
            <a:extLst>
              <a:ext uri="{FF2B5EF4-FFF2-40B4-BE49-F238E27FC236}">
                <a16:creationId xmlns="" xmlns:a16="http://schemas.microsoft.com/office/drawing/2014/main" id="{666A9F42-7FF7-F803-C075-BC4968D35E34}"/>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7" name="Text Placeholder 56">
            <a:extLst>
              <a:ext uri="{FF2B5EF4-FFF2-40B4-BE49-F238E27FC236}">
                <a16:creationId xmlns="" xmlns:a16="http://schemas.microsoft.com/office/drawing/2014/main" id="{9830F67E-FBE0-2088-6BE4-9BCC1B1FFBD7}"/>
              </a:ext>
            </a:extLst>
          </p:cNvPr>
          <p:cNvSpPr>
            <a:spLocks noGrp="1"/>
          </p:cNvSpPr>
          <p:nvPr>
            <p:ph type="body" sz="quarter" idx="28" hasCustomPrompt="1"/>
          </p:nvPr>
        </p:nvSpPr>
        <p:spPr>
          <a:xfrm>
            <a:off x="5218024" y="3057469"/>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01</a:t>
            </a:r>
          </a:p>
        </p:txBody>
      </p:sp>
      <p:sp>
        <p:nvSpPr>
          <p:cNvPr id="36" name="Text Placeholder 56">
            <a:extLst>
              <a:ext uri="{FF2B5EF4-FFF2-40B4-BE49-F238E27FC236}">
                <a16:creationId xmlns="" xmlns:a16="http://schemas.microsoft.com/office/drawing/2014/main" id="{D2854140-D200-5594-7E7D-D0866E144D8C}"/>
              </a:ext>
            </a:extLst>
          </p:cNvPr>
          <p:cNvSpPr>
            <a:spLocks noGrp="1"/>
          </p:cNvSpPr>
          <p:nvPr>
            <p:ph type="body" sz="quarter" idx="13"/>
          </p:nvPr>
        </p:nvSpPr>
        <p:spPr>
          <a:xfrm>
            <a:off x="735198" y="2350267"/>
            <a:ext cx="3827474" cy="619136"/>
          </a:xfrm>
        </p:spPr>
        <p:txBody>
          <a:bodyPr anchor="b">
            <a:noAutofit/>
          </a:bodyPr>
          <a:lstStyle>
            <a:lvl1pPr marL="0" indent="0" algn="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8" name="Text Placeholder 14">
            <a:extLst>
              <a:ext uri="{FF2B5EF4-FFF2-40B4-BE49-F238E27FC236}">
                <a16:creationId xmlns="" xmlns:a16="http://schemas.microsoft.com/office/drawing/2014/main" id="{9675388B-54EE-44AA-F643-0FC008522E3E}"/>
              </a:ext>
            </a:extLst>
          </p:cNvPr>
          <p:cNvSpPr>
            <a:spLocks noGrp="1"/>
          </p:cNvSpPr>
          <p:nvPr>
            <p:ph type="body" sz="quarter" idx="14"/>
          </p:nvPr>
        </p:nvSpPr>
        <p:spPr>
          <a:xfrm>
            <a:off x="735196" y="3167183"/>
            <a:ext cx="3827474" cy="537150"/>
          </a:xfrm>
        </p:spPr>
        <p:txBody>
          <a:bodyPr>
            <a:noAutofit/>
          </a:bodyPr>
          <a:lstStyle>
            <a:lvl1pPr marL="0" indent="0" algn="r">
              <a:lnSpc>
                <a:spcPct val="120000"/>
              </a:lnSpc>
              <a:spcBef>
                <a:spcPts val="0"/>
              </a:spcBef>
              <a:buFontTx/>
              <a:buNone/>
              <a:defRPr sz="1400"/>
            </a:lvl1pPr>
            <a:lvl2pPr marL="457200" indent="0" algn="r">
              <a:lnSpc>
                <a:spcPct val="120000"/>
              </a:lnSpc>
              <a:buFontTx/>
              <a:buNone/>
              <a:defRPr sz="1400"/>
            </a:lvl2pPr>
            <a:lvl3pPr marL="914400" indent="0" algn="r">
              <a:lnSpc>
                <a:spcPct val="120000"/>
              </a:lnSpc>
              <a:buFontTx/>
              <a:buNone/>
              <a:defRPr sz="1400"/>
            </a:lvl3pPr>
            <a:lvl4pPr marL="1371600" indent="0" algn="r">
              <a:lnSpc>
                <a:spcPct val="120000"/>
              </a:lnSpc>
              <a:buFontTx/>
              <a:buNone/>
              <a:defRPr sz="1400"/>
            </a:lvl4pPr>
            <a:lvl5pPr marL="1828800" indent="0" algn="r">
              <a:lnSpc>
                <a:spcPct val="120000"/>
              </a:lnSpc>
              <a:buFontTx/>
              <a:buNone/>
              <a:defRPr sz="1400"/>
            </a:lvl5pPr>
          </a:lstStyle>
          <a:p>
            <a:pPr lvl="0"/>
            <a:r>
              <a:rPr lang="en-US" altLang="zh-CN"/>
              <a:t>Click to edit Master text styles</a:t>
            </a:r>
          </a:p>
        </p:txBody>
      </p:sp>
      <p:sp>
        <p:nvSpPr>
          <p:cNvPr id="28" name="Text Placeholder 56">
            <a:extLst>
              <a:ext uri="{FF2B5EF4-FFF2-40B4-BE49-F238E27FC236}">
                <a16:creationId xmlns="" xmlns:a16="http://schemas.microsoft.com/office/drawing/2014/main" id="{63CAAAA2-D3A6-BD24-86E3-C2AA90158BA2}"/>
              </a:ext>
            </a:extLst>
          </p:cNvPr>
          <p:cNvSpPr>
            <a:spLocks noGrp="1"/>
          </p:cNvSpPr>
          <p:nvPr>
            <p:ph type="body" sz="quarter" idx="29" hasCustomPrompt="1"/>
          </p:nvPr>
        </p:nvSpPr>
        <p:spPr>
          <a:xfrm>
            <a:off x="6471738" y="3057469"/>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02</a:t>
            </a:r>
          </a:p>
        </p:txBody>
      </p:sp>
      <p:sp>
        <p:nvSpPr>
          <p:cNvPr id="39" name="Text Placeholder 56">
            <a:extLst>
              <a:ext uri="{FF2B5EF4-FFF2-40B4-BE49-F238E27FC236}">
                <a16:creationId xmlns="" xmlns:a16="http://schemas.microsoft.com/office/drawing/2014/main" id="{82F99F76-96AA-8979-0D78-AAFA309D066C}"/>
              </a:ext>
            </a:extLst>
          </p:cNvPr>
          <p:cNvSpPr>
            <a:spLocks noGrp="1"/>
          </p:cNvSpPr>
          <p:nvPr>
            <p:ph type="body" sz="quarter" idx="32"/>
          </p:nvPr>
        </p:nvSpPr>
        <p:spPr>
          <a:xfrm>
            <a:off x="7629328" y="2350267"/>
            <a:ext cx="3827474"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0" name="Text Placeholder 14">
            <a:extLst>
              <a:ext uri="{FF2B5EF4-FFF2-40B4-BE49-F238E27FC236}">
                <a16:creationId xmlns="" xmlns:a16="http://schemas.microsoft.com/office/drawing/2014/main" id="{13050A68-5A24-213A-2560-9C40938745A1}"/>
              </a:ext>
            </a:extLst>
          </p:cNvPr>
          <p:cNvSpPr>
            <a:spLocks noGrp="1"/>
          </p:cNvSpPr>
          <p:nvPr>
            <p:ph type="body" sz="quarter" idx="33"/>
          </p:nvPr>
        </p:nvSpPr>
        <p:spPr>
          <a:xfrm>
            <a:off x="7629326" y="3167183"/>
            <a:ext cx="3827474" cy="537150"/>
          </a:xfrm>
        </p:spPr>
        <p:txBody>
          <a:bodyPr>
            <a:noAutofit/>
          </a:bodyPr>
          <a:lstStyle>
            <a:lvl1pPr marL="0" indent="0" algn="l">
              <a:lnSpc>
                <a:spcPct val="120000"/>
              </a:lnSpc>
              <a:spcBef>
                <a:spcPts val="0"/>
              </a:spcBef>
              <a:buFontTx/>
              <a:buNone/>
              <a:defRPr sz="1400"/>
            </a:lvl1pPr>
            <a:lvl2pPr marL="457200" indent="0" algn="l">
              <a:lnSpc>
                <a:spcPct val="120000"/>
              </a:lnSpc>
              <a:buFontTx/>
              <a:buNone/>
              <a:defRPr sz="1400"/>
            </a:lvl2pPr>
            <a:lvl3pPr marL="914400" indent="0" algn="l">
              <a:lnSpc>
                <a:spcPct val="120000"/>
              </a:lnSpc>
              <a:buFontTx/>
              <a:buNone/>
              <a:defRPr sz="1400"/>
            </a:lvl3pPr>
            <a:lvl4pPr marL="1371600" indent="0" algn="l">
              <a:lnSpc>
                <a:spcPct val="120000"/>
              </a:lnSpc>
              <a:buFontTx/>
              <a:buNone/>
              <a:defRPr sz="1400"/>
            </a:lvl4pPr>
            <a:lvl5pPr marL="1828800" indent="0" algn="l">
              <a:lnSpc>
                <a:spcPct val="120000"/>
              </a:lnSpc>
              <a:buFontTx/>
              <a:buNone/>
              <a:defRPr sz="1400"/>
            </a:lvl5pPr>
          </a:lstStyle>
          <a:p>
            <a:pPr lvl="0"/>
            <a:r>
              <a:rPr lang="en-US" altLang="zh-CN"/>
              <a:t>Click to edit Master text styles</a:t>
            </a:r>
          </a:p>
        </p:txBody>
      </p:sp>
      <p:sp>
        <p:nvSpPr>
          <p:cNvPr id="34" name="Text Placeholder 56">
            <a:extLst>
              <a:ext uri="{FF2B5EF4-FFF2-40B4-BE49-F238E27FC236}">
                <a16:creationId xmlns="" xmlns:a16="http://schemas.microsoft.com/office/drawing/2014/main" id="{9EBB1E39-D058-D5ED-C5DE-D867284FCA3F}"/>
              </a:ext>
            </a:extLst>
          </p:cNvPr>
          <p:cNvSpPr>
            <a:spLocks noGrp="1"/>
          </p:cNvSpPr>
          <p:nvPr>
            <p:ph type="body" sz="quarter" idx="30" hasCustomPrompt="1"/>
          </p:nvPr>
        </p:nvSpPr>
        <p:spPr>
          <a:xfrm>
            <a:off x="5218026" y="4315566"/>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03</a:t>
            </a:r>
          </a:p>
        </p:txBody>
      </p:sp>
      <p:sp>
        <p:nvSpPr>
          <p:cNvPr id="41" name="Text Placeholder 56">
            <a:extLst>
              <a:ext uri="{FF2B5EF4-FFF2-40B4-BE49-F238E27FC236}">
                <a16:creationId xmlns="" xmlns:a16="http://schemas.microsoft.com/office/drawing/2014/main" id="{6EF81DFC-5978-C1D3-B24C-BB377FEFCF26}"/>
              </a:ext>
            </a:extLst>
          </p:cNvPr>
          <p:cNvSpPr>
            <a:spLocks noGrp="1"/>
          </p:cNvSpPr>
          <p:nvPr>
            <p:ph type="body" sz="quarter" idx="34"/>
          </p:nvPr>
        </p:nvSpPr>
        <p:spPr>
          <a:xfrm>
            <a:off x="735198" y="4087738"/>
            <a:ext cx="3827474" cy="619136"/>
          </a:xfrm>
        </p:spPr>
        <p:txBody>
          <a:bodyPr anchor="b">
            <a:noAutofit/>
          </a:bodyPr>
          <a:lstStyle>
            <a:lvl1pPr marL="0" indent="0" algn="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3" name="Text Placeholder 14">
            <a:extLst>
              <a:ext uri="{FF2B5EF4-FFF2-40B4-BE49-F238E27FC236}">
                <a16:creationId xmlns="" xmlns:a16="http://schemas.microsoft.com/office/drawing/2014/main" id="{96124C39-C4A7-207F-E21D-CF5FEDE9F9D8}"/>
              </a:ext>
            </a:extLst>
          </p:cNvPr>
          <p:cNvSpPr>
            <a:spLocks noGrp="1"/>
          </p:cNvSpPr>
          <p:nvPr>
            <p:ph type="body" sz="quarter" idx="35"/>
          </p:nvPr>
        </p:nvSpPr>
        <p:spPr>
          <a:xfrm>
            <a:off x="735196" y="4904654"/>
            <a:ext cx="3827474" cy="537150"/>
          </a:xfrm>
        </p:spPr>
        <p:txBody>
          <a:bodyPr>
            <a:noAutofit/>
          </a:bodyPr>
          <a:lstStyle>
            <a:lvl1pPr marL="0" indent="0" algn="r">
              <a:lnSpc>
                <a:spcPct val="120000"/>
              </a:lnSpc>
              <a:spcBef>
                <a:spcPts val="0"/>
              </a:spcBef>
              <a:buFontTx/>
              <a:buNone/>
              <a:defRPr sz="1400"/>
            </a:lvl1pPr>
            <a:lvl2pPr marL="457200" indent="0" algn="r">
              <a:lnSpc>
                <a:spcPct val="120000"/>
              </a:lnSpc>
              <a:buFontTx/>
              <a:buNone/>
              <a:defRPr sz="1400"/>
            </a:lvl2pPr>
            <a:lvl3pPr marL="914400" indent="0" algn="r">
              <a:lnSpc>
                <a:spcPct val="120000"/>
              </a:lnSpc>
              <a:buFontTx/>
              <a:buNone/>
              <a:defRPr sz="1400"/>
            </a:lvl3pPr>
            <a:lvl4pPr marL="1371600" indent="0" algn="r">
              <a:lnSpc>
                <a:spcPct val="120000"/>
              </a:lnSpc>
              <a:buFontTx/>
              <a:buNone/>
              <a:defRPr sz="1400"/>
            </a:lvl4pPr>
            <a:lvl5pPr marL="1828800" indent="0" algn="r">
              <a:lnSpc>
                <a:spcPct val="120000"/>
              </a:lnSpc>
              <a:buFontTx/>
              <a:buNone/>
              <a:defRPr sz="1400"/>
            </a:lvl5pPr>
          </a:lstStyle>
          <a:p>
            <a:pPr lvl="0"/>
            <a:r>
              <a:rPr lang="en-US" altLang="zh-CN"/>
              <a:t>Click to edit Master text styles</a:t>
            </a:r>
          </a:p>
        </p:txBody>
      </p:sp>
      <p:sp>
        <p:nvSpPr>
          <p:cNvPr id="35" name="Text Placeholder 56">
            <a:extLst>
              <a:ext uri="{FF2B5EF4-FFF2-40B4-BE49-F238E27FC236}">
                <a16:creationId xmlns="" xmlns:a16="http://schemas.microsoft.com/office/drawing/2014/main" id="{1FA606A2-8DE1-91B7-B631-E439D9C29C1D}"/>
              </a:ext>
            </a:extLst>
          </p:cNvPr>
          <p:cNvSpPr>
            <a:spLocks noGrp="1"/>
          </p:cNvSpPr>
          <p:nvPr>
            <p:ph type="body" sz="quarter" idx="31" hasCustomPrompt="1"/>
          </p:nvPr>
        </p:nvSpPr>
        <p:spPr>
          <a:xfrm>
            <a:off x="6471738" y="4315566"/>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04</a:t>
            </a:r>
          </a:p>
        </p:txBody>
      </p:sp>
      <p:sp>
        <p:nvSpPr>
          <p:cNvPr id="44" name="Text Placeholder 56">
            <a:extLst>
              <a:ext uri="{FF2B5EF4-FFF2-40B4-BE49-F238E27FC236}">
                <a16:creationId xmlns="" xmlns:a16="http://schemas.microsoft.com/office/drawing/2014/main" id="{C2CA0B91-A23E-596B-D61A-F33389EE2155}"/>
              </a:ext>
            </a:extLst>
          </p:cNvPr>
          <p:cNvSpPr>
            <a:spLocks noGrp="1"/>
          </p:cNvSpPr>
          <p:nvPr>
            <p:ph type="body" sz="quarter" idx="36"/>
          </p:nvPr>
        </p:nvSpPr>
        <p:spPr>
          <a:xfrm>
            <a:off x="7629328" y="4087738"/>
            <a:ext cx="3827474"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5" name="Text Placeholder 14">
            <a:extLst>
              <a:ext uri="{FF2B5EF4-FFF2-40B4-BE49-F238E27FC236}">
                <a16:creationId xmlns="" xmlns:a16="http://schemas.microsoft.com/office/drawing/2014/main" id="{3442AF88-CA78-9B12-4411-573D83383047}"/>
              </a:ext>
            </a:extLst>
          </p:cNvPr>
          <p:cNvSpPr>
            <a:spLocks noGrp="1"/>
          </p:cNvSpPr>
          <p:nvPr>
            <p:ph type="body" sz="quarter" idx="37"/>
          </p:nvPr>
        </p:nvSpPr>
        <p:spPr>
          <a:xfrm>
            <a:off x="7629326" y="4904654"/>
            <a:ext cx="3827474" cy="537150"/>
          </a:xfrm>
        </p:spPr>
        <p:txBody>
          <a:bodyPr>
            <a:noAutofit/>
          </a:bodyPr>
          <a:lstStyle>
            <a:lvl1pPr marL="0" indent="0" algn="l">
              <a:lnSpc>
                <a:spcPct val="120000"/>
              </a:lnSpc>
              <a:spcBef>
                <a:spcPts val="0"/>
              </a:spcBef>
              <a:buFontTx/>
              <a:buNone/>
              <a:defRPr sz="1400"/>
            </a:lvl1pPr>
            <a:lvl2pPr marL="457200" indent="0" algn="l">
              <a:lnSpc>
                <a:spcPct val="120000"/>
              </a:lnSpc>
              <a:buFontTx/>
              <a:buNone/>
              <a:defRPr sz="1400"/>
            </a:lvl2pPr>
            <a:lvl3pPr marL="914400" indent="0" algn="l">
              <a:lnSpc>
                <a:spcPct val="120000"/>
              </a:lnSpc>
              <a:buFontTx/>
              <a:buNone/>
              <a:defRPr sz="1400"/>
            </a:lvl3pPr>
            <a:lvl4pPr marL="1371600" indent="0" algn="l">
              <a:lnSpc>
                <a:spcPct val="120000"/>
              </a:lnSpc>
              <a:buFontTx/>
              <a:buNone/>
              <a:defRPr sz="1400"/>
            </a:lvl4pPr>
            <a:lvl5pPr marL="1828800" indent="0" algn="l">
              <a:lnSpc>
                <a:spcPct val="120000"/>
              </a:lnSpc>
              <a:buFontTx/>
              <a:buNone/>
              <a:defRPr sz="1400"/>
            </a:lvl5pPr>
          </a:lstStyle>
          <a:p>
            <a:pPr lvl="0"/>
            <a:r>
              <a:rPr lang="en-US" altLang="zh-CN"/>
              <a:t>Click to edit Master text styles</a:t>
            </a:r>
          </a:p>
        </p:txBody>
      </p:sp>
      <p:sp>
        <p:nvSpPr>
          <p:cNvPr id="3" name="Date Placeholder 2">
            <a:extLst>
              <a:ext uri="{FF2B5EF4-FFF2-40B4-BE49-F238E27FC236}">
                <a16:creationId xmlns=""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5/17/2025</a:t>
            </a:fld>
            <a:endParaRPr lang="en-US"/>
          </a:p>
        </p:txBody>
      </p:sp>
      <p:sp>
        <p:nvSpPr>
          <p:cNvPr id="4" name="Footer Placeholder 3">
            <a:extLst>
              <a:ext uri="{FF2B5EF4-FFF2-40B4-BE49-F238E27FC236}">
                <a16:creationId xmlns=""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516106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ycle 1">
    <p:spTree>
      <p:nvGrpSpPr>
        <p:cNvPr id="1" name=""/>
        <p:cNvGrpSpPr/>
        <p:nvPr/>
      </p:nvGrpSpPr>
      <p:grpSpPr>
        <a:xfrm>
          <a:off x="0" y="0"/>
          <a:ext cx="0" cy="0"/>
          <a:chOff x="0" y="0"/>
          <a:chExt cx="0" cy="0"/>
        </a:xfrm>
      </p:grpSpPr>
      <p:pic>
        <p:nvPicPr>
          <p:cNvPr id="2" name="Graphic 1">
            <a:extLst>
              <a:ext uri="{FF2B5EF4-FFF2-40B4-BE49-F238E27FC236}">
                <a16:creationId xmlns="" xmlns:a16="http://schemas.microsoft.com/office/drawing/2014/main" id="{A38F1413-1914-1DAF-704B-622CBE35628B}"/>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 xmlns:a16="http://schemas.microsoft.com/office/drawing/2014/main" id="{A0FC189A-A5DA-69DC-D7EA-710DEBCCC59E}"/>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 xmlns:a16="http://schemas.microsoft.com/office/drawing/2014/main" id="{0DDFAF1A-32E8-A2EE-3C98-31C49C18136C}"/>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 xmlns:a16="http://schemas.microsoft.com/office/drawing/2014/main" id="{58DE0956-630D-34A9-B249-0DC3FF3C7EF6}"/>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 xmlns:a16="http://schemas.microsoft.com/office/drawing/2014/main" id="{19939741-075D-E9C6-ACCE-504949404D39}"/>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 xmlns:a16="http://schemas.microsoft.com/office/drawing/2014/main" id="{A858C0D6-1CC5-8D30-301E-1F63E35CA05B}"/>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 xmlns:a16="http://schemas.microsoft.com/office/drawing/2014/main" id="{3C76C8CB-3FA5-0E40-D39B-042CE18E215A}"/>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
        <p:nvSpPr>
          <p:cNvPr id="6" name="Freeform: Shape12">
            <a:extLst>
              <a:ext uri="{FF2B5EF4-FFF2-40B4-BE49-F238E27FC236}">
                <a16:creationId xmlns="" xmlns:a16="http://schemas.microsoft.com/office/drawing/2014/main" id="{4B59B264-68B3-D820-23D1-220451307F5F}"/>
              </a:ext>
              <a:ext uri="{C183D7F6-B498-43B3-948B-1728B52AA6E4}">
                <adec:decorative xmlns="" xmlns:adec="http://schemas.microsoft.com/office/drawing/2017/decorative" val="1"/>
              </a:ext>
            </a:extLst>
          </p:cNvPr>
          <p:cNvSpPr/>
          <p:nvPr userDrawn="1"/>
        </p:nvSpPr>
        <p:spPr>
          <a:xfrm>
            <a:off x="4452255" y="1785256"/>
            <a:ext cx="2091183" cy="2465804"/>
          </a:xfrm>
          <a:custGeom>
            <a:avLst/>
            <a:gdLst>
              <a:gd name="connsiteX0" fmla="*/ 2114550 w 2114550"/>
              <a:gd name="connsiteY0" fmla="*/ 452438 h 2493359"/>
              <a:gd name="connsiteX1" fmla="*/ 1662113 w 2114550"/>
              <a:gd name="connsiteY1" fmla="*/ 904875 h 2493359"/>
              <a:gd name="connsiteX2" fmla="*/ 904875 w 2114550"/>
              <a:gd name="connsiteY2" fmla="*/ 1662113 h 2493359"/>
              <a:gd name="connsiteX3" fmla="*/ 1004507 w 2114550"/>
              <a:gd name="connsiteY3" fmla="*/ 2037779 h 2493359"/>
              <a:gd name="connsiteX4" fmla="*/ 388144 w 2114550"/>
              <a:gd name="connsiteY4" fmla="*/ 1875282 h 2493359"/>
              <a:gd name="connsiteX5" fmla="*/ 222504 w 2114550"/>
              <a:gd name="connsiteY5" fmla="*/ 2493359 h 2493359"/>
              <a:gd name="connsiteX6" fmla="*/ 0 w 2114550"/>
              <a:gd name="connsiteY6" fmla="*/ 1662113 h 2493359"/>
              <a:gd name="connsiteX7" fmla="*/ 1662113 w 2114550"/>
              <a:gd name="connsiteY7" fmla="*/ 0 h 2493359"/>
              <a:gd name="connsiteX8" fmla="*/ 2114550 w 2114550"/>
              <a:gd name="connsiteY8" fmla="*/ 452438 h 2493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4550" h="2493359">
                <a:moveTo>
                  <a:pt x="2114550" y="452438"/>
                </a:moveTo>
                <a:cubicBezTo>
                  <a:pt x="2114550" y="702278"/>
                  <a:pt x="1911953" y="904875"/>
                  <a:pt x="1662113" y="904875"/>
                </a:cubicBezTo>
                <a:cubicBezTo>
                  <a:pt x="1243870" y="904875"/>
                  <a:pt x="904875" y="1243870"/>
                  <a:pt x="904875" y="1662113"/>
                </a:cubicBezTo>
                <a:cubicBezTo>
                  <a:pt x="904875" y="1798796"/>
                  <a:pt x="941070" y="1927098"/>
                  <a:pt x="1004507" y="2037779"/>
                </a:cubicBezTo>
                <a:cubicBezTo>
                  <a:pt x="878681" y="1823752"/>
                  <a:pt x="603504" y="1750886"/>
                  <a:pt x="388144" y="1875282"/>
                </a:cubicBezTo>
                <a:cubicBezTo>
                  <a:pt x="171736" y="2000250"/>
                  <a:pt x="97536" y="2276951"/>
                  <a:pt x="222504" y="2493359"/>
                </a:cubicBezTo>
                <a:cubicBezTo>
                  <a:pt x="80963" y="2248853"/>
                  <a:pt x="0" y="1964912"/>
                  <a:pt x="0" y="1662113"/>
                </a:cubicBezTo>
                <a:cubicBezTo>
                  <a:pt x="0" y="744093"/>
                  <a:pt x="744188" y="0"/>
                  <a:pt x="1662113" y="0"/>
                </a:cubicBezTo>
                <a:cubicBezTo>
                  <a:pt x="1911953" y="0"/>
                  <a:pt x="2114550" y="202502"/>
                  <a:pt x="2114550" y="452438"/>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7" name="Freeform: Shape 6">
            <a:extLst>
              <a:ext uri="{FF2B5EF4-FFF2-40B4-BE49-F238E27FC236}">
                <a16:creationId xmlns="" xmlns:a16="http://schemas.microsoft.com/office/drawing/2014/main" id="{C4534FFA-6ED0-1F8D-00DD-E7E72B3CF9C4}"/>
              </a:ext>
              <a:ext uri="{C183D7F6-B498-43B3-948B-1728B52AA6E4}">
                <adec:decorative xmlns="" xmlns:adec="http://schemas.microsoft.com/office/drawing/2017/decorative" val="1"/>
              </a:ext>
            </a:extLst>
          </p:cNvPr>
          <p:cNvSpPr/>
          <p:nvPr userDrawn="1"/>
        </p:nvSpPr>
        <p:spPr>
          <a:xfrm>
            <a:off x="6096000" y="1785256"/>
            <a:ext cx="1643745" cy="2689429"/>
          </a:xfrm>
          <a:custGeom>
            <a:avLst/>
            <a:gdLst>
              <a:gd name="connsiteX0" fmla="*/ 1662113 w 1662112"/>
              <a:gd name="connsiteY0" fmla="*/ 1662113 h 2719483"/>
              <a:gd name="connsiteX1" fmla="*/ 1439609 w 1662112"/>
              <a:gd name="connsiteY1" fmla="*/ 2493359 h 2719483"/>
              <a:gd name="connsiteX2" fmla="*/ 821436 w 1662112"/>
              <a:gd name="connsiteY2" fmla="*/ 2658713 h 2719483"/>
              <a:gd name="connsiteX3" fmla="*/ 654082 w 1662112"/>
              <a:gd name="connsiteY3" fmla="*/ 2043779 h 2719483"/>
              <a:gd name="connsiteX4" fmla="*/ 658368 w 1662112"/>
              <a:gd name="connsiteY4" fmla="*/ 2036445 h 2719483"/>
              <a:gd name="connsiteX5" fmla="*/ 757238 w 1662112"/>
              <a:gd name="connsiteY5" fmla="*/ 1662113 h 2719483"/>
              <a:gd name="connsiteX6" fmla="*/ 0 w 1662112"/>
              <a:gd name="connsiteY6" fmla="*/ 904875 h 2719483"/>
              <a:gd name="connsiteX7" fmla="*/ 452438 w 1662112"/>
              <a:gd name="connsiteY7" fmla="*/ 452438 h 2719483"/>
              <a:gd name="connsiteX8" fmla="*/ 0 w 1662112"/>
              <a:gd name="connsiteY8" fmla="*/ 0 h 2719483"/>
              <a:gd name="connsiteX9" fmla="*/ 1662113 w 1662112"/>
              <a:gd name="connsiteY9" fmla="*/ 1662113 h 271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2112" h="2719483">
                <a:moveTo>
                  <a:pt x="1662113" y="1662113"/>
                </a:moveTo>
                <a:cubicBezTo>
                  <a:pt x="1662113" y="1964912"/>
                  <a:pt x="1581150" y="2248853"/>
                  <a:pt x="1439609" y="2493359"/>
                </a:cubicBezTo>
                <a:cubicBezTo>
                  <a:pt x="1314640" y="2709767"/>
                  <a:pt x="1037749" y="2783681"/>
                  <a:pt x="821436" y="2658713"/>
                </a:cubicBezTo>
                <a:cubicBezTo>
                  <a:pt x="606076" y="2534412"/>
                  <a:pt x="531495" y="2259616"/>
                  <a:pt x="654082" y="2043779"/>
                </a:cubicBezTo>
                <a:cubicBezTo>
                  <a:pt x="655606" y="2041398"/>
                  <a:pt x="656939" y="2038922"/>
                  <a:pt x="658368" y="2036445"/>
                </a:cubicBezTo>
                <a:cubicBezTo>
                  <a:pt x="721328" y="1926050"/>
                  <a:pt x="757238" y="1798225"/>
                  <a:pt x="757238" y="1662113"/>
                </a:cubicBezTo>
                <a:cubicBezTo>
                  <a:pt x="757238" y="1243870"/>
                  <a:pt x="418243" y="904875"/>
                  <a:pt x="0" y="904875"/>
                </a:cubicBezTo>
                <a:cubicBezTo>
                  <a:pt x="249841" y="904875"/>
                  <a:pt x="452438" y="702278"/>
                  <a:pt x="452438" y="452438"/>
                </a:cubicBezTo>
                <a:cubicBezTo>
                  <a:pt x="452438" y="202597"/>
                  <a:pt x="249841" y="0"/>
                  <a:pt x="0" y="0"/>
                </a:cubicBezTo>
                <a:cubicBezTo>
                  <a:pt x="917924" y="0"/>
                  <a:pt x="1662113" y="744093"/>
                  <a:pt x="1662113" y="1662113"/>
                </a:cubicBezTo>
                <a:close/>
              </a:path>
            </a:pathLst>
          </a:custGeom>
          <a:solidFill>
            <a:schemeClr val="tx2">
              <a:lumMod val="75000"/>
            </a:schemeClr>
          </a:solidFill>
          <a:ln w="9525" cap="flat">
            <a:noFill/>
            <a:prstDash val="solid"/>
            <a:miter/>
          </a:ln>
        </p:spPr>
        <p:txBody>
          <a:bodyPr rtlCol="0" anchor="ctr"/>
          <a:lstStyle/>
          <a:p>
            <a:endParaRPr lang="zh-CN" altLang="en-US"/>
          </a:p>
        </p:txBody>
      </p:sp>
      <p:sp>
        <p:nvSpPr>
          <p:cNvPr id="9" name="Freeform: Shape 8">
            <a:extLst>
              <a:ext uri="{FF2B5EF4-FFF2-40B4-BE49-F238E27FC236}">
                <a16:creationId xmlns="" xmlns:a16="http://schemas.microsoft.com/office/drawing/2014/main" id="{384342F9-76A1-B3C6-BDE3-7A98BDC61BBD}"/>
              </a:ext>
              <a:ext uri="{C183D7F6-B498-43B3-948B-1728B52AA6E4}">
                <adec:decorative xmlns="" xmlns:adec="http://schemas.microsoft.com/office/drawing/2017/decorative" val="1"/>
              </a:ext>
            </a:extLst>
          </p:cNvPr>
          <p:cNvSpPr/>
          <p:nvPr userDrawn="1"/>
        </p:nvSpPr>
        <p:spPr>
          <a:xfrm>
            <a:off x="4612274" y="3579762"/>
            <a:ext cx="2907426" cy="1492982"/>
          </a:xfrm>
          <a:custGeom>
            <a:avLst/>
            <a:gdLst>
              <a:gd name="connsiteX0" fmla="*/ 2939915 w 2939914"/>
              <a:gd name="connsiteY0" fmla="*/ 678800 h 1509666"/>
              <a:gd name="connsiteX1" fmla="*/ 1500306 w 2939914"/>
              <a:gd name="connsiteY1" fmla="*/ 1509666 h 1509666"/>
              <a:gd name="connsiteX2" fmla="*/ 60698 w 2939914"/>
              <a:gd name="connsiteY2" fmla="*/ 678800 h 1509666"/>
              <a:gd name="connsiteX3" fmla="*/ 226337 w 2939914"/>
              <a:gd name="connsiteY3" fmla="*/ 60723 h 1509666"/>
              <a:gd name="connsiteX4" fmla="*/ 842700 w 2939914"/>
              <a:gd name="connsiteY4" fmla="*/ 223220 h 1509666"/>
              <a:gd name="connsiteX5" fmla="*/ 844510 w 2939914"/>
              <a:gd name="connsiteY5" fmla="*/ 226268 h 1509666"/>
              <a:gd name="connsiteX6" fmla="*/ 845462 w 2939914"/>
              <a:gd name="connsiteY6" fmla="*/ 227982 h 1509666"/>
              <a:gd name="connsiteX7" fmla="*/ 1500306 w 2939914"/>
              <a:gd name="connsiteY7" fmla="*/ 604791 h 1509666"/>
              <a:gd name="connsiteX8" fmla="*/ 2154388 w 2939914"/>
              <a:gd name="connsiteY8" fmla="*/ 229221 h 1509666"/>
              <a:gd name="connsiteX9" fmla="*/ 2321742 w 2939914"/>
              <a:gd name="connsiteY9" fmla="*/ 844155 h 1509666"/>
              <a:gd name="connsiteX10" fmla="*/ 2939915 w 2939914"/>
              <a:gd name="connsiteY10" fmla="*/ 678800 h 150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39914" h="1509666">
                <a:moveTo>
                  <a:pt x="2939915" y="678800"/>
                </a:moveTo>
                <a:cubicBezTo>
                  <a:pt x="2652545" y="1175529"/>
                  <a:pt x="2115431" y="1509666"/>
                  <a:pt x="1500306" y="1509666"/>
                </a:cubicBezTo>
                <a:cubicBezTo>
                  <a:pt x="885182" y="1509666"/>
                  <a:pt x="348067" y="1175529"/>
                  <a:pt x="60698" y="678800"/>
                </a:cubicBezTo>
                <a:cubicBezTo>
                  <a:pt x="-64271" y="462393"/>
                  <a:pt x="9929" y="185691"/>
                  <a:pt x="226337" y="60723"/>
                </a:cubicBezTo>
                <a:cubicBezTo>
                  <a:pt x="441698" y="-63673"/>
                  <a:pt x="716875" y="9193"/>
                  <a:pt x="842700" y="223220"/>
                </a:cubicBezTo>
                <a:cubicBezTo>
                  <a:pt x="843271" y="224172"/>
                  <a:pt x="843938" y="225220"/>
                  <a:pt x="844510" y="226268"/>
                </a:cubicBezTo>
                <a:cubicBezTo>
                  <a:pt x="844796" y="226839"/>
                  <a:pt x="845177" y="227411"/>
                  <a:pt x="845462" y="227982"/>
                </a:cubicBezTo>
                <a:cubicBezTo>
                  <a:pt x="976621" y="453344"/>
                  <a:pt x="1220747" y="604791"/>
                  <a:pt x="1500306" y="604791"/>
                </a:cubicBezTo>
                <a:cubicBezTo>
                  <a:pt x="1779865" y="604791"/>
                  <a:pt x="2023133" y="453915"/>
                  <a:pt x="2154388" y="229221"/>
                </a:cubicBezTo>
                <a:cubicBezTo>
                  <a:pt x="2031801" y="445057"/>
                  <a:pt x="2106382" y="719853"/>
                  <a:pt x="2321742" y="844155"/>
                </a:cubicBezTo>
                <a:cubicBezTo>
                  <a:pt x="2538055" y="969123"/>
                  <a:pt x="2814947" y="895208"/>
                  <a:pt x="2939915" y="678800"/>
                </a:cubicBezTo>
                <a:close/>
              </a:path>
            </a:pathLst>
          </a:custGeom>
          <a:solidFill>
            <a:schemeClr val="bg2">
              <a:lumMod val="75000"/>
            </a:schemeClr>
          </a:solidFill>
          <a:ln w="9525" cap="flat">
            <a:noFill/>
            <a:prstDash val="solid"/>
            <a:miter/>
          </a:ln>
        </p:spPr>
        <p:txBody>
          <a:bodyPr rtlCol="0" anchor="ctr"/>
          <a:lstStyle/>
          <a:p>
            <a:endParaRPr lang="zh-CN" altLang="en-US"/>
          </a:p>
        </p:txBody>
      </p:sp>
      <p:sp>
        <p:nvSpPr>
          <p:cNvPr id="13" name="Title 1">
            <a:extLst>
              <a:ext uri="{FF2B5EF4-FFF2-40B4-BE49-F238E27FC236}">
                <a16:creationId xmlns="" xmlns:a16="http://schemas.microsoft.com/office/drawing/2014/main" id="{57626020-046B-A3EB-27BC-29491A64D485}"/>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6" name="Text Placeholder 56">
            <a:extLst>
              <a:ext uri="{FF2B5EF4-FFF2-40B4-BE49-F238E27FC236}">
                <a16:creationId xmlns="" xmlns:a16="http://schemas.microsoft.com/office/drawing/2014/main" id="{6FEADD58-3887-5721-4A92-1D861581B33F}"/>
              </a:ext>
            </a:extLst>
          </p:cNvPr>
          <p:cNvSpPr>
            <a:spLocks noGrp="1"/>
          </p:cNvSpPr>
          <p:nvPr>
            <p:ph type="body" sz="quarter" idx="28" hasCustomPrompt="1"/>
          </p:nvPr>
        </p:nvSpPr>
        <p:spPr>
          <a:xfrm>
            <a:off x="5844883" y="2081211"/>
            <a:ext cx="502234" cy="363433"/>
          </a:xfrm>
        </p:spPr>
        <p:txBody>
          <a:bodyPr anchor="ctr" anchorCtr="0">
            <a:noAutofit/>
          </a:bodyPr>
          <a:lstStyle>
            <a:lvl1pPr marL="0" indent="0" algn="ctr">
              <a:buNone/>
              <a:defRPr sz="1600">
                <a:solidFill>
                  <a:schemeClr val="tx1"/>
                </a:solidFill>
                <a:latin typeface="+mj-lt"/>
              </a:defRPr>
            </a:lvl1pPr>
            <a:lvl2pPr>
              <a:defRPr sz="1800"/>
            </a:lvl2pPr>
            <a:lvl3pPr>
              <a:defRPr sz="1800"/>
            </a:lvl3pPr>
            <a:lvl4pPr>
              <a:defRPr sz="1800"/>
            </a:lvl4pPr>
            <a:lvl5pPr>
              <a:defRPr sz="1800"/>
            </a:lvl5pPr>
          </a:lstStyle>
          <a:p>
            <a:pPr lvl="0"/>
            <a:r>
              <a:rPr lang="en-US"/>
              <a:t>01</a:t>
            </a:r>
          </a:p>
        </p:txBody>
      </p:sp>
      <p:sp>
        <p:nvSpPr>
          <p:cNvPr id="11" name="Text Placeholder 56">
            <a:extLst>
              <a:ext uri="{FF2B5EF4-FFF2-40B4-BE49-F238E27FC236}">
                <a16:creationId xmlns="" xmlns:a16="http://schemas.microsoft.com/office/drawing/2014/main" id="{D4078BDE-BF3C-D539-9159-7DA2A4E5200E}"/>
              </a:ext>
            </a:extLst>
          </p:cNvPr>
          <p:cNvSpPr>
            <a:spLocks noGrp="1"/>
          </p:cNvSpPr>
          <p:nvPr>
            <p:ph type="body" sz="quarter" idx="37" hasCustomPrompt="1"/>
          </p:nvPr>
        </p:nvSpPr>
        <p:spPr>
          <a:xfrm>
            <a:off x="688964" y="2571409"/>
            <a:ext cx="3732219" cy="605232"/>
          </a:xfrm>
        </p:spPr>
        <p:txBody>
          <a:bodyPr anchor="b">
            <a:noAutofit/>
          </a:bodyPr>
          <a:lstStyle>
            <a:lvl1pPr marL="0" indent="0" algn="ctr">
              <a:buFontTx/>
              <a:buNone/>
              <a:defRPr sz="1800">
                <a:solidFill>
                  <a:schemeClr val="accent2"/>
                </a:solidFill>
                <a:latin typeface="+mj-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title style</a:t>
            </a:r>
          </a:p>
        </p:txBody>
      </p:sp>
      <p:sp>
        <p:nvSpPr>
          <p:cNvPr id="12" name="Text Placeholder 14">
            <a:extLst>
              <a:ext uri="{FF2B5EF4-FFF2-40B4-BE49-F238E27FC236}">
                <a16:creationId xmlns="" xmlns:a16="http://schemas.microsoft.com/office/drawing/2014/main" id="{25C94184-75B4-9DBA-B4AA-6F6CB98AC9FD}"/>
              </a:ext>
            </a:extLst>
          </p:cNvPr>
          <p:cNvSpPr>
            <a:spLocks noGrp="1"/>
          </p:cNvSpPr>
          <p:nvPr>
            <p:ph type="body" sz="quarter" idx="38"/>
          </p:nvPr>
        </p:nvSpPr>
        <p:spPr>
          <a:xfrm>
            <a:off x="688964" y="3354800"/>
            <a:ext cx="3732219" cy="365126"/>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t>Click to edit Master text styles</a:t>
            </a:r>
          </a:p>
        </p:txBody>
      </p:sp>
      <p:sp>
        <p:nvSpPr>
          <p:cNvPr id="27" name="Text Placeholder 56">
            <a:extLst>
              <a:ext uri="{FF2B5EF4-FFF2-40B4-BE49-F238E27FC236}">
                <a16:creationId xmlns="" xmlns:a16="http://schemas.microsoft.com/office/drawing/2014/main" id="{93EECD27-3C5B-D308-D4D3-964BA4B4A9E8}"/>
              </a:ext>
            </a:extLst>
          </p:cNvPr>
          <p:cNvSpPr>
            <a:spLocks noGrp="1"/>
          </p:cNvSpPr>
          <p:nvPr>
            <p:ph type="body" sz="quarter" idx="29" hasCustomPrompt="1"/>
          </p:nvPr>
        </p:nvSpPr>
        <p:spPr>
          <a:xfrm>
            <a:off x="6897507" y="3876694"/>
            <a:ext cx="502234" cy="363433"/>
          </a:xfrm>
        </p:spPr>
        <p:txBody>
          <a:bodyPr anchor="ctr" anchorCtr="0">
            <a:noAutofit/>
          </a:bodyPr>
          <a:lstStyle>
            <a:lvl1pPr marL="0" indent="0" algn="ctr">
              <a:buNone/>
              <a:defRPr sz="1600">
                <a:solidFill>
                  <a:schemeClr val="tx1"/>
                </a:solidFill>
                <a:latin typeface="+mj-lt"/>
              </a:defRPr>
            </a:lvl1pPr>
            <a:lvl2pPr>
              <a:defRPr sz="1800"/>
            </a:lvl2pPr>
            <a:lvl3pPr>
              <a:defRPr sz="1800"/>
            </a:lvl3pPr>
            <a:lvl4pPr>
              <a:defRPr sz="1800"/>
            </a:lvl4pPr>
            <a:lvl5pPr>
              <a:defRPr sz="1800"/>
            </a:lvl5pPr>
          </a:lstStyle>
          <a:p>
            <a:pPr lvl="0"/>
            <a:r>
              <a:rPr lang="en-US"/>
              <a:t>02</a:t>
            </a:r>
          </a:p>
        </p:txBody>
      </p:sp>
      <p:sp>
        <p:nvSpPr>
          <p:cNvPr id="8" name="Text Placeholder 56">
            <a:extLst>
              <a:ext uri="{FF2B5EF4-FFF2-40B4-BE49-F238E27FC236}">
                <a16:creationId xmlns="" xmlns:a16="http://schemas.microsoft.com/office/drawing/2014/main" id="{A7B98F47-E77B-E097-3553-AF7A1D300856}"/>
              </a:ext>
            </a:extLst>
          </p:cNvPr>
          <p:cNvSpPr>
            <a:spLocks noGrp="1"/>
          </p:cNvSpPr>
          <p:nvPr>
            <p:ph type="body" sz="quarter" idx="35" hasCustomPrompt="1"/>
          </p:nvPr>
        </p:nvSpPr>
        <p:spPr>
          <a:xfrm>
            <a:off x="7770817" y="2571409"/>
            <a:ext cx="3732219" cy="605232"/>
          </a:xfrm>
        </p:spPr>
        <p:txBody>
          <a:bodyPr anchor="b">
            <a:noAutofit/>
          </a:bodyPr>
          <a:lstStyle>
            <a:lvl1pPr marL="0" indent="0" algn="ctr">
              <a:buFontTx/>
              <a:buNone/>
              <a:defRPr sz="1800">
                <a:solidFill>
                  <a:schemeClr val="accent2"/>
                </a:solidFill>
                <a:latin typeface="+mj-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title style</a:t>
            </a:r>
          </a:p>
        </p:txBody>
      </p:sp>
      <p:sp>
        <p:nvSpPr>
          <p:cNvPr id="10" name="Text Placeholder 14">
            <a:extLst>
              <a:ext uri="{FF2B5EF4-FFF2-40B4-BE49-F238E27FC236}">
                <a16:creationId xmlns="" xmlns:a16="http://schemas.microsoft.com/office/drawing/2014/main" id="{576FFED0-3B2F-1995-266F-CBC83BA8B8BB}"/>
              </a:ext>
            </a:extLst>
          </p:cNvPr>
          <p:cNvSpPr>
            <a:spLocks noGrp="1"/>
          </p:cNvSpPr>
          <p:nvPr>
            <p:ph type="body" sz="quarter" idx="36"/>
          </p:nvPr>
        </p:nvSpPr>
        <p:spPr>
          <a:xfrm>
            <a:off x="7770817" y="3354800"/>
            <a:ext cx="3732219" cy="365126"/>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t>Click to edit Master text styles</a:t>
            </a:r>
          </a:p>
        </p:txBody>
      </p:sp>
      <p:sp>
        <p:nvSpPr>
          <p:cNvPr id="28" name="Text Placeholder 56">
            <a:extLst>
              <a:ext uri="{FF2B5EF4-FFF2-40B4-BE49-F238E27FC236}">
                <a16:creationId xmlns="" xmlns:a16="http://schemas.microsoft.com/office/drawing/2014/main" id="{6E1B8C31-F6CF-B8B9-F37D-A384F4D3A614}"/>
              </a:ext>
            </a:extLst>
          </p:cNvPr>
          <p:cNvSpPr>
            <a:spLocks noGrp="1"/>
          </p:cNvSpPr>
          <p:nvPr>
            <p:ph type="body" sz="quarter" idx="30" hasCustomPrompt="1"/>
          </p:nvPr>
        </p:nvSpPr>
        <p:spPr>
          <a:xfrm>
            <a:off x="4792259" y="3876693"/>
            <a:ext cx="502234" cy="363433"/>
          </a:xfrm>
        </p:spPr>
        <p:txBody>
          <a:bodyPr anchor="ctr" anchorCtr="0">
            <a:noAutofit/>
          </a:bodyPr>
          <a:lstStyle>
            <a:lvl1pPr marL="0" indent="0" algn="ctr">
              <a:buNone/>
              <a:defRPr sz="1600">
                <a:solidFill>
                  <a:schemeClr val="tx1"/>
                </a:solidFill>
                <a:latin typeface="+mj-lt"/>
              </a:defRPr>
            </a:lvl1pPr>
            <a:lvl2pPr>
              <a:defRPr sz="1800"/>
            </a:lvl2pPr>
            <a:lvl3pPr>
              <a:defRPr sz="1800"/>
            </a:lvl3pPr>
            <a:lvl4pPr>
              <a:defRPr sz="1800"/>
            </a:lvl4pPr>
            <a:lvl5pPr>
              <a:defRPr sz="1800"/>
            </a:lvl5pPr>
          </a:lstStyle>
          <a:p>
            <a:pPr lvl="0"/>
            <a:r>
              <a:rPr lang="en-US"/>
              <a:t>03</a:t>
            </a:r>
          </a:p>
        </p:txBody>
      </p:sp>
      <p:sp>
        <p:nvSpPr>
          <p:cNvPr id="36" name="Text Placeholder 56">
            <a:extLst>
              <a:ext uri="{FF2B5EF4-FFF2-40B4-BE49-F238E27FC236}">
                <a16:creationId xmlns="" xmlns:a16="http://schemas.microsoft.com/office/drawing/2014/main" id="{B4945A5E-D527-144E-AEB9-6F3D2CD82F58}"/>
              </a:ext>
            </a:extLst>
          </p:cNvPr>
          <p:cNvSpPr>
            <a:spLocks noGrp="1"/>
          </p:cNvSpPr>
          <p:nvPr>
            <p:ph type="body" sz="quarter" idx="33" hasCustomPrompt="1"/>
          </p:nvPr>
        </p:nvSpPr>
        <p:spPr>
          <a:xfrm>
            <a:off x="4229891" y="5144316"/>
            <a:ext cx="3732219" cy="605232"/>
          </a:xfrm>
        </p:spPr>
        <p:txBody>
          <a:bodyPr anchor="b">
            <a:noAutofit/>
          </a:bodyPr>
          <a:lstStyle>
            <a:lvl1pPr marL="0" indent="0" algn="ctr">
              <a:buFontTx/>
              <a:buNone/>
              <a:defRPr sz="1800">
                <a:solidFill>
                  <a:schemeClr val="accent2"/>
                </a:solidFill>
                <a:latin typeface="+mj-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title style</a:t>
            </a:r>
          </a:p>
        </p:txBody>
      </p:sp>
      <p:sp>
        <p:nvSpPr>
          <p:cNvPr id="37" name="Text Placeholder 14">
            <a:extLst>
              <a:ext uri="{FF2B5EF4-FFF2-40B4-BE49-F238E27FC236}">
                <a16:creationId xmlns="" xmlns:a16="http://schemas.microsoft.com/office/drawing/2014/main" id="{7B1C5DE6-A59A-1753-A727-914C14B038FC}"/>
              </a:ext>
            </a:extLst>
          </p:cNvPr>
          <p:cNvSpPr>
            <a:spLocks noGrp="1"/>
          </p:cNvSpPr>
          <p:nvPr>
            <p:ph type="body" sz="quarter" idx="34"/>
          </p:nvPr>
        </p:nvSpPr>
        <p:spPr>
          <a:xfrm>
            <a:off x="4229891" y="5927707"/>
            <a:ext cx="3732219" cy="365126"/>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t>Click to edit Master text styles</a:t>
            </a:r>
          </a:p>
        </p:txBody>
      </p:sp>
      <p:sp>
        <p:nvSpPr>
          <p:cNvPr id="3" name="Date Placeholder 2">
            <a:extLst>
              <a:ext uri="{FF2B5EF4-FFF2-40B4-BE49-F238E27FC236}">
                <a16:creationId xmlns=""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5/17/2025</a:t>
            </a:fld>
            <a:endParaRPr lang="en-US"/>
          </a:p>
        </p:txBody>
      </p:sp>
      <p:sp>
        <p:nvSpPr>
          <p:cNvPr id="4" name="Footer Placeholder 3">
            <a:extLst>
              <a:ext uri="{FF2B5EF4-FFF2-40B4-BE49-F238E27FC236}">
                <a16:creationId xmlns=""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27082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ycle 2">
    <p:spTree>
      <p:nvGrpSpPr>
        <p:cNvPr id="1" name=""/>
        <p:cNvGrpSpPr/>
        <p:nvPr/>
      </p:nvGrpSpPr>
      <p:grpSpPr>
        <a:xfrm>
          <a:off x="0" y="0"/>
          <a:ext cx="0" cy="0"/>
          <a:chOff x="0" y="0"/>
          <a:chExt cx="0" cy="0"/>
        </a:xfrm>
      </p:grpSpPr>
      <p:pic>
        <p:nvPicPr>
          <p:cNvPr id="6" name="Graphic 5">
            <a:extLst>
              <a:ext uri="{FF2B5EF4-FFF2-40B4-BE49-F238E27FC236}">
                <a16:creationId xmlns="" xmlns:a16="http://schemas.microsoft.com/office/drawing/2014/main" id="{F3639D9E-6663-D0F6-6534-571B7C2A4CE1}"/>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 xmlns:a16="http://schemas.microsoft.com/office/drawing/2014/main" id="{0E83A5B2-0FC0-6625-0636-4FFF309FCF9D}"/>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 xmlns:a16="http://schemas.microsoft.com/office/drawing/2014/main" id="{1E8DDF82-749C-D590-5300-CC7754E05DBE}"/>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 xmlns:a16="http://schemas.microsoft.com/office/drawing/2014/main" id="{C9F1E32F-D51E-7723-DAA5-858557F4C40F}"/>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 xmlns:a16="http://schemas.microsoft.com/office/drawing/2014/main" id="{7F896BA6-6E65-CDD1-A9E9-660DAD7AB1F7}"/>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 xmlns:a16="http://schemas.microsoft.com/office/drawing/2014/main" id="{F8E2BBC7-DBCA-454D-22A9-CCDD9DCB502D}"/>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 xmlns:a16="http://schemas.microsoft.com/office/drawing/2014/main" id="{1E994020-D8A4-B942-1EE5-3D04689CF20B}"/>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
        <p:nvSpPr>
          <p:cNvPr id="7" name="Rectangle: Rounded Corners 24">
            <a:extLst>
              <a:ext uri="{FF2B5EF4-FFF2-40B4-BE49-F238E27FC236}">
                <a16:creationId xmlns="" xmlns:a16="http://schemas.microsoft.com/office/drawing/2014/main" id="{58B3E3DD-EC7A-1734-6BE3-B9A55736210F}"/>
              </a:ext>
              <a:ext uri="{C183D7F6-B498-43B3-948B-1728B52AA6E4}">
                <adec:decorative xmlns="" xmlns:adec="http://schemas.microsoft.com/office/drawing/2017/decorative" val="1"/>
              </a:ext>
            </a:extLst>
          </p:cNvPr>
          <p:cNvSpPr/>
          <p:nvPr userDrawn="1"/>
        </p:nvSpPr>
        <p:spPr>
          <a:xfrm>
            <a:off x="2288608" y="2673484"/>
            <a:ext cx="7614784" cy="1510446"/>
          </a:xfrm>
          <a:prstGeom prst="roundRect">
            <a:avLst>
              <a:gd name="adj" fmla="val 50000"/>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lowchart: Extract 15">
            <a:extLst>
              <a:ext uri="{FF2B5EF4-FFF2-40B4-BE49-F238E27FC236}">
                <a16:creationId xmlns="" xmlns:a16="http://schemas.microsoft.com/office/drawing/2014/main" id="{D00B02A9-8CA7-EE84-96F8-12ACA18DB955}"/>
              </a:ext>
              <a:ext uri="{C183D7F6-B498-43B3-948B-1728B52AA6E4}">
                <adec:decorative xmlns="" xmlns:adec="http://schemas.microsoft.com/office/drawing/2017/decorative" val="1"/>
              </a:ext>
            </a:extLst>
          </p:cNvPr>
          <p:cNvSpPr/>
          <p:nvPr userDrawn="1"/>
        </p:nvSpPr>
        <p:spPr>
          <a:xfrm rot="10800000">
            <a:off x="9832456" y="3352454"/>
            <a:ext cx="144401" cy="144401"/>
          </a:xfrm>
          <a:prstGeom prst="flowChartExtract">
            <a:avLst/>
          </a:prstGeom>
          <a:solidFill>
            <a:schemeClr val="accent2"/>
          </a:solidFill>
        </p:spPr>
        <p:txBody>
          <a:bodyPr/>
          <a:lstStyle/>
          <a:p>
            <a:endParaRPr lang="zh-CN" altLang="en-US">
              <a:solidFill>
                <a:schemeClr val="tx1"/>
              </a:solidFill>
            </a:endParaRPr>
          </a:p>
        </p:txBody>
      </p:sp>
      <p:sp>
        <p:nvSpPr>
          <p:cNvPr id="9" name="Flowchart: Extract 32">
            <a:extLst>
              <a:ext uri="{FF2B5EF4-FFF2-40B4-BE49-F238E27FC236}">
                <a16:creationId xmlns="" xmlns:a16="http://schemas.microsoft.com/office/drawing/2014/main" id="{9CF26526-BB89-9382-57BF-79AA302A3868}"/>
              </a:ext>
              <a:ext uri="{C183D7F6-B498-43B3-948B-1728B52AA6E4}">
                <adec:decorative xmlns="" xmlns:adec="http://schemas.microsoft.com/office/drawing/2017/decorative" val="1"/>
              </a:ext>
            </a:extLst>
          </p:cNvPr>
          <p:cNvSpPr/>
          <p:nvPr userDrawn="1"/>
        </p:nvSpPr>
        <p:spPr>
          <a:xfrm>
            <a:off x="2216407" y="3352453"/>
            <a:ext cx="144401" cy="144401"/>
          </a:xfrm>
          <a:prstGeom prst="flowChartExtract">
            <a:avLst/>
          </a:prstGeom>
          <a:solidFill>
            <a:schemeClr val="accent2"/>
          </a:solidFill>
        </p:spPr>
        <p:txBody>
          <a:bodyPr/>
          <a:lstStyle/>
          <a:p>
            <a:endParaRPr lang="zh-CN" altLang="en-US">
              <a:solidFill>
                <a:schemeClr val="tx1"/>
              </a:solidFill>
            </a:endParaRPr>
          </a:p>
        </p:txBody>
      </p:sp>
      <p:sp>
        <p:nvSpPr>
          <p:cNvPr id="10" name="Oval 9">
            <a:extLst>
              <a:ext uri="{FF2B5EF4-FFF2-40B4-BE49-F238E27FC236}">
                <a16:creationId xmlns="" xmlns:a16="http://schemas.microsoft.com/office/drawing/2014/main" id="{669E7E66-3166-36EF-BBCE-F20C8F0CD9D7}"/>
              </a:ext>
              <a:ext uri="{C183D7F6-B498-43B3-948B-1728B52AA6E4}">
                <adec:decorative xmlns="" xmlns:adec="http://schemas.microsoft.com/office/drawing/2017/decorative" val="1"/>
              </a:ext>
            </a:extLst>
          </p:cNvPr>
          <p:cNvSpPr/>
          <p:nvPr userDrawn="1"/>
        </p:nvSpPr>
        <p:spPr>
          <a:xfrm>
            <a:off x="3444677" y="242991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1" name="Oval 10">
            <a:extLst>
              <a:ext uri="{FF2B5EF4-FFF2-40B4-BE49-F238E27FC236}">
                <a16:creationId xmlns="" xmlns:a16="http://schemas.microsoft.com/office/drawing/2014/main" id="{C232F65E-6C39-FDA0-E4CE-F2D86CFAA211}"/>
              </a:ext>
              <a:ext uri="{C183D7F6-B498-43B3-948B-1728B52AA6E4}">
                <adec:decorative xmlns="" xmlns:adec="http://schemas.microsoft.com/office/drawing/2017/decorative" val="1"/>
              </a:ext>
            </a:extLst>
          </p:cNvPr>
          <p:cNvSpPr/>
          <p:nvPr userDrawn="1"/>
        </p:nvSpPr>
        <p:spPr>
          <a:xfrm>
            <a:off x="3444677" y="3908579"/>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2" name="Oval 11">
            <a:extLst>
              <a:ext uri="{FF2B5EF4-FFF2-40B4-BE49-F238E27FC236}">
                <a16:creationId xmlns="" xmlns:a16="http://schemas.microsoft.com/office/drawing/2014/main" id="{83345556-375B-BD54-F129-A1EE8285EFA4}"/>
              </a:ext>
              <a:ext uri="{C183D7F6-B498-43B3-948B-1728B52AA6E4}">
                <adec:decorative xmlns="" xmlns:adec="http://schemas.microsoft.com/office/drawing/2017/decorative" val="1"/>
              </a:ext>
            </a:extLst>
          </p:cNvPr>
          <p:cNvSpPr/>
          <p:nvPr userDrawn="1"/>
        </p:nvSpPr>
        <p:spPr>
          <a:xfrm>
            <a:off x="5825183" y="242991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3" name="Oval 12">
            <a:extLst>
              <a:ext uri="{FF2B5EF4-FFF2-40B4-BE49-F238E27FC236}">
                <a16:creationId xmlns="" xmlns:a16="http://schemas.microsoft.com/office/drawing/2014/main" id="{328937D3-9EDE-6C9F-802E-1B5BFFC6198C}"/>
              </a:ext>
              <a:ext uri="{C183D7F6-B498-43B3-948B-1728B52AA6E4}">
                <adec:decorative xmlns="" xmlns:adec="http://schemas.microsoft.com/office/drawing/2017/decorative" val="1"/>
              </a:ext>
            </a:extLst>
          </p:cNvPr>
          <p:cNvSpPr/>
          <p:nvPr userDrawn="1"/>
        </p:nvSpPr>
        <p:spPr>
          <a:xfrm>
            <a:off x="5825183" y="391535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20" name="Oval 19">
            <a:extLst>
              <a:ext uri="{FF2B5EF4-FFF2-40B4-BE49-F238E27FC236}">
                <a16:creationId xmlns="" xmlns:a16="http://schemas.microsoft.com/office/drawing/2014/main" id="{8F055F07-D6BE-35E5-80F4-F4A5C3078E85}"/>
              </a:ext>
              <a:ext uri="{C183D7F6-B498-43B3-948B-1728B52AA6E4}">
                <adec:decorative xmlns="" xmlns:adec="http://schemas.microsoft.com/office/drawing/2017/decorative" val="1"/>
              </a:ext>
            </a:extLst>
          </p:cNvPr>
          <p:cNvSpPr/>
          <p:nvPr userDrawn="1"/>
        </p:nvSpPr>
        <p:spPr>
          <a:xfrm>
            <a:off x="8205689" y="242991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21" name="Oval 20">
            <a:extLst>
              <a:ext uri="{FF2B5EF4-FFF2-40B4-BE49-F238E27FC236}">
                <a16:creationId xmlns="" xmlns:a16="http://schemas.microsoft.com/office/drawing/2014/main" id="{EC3F07E7-7AA9-1792-F821-8F70B08B2F52}"/>
              </a:ext>
              <a:ext uri="{C183D7F6-B498-43B3-948B-1728B52AA6E4}">
                <adec:decorative xmlns="" xmlns:adec="http://schemas.microsoft.com/office/drawing/2017/decorative" val="1"/>
              </a:ext>
            </a:extLst>
          </p:cNvPr>
          <p:cNvSpPr/>
          <p:nvPr userDrawn="1"/>
        </p:nvSpPr>
        <p:spPr>
          <a:xfrm>
            <a:off x="8205689" y="3924514"/>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2" name="Title 1">
            <a:extLst>
              <a:ext uri="{FF2B5EF4-FFF2-40B4-BE49-F238E27FC236}">
                <a16:creationId xmlns="" xmlns:a16="http://schemas.microsoft.com/office/drawing/2014/main" id="{666A9F42-7FF7-F803-C075-BC4968D35E34}"/>
              </a:ext>
            </a:extLst>
          </p:cNvPr>
          <p:cNvSpPr>
            <a:spLocks noGrp="1"/>
          </p:cNvSpPr>
          <p:nvPr>
            <p:ph type="title"/>
          </p:nvPr>
        </p:nvSpPr>
        <p:spPr>
          <a:xfrm>
            <a:off x="2240400" y="2855363"/>
            <a:ext cx="7711200" cy="1144800"/>
          </a:xfrm>
        </p:spPr>
        <p:txBody>
          <a:bodyPr lIns="0" tIns="0" rIns="0" bIns="0">
            <a:normAutofit/>
          </a:bodyPr>
          <a:lstStyle>
            <a:lvl1pPr algn="ctr">
              <a:lnSpc>
                <a:spcPct val="100000"/>
              </a:lnSpc>
              <a:defRPr sz="3600"/>
            </a:lvl1pPr>
          </a:lstStyle>
          <a:p>
            <a:r>
              <a:rPr lang="en-US"/>
              <a:t>Click to edit Master title style</a:t>
            </a:r>
          </a:p>
        </p:txBody>
      </p:sp>
      <p:sp>
        <p:nvSpPr>
          <p:cNvPr id="47" name="Text Placeholder 56">
            <a:extLst>
              <a:ext uri="{FF2B5EF4-FFF2-40B4-BE49-F238E27FC236}">
                <a16:creationId xmlns="" xmlns:a16="http://schemas.microsoft.com/office/drawing/2014/main" id="{2813FD31-F73E-2A79-FAE7-D908BCC32E3D}"/>
              </a:ext>
            </a:extLst>
          </p:cNvPr>
          <p:cNvSpPr>
            <a:spLocks noGrp="1"/>
          </p:cNvSpPr>
          <p:nvPr>
            <p:ph type="body" sz="quarter" idx="25" hasCustomPrompt="1"/>
          </p:nvPr>
        </p:nvSpPr>
        <p:spPr>
          <a:xfrm>
            <a:off x="3462135" y="256191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01</a:t>
            </a:r>
          </a:p>
        </p:txBody>
      </p:sp>
      <p:sp>
        <p:nvSpPr>
          <p:cNvPr id="36" name="Text Placeholder 56">
            <a:extLst>
              <a:ext uri="{FF2B5EF4-FFF2-40B4-BE49-F238E27FC236}">
                <a16:creationId xmlns="" xmlns:a16="http://schemas.microsoft.com/office/drawing/2014/main" id="{A8B44C1B-8F0D-3E9D-04D8-31CDEDFD9043}"/>
              </a:ext>
            </a:extLst>
          </p:cNvPr>
          <p:cNvSpPr>
            <a:spLocks noGrp="1"/>
          </p:cNvSpPr>
          <p:nvPr>
            <p:ph type="body" sz="quarter" idx="13"/>
          </p:nvPr>
        </p:nvSpPr>
        <p:spPr>
          <a:xfrm>
            <a:off x="2627195" y="895747"/>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5" name="Text Placeholder 14">
            <a:extLst>
              <a:ext uri="{FF2B5EF4-FFF2-40B4-BE49-F238E27FC236}">
                <a16:creationId xmlns="" xmlns:a16="http://schemas.microsoft.com/office/drawing/2014/main" id="{D14D5F42-78A4-E15A-E2CC-757F40D0FE63}"/>
              </a:ext>
            </a:extLst>
          </p:cNvPr>
          <p:cNvSpPr>
            <a:spLocks noGrp="1"/>
          </p:cNvSpPr>
          <p:nvPr>
            <p:ph type="body" sz="quarter" idx="14"/>
          </p:nvPr>
        </p:nvSpPr>
        <p:spPr>
          <a:xfrm>
            <a:off x="2627195" y="1712663"/>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48" name="Text Placeholder 56">
            <a:extLst>
              <a:ext uri="{FF2B5EF4-FFF2-40B4-BE49-F238E27FC236}">
                <a16:creationId xmlns="" xmlns:a16="http://schemas.microsoft.com/office/drawing/2014/main" id="{F22442F5-BB70-F7AF-C6BC-63F08E301849}"/>
              </a:ext>
            </a:extLst>
          </p:cNvPr>
          <p:cNvSpPr>
            <a:spLocks noGrp="1"/>
          </p:cNvSpPr>
          <p:nvPr>
            <p:ph type="body" sz="quarter" idx="26" hasCustomPrompt="1"/>
          </p:nvPr>
        </p:nvSpPr>
        <p:spPr>
          <a:xfrm>
            <a:off x="5844883" y="256191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02</a:t>
            </a:r>
          </a:p>
        </p:txBody>
      </p:sp>
      <p:sp>
        <p:nvSpPr>
          <p:cNvPr id="38" name="Text Placeholder 56">
            <a:extLst>
              <a:ext uri="{FF2B5EF4-FFF2-40B4-BE49-F238E27FC236}">
                <a16:creationId xmlns="" xmlns:a16="http://schemas.microsoft.com/office/drawing/2014/main" id="{FD0D5C2C-7F26-A06D-9EDD-D6B7DC74CD3B}"/>
              </a:ext>
            </a:extLst>
          </p:cNvPr>
          <p:cNvSpPr>
            <a:spLocks noGrp="1"/>
          </p:cNvSpPr>
          <p:nvPr>
            <p:ph type="body" sz="quarter" idx="16"/>
          </p:nvPr>
        </p:nvSpPr>
        <p:spPr>
          <a:xfrm>
            <a:off x="5009943" y="895747"/>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7" name="Text Placeholder 14">
            <a:extLst>
              <a:ext uri="{FF2B5EF4-FFF2-40B4-BE49-F238E27FC236}">
                <a16:creationId xmlns="" xmlns:a16="http://schemas.microsoft.com/office/drawing/2014/main" id="{4EB1711E-8023-5A39-8A5D-FE9F9F609B59}"/>
              </a:ext>
            </a:extLst>
          </p:cNvPr>
          <p:cNvSpPr>
            <a:spLocks noGrp="1"/>
          </p:cNvSpPr>
          <p:nvPr>
            <p:ph type="body" sz="quarter" idx="15"/>
          </p:nvPr>
        </p:nvSpPr>
        <p:spPr>
          <a:xfrm>
            <a:off x="5009943" y="1712663"/>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49" name="Text Placeholder 56">
            <a:extLst>
              <a:ext uri="{FF2B5EF4-FFF2-40B4-BE49-F238E27FC236}">
                <a16:creationId xmlns="" xmlns:a16="http://schemas.microsoft.com/office/drawing/2014/main" id="{EDDC350E-AB97-D5E3-B56F-684EE712BC95}"/>
              </a:ext>
            </a:extLst>
          </p:cNvPr>
          <p:cNvSpPr>
            <a:spLocks noGrp="1"/>
          </p:cNvSpPr>
          <p:nvPr>
            <p:ph type="body" sz="quarter" idx="27" hasCustomPrompt="1"/>
          </p:nvPr>
        </p:nvSpPr>
        <p:spPr>
          <a:xfrm>
            <a:off x="8223147" y="256191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03</a:t>
            </a:r>
          </a:p>
        </p:txBody>
      </p:sp>
      <p:sp>
        <p:nvSpPr>
          <p:cNvPr id="40" name="Text Placeholder 56">
            <a:extLst>
              <a:ext uri="{FF2B5EF4-FFF2-40B4-BE49-F238E27FC236}">
                <a16:creationId xmlns="" xmlns:a16="http://schemas.microsoft.com/office/drawing/2014/main" id="{ACB663CD-14E6-FE9E-1E46-822A8E37A55B}"/>
              </a:ext>
            </a:extLst>
          </p:cNvPr>
          <p:cNvSpPr>
            <a:spLocks noGrp="1"/>
          </p:cNvSpPr>
          <p:nvPr>
            <p:ph type="body" sz="quarter" idx="18"/>
          </p:nvPr>
        </p:nvSpPr>
        <p:spPr>
          <a:xfrm>
            <a:off x="7392691" y="895747"/>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9" name="Text Placeholder 14">
            <a:extLst>
              <a:ext uri="{FF2B5EF4-FFF2-40B4-BE49-F238E27FC236}">
                <a16:creationId xmlns="" xmlns:a16="http://schemas.microsoft.com/office/drawing/2014/main" id="{BDD963B4-B689-A2A5-9C14-3BF1BE94435D}"/>
              </a:ext>
            </a:extLst>
          </p:cNvPr>
          <p:cNvSpPr>
            <a:spLocks noGrp="1"/>
          </p:cNvSpPr>
          <p:nvPr>
            <p:ph type="body" sz="quarter" idx="17"/>
          </p:nvPr>
        </p:nvSpPr>
        <p:spPr>
          <a:xfrm>
            <a:off x="7392691" y="1712663"/>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52" name="Text Placeholder 56">
            <a:extLst>
              <a:ext uri="{FF2B5EF4-FFF2-40B4-BE49-F238E27FC236}">
                <a16:creationId xmlns="" xmlns:a16="http://schemas.microsoft.com/office/drawing/2014/main" id="{96AF52D3-3020-5029-B92A-00452DEFBBCA}"/>
              </a:ext>
            </a:extLst>
          </p:cNvPr>
          <p:cNvSpPr>
            <a:spLocks noGrp="1"/>
          </p:cNvSpPr>
          <p:nvPr>
            <p:ph type="body" sz="quarter" idx="30" hasCustomPrompt="1"/>
          </p:nvPr>
        </p:nvSpPr>
        <p:spPr>
          <a:xfrm>
            <a:off x="8223147" y="4056516"/>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04</a:t>
            </a:r>
          </a:p>
        </p:txBody>
      </p:sp>
      <p:sp>
        <p:nvSpPr>
          <p:cNvPr id="58" name="Text Placeholder 56">
            <a:extLst>
              <a:ext uri="{FF2B5EF4-FFF2-40B4-BE49-F238E27FC236}">
                <a16:creationId xmlns="" xmlns:a16="http://schemas.microsoft.com/office/drawing/2014/main" id="{E277F5F9-A681-56E5-2CD8-D19D3861E743}"/>
              </a:ext>
            </a:extLst>
          </p:cNvPr>
          <p:cNvSpPr>
            <a:spLocks noGrp="1"/>
          </p:cNvSpPr>
          <p:nvPr>
            <p:ph type="body" sz="quarter" idx="35"/>
          </p:nvPr>
        </p:nvSpPr>
        <p:spPr>
          <a:xfrm>
            <a:off x="7392691" y="4593038"/>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59" name="Text Placeholder 14">
            <a:extLst>
              <a:ext uri="{FF2B5EF4-FFF2-40B4-BE49-F238E27FC236}">
                <a16:creationId xmlns="" xmlns:a16="http://schemas.microsoft.com/office/drawing/2014/main" id="{9EF7E3B2-C3CE-68FD-1A3B-780ABA2262BD}"/>
              </a:ext>
            </a:extLst>
          </p:cNvPr>
          <p:cNvSpPr>
            <a:spLocks noGrp="1"/>
          </p:cNvSpPr>
          <p:nvPr>
            <p:ph type="body" sz="quarter" idx="36"/>
          </p:nvPr>
        </p:nvSpPr>
        <p:spPr>
          <a:xfrm>
            <a:off x="7392691" y="5409954"/>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51" name="Text Placeholder 56">
            <a:extLst>
              <a:ext uri="{FF2B5EF4-FFF2-40B4-BE49-F238E27FC236}">
                <a16:creationId xmlns="" xmlns:a16="http://schemas.microsoft.com/office/drawing/2014/main" id="{08DE0BBC-2684-2E2F-773E-42A0F952DF7F}"/>
              </a:ext>
            </a:extLst>
          </p:cNvPr>
          <p:cNvSpPr>
            <a:spLocks noGrp="1"/>
          </p:cNvSpPr>
          <p:nvPr>
            <p:ph type="body" sz="quarter" idx="29" hasCustomPrompt="1"/>
          </p:nvPr>
        </p:nvSpPr>
        <p:spPr>
          <a:xfrm>
            <a:off x="5842641" y="404735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05</a:t>
            </a:r>
          </a:p>
        </p:txBody>
      </p:sp>
      <p:sp>
        <p:nvSpPr>
          <p:cNvPr id="56" name="Text Placeholder 56">
            <a:extLst>
              <a:ext uri="{FF2B5EF4-FFF2-40B4-BE49-F238E27FC236}">
                <a16:creationId xmlns="" xmlns:a16="http://schemas.microsoft.com/office/drawing/2014/main" id="{61729407-B1D4-FC45-5F39-B881A24752B3}"/>
              </a:ext>
            </a:extLst>
          </p:cNvPr>
          <p:cNvSpPr>
            <a:spLocks noGrp="1"/>
          </p:cNvSpPr>
          <p:nvPr>
            <p:ph type="body" sz="quarter" idx="33"/>
          </p:nvPr>
        </p:nvSpPr>
        <p:spPr>
          <a:xfrm>
            <a:off x="5009943" y="4593038"/>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57" name="Text Placeholder 14">
            <a:extLst>
              <a:ext uri="{FF2B5EF4-FFF2-40B4-BE49-F238E27FC236}">
                <a16:creationId xmlns="" xmlns:a16="http://schemas.microsoft.com/office/drawing/2014/main" id="{D7574145-48CC-E820-5119-6156A737F04D}"/>
              </a:ext>
            </a:extLst>
          </p:cNvPr>
          <p:cNvSpPr>
            <a:spLocks noGrp="1"/>
          </p:cNvSpPr>
          <p:nvPr>
            <p:ph type="body" sz="quarter" idx="34"/>
          </p:nvPr>
        </p:nvSpPr>
        <p:spPr>
          <a:xfrm>
            <a:off x="5009943" y="5409954"/>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50" name="Text Placeholder 56">
            <a:extLst>
              <a:ext uri="{FF2B5EF4-FFF2-40B4-BE49-F238E27FC236}">
                <a16:creationId xmlns="" xmlns:a16="http://schemas.microsoft.com/office/drawing/2014/main" id="{B4852518-C2CB-06BF-D965-A16827F7FCBA}"/>
              </a:ext>
            </a:extLst>
          </p:cNvPr>
          <p:cNvSpPr>
            <a:spLocks noGrp="1"/>
          </p:cNvSpPr>
          <p:nvPr>
            <p:ph type="body" sz="quarter" idx="28" hasCustomPrompt="1"/>
          </p:nvPr>
        </p:nvSpPr>
        <p:spPr>
          <a:xfrm>
            <a:off x="3462135" y="4040581"/>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06</a:t>
            </a:r>
          </a:p>
        </p:txBody>
      </p:sp>
      <p:sp>
        <p:nvSpPr>
          <p:cNvPr id="54" name="Text Placeholder 56">
            <a:extLst>
              <a:ext uri="{FF2B5EF4-FFF2-40B4-BE49-F238E27FC236}">
                <a16:creationId xmlns="" xmlns:a16="http://schemas.microsoft.com/office/drawing/2014/main" id="{0B3F3287-BCCB-84A2-BF90-C9CC62672A35}"/>
              </a:ext>
            </a:extLst>
          </p:cNvPr>
          <p:cNvSpPr>
            <a:spLocks noGrp="1"/>
          </p:cNvSpPr>
          <p:nvPr>
            <p:ph type="body" sz="quarter" idx="31"/>
          </p:nvPr>
        </p:nvSpPr>
        <p:spPr>
          <a:xfrm>
            <a:off x="2627195" y="4593038"/>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55" name="Text Placeholder 14">
            <a:extLst>
              <a:ext uri="{FF2B5EF4-FFF2-40B4-BE49-F238E27FC236}">
                <a16:creationId xmlns="" xmlns:a16="http://schemas.microsoft.com/office/drawing/2014/main" id="{7DE93C72-A171-3BD7-CCA6-5E953E11DAC7}"/>
              </a:ext>
            </a:extLst>
          </p:cNvPr>
          <p:cNvSpPr>
            <a:spLocks noGrp="1"/>
          </p:cNvSpPr>
          <p:nvPr>
            <p:ph type="body" sz="quarter" idx="32"/>
          </p:nvPr>
        </p:nvSpPr>
        <p:spPr>
          <a:xfrm>
            <a:off x="2627195" y="5409954"/>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22" name="Date Placeholder 21">
            <a:extLst>
              <a:ext uri="{FF2B5EF4-FFF2-40B4-BE49-F238E27FC236}">
                <a16:creationId xmlns="" xmlns:a16="http://schemas.microsoft.com/office/drawing/2014/main" id="{9A3CE7F7-9F1D-9025-9895-F2E4DEF75CFD}"/>
              </a:ext>
            </a:extLst>
          </p:cNvPr>
          <p:cNvSpPr>
            <a:spLocks noGrp="1"/>
          </p:cNvSpPr>
          <p:nvPr>
            <p:ph type="dt" sz="half" idx="37"/>
          </p:nvPr>
        </p:nvSpPr>
        <p:spPr/>
        <p:txBody>
          <a:bodyPr/>
          <a:lstStyle/>
          <a:p>
            <a:r>
              <a:rPr lang="en-US" altLang="zh-CN" dirty="0"/>
              <a:t>03/12/2025</a:t>
            </a:r>
            <a:fld id="{C764DE79-268F-4C1A-8933-263129D2AF90}" type="datetimeFigureOut">
              <a:rPr lang="en-US" smtClean="0"/>
              <a:t>5/17/2025</a:t>
            </a:fld>
            <a:endParaRPr lang="en-US"/>
          </a:p>
        </p:txBody>
      </p:sp>
      <p:sp>
        <p:nvSpPr>
          <p:cNvPr id="23" name="Footer Placeholder 22">
            <a:extLst>
              <a:ext uri="{FF2B5EF4-FFF2-40B4-BE49-F238E27FC236}">
                <a16:creationId xmlns="" xmlns:a16="http://schemas.microsoft.com/office/drawing/2014/main" id="{F77E3EBE-697C-FB8E-FDB7-DCB9BB2898DB}"/>
              </a:ext>
            </a:extLst>
          </p:cNvPr>
          <p:cNvSpPr>
            <a:spLocks noGrp="1"/>
          </p:cNvSpPr>
          <p:nvPr>
            <p:ph type="ftr" sz="quarter" idx="38"/>
          </p:nvPr>
        </p:nvSpPr>
        <p:spPr/>
        <p:txBody>
          <a:bodyPr/>
          <a:lstStyle/>
          <a:p>
            <a:r>
              <a:rPr lang="en-US" altLang="zh-CN"/>
              <a:t>Sample Footer Text</a:t>
            </a:r>
          </a:p>
        </p:txBody>
      </p:sp>
      <p:sp>
        <p:nvSpPr>
          <p:cNvPr id="24" name="Slide Number Placeholder 23">
            <a:extLst>
              <a:ext uri="{FF2B5EF4-FFF2-40B4-BE49-F238E27FC236}">
                <a16:creationId xmlns="" xmlns:a16="http://schemas.microsoft.com/office/drawing/2014/main" id="{A43B96AC-CB91-09A5-707F-D5B111A148AE}"/>
              </a:ext>
            </a:extLst>
          </p:cNvPr>
          <p:cNvSpPr>
            <a:spLocks noGrp="1"/>
          </p:cNvSpPr>
          <p:nvPr>
            <p:ph type="sldNum" sz="quarter" idx="39"/>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048745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pic>
        <p:nvPicPr>
          <p:cNvPr id="2" name="Graphic 1">
            <a:extLst>
              <a:ext uri="{FF2B5EF4-FFF2-40B4-BE49-F238E27FC236}">
                <a16:creationId xmlns="" xmlns:a16="http://schemas.microsoft.com/office/drawing/2014/main" id="{FDE5D6F5-239A-5840-E262-96B73DDB8C6F}"/>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3" name="Graphic 12">
            <a:extLst>
              <a:ext uri="{FF2B5EF4-FFF2-40B4-BE49-F238E27FC236}">
                <a16:creationId xmlns="" xmlns:a16="http://schemas.microsoft.com/office/drawing/2014/main" id="{42049D17-B3DA-E344-7AD1-8B65CF98E2E8}"/>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 xmlns:a16="http://schemas.microsoft.com/office/drawing/2014/main" id="{3CB19972-36B5-1836-167C-502E1D0F6116}"/>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 xmlns:a16="http://schemas.microsoft.com/office/drawing/2014/main" id="{65797FE5-7911-6DA2-2841-B81AA508E879}"/>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 xmlns:a16="http://schemas.microsoft.com/office/drawing/2014/main" id="{32B90AC1-3D07-61F3-08E8-DCF7BBCEF2F7}"/>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 xmlns:a16="http://schemas.microsoft.com/office/drawing/2014/main" id="{0E3855BA-D0B6-96CE-D8F2-BCAD113BFC87}"/>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 xmlns:a16="http://schemas.microsoft.com/office/drawing/2014/main" id="{D46B093B-6E70-1F28-395F-02FE3209FEDA}"/>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cxnSp>
        <p:nvCxnSpPr>
          <p:cNvPr id="6" name="Straight Connector 5">
            <a:extLst>
              <a:ext uri="{FF2B5EF4-FFF2-40B4-BE49-F238E27FC236}">
                <a16:creationId xmlns="" xmlns:a16="http://schemas.microsoft.com/office/drawing/2014/main" id="{4E67BD04-3F6D-50B9-8B61-749D96AD1B24}"/>
              </a:ext>
              <a:ext uri="{C183D7F6-B498-43B3-948B-1728B52AA6E4}">
                <adec:decorative xmlns="" xmlns:adec="http://schemas.microsoft.com/office/drawing/2017/decorative" val="1"/>
              </a:ext>
            </a:extLst>
          </p:cNvPr>
          <p:cNvCxnSpPr>
            <a:cxnSpLocks/>
          </p:cNvCxnSpPr>
          <p:nvPr userDrawn="1"/>
        </p:nvCxnSpPr>
        <p:spPr>
          <a:xfrm>
            <a:off x="0" y="34290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 xmlns:a16="http://schemas.microsoft.com/office/drawing/2014/main" id="{3A6CA575-0FCF-16B4-0452-1DEF74ADDAE4}"/>
              </a:ext>
              <a:ext uri="{C183D7F6-B498-43B3-948B-1728B52AA6E4}">
                <adec:decorative xmlns="" xmlns:adec="http://schemas.microsoft.com/office/drawing/2017/decorative" val="1"/>
              </a:ext>
            </a:extLst>
          </p:cNvPr>
          <p:cNvSpPr/>
          <p:nvPr userDrawn="1"/>
        </p:nvSpPr>
        <p:spPr>
          <a:xfrm>
            <a:off x="1669835" y="316042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8" name="Oval 7">
            <a:extLst>
              <a:ext uri="{FF2B5EF4-FFF2-40B4-BE49-F238E27FC236}">
                <a16:creationId xmlns="" xmlns:a16="http://schemas.microsoft.com/office/drawing/2014/main" id="{2EA1B41C-B700-136A-4BB2-D58915DAA977}"/>
              </a:ext>
              <a:ext uri="{C183D7F6-B498-43B3-948B-1728B52AA6E4}">
                <adec:decorative xmlns="" xmlns:adec="http://schemas.microsoft.com/office/drawing/2017/decorative" val="1"/>
              </a:ext>
            </a:extLst>
          </p:cNvPr>
          <p:cNvSpPr/>
          <p:nvPr userDrawn="1"/>
        </p:nvSpPr>
        <p:spPr>
          <a:xfrm>
            <a:off x="5827425" y="316042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9" name="Oval 8">
            <a:extLst>
              <a:ext uri="{FF2B5EF4-FFF2-40B4-BE49-F238E27FC236}">
                <a16:creationId xmlns="" xmlns:a16="http://schemas.microsoft.com/office/drawing/2014/main" id="{BC558451-B684-D42D-9A0A-62AF307637E1}"/>
              </a:ext>
              <a:ext uri="{C183D7F6-B498-43B3-948B-1728B52AA6E4}">
                <adec:decorative xmlns="" xmlns:adec="http://schemas.microsoft.com/office/drawing/2017/decorative" val="1"/>
              </a:ext>
            </a:extLst>
          </p:cNvPr>
          <p:cNvSpPr/>
          <p:nvPr userDrawn="1"/>
        </p:nvSpPr>
        <p:spPr>
          <a:xfrm>
            <a:off x="10007210" y="316042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4" name="Title 1">
            <a:extLst>
              <a:ext uri="{FF2B5EF4-FFF2-40B4-BE49-F238E27FC236}">
                <a16:creationId xmlns="" xmlns:a16="http://schemas.microsoft.com/office/drawing/2014/main" id="{85584B96-8421-0CD5-BCDC-C1359DFF9E07}"/>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0" name="Text Placeholder 56">
            <a:extLst>
              <a:ext uri="{FF2B5EF4-FFF2-40B4-BE49-F238E27FC236}">
                <a16:creationId xmlns="" xmlns:a16="http://schemas.microsoft.com/office/drawing/2014/main" id="{E4CB554C-B4D0-80EE-3F5A-4401B9ADE683}"/>
              </a:ext>
            </a:extLst>
          </p:cNvPr>
          <p:cNvSpPr>
            <a:spLocks noGrp="1"/>
          </p:cNvSpPr>
          <p:nvPr>
            <p:ph type="body" sz="quarter" idx="28" hasCustomPrompt="1"/>
          </p:nvPr>
        </p:nvSpPr>
        <p:spPr>
          <a:xfrm>
            <a:off x="1687293" y="329242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01</a:t>
            </a:r>
          </a:p>
        </p:txBody>
      </p:sp>
      <p:sp>
        <p:nvSpPr>
          <p:cNvPr id="25" name="Text Placeholder 56">
            <a:extLst>
              <a:ext uri="{FF2B5EF4-FFF2-40B4-BE49-F238E27FC236}">
                <a16:creationId xmlns="" xmlns:a16="http://schemas.microsoft.com/office/drawing/2014/main" id="{94BE4A2F-CF38-462F-FC76-60CD86BED9E3}"/>
              </a:ext>
            </a:extLst>
          </p:cNvPr>
          <p:cNvSpPr>
            <a:spLocks noGrp="1"/>
          </p:cNvSpPr>
          <p:nvPr>
            <p:ph type="body" sz="quarter" idx="13"/>
          </p:nvPr>
        </p:nvSpPr>
        <p:spPr>
          <a:xfrm>
            <a:off x="634669" y="2165720"/>
            <a:ext cx="2607482"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 xmlns:a16="http://schemas.microsoft.com/office/drawing/2014/main" id="{0DB79DE2-970B-3A9C-2B8B-E23A54684A67}"/>
              </a:ext>
            </a:extLst>
          </p:cNvPr>
          <p:cNvSpPr>
            <a:spLocks noGrp="1"/>
          </p:cNvSpPr>
          <p:nvPr>
            <p:ph type="body" sz="quarter" idx="14"/>
          </p:nvPr>
        </p:nvSpPr>
        <p:spPr>
          <a:xfrm>
            <a:off x="731576" y="4073144"/>
            <a:ext cx="2607482" cy="1586709"/>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2" name="Text Placeholder 56">
            <a:extLst>
              <a:ext uri="{FF2B5EF4-FFF2-40B4-BE49-F238E27FC236}">
                <a16:creationId xmlns="" xmlns:a16="http://schemas.microsoft.com/office/drawing/2014/main" id="{25566F69-5F64-A516-A5A3-D5B4DF839CB4}"/>
              </a:ext>
            </a:extLst>
          </p:cNvPr>
          <p:cNvSpPr>
            <a:spLocks noGrp="1"/>
          </p:cNvSpPr>
          <p:nvPr>
            <p:ph type="body" sz="quarter" idx="29" hasCustomPrompt="1"/>
          </p:nvPr>
        </p:nvSpPr>
        <p:spPr>
          <a:xfrm>
            <a:off x="5844883" y="329242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02</a:t>
            </a:r>
          </a:p>
        </p:txBody>
      </p:sp>
      <p:sp>
        <p:nvSpPr>
          <p:cNvPr id="27" name="Text Placeholder 56">
            <a:extLst>
              <a:ext uri="{FF2B5EF4-FFF2-40B4-BE49-F238E27FC236}">
                <a16:creationId xmlns="" xmlns:a16="http://schemas.microsoft.com/office/drawing/2014/main" id="{E2512435-27DA-C5C9-7894-1F5D795B7D29}"/>
              </a:ext>
            </a:extLst>
          </p:cNvPr>
          <p:cNvSpPr>
            <a:spLocks noGrp="1"/>
          </p:cNvSpPr>
          <p:nvPr>
            <p:ph type="body" sz="quarter" idx="32"/>
          </p:nvPr>
        </p:nvSpPr>
        <p:spPr>
          <a:xfrm>
            <a:off x="4792259" y="2165720"/>
            <a:ext cx="2607482"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 xmlns:a16="http://schemas.microsoft.com/office/drawing/2014/main" id="{45207E8D-6741-AEA4-2BC1-D3587283D272}"/>
              </a:ext>
            </a:extLst>
          </p:cNvPr>
          <p:cNvSpPr>
            <a:spLocks noGrp="1"/>
          </p:cNvSpPr>
          <p:nvPr>
            <p:ph type="body" sz="quarter" idx="31"/>
          </p:nvPr>
        </p:nvSpPr>
        <p:spPr>
          <a:xfrm>
            <a:off x="4792259" y="4073144"/>
            <a:ext cx="2607482" cy="1586709"/>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 xmlns:a16="http://schemas.microsoft.com/office/drawing/2014/main" id="{4F2A0F54-AB16-2055-F6A4-CE05319C490A}"/>
              </a:ext>
            </a:extLst>
          </p:cNvPr>
          <p:cNvSpPr>
            <a:spLocks noGrp="1"/>
          </p:cNvSpPr>
          <p:nvPr>
            <p:ph type="body" sz="quarter" idx="30" hasCustomPrompt="1"/>
          </p:nvPr>
        </p:nvSpPr>
        <p:spPr>
          <a:xfrm>
            <a:off x="10024668" y="329242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03</a:t>
            </a:r>
          </a:p>
        </p:txBody>
      </p:sp>
      <p:sp>
        <p:nvSpPr>
          <p:cNvPr id="29" name="Text Placeholder 56">
            <a:extLst>
              <a:ext uri="{FF2B5EF4-FFF2-40B4-BE49-F238E27FC236}">
                <a16:creationId xmlns="" xmlns:a16="http://schemas.microsoft.com/office/drawing/2014/main" id="{BD7F35E9-85C1-A803-A3FF-D3EBB4889E19}"/>
              </a:ext>
            </a:extLst>
          </p:cNvPr>
          <p:cNvSpPr>
            <a:spLocks noGrp="1"/>
          </p:cNvSpPr>
          <p:nvPr>
            <p:ph type="body" sz="quarter" idx="34"/>
          </p:nvPr>
        </p:nvSpPr>
        <p:spPr>
          <a:xfrm>
            <a:off x="8972044" y="2165720"/>
            <a:ext cx="2607482"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 xmlns:a16="http://schemas.microsoft.com/office/drawing/2014/main" id="{914EF459-3094-DA3C-6C76-26DA13F0BBD8}"/>
              </a:ext>
            </a:extLst>
          </p:cNvPr>
          <p:cNvSpPr>
            <a:spLocks noGrp="1"/>
          </p:cNvSpPr>
          <p:nvPr>
            <p:ph type="body" sz="quarter" idx="33"/>
          </p:nvPr>
        </p:nvSpPr>
        <p:spPr>
          <a:xfrm>
            <a:off x="8972044" y="4073144"/>
            <a:ext cx="2607482" cy="1586709"/>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algn="ctr">
              <a:lnSpc>
                <a:spcPct val="120000"/>
              </a:lnSpc>
              <a:defRPr sz="1400"/>
            </a:lvl5pPr>
          </a:lstStyle>
          <a:p>
            <a:pPr lvl="0"/>
            <a:r>
              <a:rPr lang="en-US" altLang="zh-CN"/>
              <a:t>Click to edit Master text styles</a:t>
            </a:r>
          </a:p>
        </p:txBody>
      </p:sp>
      <p:sp>
        <p:nvSpPr>
          <p:cNvPr id="3" name="Date Placeholder 2">
            <a:extLst>
              <a:ext uri="{FF2B5EF4-FFF2-40B4-BE49-F238E27FC236}">
                <a16:creationId xmlns=""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5/17/2025</a:t>
            </a:fld>
            <a:endParaRPr lang="en-US"/>
          </a:p>
        </p:txBody>
      </p:sp>
      <p:sp>
        <p:nvSpPr>
          <p:cNvPr id="4" name="Footer Placeholder 3">
            <a:extLst>
              <a:ext uri="{FF2B5EF4-FFF2-40B4-BE49-F238E27FC236}">
                <a16:creationId xmlns=""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250825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BAEF70B-CAAC-7C5B-95E9-395F44F47814}"/>
              </a:ext>
            </a:extLst>
          </p:cNvPr>
          <p:cNvSpPr>
            <a:spLocks noGrp="1"/>
          </p:cNvSpPr>
          <p:nvPr>
            <p:ph type="title"/>
          </p:nvPr>
        </p:nvSpPr>
        <p:spPr>
          <a:xfrm>
            <a:off x="467360" y="619059"/>
            <a:ext cx="3759200" cy="5594705"/>
          </a:xfrm>
        </p:spPr>
        <p:txBody>
          <a:bodyPr>
            <a:normAutofit/>
          </a:bodyPr>
          <a:lstStyle>
            <a:lvl1pPr>
              <a:lnSpc>
                <a:spcPct val="100000"/>
              </a:lnSpc>
              <a:defRPr sz="3600"/>
            </a:lvl1pPr>
          </a:lstStyle>
          <a:p>
            <a:r>
              <a:rPr lang="en-US"/>
              <a:t>Click to edit Master title style</a:t>
            </a:r>
          </a:p>
        </p:txBody>
      </p:sp>
      <p:sp>
        <p:nvSpPr>
          <p:cNvPr id="3" name="Date Placeholder 2">
            <a:extLst>
              <a:ext uri="{FF2B5EF4-FFF2-40B4-BE49-F238E27FC236}">
                <a16:creationId xmlns=""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5/17/2025</a:t>
            </a:fld>
            <a:endParaRPr lang="en-US"/>
          </a:p>
        </p:txBody>
      </p:sp>
      <p:sp>
        <p:nvSpPr>
          <p:cNvPr id="4" name="Footer Placeholder 3">
            <a:extLst>
              <a:ext uri="{FF2B5EF4-FFF2-40B4-BE49-F238E27FC236}">
                <a16:creationId xmlns=""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13" name="Graphic 12">
            <a:extLst>
              <a:ext uri="{FF2B5EF4-FFF2-40B4-BE49-F238E27FC236}">
                <a16:creationId xmlns="" xmlns:a16="http://schemas.microsoft.com/office/drawing/2014/main" id="{87337F3E-A619-47D4-BBE1-449E72A852B6}"/>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 xmlns:a16="http://schemas.microsoft.com/office/drawing/2014/main" id="{ADDA4715-CBB0-FC6B-3935-21E316716FD1}"/>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 xmlns:a16="http://schemas.microsoft.com/office/drawing/2014/main" id="{90C66AAC-4775-5AF6-BFD6-C89C31932123}"/>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 xmlns:a16="http://schemas.microsoft.com/office/drawing/2014/main" id="{3D718AC4-7ACC-AC6B-A701-89CBD3C14ADD}"/>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 xmlns:a16="http://schemas.microsoft.com/office/drawing/2014/main" id="{AA5E9B0E-A91A-E72B-D01B-E8D219597A96}"/>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 xmlns:a16="http://schemas.microsoft.com/office/drawing/2014/main" id="{138D8105-D098-793F-7477-851F2A50FA36}"/>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 xmlns:a16="http://schemas.microsoft.com/office/drawing/2014/main" id="{2C86D4FA-DC4D-312B-2B52-D03972980B50}"/>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05818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336E9A-8E96-CD8C-7598-F87632CD81CF}"/>
              </a:ext>
            </a:extLst>
          </p:cNvPr>
          <p:cNvSpPr>
            <a:spLocks noGrp="1"/>
          </p:cNvSpPr>
          <p:nvPr>
            <p:ph type="ctrTitle"/>
          </p:nvPr>
        </p:nvSpPr>
        <p:spPr>
          <a:xfrm>
            <a:off x="7377509" y="1008471"/>
            <a:ext cx="4361688" cy="3475236"/>
          </a:xfrm>
        </p:spPr>
        <p:txBody>
          <a:bodyPr anchor="b">
            <a:normAutofit/>
          </a:bodyPr>
          <a:lstStyle>
            <a:lvl1pPr algn="l">
              <a:lnSpc>
                <a:spcPct val="100000"/>
              </a:lnSpc>
              <a:defRPr sz="5400">
                <a:solidFill>
                  <a:sysClr val="windowText" lastClr="000000"/>
                </a:solidFill>
              </a:defRPr>
            </a:lvl1pPr>
          </a:lstStyle>
          <a:p>
            <a:r>
              <a:rPr lang="en-US"/>
              <a:t>Click to edit Master title style</a:t>
            </a:r>
          </a:p>
        </p:txBody>
      </p:sp>
      <p:sp>
        <p:nvSpPr>
          <p:cNvPr id="10" name="Picture Placeholder 14">
            <a:extLst>
              <a:ext uri="{FF2B5EF4-FFF2-40B4-BE49-F238E27FC236}">
                <a16:creationId xmlns="" xmlns:a16="http://schemas.microsoft.com/office/drawing/2014/main" id="{5C49BD81-E67C-3BCC-0EE9-61CF97236D91}"/>
              </a:ext>
              <a:ext uri="{C183D7F6-B498-43B3-948B-1728B52AA6E4}">
                <adec:decorative xmlns="" xmlns:adec="http://schemas.microsoft.com/office/drawing/2017/decorative" val="0"/>
              </a:ext>
            </a:extLst>
          </p:cNvPr>
          <p:cNvSpPr>
            <a:spLocks noGrp="1"/>
          </p:cNvSpPr>
          <p:nvPr>
            <p:ph type="pic" sz="quarter" idx="17"/>
          </p:nvPr>
        </p:nvSpPr>
        <p:spPr>
          <a:xfrm>
            <a:off x="0" y="-3768"/>
            <a:ext cx="5162842" cy="6861768"/>
          </a:xfrm>
          <a:custGeom>
            <a:avLst/>
            <a:gdLst>
              <a:gd name="connsiteX0" fmla="*/ 835188 w 6584949"/>
              <a:gd name="connsiteY0" fmla="*/ 836777 h 6861768"/>
              <a:gd name="connsiteX1" fmla="*/ 1670376 w 6584949"/>
              <a:gd name="connsiteY1" fmla="*/ 1671965 h 6861768"/>
              <a:gd name="connsiteX2" fmla="*/ 1670376 w 6584949"/>
              <a:gd name="connsiteY2" fmla="*/ 836777 h 6861768"/>
              <a:gd name="connsiteX3" fmla="*/ 0 w 6584949"/>
              <a:gd name="connsiteY3" fmla="*/ 0 h 6861768"/>
              <a:gd name="connsiteX4" fmla="*/ 6584949 w 6584949"/>
              <a:gd name="connsiteY4" fmla="*/ 0 h 6861768"/>
              <a:gd name="connsiteX5" fmla="*/ 6584949 w 6584949"/>
              <a:gd name="connsiteY5" fmla="*/ 6861768 h 6861768"/>
              <a:gd name="connsiteX6" fmla="*/ 0 w 6584949"/>
              <a:gd name="connsiteY6" fmla="*/ 6861768 h 6861768"/>
              <a:gd name="connsiteX7" fmla="*/ 0 w 6584949"/>
              <a:gd name="connsiteY7" fmla="*/ 1673751 h 6861768"/>
              <a:gd name="connsiteX8" fmla="*/ 830876 w 6584949"/>
              <a:gd name="connsiteY8" fmla="*/ 923954 h 6861768"/>
              <a:gd name="connsiteX9" fmla="*/ 835168 w 6584949"/>
              <a:gd name="connsiteY9" fmla="*/ 838956 h 6861768"/>
              <a:gd name="connsiteX10" fmla="*/ 835188 w 6584949"/>
              <a:gd name="connsiteY10" fmla="*/ 838956 h 6861768"/>
              <a:gd name="connsiteX11" fmla="*/ 835178 w 6584949"/>
              <a:gd name="connsiteY11" fmla="*/ 838760 h 6861768"/>
              <a:gd name="connsiteX12" fmla="*/ 835188 w 6584949"/>
              <a:gd name="connsiteY12" fmla="*/ 838563 h 6861768"/>
              <a:gd name="connsiteX13" fmla="*/ 835168 w 6584949"/>
              <a:gd name="connsiteY13" fmla="*/ 838563 h 6861768"/>
              <a:gd name="connsiteX14" fmla="*/ 830876 w 6584949"/>
              <a:gd name="connsiteY14" fmla="*/ 753565 h 6861768"/>
              <a:gd name="connsiteX15" fmla="*/ 0 w 6584949"/>
              <a:gd name="connsiteY15" fmla="*/ 3768 h 6861768"/>
              <a:gd name="connsiteX0" fmla="*/ 835188 w 6584949"/>
              <a:gd name="connsiteY0" fmla="*/ 836777 h 6861768"/>
              <a:gd name="connsiteX1" fmla="*/ 1670376 w 6584949"/>
              <a:gd name="connsiteY1" fmla="*/ 1671965 h 6861768"/>
              <a:gd name="connsiteX2" fmla="*/ 1670376 w 6584949"/>
              <a:gd name="connsiteY2" fmla="*/ 836777 h 6861768"/>
              <a:gd name="connsiteX3" fmla="*/ 835188 w 6584949"/>
              <a:gd name="connsiteY3" fmla="*/ 836777 h 6861768"/>
              <a:gd name="connsiteX4" fmla="*/ 0 w 6584949"/>
              <a:gd name="connsiteY4" fmla="*/ 0 h 6861768"/>
              <a:gd name="connsiteX5" fmla="*/ 5132069 w 6584949"/>
              <a:gd name="connsiteY5" fmla="*/ 10160 h 6861768"/>
              <a:gd name="connsiteX6" fmla="*/ 6584949 w 6584949"/>
              <a:gd name="connsiteY6" fmla="*/ 6861768 h 6861768"/>
              <a:gd name="connsiteX7" fmla="*/ 0 w 6584949"/>
              <a:gd name="connsiteY7" fmla="*/ 6861768 h 6861768"/>
              <a:gd name="connsiteX8" fmla="*/ 0 w 6584949"/>
              <a:gd name="connsiteY8" fmla="*/ 1673751 h 6861768"/>
              <a:gd name="connsiteX9" fmla="*/ 830876 w 6584949"/>
              <a:gd name="connsiteY9" fmla="*/ 923954 h 6861768"/>
              <a:gd name="connsiteX10" fmla="*/ 835168 w 6584949"/>
              <a:gd name="connsiteY10" fmla="*/ 838956 h 6861768"/>
              <a:gd name="connsiteX11" fmla="*/ 835188 w 6584949"/>
              <a:gd name="connsiteY11" fmla="*/ 838956 h 6861768"/>
              <a:gd name="connsiteX12" fmla="*/ 835178 w 6584949"/>
              <a:gd name="connsiteY12" fmla="*/ 838760 h 6861768"/>
              <a:gd name="connsiteX13" fmla="*/ 835188 w 6584949"/>
              <a:gd name="connsiteY13" fmla="*/ 838563 h 6861768"/>
              <a:gd name="connsiteX14" fmla="*/ 835168 w 6584949"/>
              <a:gd name="connsiteY14" fmla="*/ 838563 h 6861768"/>
              <a:gd name="connsiteX15" fmla="*/ 830876 w 6584949"/>
              <a:gd name="connsiteY15" fmla="*/ 753565 h 6861768"/>
              <a:gd name="connsiteX16" fmla="*/ 0 w 6584949"/>
              <a:gd name="connsiteY16" fmla="*/ 3768 h 6861768"/>
              <a:gd name="connsiteX17" fmla="*/ 0 w 6584949"/>
              <a:gd name="connsiteY17" fmla="*/ 0 h 6861768"/>
              <a:gd name="connsiteX0" fmla="*/ 835188 w 5142229"/>
              <a:gd name="connsiteY0" fmla="*/ 836777 h 6861768"/>
              <a:gd name="connsiteX1" fmla="*/ 1670376 w 5142229"/>
              <a:gd name="connsiteY1" fmla="*/ 1671965 h 6861768"/>
              <a:gd name="connsiteX2" fmla="*/ 1670376 w 5142229"/>
              <a:gd name="connsiteY2" fmla="*/ 836777 h 6861768"/>
              <a:gd name="connsiteX3" fmla="*/ 835188 w 5142229"/>
              <a:gd name="connsiteY3" fmla="*/ 836777 h 6861768"/>
              <a:gd name="connsiteX4" fmla="*/ 0 w 5142229"/>
              <a:gd name="connsiteY4" fmla="*/ 0 h 6861768"/>
              <a:gd name="connsiteX5" fmla="*/ 5132069 w 5142229"/>
              <a:gd name="connsiteY5" fmla="*/ 10160 h 6861768"/>
              <a:gd name="connsiteX6" fmla="*/ 5142229 w 5142229"/>
              <a:gd name="connsiteY6" fmla="*/ 6861768 h 6861768"/>
              <a:gd name="connsiteX7" fmla="*/ 0 w 5142229"/>
              <a:gd name="connsiteY7" fmla="*/ 6861768 h 6861768"/>
              <a:gd name="connsiteX8" fmla="*/ 0 w 5142229"/>
              <a:gd name="connsiteY8" fmla="*/ 1673751 h 6861768"/>
              <a:gd name="connsiteX9" fmla="*/ 830876 w 5142229"/>
              <a:gd name="connsiteY9" fmla="*/ 923954 h 6861768"/>
              <a:gd name="connsiteX10" fmla="*/ 835168 w 5142229"/>
              <a:gd name="connsiteY10" fmla="*/ 838956 h 6861768"/>
              <a:gd name="connsiteX11" fmla="*/ 835188 w 5142229"/>
              <a:gd name="connsiteY11" fmla="*/ 838956 h 6861768"/>
              <a:gd name="connsiteX12" fmla="*/ 835178 w 5142229"/>
              <a:gd name="connsiteY12" fmla="*/ 838760 h 6861768"/>
              <a:gd name="connsiteX13" fmla="*/ 835188 w 5142229"/>
              <a:gd name="connsiteY13" fmla="*/ 838563 h 6861768"/>
              <a:gd name="connsiteX14" fmla="*/ 835168 w 5142229"/>
              <a:gd name="connsiteY14" fmla="*/ 838563 h 6861768"/>
              <a:gd name="connsiteX15" fmla="*/ 830876 w 5142229"/>
              <a:gd name="connsiteY15" fmla="*/ 753565 h 6861768"/>
              <a:gd name="connsiteX16" fmla="*/ 0 w 5142229"/>
              <a:gd name="connsiteY16" fmla="*/ 3768 h 6861768"/>
              <a:gd name="connsiteX17" fmla="*/ 0 w 5142229"/>
              <a:gd name="connsiteY17" fmla="*/ 0 h 6861768"/>
              <a:gd name="connsiteX0" fmla="*/ 835188 w 5162842"/>
              <a:gd name="connsiteY0" fmla="*/ 836777 h 6861768"/>
              <a:gd name="connsiteX1" fmla="*/ 1670376 w 5162842"/>
              <a:gd name="connsiteY1" fmla="*/ 1671965 h 6861768"/>
              <a:gd name="connsiteX2" fmla="*/ 1670376 w 5162842"/>
              <a:gd name="connsiteY2" fmla="*/ 836777 h 6861768"/>
              <a:gd name="connsiteX3" fmla="*/ 835188 w 5162842"/>
              <a:gd name="connsiteY3" fmla="*/ 836777 h 6861768"/>
              <a:gd name="connsiteX4" fmla="*/ 0 w 5162842"/>
              <a:gd name="connsiteY4" fmla="*/ 0 h 6861768"/>
              <a:gd name="connsiteX5" fmla="*/ 5162549 w 5162842"/>
              <a:gd name="connsiteY5" fmla="*/ 10160 h 6861768"/>
              <a:gd name="connsiteX6" fmla="*/ 5142229 w 5162842"/>
              <a:gd name="connsiteY6" fmla="*/ 6861768 h 6861768"/>
              <a:gd name="connsiteX7" fmla="*/ 0 w 5162842"/>
              <a:gd name="connsiteY7" fmla="*/ 6861768 h 6861768"/>
              <a:gd name="connsiteX8" fmla="*/ 0 w 5162842"/>
              <a:gd name="connsiteY8" fmla="*/ 1673751 h 6861768"/>
              <a:gd name="connsiteX9" fmla="*/ 830876 w 5162842"/>
              <a:gd name="connsiteY9" fmla="*/ 923954 h 6861768"/>
              <a:gd name="connsiteX10" fmla="*/ 835168 w 5162842"/>
              <a:gd name="connsiteY10" fmla="*/ 838956 h 6861768"/>
              <a:gd name="connsiteX11" fmla="*/ 835188 w 5162842"/>
              <a:gd name="connsiteY11" fmla="*/ 838956 h 6861768"/>
              <a:gd name="connsiteX12" fmla="*/ 835178 w 5162842"/>
              <a:gd name="connsiteY12" fmla="*/ 838760 h 6861768"/>
              <a:gd name="connsiteX13" fmla="*/ 835188 w 5162842"/>
              <a:gd name="connsiteY13" fmla="*/ 838563 h 6861768"/>
              <a:gd name="connsiteX14" fmla="*/ 835168 w 5162842"/>
              <a:gd name="connsiteY14" fmla="*/ 838563 h 6861768"/>
              <a:gd name="connsiteX15" fmla="*/ 830876 w 5162842"/>
              <a:gd name="connsiteY15" fmla="*/ 753565 h 6861768"/>
              <a:gd name="connsiteX16" fmla="*/ 0 w 5162842"/>
              <a:gd name="connsiteY16" fmla="*/ 3768 h 6861768"/>
              <a:gd name="connsiteX17" fmla="*/ 0 w 5162842"/>
              <a:gd name="connsiteY17" fmla="*/ 0 h 6861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62842" h="6861768">
                <a:moveTo>
                  <a:pt x="835188" y="836777"/>
                </a:moveTo>
                <a:cubicBezTo>
                  <a:pt x="835188" y="1298026"/>
                  <a:pt x="1209127" y="1671965"/>
                  <a:pt x="1670376" y="1671965"/>
                </a:cubicBezTo>
                <a:lnTo>
                  <a:pt x="1670376" y="836777"/>
                </a:lnTo>
                <a:lnTo>
                  <a:pt x="835188" y="836777"/>
                </a:lnTo>
                <a:close/>
                <a:moveTo>
                  <a:pt x="0" y="0"/>
                </a:moveTo>
                <a:lnTo>
                  <a:pt x="5162549" y="10160"/>
                </a:lnTo>
                <a:cubicBezTo>
                  <a:pt x="5165936" y="2294029"/>
                  <a:pt x="5138842" y="4577899"/>
                  <a:pt x="5142229" y="6861768"/>
                </a:cubicBezTo>
                <a:lnTo>
                  <a:pt x="0" y="6861768"/>
                </a:lnTo>
                <a:lnTo>
                  <a:pt x="0" y="1673751"/>
                </a:lnTo>
                <a:cubicBezTo>
                  <a:pt x="432421" y="1673751"/>
                  <a:pt x="788105" y="1345094"/>
                  <a:pt x="830876" y="923954"/>
                </a:cubicBezTo>
                <a:lnTo>
                  <a:pt x="835168" y="838956"/>
                </a:lnTo>
                <a:lnTo>
                  <a:pt x="835188" y="838956"/>
                </a:lnTo>
                <a:cubicBezTo>
                  <a:pt x="835185" y="838891"/>
                  <a:pt x="835181" y="838825"/>
                  <a:pt x="835178" y="838760"/>
                </a:cubicBezTo>
                <a:cubicBezTo>
                  <a:pt x="835181" y="838694"/>
                  <a:pt x="835185" y="838629"/>
                  <a:pt x="835188" y="838563"/>
                </a:cubicBezTo>
                <a:lnTo>
                  <a:pt x="835168" y="838563"/>
                </a:lnTo>
                <a:lnTo>
                  <a:pt x="830876" y="753565"/>
                </a:lnTo>
                <a:cubicBezTo>
                  <a:pt x="788105" y="332425"/>
                  <a:pt x="432421" y="3768"/>
                  <a:pt x="0" y="3768"/>
                </a:cubicBezTo>
                <a:lnTo>
                  <a:pt x="0" y="0"/>
                </a:lnTo>
                <a:close/>
              </a:path>
            </a:pathLst>
          </a:custGeom>
        </p:spPr>
        <p:txBody>
          <a:bodyPr wrap="square">
            <a:noAutofit/>
          </a:bodyPr>
          <a:lstStyle/>
          <a:p>
            <a:endParaRPr lang="en-US"/>
          </a:p>
        </p:txBody>
      </p:sp>
      <p:sp>
        <p:nvSpPr>
          <p:cNvPr id="3" name="Subtitle 2">
            <a:extLst>
              <a:ext uri="{FF2B5EF4-FFF2-40B4-BE49-F238E27FC236}">
                <a16:creationId xmlns="" xmlns:a16="http://schemas.microsoft.com/office/drawing/2014/main" id="{2BDC76B8-60F6-62D3-9F73-E81662203017}"/>
              </a:ext>
            </a:extLst>
          </p:cNvPr>
          <p:cNvSpPr>
            <a:spLocks noGrp="1"/>
          </p:cNvSpPr>
          <p:nvPr>
            <p:ph type="subTitle" idx="1"/>
          </p:nvPr>
        </p:nvSpPr>
        <p:spPr>
          <a:xfrm>
            <a:off x="7377509" y="4653511"/>
            <a:ext cx="4361687" cy="1184585"/>
          </a:xfrm>
        </p:spPr>
        <p:txBody>
          <a:bodyPr anchor="t">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2">
            <a:extLst>
              <a:ext uri="{FF2B5EF4-FFF2-40B4-BE49-F238E27FC236}">
                <a16:creationId xmlns="" xmlns:a16="http://schemas.microsoft.com/office/drawing/2014/main" id="{F14091C9-768E-19E7-944D-41685E361D86}"/>
              </a:ext>
            </a:extLst>
          </p:cNvPr>
          <p:cNvSpPr>
            <a:spLocks noGrp="1"/>
          </p:cNvSpPr>
          <p:nvPr>
            <p:ph type="body" sz="quarter" idx="11" hasCustomPrompt="1"/>
          </p:nvPr>
        </p:nvSpPr>
        <p:spPr>
          <a:xfrm>
            <a:off x="7377509" y="6011379"/>
            <a:ext cx="2398389" cy="239712"/>
          </a:xfrm>
        </p:spPr>
        <p:txBody>
          <a:bodyPr lIns="0" tIns="0" rIns="0" bIns="0">
            <a:noAutofit/>
          </a:bodyPr>
          <a:lstStyle>
            <a:lvl1pPr marL="0" indent="0" algn="l">
              <a:buNone/>
              <a:defRPr sz="1600">
                <a:solidFill>
                  <a:sysClr val="windowText" lastClr="000000"/>
                </a:solidFill>
                <a:latin typeface="+mn-lt"/>
              </a:defRPr>
            </a:lvl1pPr>
          </a:lstStyle>
          <a:p>
            <a:pPr lvl="0"/>
            <a:r>
              <a:rPr lang="en-US" altLang="zh-CN"/>
              <a:t>Presenter Name</a:t>
            </a:r>
          </a:p>
        </p:txBody>
      </p:sp>
      <p:sp>
        <p:nvSpPr>
          <p:cNvPr id="4" name="Date Placeholder 3">
            <a:extLst>
              <a:ext uri="{FF2B5EF4-FFF2-40B4-BE49-F238E27FC236}">
                <a16:creationId xmlns="" xmlns:a16="http://schemas.microsoft.com/office/drawing/2014/main" id="{15EB8BA9-570C-897E-1810-26AB1ACECBB0}"/>
              </a:ext>
            </a:extLst>
          </p:cNvPr>
          <p:cNvSpPr>
            <a:spLocks noGrp="1"/>
          </p:cNvSpPr>
          <p:nvPr>
            <p:ph type="dt" sz="half" idx="18"/>
          </p:nvPr>
        </p:nvSpPr>
        <p:spPr>
          <a:xfrm>
            <a:off x="8995996" y="280497"/>
            <a:ext cx="2743200" cy="365125"/>
          </a:xfrm>
        </p:spPr>
        <p:txBody>
          <a:bodyPr/>
          <a:lstStyle>
            <a:lvl1pPr algn="r">
              <a:defRPr>
                <a:solidFill>
                  <a:sysClr val="windowText" lastClr="000000"/>
                </a:solidFill>
              </a:defRPr>
            </a:lvl1pPr>
          </a:lstStyle>
          <a:p>
            <a:r>
              <a:rPr lang="en-US" altLang="zh-CN" dirty="0"/>
              <a:t>03/12/2025</a:t>
            </a:r>
            <a:fld id="{C764DE79-268F-4C1A-8933-263129D2AF90}" type="datetimeFigureOut">
              <a:rPr lang="en-US" smtClean="0"/>
              <a:pPr/>
              <a:t>5/17/2025</a:t>
            </a:fld>
            <a:endParaRPr lang="en-US"/>
          </a:p>
        </p:txBody>
      </p:sp>
      <p:sp>
        <p:nvSpPr>
          <p:cNvPr id="5" name="Footer Placeholder 4">
            <a:extLst>
              <a:ext uri="{FF2B5EF4-FFF2-40B4-BE49-F238E27FC236}">
                <a16:creationId xmlns="" xmlns:a16="http://schemas.microsoft.com/office/drawing/2014/main" id="{C3C4EB38-3871-80F3-938E-305EE4B8B6DF}"/>
              </a:ext>
            </a:extLst>
          </p:cNvPr>
          <p:cNvSpPr>
            <a:spLocks noGrp="1"/>
          </p:cNvSpPr>
          <p:nvPr>
            <p:ph type="ftr" sz="quarter" idx="19"/>
          </p:nvPr>
        </p:nvSpPr>
        <p:spPr>
          <a:xfrm>
            <a:off x="5410198" y="6356350"/>
            <a:ext cx="2743201" cy="365125"/>
          </a:xfrm>
        </p:spPr>
        <p:txBody>
          <a:bodyPr/>
          <a:lstStyle>
            <a:lvl1pPr algn="l">
              <a:defRPr>
                <a:solidFill>
                  <a:sysClr val="windowText" lastClr="000000"/>
                </a:solidFill>
              </a:defRPr>
            </a:lvl1pPr>
          </a:lstStyle>
          <a:p>
            <a:r>
              <a:rPr lang="en-US" altLang="zh-CN"/>
              <a:t>Sample Footer Text</a:t>
            </a:r>
          </a:p>
        </p:txBody>
      </p:sp>
      <p:sp>
        <p:nvSpPr>
          <p:cNvPr id="7" name="Slide Number Placeholder 6">
            <a:extLst>
              <a:ext uri="{FF2B5EF4-FFF2-40B4-BE49-F238E27FC236}">
                <a16:creationId xmlns="" xmlns:a16="http://schemas.microsoft.com/office/drawing/2014/main" id="{4D6EB9EB-3ED3-5818-A7D2-9D92BD0BFB6C}"/>
              </a:ext>
            </a:extLst>
          </p:cNvPr>
          <p:cNvSpPr>
            <a:spLocks noGrp="1"/>
          </p:cNvSpPr>
          <p:nvPr>
            <p:ph type="sldNum" sz="quarter" idx="20"/>
          </p:nvPr>
        </p:nvSpPr>
        <p:spPr>
          <a:xfrm>
            <a:off x="8995996" y="6356350"/>
            <a:ext cx="2743200" cy="365125"/>
          </a:xfrm>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14" name="Graphic 37">
            <a:extLst>
              <a:ext uri="{FF2B5EF4-FFF2-40B4-BE49-F238E27FC236}">
                <a16:creationId xmlns="" xmlns:a16="http://schemas.microsoft.com/office/drawing/2014/main" id="{D4EA81BB-3A88-7BFB-349B-F8D4E82E0136}"/>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V="1">
            <a:off x="835188" y="829240"/>
            <a:ext cx="835188" cy="835188"/>
          </a:xfrm>
          <a:prstGeom prst="rect">
            <a:avLst/>
          </a:prstGeom>
        </p:spPr>
      </p:pic>
      <p:pic>
        <p:nvPicPr>
          <p:cNvPr id="15" name="Graphic 38">
            <a:extLst>
              <a:ext uri="{FF2B5EF4-FFF2-40B4-BE49-F238E27FC236}">
                <a16:creationId xmlns="" xmlns:a16="http://schemas.microsoft.com/office/drawing/2014/main" id="{B9CB9755-D913-0484-B5C2-793243637C49}"/>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0" y="-3769"/>
            <a:ext cx="835188" cy="835188"/>
          </a:xfrm>
          <a:prstGeom prst="rect">
            <a:avLst/>
          </a:prstGeom>
        </p:spPr>
      </p:pic>
      <p:pic>
        <p:nvPicPr>
          <p:cNvPr id="16" name="Graphic 39">
            <a:extLst>
              <a:ext uri="{FF2B5EF4-FFF2-40B4-BE49-F238E27FC236}">
                <a16:creationId xmlns="" xmlns:a16="http://schemas.microsoft.com/office/drawing/2014/main" id="{F0EBB443-FB7F-9F02-624D-450FAAE14FB9}"/>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flipV="1">
            <a:off x="0" y="831026"/>
            <a:ext cx="835188" cy="835188"/>
          </a:xfrm>
          <a:prstGeom prst="rect">
            <a:avLst/>
          </a:prstGeom>
        </p:spPr>
      </p:pic>
    </p:spTree>
    <p:extLst>
      <p:ext uri="{BB962C8B-B14F-4D97-AF65-F5344CB8AC3E}">
        <p14:creationId xmlns:p14="http://schemas.microsoft.com/office/powerpoint/2010/main" val="3800683448"/>
      </p:ext>
    </p:extLst>
  </p:cSld>
  <p:clrMapOvr>
    <a:masterClrMapping/>
  </p:clrMapOvr>
  <p:extLst>
    <p:ext uri="{DCECCB84-F9BA-43D5-87BE-67443E8EF086}">
      <p15:sldGuideLst xmlns=""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3-item Lists">
    <p:spTree>
      <p:nvGrpSpPr>
        <p:cNvPr id="1" name=""/>
        <p:cNvGrpSpPr/>
        <p:nvPr/>
      </p:nvGrpSpPr>
      <p:grpSpPr>
        <a:xfrm>
          <a:off x="0" y="0"/>
          <a:ext cx="0" cy="0"/>
          <a:chOff x="0" y="0"/>
          <a:chExt cx="0" cy="0"/>
        </a:xfrm>
      </p:grpSpPr>
      <p:pic>
        <p:nvPicPr>
          <p:cNvPr id="20" name="Graphic 19">
            <a:extLst>
              <a:ext uri="{FF2B5EF4-FFF2-40B4-BE49-F238E27FC236}">
                <a16:creationId xmlns="" xmlns:a16="http://schemas.microsoft.com/office/drawing/2014/main" id="{12B56A70-7567-C92C-3684-1D7A5CFED2C5}"/>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21" name="Graphic 20">
            <a:extLst>
              <a:ext uri="{FF2B5EF4-FFF2-40B4-BE49-F238E27FC236}">
                <a16:creationId xmlns="" xmlns:a16="http://schemas.microsoft.com/office/drawing/2014/main" id="{DF77D523-3D90-2B43-F736-9B3B753F0DC4}"/>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22" name="Graphic 21">
            <a:extLst>
              <a:ext uri="{FF2B5EF4-FFF2-40B4-BE49-F238E27FC236}">
                <a16:creationId xmlns="" xmlns:a16="http://schemas.microsoft.com/office/drawing/2014/main" id="{473FDD9D-EB0B-81FC-9778-CC03FC5AC76F}"/>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23" name="Graphic 22">
            <a:extLst>
              <a:ext uri="{FF2B5EF4-FFF2-40B4-BE49-F238E27FC236}">
                <a16:creationId xmlns="" xmlns:a16="http://schemas.microsoft.com/office/drawing/2014/main" id="{FCC2840D-4A62-F2E6-3070-B08687B93134}"/>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24" name="Graphic 23">
            <a:extLst>
              <a:ext uri="{FF2B5EF4-FFF2-40B4-BE49-F238E27FC236}">
                <a16:creationId xmlns="" xmlns:a16="http://schemas.microsoft.com/office/drawing/2014/main" id="{CD2B67A3-8ECE-FA6E-E9DD-4AEEC42C33AB}"/>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25" name="Graphic 24">
            <a:extLst>
              <a:ext uri="{FF2B5EF4-FFF2-40B4-BE49-F238E27FC236}">
                <a16:creationId xmlns="" xmlns:a16="http://schemas.microsoft.com/office/drawing/2014/main" id="{F25453ED-C95D-4AAB-81C4-799F4ED0B2BA}"/>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26" name="Graphic 25">
            <a:extLst>
              <a:ext uri="{FF2B5EF4-FFF2-40B4-BE49-F238E27FC236}">
                <a16:creationId xmlns="" xmlns:a16="http://schemas.microsoft.com/office/drawing/2014/main" id="{B623FA84-55D8-A6D5-DFFF-CC47AC503A15}"/>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
        <p:nvSpPr>
          <p:cNvPr id="2" name="Title 1">
            <a:extLst>
              <a:ext uri="{FF2B5EF4-FFF2-40B4-BE49-F238E27FC236}">
                <a16:creationId xmlns="" xmlns:a16="http://schemas.microsoft.com/office/drawing/2014/main" id="{D105A075-85F2-41BF-8B49-CCF4C23187F6}"/>
              </a:ext>
            </a:extLst>
          </p:cNvPr>
          <p:cNvSpPr>
            <a:spLocks noGrp="1"/>
          </p:cNvSpPr>
          <p:nvPr>
            <p:ph type="title"/>
          </p:nvPr>
        </p:nvSpPr>
        <p:spPr>
          <a:xfrm>
            <a:off x="467360" y="619059"/>
            <a:ext cx="3759200" cy="5594705"/>
          </a:xfrm>
        </p:spPr>
        <p:txBody>
          <a:bodyPr>
            <a:noAutofit/>
          </a:bodyPr>
          <a:lstStyle>
            <a:lvl1pPr>
              <a:lnSpc>
                <a:spcPct val="100000"/>
              </a:lnSpc>
              <a:defRPr sz="3600"/>
            </a:lvl1pPr>
          </a:lstStyle>
          <a:p>
            <a:r>
              <a:rPr lang="en-US"/>
              <a:t>Click to edit Master title style</a:t>
            </a:r>
          </a:p>
        </p:txBody>
      </p:sp>
      <p:sp>
        <p:nvSpPr>
          <p:cNvPr id="3" name="Text Placeholder 56">
            <a:extLst>
              <a:ext uri="{FF2B5EF4-FFF2-40B4-BE49-F238E27FC236}">
                <a16:creationId xmlns="" xmlns:a16="http://schemas.microsoft.com/office/drawing/2014/main" id="{C8C61D79-03FE-ECAA-FE54-5E962CDDCBA5}"/>
              </a:ext>
            </a:extLst>
          </p:cNvPr>
          <p:cNvSpPr>
            <a:spLocks noGrp="1"/>
          </p:cNvSpPr>
          <p:nvPr>
            <p:ph type="body" sz="quarter" idx="13"/>
          </p:nvPr>
        </p:nvSpPr>
        <p:spPr>
          <a:xfrm>
            <a:off x="4754564" y="619059"/>
            <a:ext cx="61483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 name="Text Placeholder 14">
            <a:extLst>
              <a:ext uri="{FF2B5EF4-FFF2-40B4-BE49-F238E27FC236}">
                <a16:creationId xmlns="" xmlns:a16="http://schemas.microsoft.com/office/drawing/2014/main" id="{D2AFE5CD-33A9-C54E-9D9B-2AE89C414341}"/>
              </a:ext>
            </a:extLst>
          </p:cNvPr>
          <p:cNvSpPr>
            <a:spLocks noGrp="1"/>
          </p:cNvSpPr>
          <p:nvPr>
            <p:ph type="body" sz="quarter" idx="14"/>
          </p:nvPr>
        </p:nvSpPr>
        <p:spPr>
          <a:xfrm>
            <a:off x="4754563" y="1408490"/>
            <a:ext cx="61483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5" name="Text Placeholder 56">
            <a:extLst>
              <a:ext uri="{FF2B5EF4-FFF2-40B4-BE49-F238E27FC236}">
                <a16:creationId xmlns="" xmlns:a16="http://schemas.microsoft.com/office/drawing/2014/main" id="{9E484BC1-D49B-E0C0-4DE7-3562F56FB9DB}"/>
              </a:ext>
            </a:extLst>
          </p:cNvPr>
          <p:cNvSpPr>
            <a:spLocks noGrp="1"/>
          </p:cNvSpPr>
          <p:nvPr>
            <p:ph type="body" sz="quarter" idx="28"/>
          </p:nvPr>
        </p:nvSpPr>
        <p:spPr>
          <a:xfrm>
            <a:off x="4754564" y="2698273"/>
            <a:ext cx="61483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15" name="Text Placeholder 14">
            <a:extLst>
              <a:ext uri="{FF2B5EF4-FFF2-40B4-BE49-F238E27FC236}">
                <a16:creationId xmlns="" xmlns:a16="http://schemas.microsoft.com/office/drawing/2014/main" id="{8B791A9C-9693-0354-F7C1-E3D7C035B96B}"/>
              </a:ext>
            </a:extLst>
          </p:cNvPr>
          <p:cNvSpPr>
            <a:spLocks noGrp="1"/>
          </p:cNvSpPr>
          <p:nvPr>
            <p:ph type="body" sz="quarter" idx="29"/>
          </p:nvPr>
        </p:nvSpPr>
        <p:spPr>
          <a:xfrm>
            <a:off x="4754563" y="3487704"/>
            <a:ext cx="61483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16" name="Text Placeholder 56">
            <a:extLst>
              <a:ext uri="{FF2B5EF4-FFF2-40B4-BE49-F238E27FC236}">
                <a16:creationId xmlns="" xmlns:a16="http://schemas.microsoft.com/office/drawing/2014/main" id="{01BD07A9-0252-E289-F67E-16E49AB34FA9}"/>
              </a:ext>
            </a:extLst>
          </p:cNvPr>
          <p:cNvSpPr>
            <a:spLocks noGrp="1"/>
          </p:cNvSpPr>
          <p:nvPr>
            <p:ph type="body" sz="quarter" idx="30"/>
          </p:nvPr>
        </p:nvSpPr>
        <p:spPr>
          <a:xfrm>
            <a:off x="4754564" y="4777487"/>
            <a:ext cx="61483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17" name="Text Placeholder 14">
            <a:extLst>
              <a:ext uri="{FF2B5EF4-FFF2-40B4-BE49-F238E27FC236}">
                <a16:creationId xmlns="" xmlns:a16="http://schemas.microsoft.com/office/drawing/2014/main" id="{89D84A0A-6945-A86E-EF3C-478EC427E709}"/>
              </a:ext>
            </a:extLst>
          </p:cNvPr>
          <p:cNvSpPr>
            <a:spLocks noGrp="1"/>
          </p:cNvSpPr>
          <p:nvPr>
            <p:ph type="body" sz="quarter" idx="31"/>
          </p:nvPr>
        </p:nvSpPr>
        <p:spPr>
          <a:xfrm>
            <a:off x="4754563" y="5566918"/>
            <a:ext cx="61483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6" name="Date Placeholder 5">
            <a:extLst>
              <a:ext uri="{FF2B5EF4-FFF2-40B4-BE49-F238E27FC236}">
                <a16:creationId xmlns="" xmlns:a16="http://schemas.microsoft.com/office/drawing/2014/main" id="{74D2E22E-5291-0ECE-24CE-822A170F879E}"/>
              </a:ext>
            </a:extLst>
          </p:cNvPr>
          <p:cNvSpPr>
            <a:spLocks noGrp="1"/>
          </p:cNvSpPr>
          <p:nvPr>
            <p:ph type="dt" sz="half" idx="25"/>
          </p:nvPr>
        </p:nvSpPr>
        <p:spPr/>
        <p:txBody>
          <a:bodyPr/>
          <a:lstStyle/>
          <a:p>
            <a:r>
              <a:rPr lang="en-US" altLang="zh-CN" dirty="0"/>
              <a:t>03/12/2025</a:t>
            </a:r>
            <a:fld id="{C764DE79-268F-4C1A-8933-263129D2AF90}" type="datetimeFigureOut">
              <a:rPr lang="en-US" smtClean="0"/>
              <a:t>5/17/2025</a:t>
            </a:fld>
            <a:endParaRPr lang="en-US"/>
          </a:p>
        </p:txBody>
      </p:sp>
      <p:sp>
        <p:nvSpPr>
          <p:cNvPr id="8" name="Footer Placeholder 7">
            <a:extLst>
              <a:ext uri="{FF2B5EF4-FFF2-40B4-BE49-F238E27FC236}">
                <a16:creationId xmlns="" xmlns:a16="http://schemas.microsoft.com/office/drawing/2014/main" id="{A9BF9B74-DEF6-75F5-FBA0-450F00D331A9}"/>
              </a:ext>
            </a:extLst>
          </p:cNvPr>
          <p:cNvSpPr>
            <a:spLocks noGrp="1"/>
          </p:cNvSpPr>
          <p:nvPr>
            <p:ph type="ftr" sz="quarter" idx="26"/>
          </p:nvPr>
        </p:nvSpPr>
        <p:spPr/>
        <p:txBody>
          <a:bodyPr/>
          <a:lstStyle/>
          <a:p>
            <a:r>
              <a:rPr lang="en-US" altLang="zh-CN"/>
              <a:t>Sample Footer Text</a:t>
            </a:r>
          </a:p>
        </p:txBody>
      </p:sp>
      <p:sp>
        <p:nvSpPr>
          <p:cNvPr id="13" name="Slide Number Placeholder 12">
            <a:extLst>
              <a:ext uri="{FF2B5EF4-FFF2-40B4-BE49-F238E27FC236}">
                <a16:creationId xmlns="" xmlns:a16="http://schemas.microsoft.com/office/drawing/2014/main" id="{FF899DC9-05C0-31C4-FBE0-390489C5A1ED}"/>
              </a:ext>
            </a:extLst>
          </p:cNvPr>
          <p:cNvSpPr>
            <a:spLocks noGrp="1"/>
          </p:cNvSpPr>
          <p:nvPr>
            <p:ph type="sldNum" sz="quarter" idx="27"/>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632096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4-item Lists 1">
    <p:spTree>
      <p:nvGrpSpPr>
        <p:cNvPr id="1" name=""/>
        <p:cNvGrpSpPr/>
        <p:nvPr/>
      </p:nvGrpSpPr>
      <p:grpSpPr>
        <a:xfrm>
          <a:off x="0" y="0"/>
          <a:ext cx="0" cy="0"/>
          <a:chOff x="0" y="0"/>
          <a:chExt cx="0" cy="0"/>
        </a:xfrm>
      </p:grpSpPr>
      <p:pic>
        <p:nvPicPr>
          <p:cNvPr id="6" name="Graphic 5">
            <a:extLst>
              <a:ext uri="{FF2B5EF4-FFF2-40B4-BE49-F238E27FC236}">
                <a16:creationId xmlns="" xmlns:a16="http://schemas.microsoft.com/office/drawing/2014/main" id="{997FF944-F9CB-72E0-BAB1-7359CA21A90C}"/>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3" name="Graphic 12">
            <a:extLst>
              <a:ext uri="{FF2B5EF4-FFF2-40B4-BE49-F238E27FC236}">
                <a16:creationId xmlns="" xmlns:a16="http://schemas.microsoft.com/office/drawing/2014/main" id="{32DCF9D2-4442-407A-9D51-A55E3A24651E}"/>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4" name="Graphic 13">
            <a:extLst>
              <a:ext uri="{FF2B5EF4-FFF2-40B4-BE49-F238E27FC236}">
                <a16:creationId xmlns="" xmlns:a16="http://schemas.microsoft.com/office/drawing/2014/main" id="{EEE55D82-BDD6-E74E-D6B6-CAE2FB599824}"/>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5" name="Graphic 14">
            <a:extLst>
              <a:ext uri="{FF2B5EF4-FFF2-40B4-BE49-F238E27FC236}">
                <a16:creationId xmlns="" xmlns:a16="http://schemas.microsoft.com/office/drawing/2014/main" id="{46269A58-9A13-2BC9-46F6-6AE889D1FB08}"/>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6" name="Graphic 15">
            <a:extLst>
              <a:ext uri="{FF2B5EF4-FFF2-40B4-BE49-F238E27FC236}">
                <a16:creationId xmlns="" xmlns:a16="http://schemas.microsoft.com/office/drawing/2014/main" id="{7517490E-C0AE-12F1-897E-807622E65D89}"/>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7" name="Graphic 16">
            <a:extLst>
              <a:ext uri="{FF2B5EF4-FFF2-40B4-BE49-F238E27FC236}">
                <a16:creationId xmlns="" xmlns:a16="http://schemas.microsoft.com/office/drawing/2014/main" id="{4CD31DD2-037F-8C1B-34B7-BEB2157A58F2}"/>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8" name="Graphic 17">
            <a:extLst>
              <a:ext uri="{FF2B5EF4-FFF2-40B4-BE49-F238E27FC236}">
                <a16:creationId xmlns="" xmlns:a16="http://schemas.microsoft.com/office/drawing/2014/main" id="{D9029B14-79E3-D7D1-7A7D-31EFD3DFF6C0}"/>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
        <p:nvSpPr>
          <p:cNvPr id="20" name="Title 1">
            <a:extLst>
              <a:ext uri="{FF2B5EF4-FFF2-40B4-BE49-F238E27FC236}">
                <a16:creationId xmlns="" xmlns:a16="http://schemas.microsoft.com/office/drawing/2014/main" id="{299CBD0D-0A96-C492-904C-B482D9BB91F4}"/>
              </a:ext>
            </a:extLst>
          </p:cNvPr>
          <p:cNvSpPr>
            <a:spLocks noGrp="1"/>
          </p:cNvSpPr>
          <p:nvPr>
            <p:ph type="title"/>
          </p:nvPr>
        </p:nvSpPr>
        <p:spPr>
          <a:xfrm>
            <a:off x="1123942" y="587547"/>
            <a:ext cx="10180800" cy="1288800"/>
          </a:xfrm>
        </p:spPr>
        <p:txBody>
          <a:bodyPr lIns="0" tIns="0" rIns="0" bIns="0">
            <a:noAutofit/>
          </a:bodyPr>
          <a:lstStyle>
            <a:lvl1pPr algn="ctr">
              <a:lnSpc>
                <a:spcPct val="100000"/>
              </a:lnSpc>
              <a:defRPr sz="3600"/>
            </a:lvl1pPr>
          </a:lstStyle>
          <a:p>
            <a:r>
              <a:rPr lang="en-US"/>
              <a:t>Click to edit Master title style</a:t>
            </a:r>
          </a:p>
        </p:txBody>
      </p:sp>
      <p:sp>
        <p:nvSpPr>
          <p:cNvPr id="2" name="Text Placeholder 56">
            <a:extLst>
              <a:ext uri="{FF2B5EF4-FFF2-40B4-BE49-F238E27FC236}">
                <a16:creationId xmlns="" xmlns:a16="http://schemas.microsoft.com/office/drawing/2014/main" id="{1CC0D6B4-8101-118A-4C19-388B156C37DF}"/>
              </a:ext>
            </a:extLst>
          </p:cNvPr>
          <p:cNvSpPr>
            <a:spLocks noGrp="1"/>
          </p:cNvSpPr>
          <p:nvPr>
            <p:ph type="body" sz="quarter" idx="13"/>
          </p:nvPr>
        </p:nvSpPr>
        <p:spPr>
          <a:xfrm>
            <a:off x="1123039" y="2190649"/>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7" name="Text Placeholder 14">
            <a:extLst>
              <a:ext uri="{FF2B5EF4-FFF2-40B4-BE49-F238E27FC236}">
                <a16:creationId xmlns="" xmlns:a16="http://schemas.microsoft.com/office/drawing/2014/main" id="{D859BBC9-4B12-B54E-1ABF-6C39A0D158EC}"/>
              </a:ext>
            </a:extLst>
          </p:cNvPr>
          <p:cNvSpPr>
            <a:spLocks noGrp="1"/>
          </p:cNvSpPr>
          <p:nvPr>
            <p:ph type="body" sz="quarter" idx="14"/>
          </p:nvPr>
        </p:nvSpPr>
        <p:spPr>
          <a:xfrm>
            <a:off x="1123038" y="2980080"/>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 xmlns:a16="http://schemas.microsoft.com/office/drawing/2014/main" id="{19DEC46A-434C-8181-009F-7679DBBD2875}"/>
              </a:ext>
            </a:extLst>
          </p:cNvPr>
          <p:cNvSpPr>
            <a:spLocks noGrp="1"/>
          </p:cNvSpPr>
          <p:nvPr>
            <p:ph type="body" sz="quarter" idx="21"/>
          </p:nvPr>
        </p:nvSpPr>
        <p:spPr>
          <a:xfrm>
            <a:off x="6625797" y="2190649"/>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 xmlns:a16="http://schemas.microsoft.com/office/drawing/2014/main" id="{5A05EDE1-EA47-8250-4FCD-22366835BD19}"/>
              </a:ext>
            </a:extLst>
          </p:cNvPr>
          <p:cNvSpPr>
            <a:spLocks noGrp="1"/>
          </p:cNvSpPr>
          <p:nvPr>
            <p:ph type="body" sz="quarter" idx="22"/>
          </p:nvPr>
        </p:nvSpPr>
        <p:spPr>
          <a:xfrm>
            <a:off x="6625796" y="2980080"/>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5" name="Text Placeholder 56">
            <a:extLst>
              <a:ext uri="{FF2B5EF4-FFF2-40B4-BE49-F238E27FC236}">
                <a16:creationId xmlns="" xmlns:a16="http://schemas.microsoft.com/office/drawing/2014/main" id="{6B7CCFED-F8DF-B740-5D60-CF7A17207242}"/>
              </a:ext>
            </a:extLst>
          </p:cNvPr>
          <p:cNvSpPr>
            <a:spLocks noGrp="1"/>
          </p:cNvSpPr>
          <p:nvPr>
            <p:ph type="body" sz="quarter" idx="23"/>
          </p:nvPr>
        </p:nvSpPr>
        <p:spPr>
          <a:xfrm>
            <a:off x="1123038" y="4048216"/>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 xmlns:a16="http://schemas.microsoft.com/office/drawing/2014/main" id="{6EB1B667-E444-AE8A-9137-F98FAA8CC903}"/>
              </a:ext>
            </a:extLst>
          </p:cNvPr>
          <p:cNvSpPr>
            <a:spLocks noGrp="1"/>
          </p:cNvSpPr>
          <p:nvPr>
            <p:ph type="body" sz="quarter" idx="24"/>
          </p:nvPr>
        </p:nvSpPr>
        <p:spPr>
          <a:xfrm>
            <a:off x="1123037" y="4837647"/>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 xmlns:a16="http://schemas.microsoft.com/office/drawing/2014/main" id="{4910E34B-2833-560D-E5BB-8BA7D8CCD35F}"/>
              </a:ext>
            </a:extLst>
          </p:cNvPr>
          <p:cNvSpPr>
            <a:spLocks noGrp="1"/>
          </p:cNvSpPr>
          <p:nvPr>
            <p:ph type="body" sz="quarter" idx="25"/>
          </p:nvPr>
        </p:nvSpPr>
        <p:spPr>
          <a:xfrm>
            <a:off x="6625796" y="4048216"/>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 xmlns:a16="http://schemas.microsoft.com/office/drawing/2014/main" id="{B4E6F647-4DC0-F0D9-BFDD-C0152841B70D}"/>
              </a:ext>
            </a:extLst>
          </p:cNvPr>
          <p:cNvSpPr>
            <a:spLocks noGrp="1"/>
          </p:cNvSpPr>
          <p:nvPr>
            <p:ph type="body" sz="quarter" idx="26"/>
          </p:nvPr>
        </p:nvSpPr>
        <p:spPr>
          <a:xfrm>
            <a:off x="6625795" y="4837647"/>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5/17/2025</a:t>
            </a:fld>
            <a:endParaRPr lang="en-US"/>
          </a:p>
        </p:txBody>
      </p:sp>
      <p:sp>
        <p:nvSpPr>
          <p:cNvPr id="4" name="Footer Placeholder 3">
            <a:extLst>
              <a:ext uri="{FF2B5EF4-FFF2-40B4-BE49-F238E27FC236}">
                <a16:creationId xmlns=""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185975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4-item Lists 2">
    <p:spTree>
      <p:nvGrpSpPr>
        <p:cNvPr id="1" name=""/>
        <p:cNvGrpSpPr/>
        <p:nvPr/>
      </p:nvGrpSpPr>
      <p:grpSpPr>
        <a:xfrm>
          <a:off x="0" y="0"/>
          <a:ext cx="0" cy="0"/>
          <a:chOff x="0" y="0"/>
          <a:chExt cx="0" cy="0"/>
        </a:xfrm>
      </p:grpSpPr>
      <p:pic>
        <p:nvPicPr>
          <p:cNvPr id="6" name="Graphic 5">
            <a:extLst>
              <a:ext uri="{FF2B5EF4-FFF2-40B4-BE49-F238E27FC236}">
                <a16:creationId xmlns="" xmlns:a16="http://schemas.microsoft.com/office/drawing/2014/main" id="{75B51503-D766-77E0-D553-3088EB8D6C09}"/>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 xmlns:a16="http://schemas.microsoft.com/office/drawing/2014/main" id="{4CBAC724-994C-C9A4-1A11-D7012CD04C0B}"/>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 xmlns:a16="http://schemas.microsoft.com/office/drawing/2014/main" id="{76F4892A-7A63-1030-2928-C5BCC61D22A0}"/>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 xmlns:a16="http://schemas.microsoft.com/office/drawing/2014/main" id="{E6BC3891-7DA9-E826-FA00-EBA759161CB3}"/>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 xmlns:a16="http://schemas.microsoft.com/office/drawing/2014/main" id="{8049806F-6299-F4F1-93FF-C19FCC62BE5C}"/>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 xmlns:a16="http://schemas.microsoft.com/office/drawing/2014/main" id="{D685D0C2-CD15-26D3-C8E1-A6F78D2202E0}"/>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 xmlns:a16="http://schemas.microsoft.com/office/drawing/2014/main" id="{613F54BE-2CD9-BDA0-6DB2-3F3B2145FED7}"/>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
        <p:nvSpPr>
          <p:cNvPr id="13" name="Title 1">
            <a:extLst>
              <a:ext uri="{FF2B5EF4-FFF2-40B4-BE49-F238E27FC236}">
                <a16:creationId xmlns="" xmlns:a16="http://schemas.microsoft.com/office/drawing/2014/main" id="{E9DDD2B5-0EF0-955B-9C82-ADB2B51F89B1}"/>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1" name="Text Placeholder 56">
            <a:extLst>
              <a:ext uri="{FF2B5EF4-FFF2-40B4-BE49-F238E27FC236}">
                <a16:creationId xmlns="" xmlns:a16="http://schemas.microsoft.com/office/drawing/2014/main" id="{1B5632FA-CEFF-3098-2075-2E06503F34C6}"/>
              </a:ext>
            </a:extLst>
          </p:cNvPr>
          <p:cNvSpPr>
            <a:spLocks noGrp="1"/>
          </p:cNvSpPr>
          <p:nvPr>
            <p:ph type="body" sz="quarter" idx="13"/>
          </p:nvPr>
        </p:nvSpPr>
        <p:spPr>
          <a:xfrm>
            <a:off x="1123039" y="2190649"/>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2" name="Text Placeholder 14">
            <a:extLst>
              <a:ext uri="{FF2B5EF4-FFF2-40B4-BE49-F238E27FC236}">
                <a16:creationId xmlns="" xmlns:a16="http://schemas.microsoft.com/office/drawing/2014/main" id="{29B2C7E2-05A0-EC4C-2ED8-367BEA9C0EA7}"/>
              </a:ext>
            </a:extLst>
          </p:cNvPr>
          <p:cNvSpPr>
            <a:spLocks noGrp="1"/>
          </p:cNvSpPr>
          <p:nvPr>
            <p:ph type="body" sz="quarter" idx="14"/>
          </p:nvPr>
        </p:nvSpPr>
        <p:spPr>
          <a:xfrm>
            <a:off x="1123038" y="2980080"/>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 xmlns:a16="http://schemas.microsoft.com/office/drawing/2014/main" id="{631E7DFE-47A7-F680-0937-F3B4EF13CB07}"/>
              </a:ext>
            </a:extLst>
          </p:cNvPr>
          <p:cNvSpPr>
            <a:spLocks noGrp="1"/>
          </p:cNvSpPr>
          <p:nvPr>
            <p:ph type="body" sz="quarter" idx="21"/>
          </p:nvPr>
        </p:nvSpPr>
        <p:spPr>
          <a:xfrm>
            <a:off x="6625797" y="2190649"/>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 xmlns:a16="http://schemas.microsoft.com/office/drawing/2014/main" id="{758AD1CD-C2A0-ED67-2C2F-36CFBF443C60}"/>
              </a:ext>
            </a:extLst>
          </p:cNvPr>
          <p:cNvSpPr>
            <a:spLocks noGrp="1"/>
          </p:cNvSpPr>
          <p:nvPr>
            <p:ph type="body" sz="quarter" idx="22"/>
          </p:nvPr>
        </p:nvSpPr>
        <p:spPr>
          <a:xfrm>
            <a:off x="6625796" y="2980080"/>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5" name="Text Placeholder 56">
            <a:extLst>
              <a:ext uri="{FF2B5EF4-FFF2-40B4-BE49-F238E27FC236}">
                <a16:creationId xmlns="" xmlns:a16="http://schemas.microsoft.com/office/drawing/2014/main" id="{4AAE357D-533B-F8B6-0BEC-81B92B54DC0F}"/>
              </a:ext>
            </a:extLst>
          </p:cNvPr>
          <p:cNvSpPr>
            <a:spLocks noGrp="1"/>
          </p:cNvSpPr>
          <p:nvPr>
            <p:ph type="body" sz="quarter" idx="23"/>
          </p:nvPr>
        </p:nvSpPr>
        <p:spPr>
          <a:xfrm>
            <a:off x="1123038" y="4048216"/>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 xmlns:a16="http://schemas.microsoft.com/office/drawing/2014/main" id="{12D2C8CC-5B95-14E1-8D54-B2C9A499F343}"/>
              </a:ext>
            </a:extLst>
          </p:cNvPr>
          <p:cNvSpPr>
            <a:spLocks noGrp="1"/>
          </p:cNvSpPr>
          <p:nvPr>
            <p:ph type="body" sz="quarter" idx="24"/>
          </p:nvPr>
        </p:nvSpPr>
        <p:spPr>
          <a:xfrm>
            <a:off x="1123037" y="4837647"/>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 xmlns:a16="http://schemas.microsoft.com/office/drawing/2014/main" id="{60D297D0-C91F-7DC0-3C46-266DFCA2B689}"/>
              </a:ext>
            </a:extLst>
          </p:cNvPr>
          <p:cNvSpPr>
            <a:spLocks noGrp="1"/>
          </p:cNvSpPr>
          <p:nvPr>
            <p:ph type="body" sz="quarter" idx="25"/>
          </p:nvPr>
        </p:nvSpPr>
        <p:spPr>
          <a:xfrm>
            <a:off x="6625796" y="4048216"/>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 xmlns:a16="http://schemas.microsoft.com/office/drawing/2014/main" id="{AE518FDF-E6E9-A2BE-EA6A-209C9D13A42F}"/>
              </a:ext>
            </a:extLst>
          </p:cNvPr>
          <p:cNvSpPr>
            <a:spLocks noGrp="1"/>
          </p:cNvSpPr>
          <p:nvPr>
            <p:ph type="body" sz="quarter" idx="26"/>
          </p:nvPr>
        </p:nvSpPr>
        <p:spPr>
          <a:xfrm>
            <a:off x="6625795" y="4837647"/>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5/17/2025</a:t>
            </a:fld>
            <a:endParaRPr lang="en-US"/>
          </a:p>
        </p:txBody>
      </p:sp>
      <p:sp>
        <p:nvSpPr>
          <p:cNvPr id="4" name="Footer Placeholder 3">
            <a:extLst>
              <a:ext uri="{FF2B5EF4-FFF2-40B4-BE49-F238E27FC236}">
                <a16:creationId xmlns=""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4067518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4-item Lists 3">
    <p:spTree>
      <p:nvGrpSpPr>
        <p:cNvPr id="1" name=""/>
        <p:cNvGrpSpPr/>
        <p:nvPr/>
      </p:nvGrpSpPr>
      <p:grpSpPr>
        <a:xfrm>
          <a:off x="0" y="0"/>
          <a:ext cx="0" cy="0"/>
          <a:chOff x="0" y="0"/>
          <a:chExt cx="0" cy="0"/>
        </a:xfrm>
      </p:grpSpPr>
      <p:pic>
        <p:nvPicPr>
          <p:cNvPr id="6" name="Graphic 5">
            <a:extLst>
              <a:ext uri="{FF2B5EF4-FFF2-40B4-BE49-F238E27FC236}">
                <a16:creationId xmlns="" xmlns:a16="http://schemas.microsoft.com/office/drawing/2014/main" id="{06F8E77A-F9B4-1296-3CC4-9619CA51C2A2}"/>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3" name="Graphic 12">
            <a:extLst>
              <a:ext uri="{FF2B5EF4-FFF2-40B4-BE49-F238E27FC236}">
                <a16:creationId xmlns="" xmlns:a16="http://schemas.microsoft.com/office/drawing/2014/main" id="{07D011C6-4189-F325-82D3-B14F488AAC99}"/>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4" name="Graphic 13">
            <a:extLst>
              <a:ext uri="{FF2B5EF4-FFF2-40B4-BE49-F238E27FC236}">
                <a16:creationId xmlns="" xmlns:a16="http://schemas.microsoft.com/office/drawing/2014/main" id="{3C92D2E1-34F1-B8B1-019F-8F319C635C0E}"/>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5" name="Graphic 14">
            <a:extLst>
              <a:ext uri="{FF2B5EF4-FFF2-40B4-BE49-F238E27FC236}">
                <a16:creationId xmlns="" xmlns:a16="http://schemas.microsoft.com/office/drawing/2014/main" id="{43AF3E0A-1C0D-A8B0-F218-D2A49249766E}"/>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6" name="Graphic 15">
            <a:extLst>
              <a:ext uri="{FF2B5EF4-FFF2-40B4-BE49-F238E27FC236}">
                <a16:creationId xmlns="" xmlns:a16="http://schemas.microsoft.com/office/drawing/2014/main" id="{9A8BAC95-7BCC-04C5-0886-83138419048A}"/>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7" name="Graphic 16">
            <a:extLst>
              <a:ext uri="{FF2B5EF4-FFF2-40B4-BE49-F238E27FC236}">
                <a16:creationId xmlns="" xmlns:a16="http://schemas.microsoft.com/office/drawing/2014/main" id="{C9982082-66D3-17B7-0F37-AD06484171CF}"/>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8" name="Graphic 17">
            <a:extLst>
              <a:ext uri="{FF2B5EF4-FFF2-40B4-BE49-F238E27FC236}">
                <a16:creationId xmlns="" xmlns:a16="http://schemas.microsoft.com/office/drawing/2014/main" id="{588B3DE8-B6EE-F73E-791C-CAD4471C7752}"/>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
        <p:nvSpPr>
          <p:cNvPr id="7" name="Title 1">
            <a:extLst>
              <a:ext uri="{FF2B5EF4-FFF2-40B4-BE49-F238E27FC236}">
                <a16:creationId xmlns="" xmlns:a16="http://schemas.microsoft.com/office/drawing/2014/main" id="{BED3D0D3-EBE4-F72D-C2CC-5E9E26EA353E}"/>
              </a:ext>
            </a:extLst>
          </p:cNvPr>
          <p:cNvSpPr>
            <a:spLocks noGrp="1"/>
          </p:cNvSpPr>
          <p:nvPr>
            <p:ph type="title"/>
          </p:nvPr>
        </p:nvSpPr>
        <p:spPr>
          <a:xfrm>
            <a:off x="467360" y="619059"/>
            <a:ext cx="3759200" cy="5594705"/>
          </a:xfrm>
        </p:spPr>
        <p:txBody>
          <a:bodyPr>
            <a:noAutofit/>
          </a:bodyPr>
          <a:lstStyle>
            <a:lvl1pPr>
              <a:lnSpc>
                <a:spcPct val="100000"/>
              </a:lnSpc>
              <a:defRPr sz="3600"/>
            </a:lvl1pPr>
          </a:lstStyle>
          <a:p>
            <a:r>
              <a:rPr lang="en-US"/>
              <a:t>Click to edit Master title style</a:t>
            </a:r>
          </a:p>
        </p:txBody>
      </p:sp>
      <p:sp>
        <p:nvSpPr>
          <p:cNvPr id="2" name="Text Placeholder 56">
            <a:extLst>
              <a:ext uri="{FF2B5EF4-FFF2-40B4-BE49-F238E27FC236}">
                <a16:creationId xmlns="" xmlns:a16="http://schemas.microsoft.com/office/drawing/2014/main" id="{254639AB-CA9E-2137-E590-EBD3426F68BE}"/>
              </a:ext>
            </a:extLst>
          </p:cNvPr>
          <p:cNvSpPr>
            <a:spLocks noGrp="1"/>
          </p:cNvSpPr>
          <p:nvPr>
            <p:ph type="body" sz="quarter" idx="13"/>
          </p:nvPr>
        </p:nvSpPr>
        <p:spPr>
          <a:xfrm>
            <a:off x="4656975" y="1747304"/>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2" name="Text Placeholder 14">
            <a:extLst>
              <a:ext uri="{FF2B5EF4-FFF2-40B4-BE49-F238E27FC236}">
                <a16:creationId xmlns="" xmlns:a16="http://schemas.microsoft.com/office/drawing/2014/main" id="{8D71DBA7-34F8-2FE8-7EDB-AEC04F727459}"/>
              </a:ext>
            </a:extLst>
          </p:cNvPr>
          <p:cNvSpPr>
            <a:spLocks noGrp="1"/>
          </p:cNvSpPr>
          <p:nvPr>
            <p:ph type="body" sz="quarter" idx="14"/>
          </p:nvPr>
        </p:nvSpPr>
        <p:spPr>
          <a:xfrm>
            <a:off x="4656974" y="2536735"/>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 xmlns:a16="http://schemas.microsoft.com/office/drawing/2014/main" id="{ABA547F8-6694-D34F-A6A9-777054D72CBE}"/>
              </a:ext>
            </a:extLst>
          </p:cNvPr>
          <p:cNvSpPr>
            <a:spLocks noGrp="1"/>
          </p:cNvSpPr>
          <p:nvPr>
            <p:ph type="body" sz="quarter" idx="21"/>
          </p:nvPr>
        </p:nvSpPr>
        <p:spPr>
          <a:xfrm>
            <a:off x="8253278" y="1747304"/>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 xmlns:a16="http://schemas.microsoft.com/office/drawing/2014/main" id="{E5F96CE9-CBCD-4845-F140-0B2E7355C2D2}"/>
              </a:ext>
            </a:extLst>
          </p:cNvPr>
          <p:cNvSpPr>
            <a:spLocks noGrp="1"/>
          </p:cNvSpPr>
          <p:nvPr>
            <p:ph type="body" sz="quarter" idx="22"/>
          </p:nvPr>
        </p:nvSpPr>
        <p:spPr>
          <a:xfrm>
            <a:off x="8253277" y="2536735"/>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5" name="Text Placeholder 56">
            <a:extLst>
              <a:ext uri="{FF2B5EF4-FFF2-40B4-BE49-F238E27FC236}">
                <a16:creationId xmlns="" xmlns:a16="http://schemas.microsoft.com/office/drawing/2014/main" id="{5764EB6D-F440-4D04-97DF-E133191EE03C}"/>
              </a:ext>
            </a:extLst>
          </p:cNvPr>
          <p:cNvSpPr>
            <a:spLocks noGrp="1"/>
          </p:cNvSpPr>
          <p:nvPr>
            <p:ph type="body" sz="quarter" idx="23"/>
          </p:nvPr>
        </p:nvSpPr>
        <p:spPr>
          <a:xfrm>
            <a:off x="4656974" y="3604871"/>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 xmlns:a16="http://schemas.microsoft.com/office/drawing/2014/main" id="{9EE5159A-6828-D90B-6F1A-53B1111E6FA5}"/>
              </a:ext>
            </a:extLst>
          </p:cNvPr>
          <p:cNvSpPr>
            <a:spLocks noGrp="1"/>
          </p:cNvSpPr>
          <p:nvPr>
            <p:ph type="body" sz="quarter" idx="24"/>
          </p:nvPr>
        </p:nvSpPr>
        <p:spPr>
          <a:xfrm>
            <a:off x="4656973" y="4394302"/>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 xmlns:a16="http://schemas.microsoft.com/office/drawing/2014/main" id="{96B4812D-844A-2D3F-4796-7460744A5258}"/>
              </a:ext>
            </a:extLst>
          </p:cNvPr>
          <p:cNvSpPr>
            <a:spLocks noGrp="1"/>
          </p:cNvSpPr>
          <p:nvPr>
            <p:ph type="body" sz="quarter" idx="25"/>
          </p:nvPr>
        </p:nvSpPr>
        <p:spPr>
          <a:xfrm>
            <a:off x="8253277" y="3604871"/>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 xmlns:a16="http://schemas.microsoft.com/office/drawing/2014/main" id="{BE2FD5A3-FA5A-43ED-8C1C-3582129FFB49}"/>
              </a:ext>
            </a:extLst>
          </p:cNvPr>
          <p:cNvSpPr>
            <a:spLocks noGrp="1"/>
          </p:cNvSpPr>
          <p:nvPr>
            <p:ph type="body" sz="quarter" idx="26"/>
          </p:nvPr>
        </p:nvSpPr>
        <p:spPr>
          <a:xfrm>
            <a:off x="8253276" y="4394302"/>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5/17/2025</a:t>
            </a:fld>
            <a:endParaRPr lang="en-US"/>
          </a:p>
        </p:txBody>
      </p:sp>
      <p:sp>
        <p:nvSpPr>
          <p:cNvPr id="4" name="Footer Placeholder 3">
            <a:extLst>
              <a:ext uri="{FF2B5EF4-FFF2-40B4-BE49-F238E27FC236}">
                <a16:creationId xmlns=""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20343439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4-item Lists 4">
    <p:spTree>
      <p:nvGrpSpPr>
        <p:cNvPr id="1" name=""/>
        <p:cNvGrpSpPr/>
        <p:nvPr/>
      </p:nvGrpSpPr>
      <p:grpSpPr>
        <a:xfrm>
          <a:off x="0" y="0"/>
          <a:ext cx="0" cy="0"/>
          <a:chOff x="0" y="0"/>
          <a:chExt cx="0" cy="0"/>
        </a:xfrm>
      </p:grpSpPr>
      <p:pic>
        <p:nvPicPr>
          <p:cNvPr id="2" name="Graphic 1">
            <a:extLst>
              <a:ext uri="{FF2B5EF4-FFF2-40B4-BE49-F238E27FC236}">
                <a16:creationId xmlns="" xmlns:a16="http://schemas.microsoft.com/office/drawing/2014/main" id="{1B36FC04-2ED0-1049-3716-5A2DB0EAA6DE}"/>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 xmlns:a16="http://schemas.microsoft.com/office/drawing/2014/main" id="{DA202160-B5C0-DE4F-41C7-BED5B16695C4}"/>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 xmlns:a16="http://schemas.microsoft.com/office/drawing/2014/main" id="{2F3DC590-ED54-87AD-F5C5-4DF123F52B35}"/>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 xmlns:a16="http://schemas.microsoft.com/office/drawing/2014/main" id="{3B73DFDE-3F6D-4E31-2140-E9C03EF29C08}"/>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 xmlns:a16="http://schemas.microsoft.com/office/drawing/2014/main" id="{5A8F2D76-E032-34B3-34FF-5657EBE7EF72}"/>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 xmlns:a16="http://schemas.microsoft.com/office/drawing/2014/main" id="{77206F62-1C79-E06C-78CA-6CFD0AAC5CBC}"/>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 xmlns:a16="http://schemas.microsoft.com/office/drawing/2014/main" id="{082BF471-5197-CE4A-6E1C-22F79A9EEAEC}"/>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
        <p:nvSpPr>
          <p:cNvPr id="6" name="Rectangle: Rounded Corners 162">
            <a:extLst>
              <a:ext uri="{FF2B5EF4-FFF2-40B4-BE49-F238E27FC236}">
                <a16:creationId xmlns="" xmlns:a16="http://schemas.microsoft.com/office/drawing/2014/main" id="{3BDC3096-159F-CB8C-3F19-F80A34601CB3}"/>
              </a:ext>
              <a:ext uri="{C183D7F6-B498-43B3-948B-1728B52AA6E4}">
                <adec:decorative xmlns="" xmlns:adec="http://schemas.microsoft.com/office/drawing/2017/decorative" val="1"/>
              </a:ext>
            </a:extLst>
          </p:cNvPr>
          <p:cNvSpPr/>
          <p:nvPr userDrawn="1"/>
        </p:nvSpPr>
        <p:spPr>
          <a:xfrm>
            <a:off x="6147721" y="4085816"/>
            <a:ext cx="4998986"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Rounded Corners 163">
            <a:extLst>
              <a:ext uri="{FF2B5EF4-FFF2-40B4-BE49-F238E27FC236}">
                <a16:creationId xmlns="" xmlns:a16="http://schemas.microsoft.com/office/drawing/2014/main" id="{A701AC90-7DEE-26D7-9D2D-D6165CDB705D}"/>
              </a:ext>
              <a:ext uri="{C183D7F6-B498-43B3-948B-1728B52AA6E4}">
                <adec:decorative xmlns="" xmlns:adec="http://schemas.microsoft.com/office/drawing/2017/decorative" val="1"/>
              </a:ext>
            </a:extLst>
          </p:cNvPr>
          <p:cNvSpPr/>
          <p:nvPr userDrawn="1"/>
        </p:nvSpPr>
        <p:spPr>
          <a:xfrm>
            <a:off x="1045294" y="4085816"/>
            <a:ext cx="4998986"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Rounded Corners 161">
            <a:extLst>
              <a:ext uri="{FF2B5EF4-FFF2-40B4-BE49-F238E27FC236}">
                <a16:creationId xmlns="" xmlns:a16="http://schemas.microsoft.com/office/drawing/2014/main" id="{C5E2A3E6-C6C7-F9BB-7F92-77BB1B18FB28}"/>
              </a:ext>
              <a:ext uri="{C183D7F6-B498-43B3-948B-1728B52AA6E4}">
                <adec:decorative xmlns="" xmlns:adec="http://schemas.microsoft.com/office/drawing/2017/decorative" val="1"/>
              </a:ext>
            </a:extLst>
          </p:cNvPr>
          <p:cNvSpPr/>
          <p:nvPr userDrawn="1"/>
        </p:nvSpPr>
        <p:spPr>
          <a:xfrm>
            <a:off x="6147722" y="2000866"/>
            <a:ext cx="4998986"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Rounded Corners 160">
            <a:extLst>
              <a:ext uri="{FF2B5EF4-FFF2-40B4-BE49-F238E27FC236}">
                <a16:creationId xmlns="" xmlns:a16="http://schemas.microsoft.com/office/drawing/2014/main" id="{38A7B0B3-B663-8D44-FAF1-C7C830BFF4A8}"/>
              </a:ext>
              <a:ext uri="{C183D7F6-B498-43B3-948B-1728B52AA6E4}">
                <adec:decorative xmlns="" xmlns:adec="http://schemas.microsoft.com/office/drawing/2017/decorative" val="1"/>
              </a:ext>
            </a:extLst>
          </p:cNvPr>
          <p:cNvSpPr/>
          <p:nvPr userDrawn="1"/>
        </p:nvSpPr>
        <p:spPr>
          <a:xfrm>
            <a:off x="1045294" y="1998853"/>
            <a:ext cx="5002685"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Graphic 9">
            <a:extLst>
              <a:ext uri="{FF2B5EF4-FFF2-40B4-BE49-F238E27FC236}">
                <a16:creationId xmlns="" xmlns:a16="http://schemas.microsoft.com/office/drawing/2014/main" id="{DC5F72C6-1489-C727-6804-B2BF79ECC66B}"/>
              </a:ext>
              <a:ext uri="{C183D7F6-B498-43B3-948B-1728B52AA6E4}">
                <adec:decorative xmlns="" xmlns:adec="http://schemas.microsoft.com/office/drawing/2017/decorative" val="1"/>
              </a:ext>
            </a:extLst>
          </p:cNvPr>
          <p:cNvPicPr>
            <a:picLocks noChangeAspect="1"/>
          </p:cNvPicPr>
          <p:nvPr userDrawn="1"/>
        </p:nvPicPr>
        <p:blipFill>
          <a:blip r:embed="rId9">
            <a:extLst>
              <a:ext uri="{96DAC541-7B7A-43D3-8B79-37D633B846F1}">
                <asvg:svgBlip xmlns="" xmlns:asvg="http://schemas.microsoft.com/office/drawing/2016/SVG/main" r:embed="rId10"/>
              </a:ext>
            </a:extLst>
          </a:blip>
          <a:stretch>
            <a:fillRect/>
          </a:stretch>
        </p:blipFill>
        <p:spPr>
          <a:xfrm>
            <a:off x="5231229" y="3153099"/>
            <a:ext cx="813530" cy="817229"/>
          </a:xfrm>
          <a:prstGeom prst="rect">
            <a:avLst/>
          </a:prstGeom>
        </p:spPr>
      </p:pic>
      <p:pic>
        <p:nvPicPr>
          <p:cNvPr id="11" name="Graphic 10">
            <a:extLst>
              <a:ext uri="{FF2B5EF4-FFF2-40B4-BE49-F238E27FC236}">
                <a16:creationId xmlns="" xmlns:a16="http://schemas.microsoft.com/office/drawing/2014/main" id="{755AAF18-EE95-39A3-8282-DA80613A91EB}"/>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H="1">
            <a:off x="6147722" y="3145701"/>
            <a:ext cx="824627" cy="824627"/>
          </a:xfrm>
          <a:prstGeom prst="rect">
            <a:avLst/>
          </a:prstGeom>
        </p:spPr>
      </p:pic>
      <p:pic>
        <p:nvPicPr>
          <p:cNvPr id="12" name="Graphic 11">
            <a:extLst>
              <a:ext uri="{FF2B5EF4-FFF2-40B4-BE49-F238E27FC236}">
                <a16:creationId xmlns="" xmlns:a16="http://schemas.microsoft.com/office/drawing/2014/main" id="{62019E46-A387-0083-6042-81875A0C6636}"/>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11"/>
              </a:ext>
            </a:extLst>
          </a:blip>
          <a:stretch>
            <a:fillRect/>
          </a:stretch>
        </p:blipFill>
        <p:spPr>
          <a:xfrm flipV="1">
            <a:off x="5232033" y="4084547"/>
            <a:ext cx="813530" cy="824627"/>
          </a:xfrm>
          <a:prstGeom prst="rect">
            <a:avLst/>
          </a:prstGeom>
        </p:spPr>
      </p:pic>
      <p:pic>
        <p:nvPicPr>
          <p:cNvPr id="20" name="Graphic 19">
            <a:extLst>
              <a:ext uri="{FF2B5EF4-FFF2-40B4-BE49-F238E27FC236}">
                <a16:creationId xmlns="" xmlns:a16="http://schemas.microsoft.com/office/drawing/2014/main" id="{F874009F-978B-7916-7CC3-F98793C7E57F}"/>
              </a:ext>
              <a:ext uri="{C183D7F6-B498-43B3-948B-1728B52AA6E4}">
                <adec:decorative xmlns="" xmlns:adec="http://schemas.microsoft.com/office/drawing/2017/decorative" val="1"/>
              </a:ext>
            </a:extLst>
          </p:cNvPr>
          <p:cNvPicPr>
            <a:picLocks noChangeAspect="1"/>
          </p:cNvPicPr>
          <p:nvPr userDrawn="1"/>
        </p:nvPicPr>
        <p:blipFill>
          <a:blip r:embed="rId12">
            <a:extLst>
              <a:ext uri="{96DAC541-7B7A-43D3-8B79-37D633B846F1}">
                <asvg:svgBlip xmlns="" xmlns:asvg="http://schemas.microsoft.com/office/drawing/2016/SVG/main" r:embed="rId13"/>
              </a:ext>
            </a:extLst>
          </a:blip>
          <a:stretch>
            <a:fillRect/>
          </a:stretch>
        </p:blipFill>
        <p:spPr>
          <a:xfrm rot="10800000">
            <a:off x="6147722" y="4084549"/>
            <a:ext cx="824627" cy="824627"/>
          </a:xfrm>
          <a:prstGeom prst="rect">
            <a:avLst/>
          </a:prstGeom>
        </p:spPr>
      </p:pic>
      <p:sp>
        <p:nvSpPr>
          <p:cNvPr id="13" name="Title 1">
            <a:extLst>
              <a:ext uri="{FF2B5EF4-FFF2-40B4-BE49-F238E27FC236}">
                <a16:creationId xmlns="" xmlns:a16="http://schemas.microsoft.com/office/drawing/2014/main" id="{4D6DFE84-8898-A95F-2D80-547AB04C66F1}"/>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1" name="Content Placeholder 25">
            <a:extLst>
              <a:ext uri="{FF2B5EF4-FFF2-40B4-BE49-F238E27FC236}">
                <a16:creationId xmlns="" xmlns:a16="http://schemas.microsoft.com/office/drawing/2014/main" id="{94DED478-B1AE-792E-3E9E-E1D07F820945}"/>
              </a:ext>
            </a:extLst>
          </p:cNvPr>
          <p:cNvSpPr>
            <a:spLocks noGrp="1"/>
          </p:cNvSpPr>
          <p:nvPr>
            <p:ph sz="quarter" idx="17"/>
          </p:nvPr>
        </p:nvSpPr>
        <p:spPr>
          <a:xfrm>
            <a:off x="1463152" y="2262701"/>
            <a:ext cx="2628365" cy="520700"/>
          </a:xfrm>
        </p:spPr>
        <p:txBody>
          <a:bodyPr lIns="0" tIns="0" rIns="0" bIns="0" anchor="b" anchorCtr="0">
            <a:noAutofit/>
          </a:bodyPr>
          <a:lstStyle>
            <a:lvl1pPr marL="0" indent="0" algn="l">
              <a:lnSpc>
                <a:spcPct val="100000"/>
              </a:lnSpc>
              <a:buNone/>
              <a:defRPr sz="1800" b="1">
                <a:solidFill>
                  <a:schemeClr val="bg1"/>
                </a:solidFill>
                <a:latin typeface="+mj-lt"/>
              </a:defRPr>
            </a:lvl1pPr>
          </a:lstStyle>
          <a:p>
            <a:pPr lvl="0"/>
            <a:r>
              <a:rPr lang="en-US" altLang="zh-CN"/>
              <a:t>Click to edit Master text styles</a:t>
            </a:r>
          </a:p>
        </p:txBody>
      </p:sp>
      <p:sp>
        <p:nvSpPr>
          <p:cNvPr id="22" name="Content Placeholder 28">
            <a:extLst>
              <a:ext uri="{FF2B5EF4-FFF2-40B4-BE49-F238E27FC236}">
                <a16:creationId xmlns="" xmlns:a16="http://schemas.microsoft.com/office/drawing/2014/main" id="{ABAB6D60-6C1B-16E2-0C02-CFCBFB4CD7DF}"/>
              </a:ext>
            </a:extLst>
          </p:cNvPr>
          <p:cNvSpPr>
            <a:spLocks noGrp="1"/>
          </p:cNvSpPr>
          <p:nvPr>
            <p:ph sz="quarter" idx="18"/>
          </p:nvPr>
        </p:nvSpPr>
        <p:spPr>
          <a:xfrm>
            <a:off x="1463152" y="3044865"/>
            <a:ext cx="2628900" cy="520700"/>
          </a:xfrm>
        </p:spPr>
        <p:txBody>
          <a:bodyPr lIns="0" tIns="0" rIns="0" bIns="0">
            <a:noAutofit/>
          </a:bodyPr>
          <a:lstStyle>
            <a:lvl1pPr marL="0" indent="0" algn="l">
              <a:lnSpc>
                <a:spcPct val="120000"/>
              </a:lnSpc>
              <a:spcBef>
                <a:spcPts val="0"/>
              </a:spcBef>
              <a:buNone/>
              <a:defRPr sz="1400">
                <a:solidFill>
                  <a:schemeClr val="bg1"/>
                </a:solidFill>
              </a:defRPr>
            </a:lvl1pPr>
            <a:lvl2pPr algn="l">
              <a:lnSpc>
                <a:spcPct val="120000"/>
              </a:lnSpc>
              <a:defRPr sz="1400">
                <a:solidFill>
                  <a:schemeClr val="bg1"/>
                </a:solidFill>
              </a:defRPr>
            </a:lvl2pPr>
            <a:lvl3pPr algn="l">
              <a:lnSpc>
                <a:spcPct val="120000"/>
              </a:lnSpc>
              <a:defRPr sz="1400">
                <a:solidFill>
                  <a:schemeClr val="bg1"/>
                </a:solidFill>
              </a:defRPr>
            </a:lvl3pPr>
            <a:lvl4pPr algn="l">
              <a:lnSpc>
                <a:spcPct val="120000"/>
              </a:lnSpc>
              <a:defRPr sz="1400">
                <a:solidFill>
                  <a:schemeClr val="bg1"/>
                </a:solidFill>
              </a:defRPr>
            </a:lvl4pPr>
            <a:lvl5pPr algn="l">
              <a:lnSpc>
                <a:spcPct val="120000"/>
              </a:lnSpc>
              <a:defRPr sz="1400">
                <a:solidFill>
                  <a:schemeClr val="bg1"/>
                </a:solidFill>
              </a:defRPr>
            </a:lvl5pPr>
          </a:lstStyle>
          <a:p>
            <a:pPr lvl="0"/>
            <a:r>
              <a:rPr lang="en-US" altLang="zh-CN"/>
              <a:t>Click to edit Master text styles</a:t>
            </a:r>
          </a:p>
        </p:txBody>
      </p:sp>
      <p:sp>
        <p:nvSpPr>
          <p:cNvPr id="23" name="Content Placeholder 25">
            <a:extLst>
              <a:ext uri="{FF2B5EF4-FFF2-40B4-BE49-F238E27FC236}">
                <a16:creationId xmlns="" xmlns:a16="http://schemas.microsoft.com/office/drawing/2014/main" id="{73047208-84EA-55DE-AD5D-183A38DEBCAA}"/>
              </a:ext>
            </a:extLst>
          </p:cNvPr>
          <p:cNvSpPr>
            <a:spLocks noGrp="1"/>
          </p:cNvSpPr>
          <p:nvPr>
            <p:ph sz="quarter" idx="19"/>
          </p:nvPr>
        </p:nvSpPr>
        <p:spPr>
          <a:xfrm>
            <a:off x="1463152" y="4349214"/>
            <a:ext cx="2628365" cy="520700"/>
          </a:xfrm>
        </p:spPr>
        <p:txBody>
          <a:bodyPr lIns="0" tIns="0" rIns="0" bIns="0" anchor="b" anchorCtr="0">
            <a:noAutofit/>
          </a:bodyPr>
          <a:lstStyle>
            <a:lvl1pPr marL="0" indent="0" algn="l">
              <a:lnSpc>
                <a:spcPct val="100000"/>
              </a:lnSpc>
              <a:buNone/>
              <a:defRPr sz="1800" b="1">
                <a:solidFill>
                  <a:schemeClr val="bg1"/>
                </a:solidFill>
                <a:latin typeface="+mj-lt"/>
              </a:defRPr>
            </a:lvl1pPr>
          </a:lstStyle>
          <a:p>
            <a:pPr lvl="0"/>
            <a:r>
              <a:rPr lang="en-US" altLang="zh-CN"/>
              <a:t>Click to edit Master text styles</a:t>
            </a:r>
          </a:p>
        </p:txBody>
      </p:sp>
      <p:sp>
        <p:nvSpPr>
          <p:cNvPr id="24" name="Content Placeholder 28">
            <a:extLst>
              <a:ext uri="{FF2B5EF4-FFF2-40B4-BE49-F238E27FC236}">
                <a16:creationId xmlns="" xmlns:a16="http://schemas.microsoft.com/office/drawing/2014/main" id="{3DED395E-75DE-634A-8DB6-A90D32D442CF}"/>
              </a:ext>
            </a:extLst>
          </p:cNvPr>
          <p:cNvSpPr>
            <a:spLocks noGrp="1"/>
          </p:cNvSpPr>
          <p:nvPr>
            <p:ph sz="quarter" idx="20"/>
          </p:nvPr>
        </p:nvSpPr>
        <p:spPr>
          <a:xfrm>
            <a:off x="1463152" y="5131378"/>
            <a:ext cx="2628900" cy="520700"/>
          </a:xfrm>
        </p:spPr>
        <p:txBody>
          <a:bodyPr lIns="0" tIns="0" rIns="0" bIns="0">
            <a:noAutofit/>
          </a:bodyPr>
          <a:lstStyle>
            <a:lvl1pPr marL="0" indent="0" algn="l">
              <a:lnSpc>
                <a:spcPct val="120000"/>
              </a:lnSpc>
              <a:spcBef>
                <a:spcPts val="0"/>
              </a:spcBef>
              <a:buNone/>
              <a:defRPr sz="1400">
                <a:solidFill>
                  <a:schemeClr val="bg1"/>
                </a:solidFill>
              </a:defRPr>
            </a:lvl1pPr>
            <a:lvl2pPr algn="l">
              <a:lnSpc>
                <a:spcPct val="120000"/>
              </a:lnSpc>
              <a:defRPr sz="1400">
                <a:solidFill>
                  <a:schemeClr val="bg1"/>
                </a:solidFill>
              </a:defRPr>
            </a:lvl2pPr>
            <a:lvl3pPr algn="l">
              <a:lnSpc>
                <a:spcPct val="120000"/>
              </a:lnSpc>
              <a:defRPr sz="1400">
                <a:solidFill>
                  <a:schemeClr val="bg1"/>
                </a:solidFill>
              </a:defRPr>
            </a:lvl3pPr>
            <a:lvl4pPr algn="l">
              <a:lnSpc>
                <a:spcPct val="120000"/>
              </a:lnSpc>
              <a:defRPr sz="1400">
                <a:solidFill>
                  <a:schemeClr val="bg1"/>
                </a:solidFill>
              </a:defRPr>
            </a:lvl4pPr>
            <a:lvl5pPr marL="1828800" indent="0" algn="l">
              <a:lnSpc>
                <a:spcPct val="120000"/>
              </a:lnSpc>
              <a:buNone/>
              <a:defRPr sz="1400">
                <a:solidFill>
                  <a:schemeClr val="bg1"/>
                </a:solidFill>
              </a:defRPr>
            </a:lvl5pPr>
          </a:lstStyle>
          <a:p>
            <a:pPr lvl="0"/>
            <a:r>
              <a:rPr lang="en-US" altLang="zh-CN"/>
              <a:t>Click to edit Master text styles</a:t>
            </a:r>
          </a:p>
        </p:txBody>
      </p:sp>
      <p:sp>
        <p:nvSpPr>
          <p:cNvPr id="25" name="Content Placeholder 25">
            <a:extLst>
              <a:ext uri="{FF2B5EF4-FFF2-40B4-BE49-F238E27FC236}">
                <a16:creationId xmlns="" xmlns:a16="http://schemas.microsoft.com/office/drawing/2014/main" id="{D6EE2418-F300-6FA5-4A2E-196086CE5081}"/>
              </a:ext>
            </a:extLst>
          </p:cNvPr>
          <p:cNvSpPr>
            <a:spLocks noGrp="1"/>
          </p:cNvSpPr>
          <p:nvPr>
            <p:ph sz="quarter" idx="21"/>
          </p:nvPr>
        </p:nvSpPr>
        <p:spPr>
          <a:xfrm>
            <a:off x="8100483" y="2262701"/>
            <a:ext cx="2628365" cy="520700"/>
          </a:xfrm>
        </p:spPr>
        <p:txBody>
          <a:bodyPr lIns="0" tIns="0" rIns="0" bIns="0" anchor="b" anchorCtr="0">
            <a:noAutofit/>
          </a:bodyPr>
          <a:lstStyle>
            <a:lvl1pPr marL="0" indent="0" algn="r">
              <a:lnSpc>
                <a:spcPct val="100000"/>
              </a:lnSpc>
              <a:buNone/>
              <a:defRPr sz="1800" b="1">
                <a:solidFill>
                  <a:schemeClr val="bg1"/>
                </a:solidFill>
                <a:latin typeface="+mj-lt"/>
              </a:defRPr>
            </a:lvl1pPr>
          </a:lstStyle>
          <a:p>
            <a:pPr lvl="0"/>
            <a:r>
              <a:rPr lang="en-US" altLang="zh-CN"/>
              <a:t>Click to edit Master text styles</a:t>
            </a:r>
          </a:p>
        </p:txBody>
      </p:sp>
      <p:sp>
        <p:nvSpPr>
          <p:cNvPr id="26" name="Content Placeholder 28">
            <a:extLst>
              <a:ext uri="{FF2B5EF4-FFF2-40B4-BE49-F238E27FC236}">
                <a16:creationId xmlns="" xmlns:a16="http://schemas.microsoft.com/office/drawing/2014/main" id="{471FF59D-FB9C-B9B6-5661-6B8197DC3E79}"/>
              </a:ext>
            </a:extLst>
          </p:cNvPr>
          <p:cNvSpPr>
            <a:spLocks noGrp="1"/>
          </p:cNvSpPr>
          <p:nvPr>
            <p:ph sz="quarter" idx="22"/>
          </p:nvPr>
        </p:nvSpPr>
        <p:spPr>
          <a:xfrm>
            <a:off x="8100483" y="3044865"/>
            <a:ext cx="2628900" cy="520700"/>
          </a:xfrm>
        </p:spPr>
        <p:txBody>
          <a:bodyPr lIns="0" tIns="0" rIns="0" bIns="0">
            <a:noAutofit/>
          </a:bodyPr>
          <a:lstStyle>
            <a:lvl1pPr marL="0" indent="0" algn="r">
              <a:lnSpc>
                <a:spcPct val="120000"/>
              </a:lnSpc>
              <a:spcBef>
                <a:spcPts val="0"/>
              </a:spcBef>
              <a:buNone/>
              <a:defRPr sz="1400">
                <a:solidFill>
                  <a:schemeClr val="bg1"/>
                </a:solidFill>
              </a:defRPr>
            </a:lvl1pPr>
            <a:lvl2pPr algn="r">
              <a:lnSpc>
                <a:spcPct val="120000"/>
              </a:lnSpc>
              <a:defRPr sz="1400">
                <a:solidFill>
                  <a:schemeClr val="bg1"/>
                </a:solidFill>
              </a:defRPr>
            </a:lvl2pPr>
            <a:lvl3pPr algn="r">
              <a:lnSpc>
                <a:spcPct val="120000"/>
              </a:lnSpc>
              <a:defRPr sz="1400">
                <a:solidFill>
                  <a:schemeClr val="bg1"/>
                </a:solidFill>
              </a:defRPr>
            </a:lvl3pPr>
            <a:lvl4pPr algn="r">
              <a:lnSpc>
                <a:spcPct val="120000"/>
              </a:lnSpc>
              <a:defRPr sz="1400">
                <a:solidFill>
                  <a:schemeClr val="bg1"/>
                </a:solidFill>
              </a:defRPr>
            </a:lvl4pPr>
            <a:lvl5pPr algn="r">
              <a:lnSpc>
                <a:spcPct val="120000"/>
              </a:lnSpc>
              <a:defRPr sz="1400">
                <a:solidFill>
                  <a:schemeClr val="bg1"/>
                </a:solidFill>
              </a:defRPr>
            </a:lvl5pPr>
          </a:lstStyle>
          <a:p>
            <a:pPr lvl="0"/>
            <a:r>
              <a:rPr lang="en-US" altLang="zh-CN"/>
              <a:t>Click to edit Master text styles</a:t>
            </a:r>
          </a:p>
        </p:txBody>
      </p:sp>
      <p:sp>
        <p:nvSpPr>
          <p:cNvPr id="27" name="Content Placeholder 25">
            <a:extLst>
              <a:ext uri="{FF2B5EF4-FFF2-40B4-BE49-F238E27FC236}">
                <a16:creationId xmlns="" xmlns:a16="http://schemas.microsoft.com/office/drawing/2014/main" id="{8529AE36-23FC-FD32-AA5D-6E71853427E6}"/>
              </a:ext>
            </a:extLst>
          </p:cNvPr>
          <p:cNvSpPr>
            <a:spLocks noGrp="1"/>
          </p:cNvSpPr>
          <p:nvPr>
            <p:ph sz="quarter" idx="23"/>
          </p:nvPr>
        </p:nvSpPr>
        <p:spPr>
          <a:xfrm>
            <a:off x="8100483" y="4349214"/>
            <a:ext cx="2628365" cy="520700"/>
          </a:xfrm>
        </p:spPr>
        <p:txBody>
          <a:bodyPr lIns="0" tIns="0" rIns="0" bIns="0" anchor="b" anchorCtr="0">
            <a:noAutofit/>
          </a:bodyPr>
          <a:lstStyle>
            <a:lvl1pPr marL="0" indent="0" algn="r">
              <a:lnSpc>
                <a:spcPct val="100000"/>
              </a:lnSpc>
              <a:buNone/>
              <a:defRPr sz="1800" b="1">
                <a:solidFill>
                  <a:schemeClr val="bg1"/>
                </a:solidFill>
                <a:latin typeface="+mj-lt"/>
              </a:defRPr>
            </a:lvl1pPr>
          </a:lstStyle>
          <a:p>
            <a:pPr lvl="0"/>
            <a:r>
              <a:rPr lang="en-US" altLang="zh-CN"/>
              <a:t>Click to edit Master text styles</a:t>
            </a:r>
          </a:p>
        </p:txBody>
      </p:sp>
      <p:sp>
        <p:nvSpPr>
          <p:cNvPr id="28" name="Content Placeholder 28">
            <a:extLst>
              <a:ext uri="{FF2B5EF4-FFF2-40B4-BE49-F238E27FC236}">
                <a16:creationId xmlns="" xmlns:a16="http://schemas.microsoft.com/office/drawing/2014/main" id="{D9A4AC4F-F55E-1B85-C65A-26A8AEBA7B0D}"/>
              </a:ext>
            </a:extLst>
          </p:cNvPr>
          <p:cNvSpPr>
            <a:spLocks noGrp="1"/>
          </p:cNvSpPr>
          <p:nvPr>
            <p:ph sz="quarter" idx="24"/>
          </p:nvPr>
        </p:nvSpPr>
        <p:spPr>
          <a:xfrm>
            <a:off x="8100483" y="5131378"/>
            <a:ext cx="2628900" cy="520700"/>
          </a:xfrm>
        </p:spPr>
        <p:txBody>
          <a:bodyPr lIns="0" tIns="0" rIns="0" bIns="0">
            <a:noAutofit/>
          </a:bodyPr>
          <a:lstStyle>
            <a:lvl1pPr marL="0" indent="0" algn="r">
              <a:lnSpc>
                <a:spcPct val="120000"/>
              </a:lnSpc>
              <a:spcBef>
                <a:spcPts val="0"/>
              </a:spcBef>
              <a:buNone/>
              <a:defRPr sz="1400">
                <a:solidFill>
                  <a:schemeClr val="bg1"/>
                </a:solidFill>
              </a:defRPr>
            </a:lvl1pPr>
            <a:lvl2pPr algn="r">
              <a:lnSpc>
                <a:spcPct val="120000"/>
              </a:lnSpc>
              <a:defRPr sz="1400">
                <a:solidFill>
                  <a:schemeClr val="bg1"/>
                </a:solidFill>
              </a:defRPr>
            </a:lvl2pPr>
            <a:lvl3pPr algn="r">
              <a:lnSpc>
                <a:spcPct val="120000"/>
              </a:lnSpc>
              <a:defRPr sz="1400">
                <a:solidFill>
                  <a:schemeClr val="bg1"/>
                </a:solidFill>
              </a:defRPr>
            </a:lvl3pPr>
            <a:lvl4pPr algn="r">
              <a:lnSpc>
                <a:spcPct val="120000"/>
              </a:lnSpc>
              <a:defRPr sz="1400">
                <a:solidFill>
                  <a:schemeClr val="bg1"/>
                </a:solidFill>
              </a:defRPr>
            </a:lvl4pPr>
            <a:lvl5pPr algn="r">
              <a:lnSpc>
                <a:spcPct val="120000"/>
              </a:lnSpc>
              <a:defRPr sz="1400">
                <a:solidFill>
                  <a:schemeClr val="bg1"/>
                </a:solidFill>
              </a:defRPr>
            </a:lvl5pPr>
          </a:lstStyle>
          <a:p>
            <a:pPr lvl="0"/>
            <a:r>
              <a:rPr lang="en-US" altLang="zh-CN"/>
              <a:t>Click to edit Master text styles</a:t>
            </a:r>
          </a:p>
        </p:txBody>
      </p:sp>
      <p:sp>
        <p:nvSpPr>
          <p:cNvPr id="3" name="Date Placeholder 2">
            <a:extLst>
              <a:ext uri="{FF2B5EF4-FFF2-40B4-BE49-F238E27FC236}">
                <a16:creationId xmlns=""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5/17/2025</a:t>
            </a:fld>
            <a:endParaRPr lang="en-US"/>
          </a:p>
        </p:txBody>
      </p:sp>
      <p:sp>
        <p:nvSpPr>
          <p:cNvPr id="4" name="Footer Placeholder 3">
            <a:extLst>
              <a:ext uri="{FF2B5EF4-FFF2-40B4-BE49-F238E27FC236}">
                <a16:creationId xmlns=""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901142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6-item Lists 1">
    <p:spTree>
      <p:nvGrpSpPr>
        <p:cNvPr id="1" name=""/>
        <p:cNvGrpSpPr/>
        <p:nvPr/>
      </p:nvGrpSpPr>
      <p:grpSpPr>
        <a:xfrm>
          <a:off x="0" y="0"/>
          <a:ext cx="0" cy="0"/>
          <a:chOff x="0" y="0"/>
          <a:chExt cx="0" cy="0"/>
        </a:xfrm>
      </p:grpSpPr>
      <p:pic>
        <p:nvPicPr>
          <p:cNvPr id="6" name="Graphic 5">
            <a:extLst>
              <a:ext uri="{FF2B5EF4-FFF2-40B4-BE49-F238E27FC236}">
                <a16:creationId xmlns="" xmlns:a16="http://schemas.microsoft.com/office/drawing/2014/main" id="{00591C83-B386-7D0E-7C1D-E12BAB84EEC7}"/>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 xmlns:a16="http://schemas.microsoft.com/office/drawing/2014/main" id="{DEFAF0D7-BD64-ADAE-223A-F783340B13BC}"/>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 xmlns:a16="http://schemas.microsoft.com/office/drawing/2014/main" id="{79143A11-48CE-7664-B0A5-25B6C19D79BE}"/>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 xmlns:a16="http://schemas.microsoft.com/office/drawing/2014/main" id="{78233E72-0A62-F1E3-8CCC-BE48B8751616}"/>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 xmlns:a16="http://schemas.microsoft.com/office/drawing/2014/main" id="{C5EFFB1B-DA30-1F1E-A402-34FAC3CFDAD8}"/>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 xmlns:a16="http://schemas.microsoft.com/office/drawing/2014/main" id="{85169108-88F8-A4F5-9405-33D0E2DABC9A}"/>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 xmlns:a16="http://schemas.microsoft.com/office/drawing/2014/main" id="{A6937874-5903-EF14-04E7-E4C19307768C}"/>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
        <p:nvSpPr>
          <p:cNvPr id="13" name="Title 1">
            <a:extLst>
              <a:ext uri="{FF2B5EF4-FFF2-40B4-BE49-F238E27FC236}">
                <a16:creationId xmlns="" xmlns:a16="http://schemas.microsoft.com/office/drawing/2014/main" id="{D1F99B0A-BBFA-64EB-E803-DCFC7D02CB36}"/>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 name="Text Placeholder 56">
            <a:extLst>
              <a:ext uri="{FF2B5EF4-FFF2-40B4-BE49-F238E27FC236}">
                <a16:creationId xmlns="" xmlns:a16="http://schemas.microsoft.com/office/drawing/2014/main" id="{6A01F093-8DD4-FF48-97B6-D50AB2DCD39B}"/>
              </a:ext>
            </a:extLst>
          </p:cNvPr>
          <p:cNvSpPr>
            <a:spLocks noGrp="1"/>
          </p:cNvSpPr>
          <p:nvPr>
            <p:ph type="body" sz="quarter" idx="13"/>
          </p:nvPr>
        </p:nvSpPr>
        <p:spPr>
          <a:xfrm>
            <a:off x="2782115" y="1796213"/>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7" name="Text Placeholder 14">
            <a:extLst>
              <a:ext uri="{FF2B5EF4-FFF2-40B4-BE49-F238E27FC236}">
                <a16:creationId xmlns="" xmlns:a16="http://schemas.microsoft.com/office/drawing/2014/main" id="{AD64A974-9F6C-88A1-7379-98DDC4622751}"/>
              </a:ext>
            </a:extLst>
          </p:cNvPr>
          <p:cNvSpPr>
            <a:spLocks noGrp="1"/>
          </p:cNvSpPr>
          <p:nvPr>
            <p:ph type="body" sz="quarter" idx="14"/>
          </p:nvPr>
        </p:nvSpPr>
        <p:spPr>
          <a:xfrm>
            <a:off x="2782114" y="2585644"/>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8" name="Text Placeholder 56">
            <a:extLst>
              <a:ext uri="{FF2B5EF4-FFF2-40B4-BE49-F238E27FC236}">
                <a16:creationId xmlns="" xmlns:a16="http://schemas.microsoft.com/office/drawing/2014/main" id="{D69B88C8-0B1A-30A6-201B-11653ED782BC}"/>
              </a:ext>
            </a:extLst>
          </p:cNvPr>
          <p:cNvSpPr>
            <a:spLocks noGrp="1"/>
          </p:cNvSpPr>
          <p:nvPr>
            <p:ph type="body" sz="quarter" idx="21"/>
          </p:nvPr>
        </p:nvSpPr>
        <p:spPr>
          <a:xfrm>
            <a:off x="6766042" y="1796213"/>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9" name="Text Placeholder 14">
            <a:extLst>
              <a:ext uri="{FF2B5EF4-FFF2-40B4-BE49-F238E27FC236}">
                <a16:creationId xmlns="" xmlns:a16="http://schemas.microsoft.com/office/drawing/2014/main" id="{6ABEB7A8-546C-B690-DC22-E00F370CDBFC}"/>
              </a:ext>
            </a:extLst>
          </p:cNvPr>
          <p:cNvSpPr>
            <a:spLocks noGrp="1"/>
          </p:cNvSpPr>
          <p:nvPr>
            <p:ph type="body" sz="quarter" idx="22"/>
          </p:nvPr>
        </p:nvSpPr>
        <p:spPr>
          <a:xfrm>
            <a:off x="6766041" y="2585644"/>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10" name="Text Placeholder 56">
            <a:extLst>
              <a:ext uri="{FF2B5EF4-FFF2-40B4-BE49-F238E27FC236}">
                <a16:creationId xmlns="" xmlns:a16="http://schemas.microsoft.com/office/drawing/2014/main" id="{99FB5BFD-3208-88BF-B7AD-114CC95116AA}"/>
              </a:ext>
            </a:extLst>
          </p:cNvPr>
          <p:cNvSpPr>
            <a:spLocks noGrp="1"/>
          </p:cNvSpPr>
          <p:nvPr>
            <p:ph type="body" sz="quarter" idx="23"/>
          </p:nvPr>
        </p:nvSpPr>
        <p:spPr>
          <a:xfrm>
            <a:off x="2782114" y="3344212"/>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11" name="Text Placeholder 14">
            <a:extLst>
              <a:ext uri="{FF2B5EF4-FFF2-40B4-BE49-F238E27FC236}">
                <a16:creationId xmlns="" xmlns:a16="http://schemas.microsoft.com/office/drawing/2014/main" id="{1CD0599B-106C-BA72-8206-25FE31640C14}"/>
              </a:ext>
            </a:extLst>
          </p:cNvPr>
          <p:cNvSpPr>
            <a:spLocks noGrp="1"/>
          </p:cNvSpPr>
          <p:nvPr>
            <p:ph type="body" sz="quarter" idx="24"/>
          </p:nvPr>
        </p:nvSpPr>
        <p:spPr>
          <a:xfrm>
            <a:off x="2782113" y="4133643"/>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12" name="Text Placeholder 56">
            <a:extLst>
              <a:ext uri="{FF2B5EF4-FFF2-40B4-BE49-F238E27FC236}">
                <a16:creationId xmlns="" xmlns:a16="http://schemas.microsoft.com/office/drawing/2014/main" id="{F72C48DA-CF12-7337-1A73-5FFE65AB1C23}"/>
              </a:ext>
            </a:extLst>
          </p:cNvPr>
          <p:cNvSpPr>
            <a:spLocks noGrp="1"/>
          </p:cNvSpPr>
          <p:nvPr>
            <p:ph type="body" sz="quarter" idx="25"/>
          </p:nvPr>
        </p:nvSpPr>
        <p:spPr>
          <a:xfrm>
            <a:off x="6766041" y="3344212"/>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0" name="Text Placeholder 14">
            <a:extLst>
              <a:ext uri="{FF2B5EF4-FFF2-40B4-BE49-F238E27FC236}">
                <a16:creationId xmlns="" xmlns:a16="http://schemas.microsoft.com/office/drawing/2014/main" id="{A685A3FF-A0A3-C004-ECDF-15336B603D62}"/>
              </a:ext>
            </a:extLst>
          </p:cNvPr>
          <p:cNvSpPr>
            <a:spLocks noGrp="1"/>
          </p:cNvSpPr>
          <p:nvPr>
            <p:ph type="body" sz="quarter" idx="26"/>
          </p:nvPr>
        </p:nvSpPr>
        <p:spPr>
          <a:xfrm>
            <a:off x="6766040" y="4133643"/>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1" name="Text Placeholder 56">
            <a:extLst>
              <a:ext uri="{FF2B5EF4-FFF2-40B4-BE49-F238E27FC236}">
                <a16:creationId xmlns="" xmlns:a16="http://schemas.microsoft.com/office/drawing/2014/main" id="{E8606232-E384-624D-E123-739E4ADCD9E7}"/>
              </a:ext>
            </a:extLst>
          </p:cNvPr>
          <p:cNvSpPr>
            <a:spLocks noGrp="1"/>
          </p:cNvSpPr>
          <p:nvPr>
            <p:ph type="body" sz="quarter" idx="27"/>
          </p:nvPr>
        </p:nvSpPr>
        <p:spPr>
          <a:xfrm>
            <a:off x="2782113" y="4896040"/>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2" name="Text Placeholder 14">
            <a:extLst>
              <a:ext uri="{FF2B5EF4-FFF2-40B4-BE49-F238E27FC236}">
                <a16:creationId xmlns="" xmlns:a16="http://schemas.microsoft.com/office/drawing/2014/main" id="{92F4FB10-B255-F58C-FEA9-31161CCBED39}"/>
              </a:ext>
            </a:extLst>
          </p:cNvPr>
          <p:cNvSpPr>
            <a:spLocks noGrp="1"/>
          </p:cNvSpPr>
          <p:nvPr>
            <p:ph type="body" sz="quarter" idx="28"/>
          </p:nvPr>
        </p:nvSpPr>
        <p:spPr>
          <a:xfrm>
            <a:off x="2782112" y="5685471"/>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 xmlns:a16="http://schemas.microsoft.com/office/drawing/2014/main" id="{C4859FFB-8631-F638-419E-52E8D668A6A6}"/>
              </a:ext>
            </a:extLst>
          </p:cNvPr>
          <p:cNvSpPr>
            <a:spLocks noGrp="1"/>
          </p:cNvSpPr>
          <p:nvPr>
            <p:ph type="body" sz="quarter" idx="29"/>
          </p:nvPr>
        </p:nvSpPr>
        <p:spPr>
          <a:xfrm>
            <a:off x="6766040" y="4896040"/>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 xmlns:a16="http://schemas.microsoft.com/office/drawing/2014/main" id="{31E58723-68B8-C765-0237-3EC5DD03FCC1}"/>
              </a:ext>
            </a:extLst>
          </p:cNvPr>
          <p:cNvSpPr>
            <a:spLocks noGrp="1"/>
          </p:cNvSpPr>
          <p:nvPr>
            <p:ph type="body" sz="quarter" idx="30"/>
          </p:nvPr>
        </p:nvSpPr>
        <p:spPr>
          <a:xfrm>
            <a:off x="6766039" y="5685471"/>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5/17/2025</a:t>
            </a:fld>
            <a:endParaRPr lang="en-US"/>
          </a:p>
        </p:txBody>
      </p:sp>
      <p:sp>
        <p:nvSpPr>
          <p:cNvPr id="4" name="Footer Placeholder 3">
            <a:extLst>
              <a:ext uri="{FF2B5EF4-FFF2-40B4-BE49-F238E27FC236}">
                <a16:creationId xmlns="" xmlns:a16="http://schemas.microsoft.com/office/drawing/2014/main" id="{6B968DDD-323F-89A1-84E3-DDBA626D9386}"/>
              </a:ext>
            </a:extLst>
          </p:cNvPr>
          <p:cNvSpPr>
            <a:spLocks noGrp="1"/>
          </p:cNvSpPr>
          <p:nvPr>
            <p:ph type="ftr" sz="quarter" idx="11"/>
          </p:nvPr>
        </p:nvSpPr>
        <p:spPr/>
        <p:txBody>
          <a:bodyPr lIns="0" tIns="0" rIns="0" bIns="0">
            <a:noAutofit/>
          </a:bodyPr>
          <a:lstStyle/>
          <a:p>
            <a:r>
              <a:rPr lang="en-US"/>
              <a:t>Sample Footer Text</a:t>
            </a:r>
          </a:p>
        </p:txBody>
      </p:sp>
      <p:sp>
        <p:nvSpPr>
          <p:cNvPr id="5" name="Slide Number Placeholder 4">
            <a:extLst>
              <a:ext uri="{FF2B5EF4-FFF2-40B4-BE49-F238E27FC236}">
                <a16:creationId xmlns="" xmlns:a16="http://schemas.microsoft.com/office/drawing/2014/main" id="{98FBDC76-671D-1671-DCE2-D5658BD40E29}"/>
              </a:ext>
            </a:extLst>
          </p:cNvPr>
          <p:cNvSpPr>
            <a:spLocks noGrp="1"/>
          </p:cNvSpPr>
          <p:nvPr>
            <p:ph type="sldNum" sz="quarter" idx="12"/>
          </p:nvPr>
        </p:nvSpPr>
        <p:spPr/>
        <p:txBody>
          <a:bodyPr lIns="0" tIns="0" rIns="0" bIns="0">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41232002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6-item Lists 2">
    <p:spTree>
      <p:nvGrpSpPr>
        <p:cNvPr id="1" name=""/>
        <p:cNvGrpSpPr/>
        <p:nvPr/>
      </p:nvGrpSpPr>
      <p:grpSpPr>
        <a:xfrm>
          <a:off x="0" y="0"/>
          <a:ext cx="0" cy="0"/>
          <a:chOff x="0" y="0"/>
          <a:chExt cx="0" cy="0"/>
        </a:xfrm>
      </p:grpSpPr>
      <p:pic>
        <p:nvPicPr>
          <p:cNvPr id="2" name="Graphic 1">
            <a:extLst>
              <a:ext uri="{FF2B5EF4-FFF2-40B4-BE49-F238E27FC236}">
                <a16:creationId xmlns="" xmlns:a16="http://schemas.microsoft.com/office/drawing/2014/main" id="{75A52460-7484-5B6A-4D4D-D2D01CB9D93B}"/>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 xmlns:a16="http://schemas.microsoft.com/office/drawing/2014/main" id="{E5BAA614-2E61-CCFF-D405-F486F5842DA0}"/>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 xmlns:a16="http://schemas.microsoft.com/office/drawing/2014/main" id="{DFC84F41-52D2-3920-9EFC-0B738C16529E}"/>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 xmlns:a16="http://schemas.microsoft.com/office/drawing/2014/main" id="{36B96066-D198-F5D8-C227-3401CED89CAE}"/>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 xmlns:a16="http://schemas.microsoft.com/office/drawing/2014/main" id="{0A453E22-1865-B2A5-6455-1CC7C27CFAFB}"/>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 xmlns:a16="http://schemas.microsoft.com/office/drawing/2014/main" id="{A38A0F1F-82B8-846F-8BA7-47D0FD100477}"/>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 xmlns:a16="http://schemas.microsoft.com/office/drawing/2014/main" id="{724D7C14-4508-2681-806B-FE71305BE168}"/>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
        <p:nvSpPr>
          <p:cNvPr id="6" name="Title 1">
            <a:extLst>
              <a:ext uri="{FF2B5EF4-FFF2-40B4-BE49-F238E27FC236}">
                <a16:creationId xmlns="" xmlns:a16="http://schemas.microsoft.com/office/drawing/2014/main" id="{022CCD7E-F2AA-CC78-04AB-D486AEC85E66}"/>
              </a:ext>
            </a:extLst>
          </p:cNvPr>
          <p:cNvSpPr>
            <a:spLocks noGrp="1"/>
          </p:cNvSpPr>
          <p:nvPr>
            <p:ph type="title"/>
          </p:nvPr>
        </p:nvSpPr>
        <p:spPr>
          <a:xfrm>
            <a:off x="1123942" y="587547"/>
            <a:ext cx="10180800" cy="1288800"/>
          </a:xfrm>
        </p:spPr>
        <p:txBody>
          <a:bodyPr lIns="0" tIns="0" rIns="0" bIns="0">
            <a:noAutofit/>
          </a:bodyPr>
          <a:lstStyle>
            <a:lvl1pPr algn="l">
              <a:lnSpc>
                <a:spcPct val="100000"/>
              </a:lnSpc>
              <a:defRPr sz="3600"/>
            </a:lvl1pPr>
          </a:lstStyle>
          <a:p>
            <a:r>
              <a:rPr lang="en-US"/>
              <a:t>Click to edit Master title style</a:t>
            </a:r>
          </a:p>
        </p:txBody>
      </p:sp>
      <p:sp>
        <p:nvSpPr>
          <p:cNvPr id="7" name="Text Placeholder 56">
            <a:extLst>
              <a:ext uri="{FF2B5EF4-FFF2-40B4-BE49-F238E27FC236}">
                <a16:creationId xmlns="" xmlns:a16="http://schemas.microsoft.com/office/drawing/2014/main" id="{179A5CF4-255F-CFAB-125A-3A0352A438E5}"/>
              </a:ext>
            </a:extLst>
          </p:cNvPr>
          <p:cNvSpPr>
            <a:spLocks noGrp="1"/>
          </p:cNvSpPr>
          <p:nvPr>
            <p:ph type="body" sz="quarter" idx="13"/>
          </p:nvPr>
        </p:nvSpPr>
        <p:spPr>
          <a:xfrm>
            <a:off x="1123942" y="2406323"/>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8" name="Text Placeholder 14">
            <a:extLst>
              <a:ext uri="{FF2B5EF4-FFF2-40B4-BE49-F238E27FC236}">
                <a16:creationId xmlns="" xmlns:a16="http://schemas.microsoft.com/office/drawing/2014/main" id="{9F7AEB3C-7966-43C2-8380-B51B97232109}"/>
              </a:ext>
            </a:extLst>
          </p:cNvPr>
          <p:cNvSpPr>
            <a:spLocks noGrp="1"/>
          </p:cNvSpPr>
          <p:nvPr>
            <p:ph type="body" sz="quarter" idx="14"/>
          </p:nvPr>
        </p:nvSpPr>
        <p:spPr>
          <a:xfrm>
            <a:off x="1123941" y="3195754"/>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 xmlns:a16="http://schemas.microsoft.com/office/drawing/2014/main" id="{D008506E-4E41-C475-C6EE-76F584EA120A}"/>
              </a:ext>
            </a:extLst>
          </p:cNvPr>
          <p:cNvSpPr>
            <a:spLocks noGrp="1"/>
          </p:cNvSpPr>
          <p:nvPr>
            <p:ph type="body" sz="quarter" idx="21"/>
          </p:nvPr>
        </p:nvSpPr>
        <p:spPr>
          <a:xfrm>
            <a:off x="4720245" y="2406323"/>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 xmlns:a16="http://schemas.microsoft.com/office/drawing/2014/main" id="{A933613E-9320-8908-1786-39D70F24581C}"/>
              </a:ext>
            </a:extLst>
          </p:cNvPr>
          <p:cNvSpPr>
            <a:spLocks noGrp="1"/>
          </p:cNvSpPr>
          <p:nvPr>
            <p:ph type="body" sz="quarter" idx="22"/>
          </p:nvPr>
        </p:nvSpPr>
        <p:spPr>
          <a:xfrm>
            <a:off x="4720244" y="3195754"/>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3" name="Text Placeholder 56">
            <a:extLst>
              <a:ext uri="{FF2B5EF4-FFF2-40B4-BE49-F238E27FC236}">
                <a16:creationId xmlns="" xmlns:a16="http://schemas.microsoft.com/office/drawing/2014/main" id="{436CCC09-35F4-DA88-50B1-CE73D2422D66}"/>
              </a:ext>
            </a:extLst>
          </p:cNvPr>
          <p:cNvSpPr>
            <a:spLocks noGrp="1"/>
          </p:cNvSpPr>
          <p:nvPr>
            <p:ph type="body" sz="quarter" idx="27"/>
          </p:nvPr>
        </p:nvSpPr>
        <p:spPr>
          <a:xfrm>
            <a:off x="8316548" y="2408577"/>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4" name="Text Placeholder 14">
            <a:extLst>
              <a:ext uri="{FF2B5EF4-FFF2-40B4-BE49-F238E27FC236}">
                <a16:creationId xmlns="" xmlns:a16="http://schemas.microsoft.com/office/drawing/2014/main" id="{C4785E00-B229-7691-D3AD-A16E1C25B765}"/>
              </a:ext>
            </a:extLst>
          </p:cNvPr>
          <p:cNvSpPr>
            <a:spLocks noGrp="1"/>
          </p:cNvSpPr>
          <p:nvPr>
            <p:ph type="body" sz="quarter" idx="28"/>
          </p:nvPr>
        </p:nvSpPr>
        <p:spPr>
          <a:xfrm>
            <a:off x="8316547" y="3198008"/>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9" name="Text Placeholder 56">
            <a:extLst>
              <a:ext uri="{FF2B5EF4-FFF2-40B4-BE49-F238E27FC236}">
                <a16:creationId xmlns="" xmlns:a16="http://schemas.microsoft.com/office/drawing/2014/main" id="{365D0DE3-7901-B800-24A7-314F8C46ABF8}"/>
              </a:ext>
            </a:extLst>
          </p:cNvPr>
          <p:cNvSpPr>
            <a:spLocks noGrp="1"/>
          </p:cNvSpPr>
          <p:nvPr>
            <p:ph type="body" sz="quarter" idx="23"/>
          </p:nvPr>
        </p:nvSpPr>
        <p:spPr>
          <a:xfrm>
            <a:off x="1123941" y="4263890"/>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0" name="Text Placeholder 14">
            <a:extLst>
              <a:ext uri="{FF2B5EF4-FFF2-40B4-BE49-F238E27FC236}">
                <a16:creationId xmlns="" xmlns:a16="http://schemas.microsoft.com/office/drawing/2014/main" id="{742B291F-64E1-182C-1242-5F947D12AF58}"/>
              </a:ext>
            </a:extLst>
          </p:cNvPr>
          <p:cNvSpPr>
            <a:spLocks noGrp="1"/>
          </p:cNvSpPr>
          <p:nvPr>
            <p:ph type="body" sz="quarter" idx="24"/>
          </p:nvPr>
        </p:nvSpPr>
        <p:spPr>
          <a:xfrm>
            <a:off x="1123940" y="5053321"/>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1" name="Text Placeholder 56">
            <a:extLst>
              <a:ext uri="{FF2B5EF4-FFF2-40B4-BE49-F238E27FC236}">
                <a16:creationId xmlns="" xmlns:a16="http://schemas.microsoft.com/office/drawing/2014/main" id="{3B8A3B61-9FD4-B54D-7C75-1549E6B148F1}"/>
              </a:ext>
            </a:extLst>
          </p:cNvPr>
          <p:cNvSpPr>
            <a:spLocks noGrp="1"/>
          </p:cNvSpPr>
          <p:nvPr>
            <p:ph type="body" sz="quarter" idx="25"/>
          </p:nvPr>
        </p:nvSpPr>
        <p:spPr>
          <a:xfrm>
            <a:off x="4720244" y="4263890"/>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2" name="Text Placeholder 14">
            <a:extLst>
              <a:ext uri="{FF2B5EF4-FFF2-40B4-BE49-F238E27FC236}">
                <a16:creationId xmlns="" xmlns:a16="http://schemas.microsoft.com/office/drawing/2014/main" id="{7EFFE103-8D5A-CE88-1D6F-1B059616A629}"/>
              </a:ext>
            </a:extLst>
          </p:cNvPr>
          <p:cNvSpPr>
            <a:spLocks noGrp="1"/>
          </p:cNvSpPr>
          <p:nvPr>
            <p:ph type="body" sz="quarter" idx="26"/>
          </p:nvPr>
        </p:nvSpPr>
        <p:spPr>
          <a:xfrm>
            <a:off x="4720243" y="5053321"/>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5" name="Text Placeholder 56">
            <a:extLst>
              <a:ext uri="{FF2B5EF4-FFF2-40B4-BE49-F238E27FC236}">
                <a16:creationId xmlns="" xmlns:a16="http://schemas.microsoft.com/office/drawing/2014/main" id="{C03AE7A2-6C5C-2338-7E5B-68A9560D3E36}"/>
              </a:ext>
            </a:extLst>
          </p:cNvPr>
          <p:cNvSpPr>
            <a:spLocks noGrp="1"/>
          </p:cNvSpPr>
          <p:nvPr>
            <p:ph type="body" sz="quarter" idx="29"/>
          </p:nvPr>
        </p:nvSpPr>
        <p:spPr>
          <a:xfrm>
            <a:off x="8316547" y="4266144"/>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6" name="Text Placeholder 14">
            <a:extLst>
              <a:ext uri="{FF2B5EF4-FFF2-40B4-BE49-F238E27FC236}">
                <a16:creationId xmlns="" xmlns:a16="http://schemas.microsoft.com/office/drawing/2014/main" id="{C1FE61B8-8800-0416-40F4-FDF7F3973A7F}"/>
              </a:ext>
            </a:extLst>
          </p:cNvPr>
          <p:cNvSpPr>
            <a:spLocks noGrp="1"/>
          </p:cNvSpPr>
          <p:nvPr>
            <p:ph type="body" sz="quarter" idx="30"/>
          </p:nvPr>
        </p:nvSpPr>
        <p:spPr>
          <a:xfrm>
            <a:off x="8316546" y="5055575"/>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5/17/2025</a:t>
            </a:fld>
            <a:endParaRPr lang="en-US"/>
          </a:p>
        </p:txBody>
      </p:sp>
      <p:sp>
        <p:nvSpPr>
          <p:cNvPr id="4" name="Footer Placeholder 3">
            <a:extLst>
              <a:ext uri="{FF2B5EF4-FFF2-40B4-BE49-F238E27FC236}">
                <a16:creationId xmlns=""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389488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9BC4D82-0182-501C-9231-46767680476E}"/>
              </a:ext>
            </a:extLst>
          </p:cNvPr>
          <p:cNvSpPr>
            <a:spLocks noGrp="1"/>
          </p:cNvSpPr>
          <p:nvPr>
            <p:ph type="dt" sz="half" idx="10"/>
          </p:nvPr>
        </p:nvSpPr>
        <p:spPr/>
        <p:txBody>
          <a:bodyPr/>
          <a:lstStyle/>
          <a:p>
            <a:r>
              <a:rPr lang="en-US" altLang="zh-CN" dirty="0"/>
              <a:t>03/12/2025</a:t>
            </a:r>
            <a:fld id="{87CFF128-BAC7-4E0D-8F77-28A571D93B6F}" type="datetime1">
              <a:rPr lang="en-US" smtClean="0"/>
              <a:t>5/17/2025</a:t>
            </a:fld>
            <a:endParaRPr lang="en-US"/>
          </a:p>
        </p:txBody>
      </p:sp>
      <p:sp>
        <p:nvSpPr>
          <p:cNvPr id="3" name="Footer Placeholder 2">
            <a:extLst>
              <a:ext uri="{FF2B5EF4-FFF2-40B4-BE49-F238E27FC236}">
                <a16:creationId xmlns="" xmlns:a16="http://schemas.microsoft.com/office/drawing/2014/main" id="{10EAA6C9-A7F3-19F1-D17C-A1D83FAF553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329060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50C37F-77BE-E128-4248-D001C39E79C6}"/>
              </a:ext>
            </a:extLst>
          </p:cNvPr>
          <p:cNvSpPr>
            <a:spLocks noGrp="1"/>
          </p:cNvSpPr>
          <p:nvPr>
            <p:ph type="title"/>
          </p:nvPr>
        </p:nvSpPr>
        <p:spPr>
          <a:xfrm>
            <a:off x="844000" y="831919"/>
            <a:ext cx="3595634" cy="1757505"/>
          </a:xfrm>
        </p:spPr>
        <p:txBody>
          <a:bodyPr anchor="t">
            <a:normAutofit/>
          </a:bodyPr>
          <a:lstStyle>
            <a:lvl1pPr>
              <a:lnSpc>
                <a:spcPct val="100000"/>
              </a:lnSpc>
              <a:defRPr sz="3600"/>
            </a:lvl1pPr>
          </a:lstStyle>
          <a:p>
            <a:r>
              <a:rPr lang="en-US"/>
              <a:t>Click to edit Master title style</a:t>
            </a:r>
          </a:p>
        </p:txBody>
      </p:sp>
      <p:sp>
        <p:nvSpPr>
          <p:cNvPr id="4" name="Text Placeholder 3">
            <a:extLst>
              <a:ext uri="{FF2B5EF4-FFF2-40B4-BE49-F238E27FC236}">
                <a16:creationId xmlns="" xmlns:a16="http://schemas.microsoft.com/office/drawing/2014/main" id="{EC0EEBFB-2026-6A35-33ED-F008376B67A0}"/>
              </a:ext>
            </a:extLst>
          </p:cNvPr>
          <p:cNvSpPr>
            <a:spLocks noGrp="1"/>
          </p:cNvSpPr>
          <p:nvPr>
            <p:ph type="body" sz="half" idx="2"/>
          </p:nvPr>
        </p:nvSpPr>
        <p:spPr>
          <a:xfrm>
            <a:off x="844000" y="2724912"/>
            <a:ext cx="3595634" cy="3301168"/>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 xmlns:a16="http://schemas.microsoft.com/office/drawing/2014/main" id="{2F3B20A8-A604-C977-02C0-083BA8663484}"/>
              </a:ext>
            </a:extLst>
          </p:cNvPr>
          <p:cNvSpPr>
            <a:spLocks noGrp="1"/>
          </p:cNvSpPr>
          <p:nvPr>
            <p:ph idx="1"/>
          </p:nvPr>
        </p:nvSpPr>
        <p:spPr>
          <a:xfrm>
            <a:off x="4907742" y="831919"/>
            <a:ext cx="6440258" cy="519416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3F05638-7A56-469A-825A-1DFA600254C8}"/>
              </a:ext>
            </a:extLst>
          </p:cNvPr>
          <p:cNvSpPr>
            <a:spLocks noGrp="1"/>
          </p:cNvSpPr>
          <p:nvPr>
            <p:ph type="dt" sz="half" idx="10"/>
          </p:nvPr>
        </p:nvSpPr>
        <p:spPr/>
        <p:txBody>
          <a:bodyPr/>
          <a:lstStyle/>
          <a:p>
            <a:r>
              <a:rPr lang="en-US" altLang="zh-CN" dirty="0"/>
              <a:t>03/12/2025</a:t>
            </a:r>
            <a:fld id="{12DB3EA1-DD0C-4B8D-8364-52024B4530F1}" type="datetime1">
              <a:rPr lang="en-US" smtClean="0"/>
              <a:t>5/17/2025</a:t>
            </a:fld>
            <a:endParaRPr lang="en-US"/>
          </a:p>
        </p:txBody>
      </p:sp>
      <p:sp>
        <p:nvSpPr>
          <p:cNvPr id="6" name="Footer Placeholder 5">
            <a:extLst>
              <a:ext uri="{FF2B5EF4-FFF2-40B4-BE49-F238E27FC236}">
                <a16:creationId xmlns="" xmlns:a16="http://schemas.microsoft.com/office/drawing/2014/main" id="{9C85A215-184B-2105-0279-ED02F644583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8" name="Graphic 7">
            <a:extLst>
              <a:ext uri="{FF2B5EF4-FFF2-40B4-BE49-F238E27FC236}">
                <a16:creationId xmlns="" xmlns:a16="http://schemas.microsoft.com/office/drawing/2014/main" id="{A0701315-8399-FF8D-AA16-D061E4DE2413}"/>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 xmlns:a16="http://schemas.microsoft.com/office/drawing/2014/main" id="{62DBBF0F-3AB3-9C7E-CE27-B262E9E29159}"/>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 xmlns:a16="http://schemas.microsoft.com/office/drawing/2014/main" id="{66089B09-9423-C3BC-A16B-6DF24B7302A4}"/>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 xmlns:a16="http://schemas.microsoft.com/office/drawing/2014/main" id="{2AB19293-AF3C-ED7C-F152-8114E173BE39}"/>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 xmlns:a16="http://schemas.microsoft.com/office/drawing/2014/main" id="{BE5DBCEC-BB69-8AD6-B61A-97123DA4D300}"/>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 xmlns:a16="http://schemas.microsoft.com/office/drawing/2014/main" id="{4A7AD52E-1AD9-23D0-9EFA-7A985F94DC4B}"/>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 xmlns:a16="http://schemas.microsoft.com/office/drawing/2014/main" id="{5112B50E-1D72-FF4F-DEAD-5084B9E74C8C}"/>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3114604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B06A09-98CF-FAC2-3708-AECC4360C651}"/>
              </a:ext>
            </a:extLst>
          </p:cNvPr>
          <p:cNvSpPr>
            <a:spLocks noGrp="1"/>
          </p:cNvSpPr>
          <p:nvPr>
            <p:ph type="title"/>
          </p:nvPr>
        </p:nvSpPr>
        <p:spPr>
          <a:xfrm>
            <a:off x="844000" y="831919"/>
            <a:ext cx="3595634" cy="2212313"/>
          </a:xfrm>
        </p:spPr>
        <p:txBody>
          <a:bodyPr anchor="t">
            <a:normAutofit/>
          </a:bodyPr>
          <a:lstStyle>
            <a:lvl1pPr>
              <a:lnSpc>
                <a:spcPct val="100000"/>
              </a:lnSpc>
              <a:defRPr sz="3600"/>
            </a:lvl1pPr>
          </a:lstStyle>
          <a:p>
            <a:r>
              <a:rPr lang="en-US"/>
              <a:t>Click to edit Master title style</a:t>
            </a:r>
          </a:p>
        </p:txBody>
      </p:sp>
      <p:sp>
        <p:nvSpPr>
          <p:cNvPr id="4" name="Text Placeholder 3">
            <a:extLst>
              <a:ext uri="{FF2B5EF4-FFF2-40B4-BE49-F238E27FC236}">
                <a16:creationId xmlns="" xmlns:a16="http://schemas.microsoft.com/office/drawing/2014/main" id="{F32C4A61-EF2A-C5A5-B150-4448600B3937}"/>
              </a:ext>
            </a:extLst>
          </p:cNvPr>
          <p:cNvSpPr>
            <a:spLocks noGrp="1"/>
          </p:cNvSpPr>
          <p:nvPr>
            <p:ph type="body" sz="half" idx="2"/>
          </p:nvPr>
        </p:nvSpPr>
        <p:spPr>
          <a:xfrm>
            <a:off x="849024" y="3260034"/>
            <a:ext cx="3585586" cy="2766045"/>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 xmlns:a16="http://schemas.microsoft.com/office/drawing/2014/main" id="{9571C769-CEC8-962A-01E6-15B0E056791E}"/>
              </a:ext>
              <a:ext uri="{C183D7F6-B498-43B3-948B-1728B52AA6E4}">
                <adec:decorative xmlns="" xmlns:adec="http://schemas.microsoft.com/office/drawing/2017/decorative" val="0"/>
              </a:ext>
            </a:extLst>
          </p:cNvPr>
          <p:cNvSpPr>
            <a:spLocks noGrp="1"/>
          </p:cNvSpPr>
          <p:nvPr>
            <p:ph type="pic" idx="1"/>
          </p:nvPr>
        </p:nvSpPr>
        <p:spPr>
          <a:xfrm>
            <a:off x="5063319" y="831919"/>
            <a:ext cx="6284681" cy="51941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a:extLst>
              <a:ext uri="{FF2B5EF4-FFF2-40B4-BE49-F238E27FC236}">
                <a16:creationId xmlns="" xmlns:a16="http://schemas.microsoft.com/office/drawing/2014/main" id="{920B235E-39C7-4C78-20EF-DB48ECD9CB90}"/>
              </a:ext>
            </a:extLst>
          </p:cNvPr>
          <p:cNvSpPr>
            <a:spLocks noGrp="1"/>
          </p:cNvSpPr>
          <p:nvPr>
            <p:ph type="dt" sz="half" idx="10"/>
          </p:nvPr>
        </p:nvSpPr>
        <p:spPr/>
        <p:txBody>
          <a:bodyPr/>
          <a:lstStyle/>
          <a:p>
            <a:r>
              <a:rPr lang="en-US" altLang="zh-CN" dirty="0"/>
              <a:t>03/12/2025</a:t>
            </a:r>
            <a:fld id="{3D157344-9CC7-412D-8C20-072BE86D5A11}" type="datetime1">
              <a:rPr lang="en-US" smtClean="0"/>
              <a:t>5/17/2025</a:t>
            </a:fld>
            <a:endParaRPr lang="en-US"/>
          </a:p>
        </p:txBody>
      </p:sp>
      <p:sp>
        <p:nvSpPr>
          <p:cNvPr id="6" name="Footer Placeholder 5">
            <a:extLst>
              <a:ext uri="{FF2B5EF4-FFF2-40B4-BE49-F238E27FC236}">
                <a16:creationId xmlns="" xmlns:a16="http://schemas.microsoft.com/office/drawing/2014/main" id="{7FDC75DA-9A78-9AB9-7171-95A08CC51C5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8" name="Graphic 7">
            <a:extLst>
              <a:ext uri="{FF2B5EF4-FFF2-40B4-BE49-F238E27FC236}">
                <a16:creationId xmlns="" xmlns:a16="http://schemas.microsoft.com/office/drawing/2014/main" id="{9DE631AA-5A70-5AF7-5B8E-3A31E5C05B9F}"/>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 xmlns:a16="http://schemas.microsoft.com/office/drawing/2014/main" id="{108805FC-0DF4-F254-97DD-ED8F1D6B3E0E}"/>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 xmlns:a16="http://schemas.microsoft.com/office/drawing/2014/main" id="{D3883DC0-5B43-7A23-5227-D23AC23662F6}"/>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 xmlns:a16="http://schemas.microsoft.com/office/drawing/2014/main" id="{381B68FB-D139-0836-5FDA-91F9AF93576A}"/>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 xmlns:a16="http://schemas.microsoft.com/office/drawing/2014/main" id="{A002CFC4-95B9-151A-3294-8286FA4C4950}"/>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 xmlns:a16="http://schemas.microsoft.com/office/drawing/2014/main" id="{51236CFE-C74E-6DFE-4552-055246A9B191}"/>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 xmlns:a16="http://schemas.microsoft.com/office/drawing/2014/main" id="{CE2C3281-0D30-E610-09B2-10696DD57EF5}"/>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54440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hoto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336E9A-8E96-CD8C-7598-F87632CD81CF}"/>
              </a:ext>
            </a:extLst>
          </p:cNvPr>
          <p:cNvSpPr>
            <a:spLocks noGrp="1"/>
          </p:cNvSpPr>
          <p:nvPr>
            <p:ph type="ctrTitle"/>
          </p:nvPr>
        </p:nvSpPr>
        <p:spPr>
          <a:xfrm>
            <a:off x="365760" y="804793"/>
            <a:ext cx="6268720" cy="3739896"/>
          </a:xfrm>
        </p:spPr>
        <p:txBody>
          <a:bodyPr anchor="ctr" anchorCtr="0">
            <a:normAutofit/>
          </a:bodyPr>
          <a:lstStyle>
            <a:lvl1pPr algn="l">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 xmlns:a16="http://schemas.microsoft.com/office/drawing/2014/main" id="{2BDC76B8-60F6-62D3-9F73-E81662203017}"/>
              </a:ext>
            </a:extLst>
          </p:cNvPr>
          <p:cNvSpPr>
            <a:spLocks noGrp="1"/>
          </p:cNvSpPr>
          <p:nvPr>
            <p:ph type="subTitle" idx="1"/>
          </p:nvPr>
        </p:nvSpPr>
        <p:spPr>
          <a:xfrm>
            <a:off x="365760" y="4718622"/>
            <a:ext cx="6268720" cy="796961"/>
          </a:xfrm>
        </p:spPr>
        <p:txBody>
          <a:bodyPr anchor="t" anchorCtr="0">
            <a:no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Picture Placeholder 14">
            <a:extLst>
              <a:ext uri="{FF2B5EF4-FFF2-40B4-BE49-F238E27FC236}">
                <a16:creationId xmlns="" xmlns:a16="http://schemas.microsoft.com/office/drawing/2014/main" id="{21BEC0C8-9AC9-272F-8469-FE8BC768122E}"/>
              </a:ext>
              <a:ext uri="{C183D7F6-B498-43B3-948B-1728B52AA6E4}">
                <adec:decorative xmlns="" xmlns:adec="http://schemas.microsoft.com/office/drawing/2017/decorative" val="0"/>
              </a:ext>
            </a:extLst>
          </p:cNvPr>
          <p:cNvSpPr>
            <a:spLocks noGrp="1"/>
          </p:cNvSpPr>
          <p:nvPr>
            <p:ph type="pic" sz="quarter" idx="17"/>
          </p:nvPr>
        </p:nvSpPr>
        <p:spPr>
          <a:xfrm flipH="1">
            <a:off x="7029158" y="-3768"/>
            <a:ext cx="5162842" cy="6861768"/>
          </a:xfrm>
          <a:custGeom>
            <a:avLst/>
            <a:gdLst>
              <a:gd name="connsiteX0" fmla="*/ 835188 w 6584949"/>
              <a:gd name="connsiteY0" fmla="*/ 836777 h 6861768"/>
              <a:gd name="connsiteX1" fmla="*/ 1670376 w 6584949"/>
              <a:gd name="connsiteY1" fmla="*/ 1671965 h 6861768"/>
              <a:gd name="connsiteX2" fmla="*/ 1670376 w 6584949"/>
              <a:gd name="connsiteY2" fmla="*/ 836777 h 6861768"/>
              <a:gd name="connsiteX3" fmla="*/ 0 w 6584949"/>
              <a:gd name="connsiteY3" fmla="*/ 0 h 6861768"/>
              <a:gd name="connsiteX4" fmla="*/ 6584949 w 6584949"/>
              <a:gd name="connsiteY4" fmla="*/ 0 h 6861768"/>
              <a:gd name="connsiteX5" fmla="*/ 6584949 w 6584949"/>
              <a:gd name="connsiteY5" fmla="*/ 6861768 h 6861768"/>
              <a:gd name="connsiteX6" fmla="*/ 0 w 6584949"/>
              <a:gd name="connsiteY6" fmla="*/ 6861768 h 6861768"/>
              <a:gd name="connsiteX7" fmla="*/ 0 w 6584949"/>
              <a:gd name="connsiteY7" fmla="*/ 1673751 h 6861768"/>
              <a:gd name="connsiteX8" fmla="*/ 830876 w 6584949"/>
              <a:gd name="connsiteY8" fmla="*/ 923954 h 6861768"/>
              <a:gd name="connsiteX9" fmla="*/ 835168 w 6584949"/>
              <a:gd name="connsiteY9" fmla="*/ 838956 h 6861768"/>
              <a:gd name="connsiteX10" fmla="*/ 835188 w 6584949"/>
              <a:gd name="connsiteY10" fmla="*/ 838956 h 6861768"/>
              <a:gd name="connsiteX11" fmla="*/ 835178 w 6584949"/>
              <a:gd name="connsiteY11" fmla="*/ 838760 h 6861768"/>
              <a:gd name="connsiteX12" fmla="*/ 835188 w 6584949"/>
              <a:gd name="connsiteY12" fmla="*/ 838563 h 6861768"/>
              <a:gd name="connsiteX13" fmla="*/ 835168 w 6584949"/>
              <a:gd name="connsiteY13" fmla="*/ 838563 h 6861768"/>
              <a:gd name="connsiteX14" fmla="*/ 830876 w 6584949"/>
              <a:gd name="connsiteY14" fmla="*/ 753565 h 6861768"/>
              <a:gd name="connsiteX15" fmla="*/ 0 w 6584949"/>
              <a:gd name="connsiteY15" fmla="*/ 3768 h 6861768"/>
              <a:gd name="connsiteX0" fmla="*/ 835188 w 6584949"/>
              <a:gd name="connsiteY0" fmla="*/ 836777 h 6861768"/>
              <a:gd name="connsiteX1" fmla="*/ 1670376 w 6584949"/>
              <a:gd name="connsiteY1" fmla="*/ 1671965 h 6861768"/>
              <a:gd name="connsiteX2" fmla="*/ 1670376 w 6584949"/>
              <a:gd name="connsiteY2" fmla="*/ 836777 h 6861768"/>
              <a:gd name="connsiteX3" fmla="*/ 835188 w 6584949"/>
              <a:gd name="connsiteY3" fmla="*/ 836777 h 6861768"/>
              <a:gd name="connsiteX4" fmla="*/ 0 w 6584949"/>
              <a:gd name="connsiteY4" fmla="*/ 0 h 6861768"/>
              <a:gd name="connsiteX5" fmla="*/ 5132069 w 6584949"/>
              <a:gd name="connsiteY5" fmla="*/ 10160 h 6861768"/>
              <a:gd name="connsiteX6" fmla="*/ 6584949 w 6584949"/>
              <a:gd name="connsiteY6" fmla="*/ 6861768 h 6861768"/>
              <a:gd name="connsiteX7" fmla="*/ 0 w 6584949"/>
              <a:gd name="connsiteY7" fmla="*/ 6861768 h 6861768"/>
              <a:gd name="connsiteX8" fmla="*/ 0 w 6584949"/>
              <a:gd name="connsiteY8" fmla="*/ 1673751 h 6861768"/>
              <a:gd name="connsiteX9" fmla="*/ 830876 w 6584949"/>
              <a:gd name="connsiteY9" fmla="*/ 923954 h 6861768"/>
              <a:gd name="connsiteX10" fmla="*/ 835168 w 6584949"/>
              <a:gd name="connsiteY10" fmla="*/ 838956 h 6861768"/>
              <a:gd name="connsiteX11" fmla="*/ 835188 w 6584949"/>
              <a:gd name="connsiteY11" fmla="*/ 838956 h 6861768"/>
              <a:gd name="connsiteX12" fmla="*/ 835178 w 6584949"/>
              <a:gd name="connsiteY12" fmla="*/ 838760 h 6861768"/>
              <a:gd name="connsiteX13" fmla="*/ 835188 w 6584949"/>
              <a:gd name="connsiteY13" fmla="*/ 838563 h 6861768"/>
              <a:gd name="connsiteX14" fmla="*/ 835168 w 6584949"/>
              <a:gd name="connsiteY14" fmla="*/ 838563 h 6861768"/>
              <a:gd name="connsiteX15" fmla="*/ 830876 w 6584949"/>
              <a:gd name="connsiteY15" fmla="*/ 753565 h 6861768"/>
              <a:gd name="connsiteX16" fmla="*/ 0 w 6584949"/>
              <a:gd name="connsiteY16" fmla="*/ 3768 h 6861768"/>
              <a:gd name="connsiteX17" fmla="*/ 0 w 6584949"/>
              <a:gd name="connsiteY17" fmla="*/ 0 h 6861768"/>
              <a:gd name="connsiteX0" fmla="*/ 835188 w 5142229"/>
              <a:gd name="connsiteY0" fmla="*/ 836777 h 6861768"/>
              <a:gd name="connsiteX1" fmla="*/ 1670376 w 5142229"/>
              <a:gd name="connsiteY1" fmla="*/ 1671965 h 6861768"/>
              <a:gd name="connsiteX2" fmla="*/ 1670376 w 5142229"/>
              <a:gd name="connsiteY2" fmla="*/ 836777 h 6861768"/>
              <a:gd name="connsiteX3" fmla="*/ 835188 w 5142229"/>
              <a:gd name="connsiteY3" fmla="*/ 836777 h 6861768"/>
              <a:gd name="connsiteX4" fmla="*/ 0 w 5142229"/>
              <a:gd name="connsiteY4" fmla="*/ 0 h 6861768"/>
              <a:gd name="connsiteX5" fmla="*/ 5132069 w 5142229"/>
              <a:gd name="connsiteY5" fmla="*/ 10160 h 6861768"/>
              <a:gd name="connsiteX6" fmla="*/ 5142229 w 5142229"/>
              <a:gd name="connsiteY6" fmla="*/ 6861768 h 6861768"/>
              <a:gd name="connsiteX7" fmla="*/ 0 w 5142229"/>
              <a:gd name="connsiteY7" fmla="*/ 6861768 h 6861768"/>
              <a:gd name="connsiteX8" fmla="*/ 0 w 5142229"/>
              <a:gd name="connsiteY8" fmla="*/ 1673751 h 6861768"/>
              <a:gd name="connsiteX9" fmla="*/ 830876 w 5142229"/>
              <a:gd name="connsiteY9" fmla="*/ 923954 h 6861768"/>
              <a:gd name="connsiteX10" fmla="*/ 835168 w 5142229"/>
              <a:gd name="connsiteY10" fmla="*/ 838956 h 6861768"/>
              <a:gd name="connsiteX11" fmla="*/ 835188 w 5142229"/>
              <a:gd name="connsiteY11" fmla="*/ 838956 h 6861768"/>
              <a:gd name="connsiteX12" fmla="*/ 835178 w 5142229"/>
              <a:gd name="connsiteY12" fmla="*/ 838760 h 6861768"/>
              <a:gd name="connsiteX13" fmla="*/ 835188 w 5142229"/>
              <a:gd name="connsiteY13" fmla="*/ 838563 h 6861768"/>
              <a:gd name="connsiteX14" fmla="*/ 835168 w 5142229"/>
              <a:gd name="connsiteY14" fmla="*/ 838563 h 6861768"/>
              <a:gd name="connsiteX15" fmla="*/ 830876 w 5142229"/>
              <a:gd name="connsiteY15" fmla="*/ 753565 h 6861768"/>
              <a:gd name="connsiteX16" fmla="*/ 0 w 5142229"/>
              <a:gd name="connsiteY16" fmla="*/ 3768 h 6861768"/>
              <a:gd name="connsiteX17" fmla="*/ 0 w 5142229"/>
              <a:gd name="connsiteY17" fmla="*/ 0 h 6861768"/>
              <a:gd name="connsiteX0" fmla="*/ 835188 w 5162842"/>
              <a:gd name="connsiteY0" fmla="*/ 836777 h 6861768"/>
              <a:gd name="connsiteX1" fmla="*/ 1670376 w 5162842"/>
              <a:gd name="connsiteY1" fmla="*/ 1671965 h 6861768"/>
              <a:gd name="connsiteX2" fmla="*/ 1670376 w 5162842"/>
              <a:gd name="connsiteY2" fmla="*/ 836777 h 6861768"/>
              <a:gd name="connsiteX3" fmla="*/ 835188 w 5162842"/>
              <a:gd name="connsiteY3" fmla="*/ 836777 h 6861768"/>
              <a:gd name="connsiteX4" fmla="*/ 0 w 5162842"/>
              <a:gd name="connsiteY4" fmla="*/ 0 h 6861768"/>
              <a:gd name="connsiteX5" fmla="*/ 5162549 w 5162842"/>
              <a:gd name="connsiteY5" fmla="*/ 10160 h 6861768"/>
              <a:gd name="connsiteX6" fmla="*/ 5142229 w 5162842"/>
              <a:gd name="connsiteY6" fmla="*/ 6861768 h 6861768"/>
              <a:gd name="connsiteX7" fmla="*/ 0 w 5162842"/>
              <a:gd name="connsiteY7" fmla="*/ 6861768 h 6861768"/>
              <a:gd name="connsiteX8" fmla="*/ 0 w 5162842"/>
              <a:gd name="connsiteY8" fmla="*/ 1673751 h 6861768"/>
              <a:gd name="connsiteX9" fmla="*/ 830876 w 5162842"/>
              <a:gd name="connsiteY9" fmla="*/ 923954 h 6861768"/>
              <a:gd name="connsiteX10" fmla="*/ 835168 w 5162842"/>
              <a:gd name="connsiteY10" fmla="*/ 838956 h 6861768"/>
              <a:gd name="connsiteX11" fmla="*/ 835188 w 5162842"/>
              <a:gd name="connsiteY11" fmla="*/ 838956 h 6861768"/>
              <a:gd name="connsiteX12" fmla="*/ 835178 w 5162842"/>
              <a:gd name="connsiteY12" fmla="*/ 838760 h 6861768"/>
              <a:gd name="connsiteX13" fmla="*/ 835188 w 5162842"/>
              <a:gd name="connsiteY13" fmla="*/ 838563 h 6861768"/>
              <a:gd name="connsiteX14" fmla="*/ 835168 w 5162842"/>
              <a:gd name="connsiteY14" fmla="*/ 838563 h 6861768"/>
              <a:gd name="connsiteX15" fmla="*/ 830876 w 5162842"/>
              <a:gd name="connsiteY15" fmla="*/ 753565 h 6861768"/>
              <a:gd name="connsiteX16" fmla="*/ 0 w 5162842"/>
              <a:gd name="connsiteY16" fmla="*/ 3768 h 6861768"/>
              <a:gd name="connsiteX17" fmla="*/ 0 w 5162842"/>
              <a:gd name="connsiteY17" fmla="*/ 0 h 6861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62842" h="6861768">
                <a:moveTo>
                  <a:pt x="835188" y="836777"/>
                </a:moveTo>
                <a:cubicBezTo>
                  <a:pt x="835188" y="1298026"/>
                  <a:pt x="1209127" y="1671965"/>
                  <a:pt x="1670376" y="1671965"/>
                </a:cubicBezTo>
                <a:lnTo>
                  <a:pt x="1670376" y="836777"/>
                </a:lnTo>
                <a:lnTo>
                  <a:pt x="835188" y="836777"/>
                </a:lnTo>
                <a:close/>
                <a:moveTo>
                  <a:pt x="0" y="0"/>
                </a:moveTo>
                <a:lnTo>
                  <a:pt x="5162549" y="10160"/>
                </a:lnTo>
                <a:cubicBezTo>
                  <a:pt x="5165936" y="2294029"/>
                  <a:pt x="5138842" y="4577899"/>
                  <a:pt x="5142229" y="6861768"/>
                </a:cubicBezTo>
                <a:lnTo>
                  <a:pt x="0" y="6861768"/>
                </a:lnTo>
                <a:lnTo>
                  <a:pt x="0" y="1673751"/>
                </a:lnTo>
                <a:cubicBezTo>
                  <a:pt x="432421" y="1673751"/>
                  <a:pt x="788105" y="1345094"/>
                  <a:pt x="830876" y="923954"/>
                </a:cubicBezTo>
                <a:lnTo>
                  <a:pt x="835168" y="838956"/>
                </a:lnTo>
                <a:lnTo>
                  <a:pt x="835188" y="838956"/>
                </a:lnTo>
                <a:cubicBezTo>
                  <a:pt x="835185" y="838891"/>
                  <a:pt x="835181" y="838825"/>
                  <a:pt x="835178" y="838760"/>
                </a:cubicBezTo>
                <a:cubicBezTo>
                  <a:pt x="835181" y="838694"/>
                  <a:pt x="835185" y="838629"/>
                  <a:pt x="835188" y="838563"/>
                </a:cubicBezTo>
                <a:lnTo>
                  <a:pt x="835168" y="838563"/>
                </a:lnTo>
                <a:lnTo>
                  <a:pt x="830876" y="753565"/>
                </a:lnTo>
                <a:cubicBezTo>
                  <a:pt x="788105" y="332425"/>
                  <a:pt x="432421" y="3768"/>
                  <a:pt x="0" y="3768"/>
                </a:cubicBezTo>
                <a:lnTo>
                  <a:pt x="0" y="0"/>
                </a:lnTo>
                <a:close/>
              </a:path>
            </a:pathLst>
          </a:custGeom>
        </p:spPr>
        <p:txBody>
          <a:bodyPr wrap="square">
            <a:noAutofit/>
          </a:bodyPr>
          <a:lstStyle/>
          <a:p>
            <a:endParaRPr lang="en-US"/>
          </a:p>
        </p:txBody>
      </p:sp>
      <p:sp>
        <p:nvSpPr>
          <p:cNvPr id="13" name="Text Placeholder 2">
            <a:extLst>
              <a:ext uri="{FF2B5EF4-FFF2-40B4-BE49-F238E27FC236}">
                <a16:creationId xmlns="" xmlns:a16="http://schemas.microsoft.com/office/drawing/2014/main" id="{D11AE243-16A4-742F-2B8A-B41353880D22}"/>
              </a:ext>
            </a:extLst>
          </p:cNvPr>
          <p:cNvSpPr>
            <a:spLocks noGrp="1"/>
          </p:cNvSpPr>
          <p:nvPr>
            <p:ph type="body" sz="quarter" idx="11" hasCustomPrompt="1"/>
          </p:nvPr>
        </p:nvSpPr>
        <p:spPr>
          <a:xfrm>
            <a:off x="365760" y="5742330"/>
            <a:ext cx="3860800" cy="239712"/>
          </a:xfrm>
        </p:spPr>
        <p:txBody>
          <a:bodyPr lIns="0" tIns="0" rIns="0" bIns="0">
            <a:noAutofit/>
          </a:bodyPr>
          <a:lstStyle>
            <a:lvl1pPr marL="0" indent="0" algn="l">
              <a:buNone/>
              <a:defRPr sz="1600">
                <a:solidFill>
                  <a:schemeClr val="bg1"/>
                </a:solidFill>
                <a:latin typeface="+mn-lt"/>
              </a:defRPr>
            </a:lvl1pPr>
          </a:lstStyle>
          <a:p>
            <a:pPr lvl="0"/>
            <a:r>
              <a:rPr lang="en-US" altLang="zh-CN"/>
              <a:t>Presenter Name</a:t>
            </a:r>
          </a:p>
        </p:txBody>
      </p:sp>
      <p:sp>
        <p:nvSpPr>
          <p:cNvPr id="10" name="Date Placeholder 9">
            <a:extLst>
              <a:ext uri="{FF2B5EF4-FFF2-40B4-BE49-F238E27FC236}">
                <a16:creationId xmlns="" xmlns:a16="http://schemas.microsoft.com/office/drawing/2014/main" id="{AF8741CB-A4D7-0F6B-32C0-E3C164A3F518}"/>
              </a:ext>
            </a:extLst>
          </p:cNvPr>
          <p:cNvSpPr>
            <a:spLocks noGrp="1"/>
          </p:cNvSpPr>
          <p:nvPr>
            <p:ph type="dt" sz="half" idx="18"/>
          </p:nvPr>
        </p:nvSpPr>
        <p:spPr>
          <a:xfrm>
            <a:off x="365760" y="6356349"/>
            <a:ext cx="2743200" cy="365125"/>
          </a:xfrm>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5/17/2025</a:t>
            </a:fld>
            <a:endParaRPr lang="en-US"/>
          </a:p>
        </p:txBody>
      </p:sp>
      <p:sp>
        <p:nvSpPr>
          <p:cNvPr id="11" name="Footer Placeholder 10">
            <a:extLst>
              <a:ext uri="{FF2B5EF4-FFF2-40B4-BE49-F238E27FC236}">
                <a16:creationId xmlns="" xmlns:a16="http://schemas.microsoft.com/office/drawing/2014/main" id="{F17F1F11-1507-9E11-0D30-D0D892B9AAFD}"/>
              </a:ext>
            </a:extLst>
          </p:cNvPr>
          <p:cNvSpPr>
            <a:spLocks noGrp="1"/>
          </p:cNvSpPr>
          <p:nvPr>
            <p:ph type="ftr" sz="quarter" idx="19"/>
          </p:nvPr>
        </p:nvSpPr>
        <p:spPr>
          <a:xfrm>
            <a:off x="4038600" y="6356350"/>
            <a:ext cx="2345398" cy="365125"/>
          </a:xfrm>
        </p:spPr>
        <p:txBody>
          <a:bodyPr/>
          <a:lstStyle>
            <a:lvl1pPr algn="l">
              <a:defRPr>
                <a:solidFill>
                  <a:sysClr val="windowText" lastClr="000000"/>
                </a:solidFill>
              </a:defRPr>
            </a:lvl1pPr>
          </a:lstStyle>
          <a:p>
            <a:r>
              <a:rPr lang="en-US" altLang="zh-CN"/>
              <a:t>Sample Footer Text</a:t>
            </a:r>
          </a:p>
        </p:txBody>
      </p:sp>
      <p:sp>
        <p:nvSpPr>
          <p:cNvPr id="12" name="Slide Number Placeholder 11">
            <a:extLst>
              <a:ext uri="{FF2B5EF4-FFF2-40B4-BE49-F238E27FC236}">
                <a16:creationId xmlns="" xmlns:a16="http://schemas.microsoft.com/office/drawing/2014/main" id="{B722B0DF-1340-431F-24A8-28E43A62DD6F}"/>
              </a:ext>
            </a:extLst>
          </p:cNvPr>
          <p:cNvSpPr>
            <a:spLocks noGrp="1"/>
          </p:cNvSpPr>
          <p:nvPr>
            <p:ph type="sldNum" sz="quarter" idx="20"/>
          </p:nvPr>
        </p:nvSpPr>
        <p:spPr>
          <a:xfrm>
            <a:off x="365760" y="265735"/>
            <a:ext cx="2743200" cy="365125"/>
          </a:xfrm>
        </p:spPr>
        <p:txBody>
          <a:bodyPr/>
          <a:lstStyle>
            <a:lvl1pPr algn="l">
              <a:defRPr>
                <a:solidFill>
                  <a:sysClr val="windowText" lastClr="000000"/>
                </a:solidFill>
              </a:defRPr>
            </a:lvl1pPr>
          </a:lstStyle>
          <a:p>
            <a:fld id="{48F63A3B-78C7-47BE-AE5E-E10140E04643}" type="slidenum">
              <a:rPr lang="en-US" smtClean="0"/>
              <a:pPr/>
              <a:t>‹#›</a:t>
            </a:fld>
            <a:endParaRPr lang="en-US"/>
          </a:p>
        </p:txBody>
      </p:sp>
      <p:pic>
        <p:nvPicPr>
          <p:cNvPr id="16" name="Graphic 37">
            <a:extLst>
              <a:ext uri="{FF2B5EF4-FFF2-40B4-BE49-F238E27FC236}">
                <a16:creationId xmlns="" xmlns:a16="http://schemas.microsoft.com/office/drawing/2014/main" id="{0F4328DE-48D6-2460-5F69-438AD2C74E99}"/>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H="1" flipV="1">
            <a:off x="10521624" y="829240"/>
            <a:ext cx="835188" cy="835188"/>
          </a:xfrm>
          <a:prstGeom prst="rect">
            <a:avLst/>
          </a:prstGeom>
        </p:spPr>
      </p:pic>
      <p:pic>
        <p:nvPicPr>
          <p:cNvPr id="17" name="Graphic 38">
            <a:extLst>
              <a:ext uri="{FF2B5EF4-FFF2-40B4-BE49-F238E27FC236}">
                <a16:creationId xmlns="" xmlns:a16="http://schemas.microsoft.com/office/drawing/2014/main" id="{4FFCE8CF-3D6D-5825-1C07-F2D91C614CCE}"/>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1356812" y="-3769"/>
            <a:ext cx="835188" cy="835188"/>
          </a:xfrm>
          <a:prstGeom prst="rect">
            <a:avLst/>
          </a:prstGeom>
        </p:spPr>
      </p:pic>
      <p:pic>
        <p:nvPicPr>
          <p:cNvPr id="18" name="Graphic 39">
            <a:extLst>
              <a:ext uri="{FF2B5EF4-FFF2-40B4-BE49-F238E27FC236}">
                <a16:creationId xmlns="" xmlns:a16="http://schemas.microsoft.com/office/drawing/2014/main" id="{FA7101E6-3F37-F08E-6931-F8CB5B724406}"/>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V="1">
            <a:off x="11356812" y="831026"/>
            <a:ext cx="835188" cy="835188"/>
          </a:xfrm>
          <a:prstGeom prst="rect">
            <a:avLst/>
          </a:prstGeom>
        </p:spPr>
      </p:pic>
    </p:spTree>
    <p:extLst>
      <p:ext uri="{BB962C8B-B14F-4D97-AF65-F5344CB8AC3E}">
        <p14:creationId xmlns:p14="http://schemas.microsoft.com/office/powerpoint/2010/main" val="3807623970"/>
      </p:ext>
    </p:extLst>
  </p:cSld>
  <p:clrMapOvr>
    <a:masterClrMapping/>
  </p:clrMapOvr>
  <p:extLst>
    <p:ext uri="{DCECCB84-F9BA-43D5-87BE-67443E8EF086}">
      <p15:sldGuideLst xmlns="" xmlns:p15="http://schemas.microsoft.com/office/powerpoint/2012/main">
        <p15:guide id="5" orient="horz" pos="2160">
          <p15:clr>
            <a:srgbClr val="FBAE40"/>
          </p15:clr>
        </p15:guide>
        <p15:guide id="6"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clusion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433D9-FD02-59E2-0F81-A0B7201D2DA0}"/>
              </a:ext>
            </a:extLst>
          </p:cNvPr>
          <p:cNvSpPr>
            <a:spLocks noGrp="1"/>
          </p:cNvSpPr>
          <p:nvPr>
            <p:ph type="title"/>
          </p:nvPr>
        </p:nvSpPr>
        <p:spPr>
          <a:xfrm>
            <a:off x="847175" y="831919"/>
            <a:ext cx="7342307" cy="1791217"/>
          </a:xfrm>
        </p:spPr>
        <p:txBody>
          <a:bodyPr anchor="b">
            <a:noAutofit/>
          </a:bodyPr>
          <a:lstStyle>
            <a:lvl1pPr>
              <a:defRPr sz="6000">
                <a:solidFill>
                  <a:schemeClr val="bg2"/>
                </a:solidFill>
              </a:defRPr>
            </a:lvl1pPr>
          </a:lstStyle>
          <a:p>
            <a:r>
              <a:rPr lang="en-US"/>
              <a:t>Click to edit Master title style</a:t>
            </a:r>
          </a:p>
        </p:txBody>
      </p:sp>
      <p:sp>
        <p:nvSpPr>
          <p:cNvPr id="8" name="Content Placeholder 7">
            <a:extLst>
              <a:ext uri="{FF2B5EF4-FFF2-40B4-BE49-F238E27FC236}">
                <a16:creationId xmlns="" xmlns:a16="http://schemas.microsoft.com/office/drawing/2014/main" id="{C7E1FCC9-2D1D-9C6B-8C9A-E3D0A77DBEF0}"/>
              </a:ext>
            </a:extLst>
          </p:cNvPr>
          <p:cNvSpPr>
            <a:spLocks noGrp="1"/>
          </p:cNvSpPr>
          <p:nvPr>
            <p:ph sz="quarter" idx="13"/>
          </p:nvPr>
        </p:nvSpPr>
        <p:spPr>
          <a:xfrm>
            <a:off x="860427" y="3280496"/>
            <a:ext cx="10504000" cy="2743200"/>
          </a:xfrm>
        </p:spPr>
        <p:txBody>
          <a:bodyPr>
            <a:normAutofit/>
          </a:bodyPr>
          <a:lstStyle>
            <a:lvl1pPr marL="0" indent="0">
              <a:buNone/>
              <a:defRPr sz="1400">
                <a:solidFill>
                  <a:schemeClr val="bg2"/>
                </a:solidFill>
              </a:defRPr>
            </a:lvl1pPr>
            <a:lvl2pPr marL="228600" indent="0">
              <a:buNone/>
              <a:defRPr sz="1200">
                <a:solidFill>
                  <a:schemeClr val="bg2"/>
                </a:solidFill>
              </a:defRPr>
            </a:lvl2pPr>
            <a:lvl3pPr marL="457200" indent="0">
              <a:buNone/>
              <a:defRPr sz="1100">
                <a:solidFill>
                  <a:schemeClr val="bg2"/>
                </a:solidFill>
              </a:defRPr>
            </a:lvl3pPr>
            <a:lvl4pPr marL="685800" indent="0">
              <a:buNone/>
              <a:defRPr sz="1050">
                <a:solidFill>
                  <a:schemeClr val="bg2"/>
                </a:solidFill>
              </a:defRPr>
            </a:lvl4pPr>
            <a:lvl5pPr marL="914400" indent="0">
              <a:buNone/>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B9485D1-E172-8F0A-A425-3097B3ABCFB4}"/>
              </a:ext>
            </a:extLst>
          </p:cNvPr>
          <p:cNvSpPr>
            <a:spLocks noGrp="1"/>
          </p:cNvSpPr>
          <p:nvPr>
            <p:ph type="dt" sz="half" idx="10"/>
          </p:nvPr>
        </p:nvSpPr>
        <p:spPr/>
        <p:txBody>
          <a:bodyPr/>
          <a:lstStyle>
            <a:lvl1pPr>
              <a:defRPr>
                <a:solidFill>
                  <a:schemeClr val="bg2"/>
                </a:solidFill>
              </a:defRPr>
            </a:lvl1pPr>
          </a:lstStyle>
          <a:p>
            <a:r>
              <a:rPr lang="en-US" altLang="zh-CN" dirty="0"/>
              <a:t>03/12/2025</a:t>
            </a:r>
            <a:fld id="{157987AA-E4E6-4FC1-BAD8-09A952212C58}" type="datetime1">
              <a:rPr lang="en-US" smtClean="0"/>
              <a:pPr/>
              <a:t>5/17/2025</a:t>
            </a:fld>
            <a:endParaRPr lang="en-US"/>
          </a:p>
        </p:txBody>
      </p:sp>
      <p:sp>
        <p:nvSpPr>
          <p:cNvPr id="5" name="Footer Placeholder 4">
            <a:extLst>
              <a:ext uri="{FF2B5EF4-FFF2-40B4-BE49-F238E27FC236}">
                <a16:creationId xmlns="" xmlns:a16="http://schemas.microsoft.com/office/drawing/2014/main" id="{B17E6B5E-6174-FD5C-41E8-FFC44C650D7E}"/>
              </a:ext>
            </a:extLst>
          </p:cNvPr>
          <p:cNvSpPr>
            <a:spLocks noGrp="1"/>
          </p:cNvSpPr>
          <p:nvPr>
            <p:ph type="ftr" sz="quarter" idx="11"/>
          </p:nvPr>
        </p:nvSpPr>
        <p:spPr/>
        <p:txBody>
          <a:bodyPr/>
          <a:lstStyle>
            <a:lvl1pPr>
              <a:defRPr>
                <a:solidFill>
                  <a:schemeClr val="bg2"/>
                </a:solidFill>
              </a:defRPr>
            </a:lvl1pPr>
          </a:lstStyle>
          <a:p>
            <a:r>
              <a:rPr lang="en-US"/>
              <a:t>Sample Footer Text</a:t>
            </a:r>
          </a:p>
        </p:txBody>
      </p:sp>
      <p:sp>
        <p:nvSpPr>
          <p:cNvPr id="6" name="Slide Number Placeholder 5">
            <a:extLst>
              <a:ext uri="{FF2B5EF4-FFF2-40B4-BE49-F238E27FC236}">
                <a16:creationId xmlns="" xmlns:a16="http://schemas.microsoft.com/office/drawing/2014/main" id="{4BF72154-F85B-E301-DA57-E314D7315916}"/>
              </a:ext>
            </a:extLst>
          </p:cNvPr>
          <p:cNvSpPr>
            <a:spLocks noGrp="1"/>
          </p:cNvSpPr>
          <p:nvPr>
            <p:ph type="sldNum" sz="quarter" idx="12"/>
          </p:nvPr>
        </p:nvSpPr>
        <p:spPr/>
        <p:txBody>
          <a:bodyPr/>
          <a:lstStyle>
            <a:lvl1pPr>
              <a:defRPr>
                <a:solidFill>
                  <a:schemeClr val="bg2"/>
                </a:solidFill>
              </a:defRPr>
            </a:lvl1pPr>
          </a:lstStyle>
          <a:p>
            <a:fld id="{CC057153-B650-4DEB-B370-79DDCFDCE934}" type="slidenum">
              <a:rPr lang="en-US" smtClean="0"/>
              <a:pPr/>
              <a:t>‹#›</a:t>
            </a:fld>
            <a:endParaRPr lang="en-US"/>
          </a:p>
        </p:txBody>
      </p:sp>
      <p:pic>
        <p:nvPicPr>
          <p:cNvPr id="3" name="Graphic 2">
            <a:extLst>
              <a:ext uri="{FF2B5EF4-FFF2-40B4-BE49-F238E27FC236}">
                <a16:creationId xmlns="" xmlns:a16="http://schemas.microsoft.com/office/drawing/2014/main" id="{2951C45C-8638-8E61-6B67-B1C16592AA97}"/>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7" name="Graphic 6">
            <a:extLst>
              <a:ext uri="{FF2B5EF4-FFF2-40B4-BE49-F238E27FC236}">
                <a16:creationId xmlns="" xmlns:a16="http://schemas.microsoft.com/office/drawing/2014/main" id="{0534AAA1-39A3-5479-9543-920058B39D99}"/>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 xmlns:a16="http://schemas.microsoft.com/office/drawing/2014/main" id="{F70F8459-80D2-9C1A-1DFE-E7A7F334E8DB}"/>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 xmlns:a16="http://schemas.microsoft.com/office/drawing/2014/main" id="{866B5947-C1A2-276B-325A-BB2DB4038A38}"/>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 xmlns:a16="http://schemas.microsoft.com/office/drawing/2014/main" id="{11CB9640-BABB-56FA-C825-4BD2E83560ED}"/>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 xmlns:a16="http://schemas.microsoft.com/office/drawing/2014/main" id="{41245BF9-153C-B7C3-EB7E-3A3789B2471C}"/>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 xmlns:a16="http://schemas.microsoft.com/office/drawing/2014/main" id="{99CAE732-CB2F-BF46-E6D9-7B906FA28111}"/>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333074883"/>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433D9-FD02-59E2-0F81-A0B7201D2DA0}"/>
              </a:ext>
            </a:extLst>
          </p:cNvPr>
          <p:cNvSpPr>
            <a:spLocks noGrp="1"/>
          </p:cNvSpPr>
          <p:nvPr>
            <p:ph type="title"/>
          </p:nvPr>
        </p:nvSpPr>
        <p:spPr>
          <a:xfrm>
            <a:off x="844000" y="1627318"/>
            <a:ext cx="8430767" cy="1842020"/>
          </a:xfrm>
        </p:spPr>
        <p:txBody>
          <a:bodyPr anchor="b">
            <a:noAutofit/>
          </a:bodyPr>
          <a:lstStyle>
            <a:lvl1pPr>
              <a:defRPr sz="6000">
                <a:solidFill>
                  <a:schemeClr val="bg2"/>
                </a:solidFill>
              </a:defRPr>
            </a:lvl1pPr>
          </a:lstStyle>
          <a:p>
            <a:r>
              <a:rPr lang="en-US"/>
              <a:t>Click to edit Master title style</a:t>
            </a:r>
          </a:p>
        </p:txBody>
      </p:sp>
      <p:sp>
        <p:nvSpPr>
          <p:cNvPr id="7" name="Content Placeholder 6">
            <a:extLst>
              <a:ext uri="{FF2B5EF4-FFF2-40B4-BE49-F238E27FC236}">
                <a16:creationId xmlns="" xmlns:a16="http://schemas.microsoft.com/office/drawing/2014/main" id="{053FFEDA-E57B-DF13-2394-A1514E15F85A}"/>
              </a:ext>
            </a:extLst>
          </p:cNvPr>
          <p:cNvSpPr>
            <a:spLocks noGrp="1"/>
          </p:cNvSpPr>
          <p:nvPr>
            <p:ph sz="quarter" idx="14"/>
          </p:nvPr>
        </p:nvSpPr>
        <p:spPr>
          <a:xfrm>
            <a:off x="844128" y="3622674"/>
            <a:ext cx="8430639" cy="1279615"/>
          </a:xfrm>
        </p:spPr>
        <p:txBody>
          <a:bodyPr>
            <a:noAutofit/>
          </a:bodyPr>
          <a:lstStyle>
            <a:lvl1pPr marL="0" indent="0">
              <a:buNone/>
              <a:defRPr sz="1400">
                <a:solidFill>
                  <a:schemeClr val="bg2"/>
                </a:solidFill>
              </a:defRPr>
            </a:lvl1pPr>
            <a:lvl2pPr marL="228600" indent="0">
              <a:buNone/>
              <a:defRPr sz="1200">
                <a:solidFill>
                  <a:schemeClr val="bg2"/>
                </a:solidFill>
              </a:defRPr>
            </a:lvl2pPr>
            <a:lvl3pPr marL="457200" indent="0">
              <a:buNone/>
              <a:defRPr sz="1100">
                <a:solidFill>
                  <a:schemeClr val="bg2"/>
                </a:solidFill>
              </a:defRPr>
            </a:lvl3pPr>
            <a:lvl4pPr marL="685800" indent="0">
              <a:buNone/>
              <a:defRPr sz="1050">
                <a:solidFill>
                  <a:schemeClr val="bg2"/>
                </a:solidFill>
              </a:defRPr>
            </a:lvl4pPr>
            <a:lvl5pPr marL="914400" indent="0">
              <a:buNone/>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B9485D1-E172-8F0A-A425-3097B3ABCFB4}"/>
              </a:ext>
            </a:extLst>
          </p:cNvPr>
          <p:cNvSpPr>
            <a:spLocks noGrp="1"/>
          </p:cNvSpPr>
          <p:nvPr>
            <p:ph type="dt" sz="half" idx="10"/>
          </p:nvPr>
        </p:nvSpPr>
        <p:spPr/>
        <p:txBody>
          <a:bodyPr/>
          <a:lstStyle>
            <a:lvl1pPr>
              <a:defRPr>
                <a:solidFill>
                  <a:schemeClr val="bg2"/>
                </a:solidFill>
              </a:defRPr>
            </a:lvl1pPr>
          </a:lstStyle>
          <a:p>
            <a:r>
              <a:rPr lang="en-US" altLang="zh-CN" dirty="0"/>
              <a:t>03/12/2025</a:t>
            </a:r>
            <a:fld id="{043CF65F-0E21-48DE-8D75-4BF66A547E8E}" type="datetime1">
              <a:rPr lang="en-US" smtClean="0"/>
              <a:pPr/>
              <a:t>5/17/2025</a:t>
            </a:fld>
            <a:endParaRPr lang="en-US"/>
          </a:p>
        </p:txBody>
      </p:sp>
      <p:sp>
        <p:nvSpPr>
          <p:cNvPr id="5" name="Footer Placeholder 4">
            <a:extLst>
              <a:ext uri="{FF2B5EF4-FFF2-40B4-BE49-F238E27FC236}">
                <a16:creationId xmlns="" xmlns:a16="http://schemas.microsoft.com/office/drawing/2014/main" id="{B17E6B5E-6174-FD5C-41E8-FFC44C650D7E}"/>
              </a:ext>
            </a:extLst>
          </p:cNvPr>
          <p:cNvSpPr>
            <a:spLocks noGrp="1"/>
          </p:cNvSpPr>
          <p:nvPr>
            <p:ph type="ftr" sz="quarter" idx="11"/>
          </p:nvPr>
        </p:nvSpPr>
        <p:spPr/>
        <p:txBody>
          <a:bodyPr/>
          <a:lstStyle>
            <a:lvl1pPr>
              <a:defRPr>
                <a:solidFill>
                  <a:schemeClr val="bg2"/>
                </a:solidFill>
              </a:defRPr>
            </a:lvl1pPr>
          </a:lstStyle>
          <a:p>
            <a:r>
              <a:rPr lang="en-US"/>
              <a:t>Sample Footer Text</a:t>
            </a:r>
          </a:p>
        </p:txBody>
      </p:sp>
      <p:sp>
        <p:nvSpPr>
          <p:cNvPr id="6" name="Slide Number Placeholder 5">
            <a:extLst>
              <a:ext uri="{FF2B5EF4-FFF2-40B4-BE49-F238E27FC236}">
                <a16:creationId xmlns="" xmlns:a16="http://schemas.microsoft.com/office/drawing/2014/main" id="{4BF72154-F85B-E301-DA57-E314D7315916}"/>
              </a:ext>
            </a:extLst>
          </p:cNvPr>
          <p:cNvSpPr>
            <a:spLocks noGrp="1"/>
          </p:cNvSpPr>
          <p:nvPr>
            <p:ph type="sldNum" sz="quarter" idx="12"/>
          </p:nvPr>
        </p:nvSpPr>
        <p:spPr/>
        <p:txBody>
          <a:bodyPr/>
          <a:lstStyle>
            <a:lvl1pPr>
              <a:defRPr>
                <a:solidFill>
                  <a:schemeClr val="bg2"/>
                </a:solidFill>
              </a:defRPr>
            </a:lvl1pPr>
          </a:lstStyle>
          <a:p>
            <a:fld id="{CC057153-B650-4DEB-B370-79DDCFDCE934}" type="slidenum">
              <a:rPr lang="en-US" smtClean="0"/>
              <a:pPr/>
              <a:t>‹#›</a:t>
            </a:fld>
            <a:endParaRPr lang="en-US"/>
          </a:p>
        </p:txBody>
      </p:sp>
      <p:pic>
        <p:nvPicPr>
          <p:cNvPr id="3" name="Graphic 2">
            <a:extLst>
              <a:ext uri="{FF2B5EF4-FFF2-40B4-BE49-F238E27FC236}">
                <a16:creationId xmlns="" xmlns:a16="http://schemas.microsoft.com/office/drawing/2014/main" id="{A72544D1-53AC-83EB-728E-11CD6A088966}"/>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 xmlns:a16="http://schemas.microsoft.com/office/drawing/2014/main" id="{765A2AE3-56B8-5D58-5E78-D481138EF04A}"/>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 xmlns:a16="http://schemas.microsoft.com/office/drawing/2014/main" id="{3141F19C-6B2E-7517-7E46-8508F669EB31}"/>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 xmlns:a16="http://schemas.microsoft.com/office/drawing/2014/main" id="{96CB1524-8EB4-7107-905F-B795CE58FBB5}"/>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 xmlns:a16="http://schemas.microsoft.com/office/drawing/2014/main" id="{FD50DEE7-3310-9FE4-CF8E-FD50B1BF050E}"/>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 xmlns:a16="http://schemas.microsoft.com/office/drawing/2014/main" id="{5B3A2B60-4EED-6886-FA25-D8E9D700B328}"/>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 xmlns:a16="http://schemas.microsoft.com/office/drawing/2014/main" id="{A206049D-3E43-32B4-8B6C-01DFBDA45D2D}"/>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4022450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2"/>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 xmlns:a16="http://schemas.microsoft.com/office/drawing/2014/main" id="{98E377ED-2A68-0F87-4BC4-4594B37BC846}"/>
              </a:ext>
              <a:ext uri="{C183D7F6-B498-43B3-948B-1728B52AA6E4}">
                <adec:decorative xmlns="" xmlns:adec="http://schemas.microsoft.com/office/drawing/2017/decorative" val="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rot="10800000" flipV="1">
            <a:off x="10946087" y="4429697"/>
            <a:ext cx="1245913" cy="1245913"/>
          </a:xfrm>
          <a:prstGeom prst="rect">
            <a:avLst/>
          </a:prstGeom>
        </p:spPr>
      </p:pic>
      <p:pic>
        <p:nvPicPr>
          <p:cNvPr id="12" name="Graphic 11">
            <a:extLst>
              <a:ext uri="{FF2B5EF4-FFF2-40B4-BE49-F238E27FC236}">
                <a16:creationId xmlns="" xmlns:a16="http://schemas.microsoft.com/office/drawing/2014/main" id="{7294E279-FEEF-CF75-AE08-B49301D593B5}"/>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rot="10800000" flipH="1" flipV="1">
            <a:off x="9700174" y="4429697"/>
            <a:ext cx="1245913" cy="1245913"/>
          </a:xfrm>
          <a:prstGeom prst="rect">
            <a:avLst/>
          </a:prstGeom>
        </p:spPr>
      </p:pic>
      <p:pic>
        <p:nvPicPr>
          <p:cNvPr id="13" name="Graphic 12">
            <a:extLst>
              <a:ext uri="{FF2B5EF4-FFF2-40B4-BE49-F238E27FC236}">
                <a16:creationId xmlns="" xmlns:a16="http://schemas.microsoft.com/office/drawing/2014/main" id="{450D42F2-CDA4-8A9A-F454-7D8700F4F69F}"/>
              </a:ext>
              <a:ext uri="{C183D7F6-B498-43B3-948B-1728B52AA6E4}">
                <adec:decorative xmlns="" xmlns:adec="http://schemas.microsoft.com/office/drawing/2017/decorative" val="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rot="10800000" flipH="1" flipV="1">
            <a:off x="8454261" y="4429697"/>
            <a:ext cx="1245913" cy="1245913"/>
          </a:xfrm>
          <a:prstGeom prst="rect">
            <a:avLst/>
          </a:prstGeom>
        </p:spPr>
      </p:pic>
      <p:pic>
        <p:nvPicPr>
          <p:cNvPr id="14" name="Graphic 13">
            <a:extLst>
              <a:ext uri="{FF2B5EF4-FFF2-40B4-BE49-F238E27FC236}">
                <a16:creationId xmlns="" xmlns:a16="http://schemas.microsoft.com/office/drawing/2014/main" id="{1AB61A0B-9F68-1765-89FD-6763E89D43BB}"/>
              </a:ext>
              <a:ext uri="{C183D7F6-B498-43B3-948B-1728B52AA6E4}">
                <adec:decorative xmlns="" xmlns:adec="http://schemas.microsoft.com/office/drawing/2017/decorative" val="1"/>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rot="10800000" flipV="1">
            <a:off x="8454261" y="3184370"/>
            <a:ext cx="1245913" cy="1245913"/>
          </a:xfrm>
          <a:prstGeom prst="rect">
            <a:avLst/>
          </a:prstGeom>
        </p:spPr>
      </p:pic>
      <p:pic>
        <p:nvPicPr>
          <p:cNvPr id="15" name="Graphic 14">
            <a:extLst>
              <a:ext uri="{FF2B5EF4-FFF2-40B4-BE49-F238E27FC236}">
                <a16:creationId xmlns="" xmlns:a16="http://schemas.microsoft.com/office/drawing/2014/main" id="{87079737-E191-3AF9-300C-6A7BB88261F0}"/>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rot="10800000">
            <a:off x="10946087" y="3184370"/>
            <a:ext cx="1245913" cy="1245913"/>
          </a:xfrm>
          <a:prstGeom prst="rect">
            <a:avLst/>
          </a:prstGeom>
        </p:spPr>
      </p:pic>
      <p:pic>
        <p:nvPicPr>
          <p:cNvPr id="16" name="Graphic 15">
            <a:extLst>
              <a:ext uri="{FF2B5EF4-FFF2-40B4-BE49-F238E27FC236}">
                <a16:creationId xmlns="" xmlns:a16="http://schemas.microsoft.com/office/drawing/2014/main" id="{103DDB14-D105-E71F-D51A-133E637EA69F}"/>
              </a:ext>
              <a:ext uri="{C183D7F6-B498-43B3-948B-1728B52AA6E4}">
                <adec:decorative xmlns="" xmlns:adec="http://schemas.microsoft.com/office/drawing/2017/decorative" val="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rot="10800000" flipH="1" flipV="1">
            <a:off x="10944739" y="1936953"/>
            <a:ext cx="1245913" cy="1245913"/>
          </a:xfrm>
          <a:prstGeom prst="rect">
            <a:avLst/>
          </a:prstGeom>
        </p:spPr>
      </p:pic>
      <p:pic>
        <p:nvPicPr>
          <p:cNvPr id="17" name="Graphic 16">
            <a:extLst>
              <a:ext uri="{FF2B5EF4-FFF2-40B4-BE49-F238E27FC236}">
                <a16:creationId xmlns="" xmlns:a16="http://schemas.microsoft.com/office/drawing/2014/main" id="{A39B4E14-83BE-7D9B-3888-44EE756B525E}"/>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rot="10800000" flipH="1">
            <a:off x="9697478" y="1936953"/>
            <a:ext cx="1245913" cy="1245913"/>
          </a:xfrm>
          <a:prstGeom prst="rect">
            <a:avLst/>
          </a:prstGeom>
        </p:spPr>
      </p:pic>
      <p:pic>
        <p:nvPicPr>
          <p:cNvPr id="18" name="Graphic 17">
            <a:extLst>
              <a:ext uri="{FF2B5EF4-FFF2-40B4-BE49-F238E27FC236}">
                <a16:creationId xmlns="" xmlns:a16="http://schemas.microsoft.com/office/drawing/2014/main" id="{874B779F-A0D7-D223-851F-0C87CF94E05F}"/>
              </a:ext>
              <a:ext uri="{C183D7F6-B498-43B3-948B-1728B52AA6E4}">
                <adec:decorative xmlns="" xmlns:adec="http://schemas.microsoft.com/office/drawing/2017/decorative" val="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rot="10800000" flipH="1">
            <a:off x="9697477" y="1"/>
            <a:ext cx="1245913" cy="1245913"/>
          </a:xfrm>
          <a:prstGeom prst="rect">
            <a:avLst/>
          </a:prstGeom>
        </p:spPr>
      </p:pic>
      <p:pic>
        <p:nvPicPr>
          <p:cNvPr id="19" name="Graphic 18">
            <a:extLst>
              <a:ext uri="{FF2B5EF4-FFF2-40B4-BE49-F238E27FC236}">
                <a16:creationId xmlns="" xmlns:a16="http://schemas.microsoft.com/office/drawing/2014/main" id="{6D0D1310-42DC-93F6-2982-C1F29DEB09DC}"/>
              </a:ext>
              <a:ext uri="{C183D7F6-B498-43B3-948B-1728B52AA6E4}">
                <adec:decorative xmlns="" xmlns:adec="http://schemas.microsoft.com/office/drawing/2017/decorative" val="1"/>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rot="10800000" flipH="1" flipV="1">
            <a:off x="7209695" y="4425260"/>
            <a:ext cx="1245913" cy="1245913"/>
          </a:xfrm>
          <a:prstGeom prst="rect">
            <a:avLst/>
          </a:prstGeom>
        </p:spPr>
      </p:pic>
      <p:sp>
        <p:nvSpPr>
          <p:cNvPr id="5" name="Title 4">
            <a:extLst>
              <a:ext uri="{FF2B5EF4-FFF2-40B4-BE49-F238E27FC236}">
                <a16:creationId xmlns="" xmlns:a16="http://schemas.microsoft.com/office/drawing/2014/main" id="{538CA2FA-7200-C377-B25A-AD72256807CD}"/>
              </a:ext>
            </a:extLst>
          </p:cNvPr>
          <p:cNvSpPr>
            <a:spLocks noGrp="1"/>
          </p:cNvSpPr>
          <p:nvPr>
            <p:ph type="title"/>
          </p:nvPr>
        </p:nvSpPr>
        <p:spPr>
          <a:xfrm>
            <a:off x="838200" y="876300"/>
            <a:ext cx="5372100" cy="5105400"/>
          </a:xfrm>
        </p:spPr>
        <p:txBody>
          <a:bodyPr>
            <a:noAutofit/>
          </a:bodyPr>
          <a:lstStyle>
            <a:lvl1pPr algn="ctr">
              <a:lnSpc>
                <a:spcPct val="100000"/>
              </a:lnSpc>
              <a:defRPr sz="5400">
                <a:solidFill>
                  <a:sysClr val="windowText" lastClr="000000"/>
                </a:solidFill>
              </a:defRPr>
            </a:lvl1pPr>
          </a:lstStyle>
          <a:p>
            <a:r>
              <a:rPr lang="en-US" altLang="zh-CN"/>
              <a:t>Click to edit Master title style</a:t>
            </a:r>
            <a:endParaRPr lang="zh-CN" altLang="en-US"/>
          </a:p>
        </p:txBody>
      </p:sp>
      <p:sp>
        <p:nvSpPr>
          <p:cNvPr id="2" name="Date Placeholder 1">
            <a:extLst>
              <a:ext uri="{FF2B5EF4-FFF2-40B4-BE49-F238E27FC236}">
                <a16:creationId xmlns="" xmlns:a16="http://schemas.microsoft.com/office/drawing/2014/main" id="{5A798732-41C6-321F-AD08-6108FBD2B93B}"/>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5/17/2025</a:t>
            </a:fld>
            <a:endParaRPr lang="en-US"/>
          </a:p>
        </p:txBody>
      </p:sp>
      <p:sp>
        <p:nvSpPr>
          <p:cNvPr id="3" name="Footer Placeholder 2">
            <a:extLst>
              <a:ext uri="{FF2B5EF4-FFF2-40B4-BE49-F238E27FC236}">
                <a16:creationId xmlns="" xmlns:a16="http://schemas.microsoft.com/office/drawing/2014/main" id="{7383B810-7F0C-C0E3-BCED-CDBBD73650D5}"/>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4" name="Slide Number Placeholder 3">
            <a:extLst>
              <a:ext uri="{FF2B5EF4-FFF2-40B4-BE49-F238E27FC236}">
                <a16:creationId xmlns="" xmlns:a16="http://schemas.microsoft.com/office/drawing/2014/main" id="{18965238-A217-A42D-5921-9610721264B2}"/>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53221359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1">
    <p:bg>
      <p:bgPr>
        <a:solidFill>
          <a:schemeClr val="tx2"/>
        </a:soli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 xmlns:a16="http://schemas.microsoft.com/office/drawing/2014/main" id="{23384930-5F86-4501-B911-E6FA1E7CBEFC}"/>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5/17/2025</a:t>
            </a:fld>
            <a:endParaRPr lang="en-US"/>
          </a:p>
        </p:txBody>
      </p:sp>
      <p:sp>
        <p:nvSpPr>
          <p:cNvPr id="10" name="Footer Placeholder 9">
            <a:extLst>
              <a:ext uri="{FF2B5EF4-FFF2-40B4-BE49-F238E27FC236}">
                <a16:creationId xmlns="" xmlns:a16="http://schemas.microsoft.com/office/drawing/2014/main" id="{7EE20A3B-7E79-0411-4FBD-3614BA5C70C4}"/>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11" name="Slide Number Placeholder 10">
            <a:extLst>
              <a:ext uri="{FF2B5EF4-FFF2-40B4-BE49-F238E27FC236}">
                <a16:creationId xmlns="" xmlns:a16="http://schemas.microsoft.com/office/drawing/2014/main" id="{64622368-C5D1-326A-C31D-24C5B027AE8D}"/>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4" name="Graphic 3">
            <a:extLst>
              <a:ext uri="{FF2B5EF4-FFF2-40B4-BE49-F238E27FC236}">
                <a16:creationId xmlns="" xmlns:a16="http://schemas.microsoft.com/office/drawing/2014/main" id="{657A115C-37F8-4693-34B5-CB0F8929E487}"/>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946087" y="-585"/>
            <a:ext cx="1245913" cy="1245913"/>
          </a:xfrm>
          <a:prstGeom prst="rect">
            <a:avLst/>
          </a:prstGeom>
        </p:spPr>
      </p:pic>
      <p:pic>
        <p:nvPicPr>
          <p:cNvPr id="5" name="Graphic 4">
            <a:extLst>
              <a:ext uri="{FF2B5EF4-FFF2-40B4-BE49-F238E27FC236}">
                <a16:creationId xmlns="" xmlns:a16="http://schemas.microsoft.com/office/drawing/2014/main" id="{1961BE85-1AC0-FDCF-0052-F02D8B974C53}"/>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9700174" y="-585"/>
            <a:ext cx="1245913" cy="1245913"/>
          </a:xfrm>
          <a:prstGeom prst="rect">
            <a:avLst/>
          </a:prstGeom>
        </p:spPr>
      </p:pic>
      <p:pic>
        <p:nvPicPr>
          <p:cNvPr id="6" name="Graphic 5">
            <a:extLst>
              <a:ext uri="{FF2B5EF4-FFF2-40B4-BE49-F238E27FC236}">
                <a16:creationId xmlns="" xmlns:a16="http://schemas.microsoft.com/office/drawing/2014/main" id="{05170FD6-3B7E-7616-0565-3FD463FDD084}"/>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V="1">
            <a:off x="10946087" y="1244742"/>
            <a:ext cx="1245913" cy="1245913"/>
          </a:xfrm>
          <a:prstGeom prst="rect">
            <a:avLst/>
          </a:prstGeom>
        </p:spPr>
      </p:pic>
      <p:pic>
        <p:nvPicPr>
          <p:cNvPr id="7" name="Graphic 6">
            <a:extLst>
              <a:ext uri="{FF2B5EF4-FFF2-40B4-BE49-F238E27FC236}">
                <a16:creationId xmlns="" xmlns:a16="http://schemas.microsoft.com/office/drawing/2014/main" id="{EE96ED4C-67D8-A863-BF40-48AF811046C9}"/>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H="1" flipV="1">
            <a:off x="10944739" y="2492159"/>
            <a:ext cx="1245913" cy="1245913"/>
          </a:xfrm>
          <a:prstGeom prst="rect">
            <a:avLst/>
          </a:prstGeom>
        </p:spPr>
      </p:pic>
      <p:pic>
        <p:nvPicPr>
          <p:cNvPr id="9" name="Graphic 8">
            <a:extLst>
              <a:ext uri="{FF2B5EF4-FFF2-40B4-BE49-F238E27FC236}">
                <a16:creationId xmlns="" xmlns:a16="http://schemas.microsoft.com/office/drawing/2014/main" id="{857807FE-CF8A-E54E-DBA4-3DD2139D9793}"/>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V="1">
            <a:off x="8454261" y="1244742"/>
            <a:ext cx="1245913" cy="1245913"/>
          </a:xfrm>
          <a:prstGeom prst="rect">
            <a:avLst/>
          </a:prstGeom>
        </p:spPr>
      </p:pic>
      <p:sp>
        <p:nvSpPr>
          <p:cNvPr id="12" name="Title 1">
            <a:extLst>
              <a:ext uri="{FF2B5EF4-FFF2-40B4-BE49-F238E27FC236}">
                <a16:creationId xmlns="" xmlns:a16="http://schemas.microsoft.com/office/drawing/2014/main" id="{EF775358-1D95-70D3-A3C2-BDC2F3EF5FD1}"/>
              </a:ext>
            </a:extLst>
          </p:cNvPr>
          <p:cNvSpPr>
            <a:spLocks noGrp="1"/>
          </p:cNvSpPr>
          <p:nvPr>
            <p:ph type="ctrTitle"/>
          </p:nvPr>
        </p:nvSpPr>
        <p:spPr>
          <a:xfrm>
            <a:off x="838200" y="1143000"/>
            <a:ext cx="7315200" cy="4572000"/>
          </a:xfrm>
        </p:spPr>
        <p:txBody>
          <a:bodyPr anchor="ctr">
            <a:normAutofit/>
          </a:bodyPr>
          <a:lstStyle>
            <a:lvl1pPr algn="l">
              <a:lnSpc>
                <a:spcPct val="100000"/>
              </a:lnSpc>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3395853366"/>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2"/>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24A480D3-89DA-FE68-582D-D2BD122F0956}"/>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5/17/2025</a:t>
            </a:fld>
            <a:endParaRPr lang="en-US"/>
          </a:p>
        </p:txBody>
      </p:sp>
      <p:sp>
        <p:nvSpPr>
          <p:cNvPr id="7" name="Footer Placeholder 6">
            <a:extLst>
              <a:ext uri="{FF2B5EF4-FFF2-40B4-BE49-F238E27FC236}">
                <a16:creationId xmlns="" xmlns:a16="http://schemas.microsoft.com/office/drawing/2014/main" id="{F8C7C29B-FD45-1014-F4C8-9EA29D782500}"/>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11" name="Slide Number Placeholder 10">
            <a:extLst>
              <a:ext uri="{FF2B5EF4-FFF2-40B4-BE49-F238E27FC236}">
                <a16:creationId xmlns="" xmlns:a16="http://schemas.microsoft.com/office/drawing/2014/main" id="{EDA09B5D-99AE-7CCF-9228-110FB2D310C9}"/>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4" name="Graphic 3">
            <a:extLst>
              <a:ext uri="{FF2B5EF4-FFF2-40B4-BE49-F238E27FC236}">
                <a16:creationId xmlns="" xmlns:a16="http://schemas.microsoft.com/office/drawing/2014/main" id="{C49F8338-EF7D-C337-9C27-C52CC6AED3E9}"/>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H="1">
            <a:off x="12296" y="-585"/>
            <a:ext cx="1245913" cy="1245913"/>
          </a:xfrm>
          <a:prstGeom prst="rect">
            <a:avLst/>
          </a:prstGeom>
        </p:spPr>
      </p:pic>
      <p:pic>
        <p:nvPicPr>
          <p:cNvPr id="5" name="Graphic 4">
            <a:extLst>
              <a:ext uri="{FF2B5EF4-FFF2-40B4-BE49-F238E27FC236}">
                <a16:creationId xmlns="" xmlns:a16="http://schemas.microsoft.com/office/drawing/2014/main" id="{E36D82C4-7323-24F2-BFC3-E1965DE11076}"/>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a:off x="1258209" y="-585"/>
            <a:ext cx="1245913" cy="1245913"/>
          </a:xfrm>
          <a:prstGeom prst="rect">
            <a:avLst/>
          </a:prstGeom>
        </p:spPr>
      </p:pic>
      <p:pic>
        <p:nvPicPr>
          <p:cNvPr id="6" name="Graphic 5">
            <a:extLst>
              <a:ext uri="{FF2B5EF4-FFF2-40B4-BE49-F238E27FC236}">
                <a16:creationId xmlns="" xmlns:a16="http://schemas.microsoft.com/office/drawing/2014/main" id="{65210812-9B8E-0F36-EED5-5D4BBD677884}"/>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flipV="1">
            <a:off x="12296" y="1244742"/>
            <a:ext cx="1245913" cy="1245913"/>
          </a:xfrm>
          <a:prstGeom prst="rect">
            <a:avLst/>
          </a:prstGeom>
        </p:spPr>
      </p:pic>
      <p:pic>
        <p:nvPicPr>
          <p:cNvPr id="10" name="Graphic 9">
            <a:extLst>
              <a:ext uri="{FF2B5EF4-FFF2-40B4-BE49-F238E27FC236}">
                <a16:creationId xmlns="" xmlns:a16="http://schemas.microsoft.com/office/drawing/2014/main" id="{B3079D0D-4483-E902-8380-BBD04671AF84}"/>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V="1">
            <a:off x="13644" y="2492159"/>
            <a:ext cx="1245913" cy="1245913"/>
          </a:xfrm>
          <a:prstGeom prst="rect">
            <a:avLst/>
          </a:prstGeom>
        </p:spPr>
      </p:pic>
      <p:pic>
        <p:nvPicPr>
          <p:cNvPr id="12" name="Graphic 11">
            <a:extLst>
              <a:ext uri="{FF2B5EF4-FFF2-40B4-BE49-F238E27FC236}">
                <a16:creationId xmlns="" xmlns:a16="http://schemas.microsoft.com/office/drawing/2014/main" id="{BACD58AF-60D5-B4D0-736E-54BA50AE4D1F}"/>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H="1" flipV="1">
            <a:off x="2504122" y="1244742"/>
            <a:ext cx="1245913" cy="1245913"/>
          </a:xfrm>
          <a:prstGeom prst="rect">
            <a:avLst/>
          </a:prstGeom>
        </p:spPr>
      </p:pic>
      <p:sp>
        <p:nvSpPr>
          <p:cNvPr id="2" name="Title 1">
            <a:extLst>
              <a:ext uri="{FF2B5EF4-FFF2-40B4-BE49-F238E27FC236}">
                <a16:creationId xmlns="" xmlns:a16="http://schemas.microsoft.com/office/drawing/2014/main" id="{73CE7F2F-28FF-C1F7-839C-21B17B54E50F}"/>
              </a:ext>
            </a:extLst>
          </p:cNvPr>
          <p:cNvSpPr>
            <a:spLocks noGrp="1"/>
          </p:cNvSpPr>
          <p:nvPr>
            <p:ph type="ctrTitle"/>
          </p:nvPr>
        </p:nvSpPr>
        <p:spPr>
          <a:xfrm>
            <a:off x="4038600" y="1143000"/>
            <a:ext cx="7315200" cy="4572000"/>
          </a:xfrm>
        </p:spPr>
        <p:txBody>
          <a:bodyPr anchor="ctr">
            <a:normAutofit/>
          </a:bodyPr>
          <a:lstStyle>
            <a:lvl1pPr algn="r">
              <a:lnSpc>
                <a:spcPct val="100000"/>
              </a:lnSpc>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2057328512"/>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3">
    <p:bg>
      <p:bgPr>
        <a:solidFill>
          <a:schemeClr val="tx2"/>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 xmlns:a16="http://schemas.microsoft.com/office/drawing/2014/main" id="{2F37234F-ECFC-A04F-9028-D95CDD5826EE}"/>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946087" y="-585"/>
            <a:ext cx="1245913" cy="1245913"/>
          </a:xfrm>
          <a:prstGeom prst="rect">
            <a:avLst/>
          </a:prstGeom>
        </p:spPr>
      </p:pic>
      <p:pic>
        <p:nvPicPr>
          <p:cNvPr id="16" name="Graphic 15">
            <a:extLst>
              <a:ext uri="{FF2B5EF4-FFF2-40B4-BE49-F238E27FC236}">
                <a16:creationId xmlns="" xmlns:a16="http://schemas.microsoft.com/office/drawing/2014/main" id="{0D26A40F-1171-DC80-109E-3DA95A0E3143}"/>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9700174" y="-585"/>
            <a:ext cx="1245913" cy="1245913"/>
          </a:xfrm>
          <a:prstGeom prst="rect">
            <a:avLst/>
          </a:prstGeom>
        </p:spPr>
      </p:pic>
      <p:pic>
        <p:nvPicPr>
          <p:cNvPr id="17" name="Graphic 16">
            <a:extLst>
              <a:ext uri="{FF2B5EF4-FFF2-40B4-BE49-F238E27FC236}">
                <a16:creationId xmlns="" xmlns:a16="http://schemas.microsoft.com/office/drawing/2014/main" id="{2ABD9CBC-EA42-1846-F3FB-958482AA7D6C}"/>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V="1">
            <a:off x="10946087" y="1244742"/>
            <a:ext cx="1245913" cy="1245913"/>
          </a:xfrm>
          <a:prstGeom prst="rect">
            <a:avLst/>
          </a:prstGeom>
        </p:spPr>
      </p:pic>
      <p:pic>
        <p:nvPicPr>
          <p:cNvPr id="18" name="Graphic 17">
            <a:extLst>
              <a:ext uri="{FF2B5EF4-FFF2-40B4-BE49-F238E27FC236}">
                <a16:creationId xmlns="" xmlns:a16="http://schemas.microsoft.com/office/drawing/2014/main" id="{49DD95E4-1CB8-6741-90E0-8172EC10428B}"/>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H="1" flipV="1">
            <a:off x="10944739" y="2492159"/>
            <a:ext cx="1245913" cy="1245913"/>
          </a:xfrm>
          <a:prstGeom prst="rect">
            <a:avLst/>
          </a:prstGeom>
        </p:spPr>
      </p:pic>
      <p:pic>
        <p:nvPicPr>
          <p:cNvPr id="19" name="Graphic 18">
            <a:extLst>
              <a:ext uri="{FF2B5EF4-FFF2-40B4-BE49-F238E27FC236}">
                <a16:creationId xmlns="" xmlns:a16="http://schemas.microsoft.com/office/drawing/2014/main" id="{438DC965-B75A-C249-A3E5-DE42253C40E0}"/>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a:off x="0" y="3146544"/>
            <a:ext cx="1245913" cy="1245913"/>
          </a:xfrm>
          <a:prstGeom prst="rect">
            <a:avLst/>
          </a:prstGeom>
        </p:spPr>
      </p:pic>
      <p:pic>
        <p:nvPicPr>
          <p:cNvPr id="20" name="Graphic 19">
            <a:extLst>
              <a:ext uri="{FF2B5EF4-FFF2-40B4-BE49-F238E27FC236}">
                <a16:creationId xmlns="" xmlns:a16="http://schemas.microsoft.com/office/drawing/2014/main" id="{5E3F6703-4F30-AFE8-5270-5E15E0900A0E}"/>
              </a:ext>
              <a:ext uri="{C183D7F6-B498-43B3-948B-1728B52AA6E4}">
                <adec:decorative xmlns="" xmlns:adec="http://schemas.microsoft.com/office/drawing/2017/decorative" val="1"/>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flipV="1">
            <a:off x="8454261" y="1244742"/>
            <a:ext cx="1245913" cy="1245913"/>
          </a:xfrm>
          <a:prstGeom prst="rect">
            <a:avLst/>
          </a:prstGeom>
        </p:spPr>
      </p:pic>
      <p:pic>
        <p:nvPicPr>
          <p:cNvPr id="21" name="Graphic 20">
            <a:extLst>
              <a:ext uri="{FF2B5EF4-FFF2-40B4-BE49-F238E27FC236}">
                <a16:creationId xmlns="" xmlns:a16="http://schemas.microsoft.com/office/drawing/2014/main" id="{689163B1-1629-F877-CF7C-C583D66A8378}"/>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H="1" flipV="1">
            <a:off x="0" y="4391871"/>
            <a:ext cx="1245913" cy="1245913"/>
          </a:xfrm>
          <a:prstGeom prst="rect">
            <a:avLst/>
          </a:prstGeom>
        </p:spPr>
      </p:pic>
      <p:pic>
        <p:nvPicPr>
          <p:cNvPr id="22" name="Graphic 21">
            <a:extLst>
              <a:ext uri="{FF2B5EF4-FFF2-40B4-BE49-F238E27FC236}">
                <a16:creationId xmlns="" xmlns:a16="http://schemas.microsoft.com/office/drawing/2014/main" id="{9BBD5ECC-EBCF-77D9-8F6A-015C6C534A8E}"/>
              </a:ext>
              <a:ext uri="{C183D7F6-B498-43B3-948B-1728B52AA6E4}">
                <adec:decorative xmlns="" xmlns:adec="http://schemas.microsoft.com/office/drawing/2017/decorative" val="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flipV="1">
            <a:off x="1245913" y="4391871"/>
            <a:ext cx="1245913" cy="1245913"/>
          </a:xfrm>
          <a:prstGeom prst="rect">
            <a:avLst/>
          </a:prstGeom>
        </p:spPr>
      </p:pic>
      <p:sp>
        <p:nvSpPr>
          <p:cNvPr id="5" name="Title 1">
            <a:extLst>
              <a:ext uri="{FF2B5EF4-FFF2-40B4-BE49-F238E27FC236}">
                <a16:creationId xmlns="" xmlns:a16="http://schemas.microsoft.com/office/drawing/2014/main" id="{62766A8E-2201-C896-50B9-7DDC0DE14900}"/>
              </a:ext>
            </a:extLst>
          </p:cNvPr>
          <p:cNvSpPr>
            <a:spLocks noGrp="1"/>
          </p:cNvSpPr>
          <p:nvPr>
            <p:ph type="ctrTitle"/>
          </p:nvPr>
        </p:nvSpPr>
        <p:spPr>
          <a:xfrm>
            <a:off x="2563091" y="1143000"/>
            <a:ext cx="7065818" cy="4572000"/>
          </a:xfrm>
        </p:spPr>
        <p:txBody>
          <a:bodyPr anchor="ctr">
            <a:normAutofit/>
          </a:bodyPr>
          <a:lstStyle>
            <a:lvl1pPr algn="ctr">
              <a:lnSpc>
                <a:spcPct val="100000"/>
              </a:lnSpc>
              <a:defRPr sz="5400">
                <a:solidFill>
                  <a:schemeClr val="bg1"/>
                </a:solidFill>
              </a:defRPr>
            </a:lvl1pPr>
          </a:lstStyle>
          <a:p>
            <a:r>
              <a:rPr lang="en-US"/>
              <a:t>Click to edit Master title style</a:t>
            </a:r>
          </a:p>
        </p:txBody>
      </p:sp>
      <p:sp>
        <p:nvSpPr>
          <p:cNvPr id="3" name="Date Placeholder 2">
            <a:extLst>
              <a:ext uri="{FF2B5EF4-FFF2-40B4-BE49-F238E27FC236}">
                <a16:creationId xmlns="" xmlns:a16="http://schemas.microsoft.com/office/drawing/2014/main" id="{1F0C2D4B-87BE-4E4B-18A8-B4720F8CEBD2}"/>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5/17/2025</a:t>
            </a:fld>
            <a:endParaRPr lang="en-US"/>
          </a:p>
        </p:txBody>
      </p:sp>
      <p:sp>
        <p:nvSpPr>
          <p:cNvPr id="4" name="Footer Placeholder 3">
            <a:extLst>
              <a:ext uri="{FF2B5EF4-FFF2-40B4-BE49-F238E27FC236}">
                <a16:creationId xmlns="" xmlns:a16="http://schemas.microsoft.com/office/drawing/2014/main" id="{E2696136-77B7-33A5-89AC-2FB6EFA49C8F}"/>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7" name="Slide Number Placeholder 6">
            <a:extLst>
              <a:ext uri="{FF2B5EF4-FFF2-40B4-BE49-F238E27FC236}">
                <a16:creationId xmlns="" xmlns:a16="http://schemas.microsoft.com/office/drawing/2014/main" id="{1BE0E0BC-FD26-1B58-BC06-A2F988E67989}"/>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747889389"/>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0" tIns="0" rIns="0" bIns="0" rtlCol="0" anchor="ctr"/>
          <a:lstStyle>
            <a:lvl1pPr algn="l">
              <a:defRPr sz="1200">
                <a:solidFill>
                  <a:schemeClr val="tx1">
                    <a:tint val="75000"/>
                  </a:schemeClr>
                </a:solidFill>
              </a:defRPr>
            </a:lvl1pPr>
          </a:lstStyle>
          <a:p>
            <a:fld id="{C764DE79-268F-4C1A-8933-263129D2AF90}" type="datetimeFigureOut">
              <a:rPr lang="en-US" dirty="0"/>
              <a:t>5/17/2025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1200">
                <a:solidFill>
                  <a:schemeClr val="tx1">
                    <a:tint val="75000"/>
                  </a:schemeClr>
                </a:solidFill>
              </a:defRPr>
            </a:lvl1pPr>
          </a:lstStyle>
          <a:p>
            <a:r>
              <a:rPr lang="en-US" altLang="zh-CN"/>
              <a:t>Sample Footer Text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0" tIns="0" rIns="0" bIns="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156404696"/>
      </p:ext>
    </p:extLst>
  </p:cSld>
  <p:clrMap bg1="dk1" tx1="lt1" bg2="dk2" tx2="lt2" accent1="accent1" accent2="accent2" accent3="accent3" accent4="accent4" accent5="accent5" accent6="accent6" hlink="hlink" folHlink="folHlink"/>
  <p:sldLayoutIdLst>
    <p:sldLayoutId id="2147483727" r:id="rId1"/>
    <p:sldLayoutId id="2147483675" r:id="rId2"/>
    <p:sldLayoutId id="2147483729" r:id="rId3"/>
    <p:sldLayoutId id="2147483730" r:id="rId4"/>
    <p:sldLayoutId id="2147483731" r:id="rId5"/>
    <p:sldLayoutId id="2147483732" r:id="rId6"/>
    <p:sldLayoutId id="2147483737" r:id="rId7"/>
    <p:sldLayoutId id="2147483738" r:id="rId8"/>
    <p:sldLayoutId id="2147483739" r:id="rId9"/>
    <p:sldLayoutId id="2147483740" r:id="rId10"/>
    <p:sldLayoutId id="2147483759" r:id="rId11"/>
    <p:sldLayoutId id="2147483685" r:id="rId12"/>
    <p:sldLayoutId id="2147483686" r:id="rId13"/>
    <p:sldLayoutId id="2147483746" r:id="rId14"/>
    <p:sldLayoutId id="2147483747" r:id="rId15"/>
    <p:sldLayoutId id="2147483748" r:id="rId16"/>
    <p:sldLayoutId id="2147483750"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4" r:id="rId28"/>
    <p:sldLayoutId id="2147483705" r:id="rId29"/>
    <p:sldLayoutId id="2147483706" r:id="rId30"/>
    <p:sldLayoutId id="2147483707" r:id="rId31"/>
    <p:sldLayoutId id="2147483708" r:id="rId32"/>
    <p:sldLayoutId id="2147483709" r:id="rId33"/>
    <p:sldLayoutId id="2147483710" r:id="rId34"/>
    <p:sldLayoutId id="2147483711" r:id="rId35"/>
    <p:sldLayoutId id="2147483712" r:id="rId36"/>
    <p:sldLayoutId id="2147483735" r:id="rId37"/>
    <p:sldLayoutId id="2147483736" r:id="rId38"/>
    <p:sldLayoutId id="2147483713" r:id="rId39"/>
    <p:sldLayoutId id="2147483714" r:id="rId40"/>
    <p:sldLayoutId id="2147483715" r:id="rId41"/>
    <p:sldLayoutId id="2147483716" r:id="rId42"/>
    <p:sldLayoutId id="2147483717" r:id="rId43"/>
    <p:sldLayoutId id="2147483718" r:id="rId44"/>
    <p:sldLayoutId id="2147483719" r:id="rId45"/>
    <p:sldLayoutId id="2147483743" r:id="rId46"/>
    <p:sldLayoutId id="2147483758" r:id="rId47"/>
    <p:sldLayoutId id="2147483745" r:id="rId48"/>
    <p:sldLayoutId id="2147483751" r:id="rId49"/>
    <p:sldLayoutId id="2147483757" r:id="rId50"/>
    <p:sldLayoutId id="2147483753" r:id="rId51"/>
    <p:sldLayoutId id="2147483754" r:id="rId52"/>
    <p:sldLayoutId id="2147483755" r:id="rId53"/>
    <p:sldLayoutId id="2147483742" r:id="rId54"/>
    <p:sldLayoutId id="2147483752" r:id="rId55"/>
    <p:sldLayoutId id="2147483756" r:id="rId56"/>
    <p:sldLayoutId id="2147483720" r:id="rId57"/>
    <p:sldLayoutId id="2147483721" r:id="rId58"/>
    <p:sldLayoutId id="2147483722" r:id="rId59"/>
    <p:sldLayoutId id="2147483723" r:id="rId60"/>
    <p:sldLayoutId id="2147483724" r:id="rId61"/>
    <p:sldLayoutId id="2147483726" r:id="rId62"/>
  </p:sldLayoutIdLst>
  <p:txStyles>
    <p:titleStyle>
      <a:lvl1pPr algn="l" defTabSz="914400" rtl="0" eaLnBrk="1" latinLnBrk="0" hangingPunct="1">
        <a:lnSpc>
          <a:spcPct val="90000"/>
        </a:lnSpc>
        <a:spcBef>
          <a:spcPct val="0"/>
        </a:spcBef>
        <a:buNone/>
        <a:defRPr sz="4400"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8289AB-EB97-C007-8AB7-BC37167BB64C}"/>
              </a:ext>
            </a:extLst>
          </p:cNvPr>
          <p:cNvSpPr>
            <a:spLocks noGrp="1"/>
          </p:cNvSpPr>
          <p:nvPr>
            <p:ph type="title"/>
          </p:nvPr>
        </p:nvSpPr>
        <p:spPr>
          <a:xfrm>
            <a:off x="655538" y="469911"/>
            <a:ext cx="7787004" cy="3626477"/>
          </a:xfrm>
        </p:spPr>
        <p:txBody>
          <a:bodyPr anchor="b" anchorCtr="0"/>
          <a:lstStyle/>
          <a:p>
            <a:r>
              <a:rPr lang="en-US" b="1" dirty="0"/>
              <a:t>Runtime </a:t>
            </a:r>
            <a:r>
              <a:rPr lang="en-US" b="1" dirty="0" smtClean="0"/>
              <a:t/>
            </a:r>
            <a:br>
              <a:rPr lang="en-US" b="1" dirty="0" smtClean="0"/>
            </a:br>
            <a:r>
              <a:rPr lang="en-US" b="1" dirty="0" smtClean="0"/>
              <a:t>state-management </a:t>
            </a:r>
            <a:r>
              <a:rPr lang="en-US" b="1" dirty="0"/>
              <a:t>architectures</a:t>
            </a:r>
          </a:p>
        </p:txBody>
      </p:sp>
    </p:spTree>
    <p:extLst>
      <p:ext uri="{BB962C8B-B14F-4D97-AF65-F5344CB8AC3E}">
        <p14:creationId xmlns:p14="http://schemas.microsoft.com/office/powerpoint/2010/main" val="3817418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942" y="764088"/>
            <a:ext cx="8029184" cy="4524315"/>
          </a:xfrm>
          <a:prstGeom prst="rect">
            <a:avLst/>
          </a:prstGeom>
          <a:noFill/>
        </p:spPr>
        <p:txBody>
          <a:bodyPr wrap="square" rtlCol="0">
            <a:spAutoFit/>
          </a:bodyPr>
          <a:lstStyle/>
          <a:p>
            <a:r>
              <a:rPr lang="en-US" b="1" dirty="0"/>
              <a:t>Directed </a:t>
            </a:r>
            <a:r>
              <a:rPr lang="en-US" b="1" dirty="0" smtClean="0"/>
              <a:t>Clustering</a:t>
            </a:r>
          </a:p>
          <a:p>
            <a:r>
              <a:rPr lang="en-US" b="1" dirty="0" smtClean="0"/>
              <a:t> </a:t>
            </a:r>
          </a:p>
          <a:p>
            <a:r>
              <a:rPr lang="en-US" dirty="0" smtClean="0"/>
              <a:t>is </a:t>
            </a:r>
            <a:r>
              <a:rPr lang="en-US" dirty="0"/>
              <a:t>a manual approach to managing how PingFederate servers (called nodes) share session-state data with each other. Unlike </a:t>
            </a:r>
            <a:r>
              <a:rPr lang="en-US" b="1" dirty="0"/>
              <a:t>adaptive clustering</a:t>
            </a:r>
            <a:r>
              <a:rPr lang="en-US" dirty="0"/>
              <a:t>, which handles everything automatically, </a:t>
            </a:r>
            <a:r>
              <a:rPr lang="en-US" b="1" dirty="0"/>
              <a:t>directed clustering</a:t>
            </a:r>
            <a:r>
              <a:rPr lang="en-US" dirty="0"/>
              <a:t> puts the control in your hands</a:t>
            </a:r>
            <a:r>
              <a:rPr lang="en-US" dirty="0" smtClean="0"/>
              <a:t>.</a:t>
            </a:r>
          </a:p>
          <a:p>
            <a:endParaRPr lang="en-US" dirty="0"/>
          </a:p>
          <a:p>
            <a:r>
              <a:rPr lang="en-US" b="1" dirty="0"/>
              <a:t>How It Works</a:t>
            </a:r>
          </a:p>
          <a:p>
            <a:r>
              <a:rPr lang="en-US" dirty="0"/>
              <a:t>In directed clustering, you manually define </a:t>
            </a:r>
            <a:r>
              <a:rPr lang="en-US" b="1" dirty="0"/>
              <a:t>which nodes share session data</a:t>
            </a:r>
            <a:r>
              <a:rPr lang="en-US" dirty="0"/>
              <a:t> with each other. This is done using configuration files for each service. You assign </a:t>
            </a:r>
            <a:r>
              <a:rPr lang="en-US" b="1" dirty="0"/>
              <a:t>preferred nodes</a:t>
            </a:r>
            <a:r>
              <a:rPr lang="en-US" dirty="0"/>
              <a:t> using their indexes — meaning you choose which nodes a given node should talk to</a:t>
            </a:r>
            <a:r>
              <a:rPr lang="en-US" dirty="0" smtClean="0"/>
              <a:t>.</a:t>
            </a:r>
          </a:p>
          <a:p>
            <a:endParaRPr lang="en-US" dirty="0"/>
          </a:p>
          <a:p>
            <a:r>
              <a:rPr lang="en-US" dirty="0"/>
              <a:t>Think of it like giving each server a “contact list” of which other servers it should share data with.</a:t>
            </a:r>
          </a:p>
          <a:p>
            <a:endParaRPr lang="en-US" dirty="0"/>
          </a:p>
        </p:txBody>
      </p:sp>
    </p:spTree>
    <p:extLst>
      <p:ext uri="{BB962C8B-B14F-4D97-AF65-F5344CB8AC3E}">
        <p14:creationId xmlns:p14="http://schemas.microsoft.com/office/powerpoint/2010/main" val="2969884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3173" y="726510"/>
            <a:ext cx="8129391" cy="2308324"/>
          </a:xfrm>
          <a:prstGeom prst="rect">
            <a:avLst/>
          </a:prstGeom>
          <a:noFill/>
        </p:spPr>
        <p:txBody>
          <a:bodyPr wrap="square" rtlCol="0">
            <a:spAutoFit/>
          </a:bodyPr>
          <a:lstStyle/>
          <a:p>
            <a:r>
              <a:rPr lang="en-US" b="1" dirty="0"/>
              <a:t>Key Concepts and Properties</a:t>
            </a:r>
          </a:p>
          <a:p>
            <a:r>
              <a:rPr lang="en-US" dirty="0"/>
              <a:t>Each service in PingFederate has its own config file in:</a:t>
            </a:r>
            <a:br>
              <a:rPr lang="en-US" dirty="0"/>
            </a:br>
            <a:r>
              <a:rPr lang="en-US" dirty="0"/>
              <a:t>&lt;</a:t>
            </a:r>
            <a:r>
              <a:rPr lang="en-US" dirty="0" err="1"/>
              <a:t>pf_install</a:t>
            </a:r>
            <a:r>
              <a:rPr lang="en-US" dirty="0"/>
              <a:t>&gt;/</a:t>
            </a:r>
            <a:r>
              <a:rPr lang="en-US" dirty="0" err="1"/>
              <a:t>pingfederate</a:t>
            </a:r>
            <a:r>
              <a:rPr lang="en-US" dirty="0"/>
              <a:t>/server/default/</a:t>
            </a:r>
            <a:r>
              <a:rPr lang="en-US" dirty="0" err="1"/>
              <a:t>conf</a:t>
            </a:r>
            <a:r>
              <a:rPr lang="en-US" dirty="0"/>
              <a:t>/</a:t>
            </a:r>
          </a:p>
          <a:p>
            <a:r>
              <a:rPr lang="en-US" dirty="0"/>
              <a:t>Here are the important properties and what they do</a:t>
            </a:r>
            <a:r>
              <a:rPr lang="en-US" dirty="0" smtClean="0"/>
              <a:t>:</a:t>
            </a:r>
          </a:p>
          <a:p>
            <a:endParaRPr lang="en-US" dirty="0" smtClean="0"/>
          </a:p>
          <a:p>
            <a:endParaRPr lang="en-US" dirty="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52235108"/>
              </p:ext>
            </p:extLst>
          </p:nvPr>
        </p:nvGraphicFramePr>
        <p:xfrm>
          <a:off x="3933173" y="2376770"/>
          <a:ext cx="7665928" cy="4351337"/>
        </p:xfrm>
        <a:graphic>
          <a:graphicData uri="http://schemas.openxmlformats.org/drawingml/2006/table">
            <a:tbl>
              <a:tblPr/>
              <a:tblGrid>
                <a:gridCol w="3832964"/>
                <a:gridCol w="3832964"/>
              </a:tblGrid>
              <a:tr h="229018">
                <a:tc>
                  <a:txBody>
                    <a:bodyPr/>
                    <a:lstStyle/>
                    <a:p>
                      <a:r>
                        <a:rPr lang="en-US" sz="1100" dirty="0"/>
                        <a:t>Property</a:t>
                      </a:r>
                    </a:p>
                  </a:txBody>
                  <a:tcPr marL="57254" marR="57254" marT="28627" marB="28627" anchor="ctr">
                    <a:lnL>
                      <a:noFill/>
                    </a:lnL>
                    <a:lnR>
                      <a:noFill/>
                    </a:lnR>
                    <a:lnT>
                      <a:noFill/>
                    </a:lnT>
                    <a:lnB>
                      <a:noFill/>
                    </a:lnB>
                  </a:tcPr>
                </a:tc>
                <a:tc>
                  <a:txBody>
                    <a:bodyPr/>
                    <a:lstStyle/>
                    <a:p>
                      <a:r>
                        <a:rPr lang="en-US" sz="1100"/>
                        <a:t>Description</a:t>
                      </a:r>
                    </a:p>
                  </a:txBody>
                  <a:tcPr marL="57254" marR="57254" marT="28627" marB="28627" anchor="ctr">
                    <a:lnL>
                      <a:noFill/>
                    </a:lnL>
                    <a:lnR>
                      <a:noFill/>
                    </a:lnR>
                    <a:lnT>
                      <a:noFill/>
                    </a:lnT>
                    <a:lnB>
                      <a:noFill/>
                    </a:lnB>
                  </a:tcPr>
                </a:tc>
              </a:tr>
              <a:tr h="916071">
                <a:tc>
                  <a:txBody>
                    <a:bodyPr/>
                    <a:lstStyle/>
                    <a:p>
                      <a:r>
                        <a:rPr lang="en-US" sz="1100" b="1" dirty="0" err="1"/>
                        <a:t>preferred.node.indices</a:t>
                      </a:r>
                      <a:endParaRPr lang="en-US" sz="1100" dirty="0"/>
                    </a:p>
                  </a:txBody>
                  <a:tcPr marL="57254" marR="57254" marT="28627" marB="28627" anchor="ctr">
                    <a:lnL>
                      <a:noFill/>
                    </a:lnL>
                    <a:lnR>
                      <a:noFill/>
                    </a:lnR>
                    <a:lnT>
                      <a:noFill/>
                    </a:lnT>
                    <a:lnB>
                      <a:noFill/>
                    </a:lnB>
                  </a:tcPr>
                </a:tc>
                <a:tc>
                  <a:txBody>
                    <a:bodyPr/>
                    <a:lstStyle/>
                    <a:p>
                      <a:r>
                        <a:rPr lang="en-US" sz="1100"/>
                        <a:t>A list of node indexes this node should share data with. If left blank, data is shared with </a:t>
                      </a:r>
                      <a:r>
                        <a:rPr lang="en-US" sz="1100" b="1"/>
                        <a:t>all nodes</a:t>
                      </a:r>
                      <a:r>
                        <a:rPr lang="en-US" sz="1100"/>
                        <a:t>. This helps control network traffic. </a:t>
                      </a:r>
                      <a:r>
                        <a:rPr lang="en-US" sz="1100" b="1"/>
                        <a:t>Not supported</a:t>
                      </a:r>
                      <a:r>
                        <a:rPr lang="en-US" sz="1100"/>
                        <a:t> by the Artifact-Message and Session Revocation services.</a:t>
                      </a:r>
                    </a:p>
                  </a:txBody>
                  <a:tcPr marL="57254" marR="57254" marT="28627" marB="28627" anchor="ctr">
                    <a:lnL>
                      <a:noFill/>
                    </a:lnL>
                    <a:lnR>
                      <a:noFill/>
                    </a:lnR>
                    <a:lnT>
                      <a:noFill/>
                    </a:lnT>
                    <a:lnB>
                      <a:noFill/>
                    </a:lnB>
                  </a:tcPr>
                </a:tc>
              </a:tr>
              <a:tr h="916071">
                <a:tc>
                  <a:txBody>
                    <a:bodyPr/>
                    <a:lstStyle/>
                    <a:p>
                      <a:r>
                        <a:rPr lang="en-US" sz="1100" b="1"/>
                        <a:t>preferred.node.group.id</a:t>
                      </a:r>
                      <a:endParaRPr lang="en-US" sz="1100"/>
                    </a:p>
                  </a:txBody>
                  <a:tcPr marL="57254" marR="57254" marT="28627" marB="28627" anchor="ctr">
                    <a:lnL>
                      <a:noFill/>
                    </a:lnL>
                    <a:lnR>
                      <a:noFill/>
                    </a:lnR>
                    <a:lnT>
                      <a:noFill/>
                    </a:lnT>
                    <a:lnB>
                      <a:noFill/>
                    </a:lnB>
                  </a:tcPr>
                </a:tc>
                <a:tc>
                  <a:txBody>
                    <a:bodyPr/>
                    <a:lstStyle/>
                    <a:p>
                      <a:r>
                        <a:rPr lang="en-US" sz="1100" dirty="0"/>
                        <a:t>(Only in cluster-</a:t>
                      </a:r>
                      <a:r>
                        <a:rPr lang="en-US" sz="1100" dirty="0" err="1"/>
                        <a:t>idp</a:t>
                      </a:r>
                      <a:r>
                        <a:rPr lang="en-US" sz="1100" dirty="0"/>
                        <a:t>-session-</a:t>
                      </a:r>
                      <a:r>
                        <a:rPr lang="en-US" sz="1100" dirty="0" err="1"/>
                        <a:t>registry.conf</a:t>
                      </a:r>
                      <a:r>
                        <a:rPr lang="en-US" sz="1100" dirty="0"/>
                        <a:t>) Assigns a </a:t>
                      </a:r>
                      <a:r>
                        <a:rPr lang="en-US" sz="1100" b="1" dirty="0"/>
                        <a:t>group ID</a:t>
                      </a:r>
                      <a:r>
                        <a:rPr lang="en-US" sz="1100" dirty="0"/>
                        <a:t> to </a:t>
                      </a:r>
                      <a:r>
                        <a:rPr lang="en-US" sz="1100" dirty="0" err="1"/>
                        <a:t>subclusters</a:t>
                      </a:r>
                      <a:r>
                        <a:rPr lang="en-US" sz="1100" dirty="0"/>
                        <a:t>. Ensures that requests go to the right group of servers, helping manage session extensions and reduce early timeouts. Must be unique.</a:t>
                      </a:r>
                    </a:p>
                  </a:txBody>
                  <a:tcPr marL="57254" marR="57254" marT="28627" marB="28627" anchor="ctr">
                    <a:lnL>
                      <a:noFill/>
                    </a:lnL>
                    <a:lnR>
                      <a:noFill/>
                    </a:lnR>
                    <a:lnT>
                      <a:noFill/>
                    </a:lnT>
                    <a:lnB>
                      <a:noFill/>
                    </a:lnB>
                  </a:tcPr>
                </a:tc>
              </a:tr>
              <a:tr h="572544">
                <a:tc>
                  <a:txBody>
                    <a:bodyPr/>
                    <a:lstStyle/>
                    <a:p>
                      <a:r>
                        <a:rPr lang="en-US" sz="1100" b="1"/>
                        <a:t>rpc.timeout</a:t>
                      </a:r>
                      <a:endParaRPr lang="en-US" sz="1100"/>
                    </a:p>
                  </a:txBody>
                  <a:tcPr marL="57254" marR="57254" marT="28627" marB="28627" anchor="ctr">
                    <a:lnL>
                      <a:noFill/>
                    </a:lnL>
                    <a:lnR>
                      <a:noFill/>
                    </a:lnR>
                    <a:lnT>
                      <a:noFill/>
                    </a:lnT>
                    <a:lnB>
                      <a:noFill/>
                    </a:lnB>
                  </a:tcPr>
                </a:tc>
                <a:tc>
                  <a:txBody>
                    <a:bodyPr/>
                    <a:lstStyle/>
                    <a:p>
                      <a:r>
                        <a:rPr lang="en-US" sz="1100"/>
                        <a:t>Sets how long (in milliseconds) a node should wait for a response before timing out. Default is </a:t>
                      </a:r>
                      <a:r>
                        <a:rPr lang="en-US" sz="1100" b="1"/>
                        <a:t>500 ms</a:t>
                      </a:r>
                      <a:r>
                        <a:rPr lang="en-US" sz="1100"/>
                        <a:t>.</a:t>
                      </a:r>
                    </a:p>
                  </a:txBody>
                  <a:tcPr marL="57254" marR="57254" marT="28627" marB="28627" anchor="ctr">
                    <a:lnL>
                      <a:noFill/>
                    </a:lnL>
                    <a:lnR>
                      <a:noFill/>
                    </a:lnR>
                    <a:lnT>
                      <a:noFill/>
                    </a:lnT>
                    <a:lnB>
                      <a:noFill/>
                    </a:lnB>
                  </a:tcPr>
                </a:tc>
              </a:tr>
              <a:tr h="400781">
                <a:tc>
                  <a:txBody>
                    <a:bodyPr/>
                    <a:lstStyle/>
                    <a:p>
                      <a:r>
                        <a:rPr lang="en-US" sz="1100" b="1"/>
                        <a:t>synchronous.retrieve.majority.only</a:t>
                      </a:r>
                      <a:endParaRPr lang="en-US" sz="1100"/>
                    </a:p>
                  </a:txBody>
                  <a:tcPr marL="57254" marR="57254" marT="28627" marB="28627" anchor="ctr">
                    <a:lnL>
                      <a:noFill/>
                    </a:lnL>
                    <a:lnR>
                      <a:noFill/>
                    </a:lnR>
                    <a:lnT>
                      <a:noFill/>
                    </a:lnT>
                    <a:lnB>
                      <a:noFill/>
                    </a:lnB>
                  </a:tcPr>
                </a:tc>
                <a:tc>
                  <a:txBody>
                    <a:bodyPr/>
                    <a:lstStyle/>
                    <a:p>
                      <a:r>
                        <a:rPr lang="en-US" sz="1100"/>
                        <a:t>If true (default), the node waits for a </a:t>
                      </a:r>
                      <a:r>
                        <a:rPr lang="en-US" sz="1100" b="1"/>
                        <a:t>majority</a:t>
                      </a:r>
                      <a:r>
                        <a:rPr lang="en-US" sz="1100"/>
                        <a:t> of responses. If false, it waits for </a:t>
                      </a:r>
                      <a:r>
                        <a:rPr lang="en-US" sz="1100" b="1"/>
                        <a:t>all</a:t>
                      </a:r>
                      <a:r>
                        <a:rPr lang="en-US" sz="1100"/>
                        <a:t> responses.</a:t>
                      </a:r>
                    </a:p>
                  </a:txBody>
                  <a:tcPr marL="57254" marR="57254" marT="28627" marB="28627" anchor="ctr">
                    <a:lnL>
                      <a:noFill/>
                    </a:lnL>
                    <a:lnR>
                      <a:noFill/>
                    </a:lnR>
                    <a:lnT>
                      <a:noFill/>
                    </a:lnT>
                    <a:lnB>
                      <a:noFill/>
                    </a:lnB>
                  </a:tcPr>
                </a:tc>
              </a:tr>
              <a:tr h="744308">
                <a:tc>
                  <a:txBody>
                    <a:bodyPr/>
                    <a:lstStyle/>
                    <a:p>
                      <a:r>
                        <a:rPr lang="en-US" sz="1100" b="1"/>
                        <a:t>bulk.revoked.sris.timeout</a:t>
                      </a:r>
                      <a:endParaRPr lang="en-US" sz="1100"/>
                    </a:p>
                  </a:txBody>
                  <a:tcPr marL="57254" marR="57254" marT="28627" marB="28627" anchor="ctr">
                    <a:lnL>
                      <a:noFill/>
                    </a:lnL>
                    <a:lnR>
                      <a:noFill/>
                    </a:lnR>
                    <a:lnT>
                      <a:noFill/>
                    </a:lnT>
                    <a:lnB>
                      <a:noFill/>
                    </a:lnB>
                  </a:tcPr>
                </a:tc>
                <a:tc>
                  <a:txBody>
                    <a:bodyPr/>
                    <a:lstStyle/>
                    <a:p>
                      <a:r>
                        <a:rPr lang="en-US" sz="1100"/>
                        <a:t>(Only in cluster-session-revocation.conf) Controls how long (default 10,000 ms or 10 sec) to wait when downloading revocation lists during startup or reconnect.</a:t>
                      </a:r>
                    </a:p>
                  </a:txBody>
                  <a:tcPr marL="57254" marR="57254" marT="28627" marB="28627" anchor="ctr">
                    <a:lnL>
                      <a:noFill/>
                    </a:lnL>
                    <a:lnR>
                      <a:noFill/>
                    </a:lnR>
                    <a:lnT>
                      <a:noFill/>
                    </a:lnT>
                    <a:lnB>
                      <a:noFill/>
                    </a:lnB>
                  </a:tcPr>
                </a:tc>
              </a:tr>
              <a:tr h="572544">
                <a:tc>
                  <a:txBody>
                    <a:bodyPr/>
                    <a:lstStyle/>
                    <a:p>
                      <a:r>
                        <a:rPr lang="en-US" sz="1100" b="1"/>
                        <a:t>read.local.only</a:t>
                      </a:r>
                      <a:endParaRPr lang="en-US" sz="1100"/>
                    </a:p>
                  </a:txBody>
                  <a:tcPr marL="57254" marR="57254" marT="28627" marB="28627" anchor="ctr">
                    <a:lnL>
                      <a:noFill/>
                    </a:lnL>
                    <a:lnR>
                      <a:noFill/>
                    </a:lnR>
                    <a:lnT>
                      <a:noFill/>
                    </a:lnT>
                    <a:lnB>
                      <a:noFill/>
                    </a:lnB>
                  </a:tcPr>
                </a:tc>
                <a:tc>
                  <a:txBody>
                    <a:bodyPr/>
                    <a:lstStyle/>
                    <a:p>
                      <a:r>
                        <a:rPr lang="en-US" sz="1100" dirty="0"/>
                        <a:t>(Only in cluster-session-</a:t>
                      </a:r>
                      <a:r>
                        <a:rPr lang="en-US" sz="1100" dirty="0" err="1"/>
                        <a:t>revocation.conf</a:t>
                      </a:r>
                      <a:r>
                        <a:rPr lang="en-US" sz="1100" dirty="0"/>
                        <a:t>) If true (default), checks revocation status using local data only. If false, queries other nodes too.</a:t>
                      </a:r>
                    </a:p>
                  </a:txBody>
                  <a:tcPr marL="57254" marR="57254" marT="28627" marB="28627" anchor="ctr">
                    <a:lnL>
                      <a:noFill/>
                    </a:lnL>
                    <a:lnR>
                      <a:noFill/>
                    </a:lnR>
                    <a:lnT>
                      <a:noFill/>
                    </a:lnT>
                    <a:lnB>
                      <a:noFill/>
                    </a:lnB>
                  </a:tcPr>
                </a:tc>
              </a:tr>
            </a:tbl>
          </a:graphicData>
        </a:graphic>
      </p:graphicFrame>
    </p:spTree>
    <p:extLst>
      <p:ext uri="{BB962C8B-B14F-4D97-AF65-F5344CB8AC3E}">
        <p14:creationId xmlns:p14="http://schemas.microsoft.com/office/powerpoint/2010/main" val="3797002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95595" y="776614"/>
            <a:ext cx="7390356" cy="369332"/>
          </a:xfrm>
          <a:prstGeom prst="rect">
            <a:avLst/>
          </a:prstGeom>
          <a:noFill/>
        </p:spPr>
        <p:txBody>
          <a:bodyPr wrap="square" rtlCol="0">
            <a:spAutoFit/>
          </a:bodyPr>
          <a:lstStyle/>
          <a:p>
            <a:r>
              <a:rPr lang="en-US" dirty="0"/>
              <a:t>Configuration Files by Service</a:t>
            </a:r>
          </a:p>
        </p:txBody>
      </p:sp>
      <p:graphicFrame>
        <p:nvGraphicFramePr>
          <p:cNvPr id="3" name="Table 2"/>
          <p:cNvGraphicFramePr>
            <a:graphicFrameLocks noGrp="1"/>
          </p:cNvGraphicFramePr>
          <p:nvPr>
            <p:extLst>
              <p:ext uri="{D42A27DB-BD31-4B8C-83A1-F6EECF244321}">
                <p14:modId xmlns:p14="http://schemas.microsoft.com/office/powerpoint/2010/main" val="2357026866"/>
              </p:ext>
            </p:extLst>
          </p:nvPr>
        </p:nvGraphicFramePr>
        <p:xfrm>
          <a:off x="3895595" y="1511119"/>
          <a:ext cx="7909142" cy="4297680"/>
        </p:xfrm>
        <a:graphic>
          <a:graphicData uri="http://schemas.openxmlformats.org/drawingml/2006/table">
            <a:tbl>
              <a:tblPr/>
              <a:tblGrid>
                <a:gridCol w="3954571"/>
                <a:gridCol w="3954571"/>
              </a:tblGrid>
              <a:tr h="0">
                <a:tc>
                  <a:txBody>
                    <a:bodyPr/>
                    <a:lstStyle/>
                    <a:p>
                      <a:r>
                        <a:rPr lang="en-US" dirty="0"/>
                        <a:t>Configuration File</a:t>
                      </a:r>
                    </a:p>
                  </a:txBody>
                  <a:tcPr anchor="ctr">
                    <a:lnL>
                      <a:noFill/>
                    </a:lnL>
                    <a:lnR>
                      <a:noFill/>
                    </a:lnR>
                    <a:lnT>
                      <a:noFill/>
                    </a:lnT>
                    <a:lnB>
                      <a:noFill/>
                    </a:lnB>
                  </a:tcPr>
                </a:tc>
                <a:tc>
                  <a:txBody>
                    <a:bodyPr/>
                    <a:lstStyle/>
                    <a:p>
                      <a:r>
                        <a:rPr lang="en-US"/>
                        <a:t>Service</a:t>
                      </a:r>
                    </a:p>
                  </a:txBody>
                  <a:tcPr anchor="ctr">
                    <a:lnL>
                      <a:noFill/>
                    </a:lnL>
                    <a:lnR>
                      <a:noFill/>
                    </a:lnR>
                    <a:lnT>
                      <a:noFill/>
                    </a:lnT>
                    <a:lnB>
                      <a:noFill/>
                    </a:lnB>
                  </a:tcPr>
                </a:tc>
              </a:tr>
              <a:tr h="0">
                <a:tc>
                  <a:txBody>
                    <a:bodyPr/>
                    <a:lstStyle/>
                    <a:p>
                      <a:r>
                        <a:rPr lang="en-US"/>
                        <a:t>cluster-account-locking.conf</a:t>
                      </a:r>
                    </a:p>
                  </a:txBody>
                  <a:tcPr anchor="ctr">
                    <a:lnL>
                      <a:noFill/>
                    </a:lnL>
                    <a:lnR>
                      <a:noFill/>
                    </a:lnR>
                    <a:lnT>
                      <a:noFill/>
                    </a:lnT>
                    <a:lnB>
                      <a:noFill/>
                    </a:lnB>
                  </a:tcPr>
                </a:tc>
                <a:tc>
                  <a:txBody>
                    <a:bodyPr/>
                    <a:lstStyle/>
                    <a:p>
                      <a:r>
                        <a:rPr lang="en-US"/>
                        <a:t>Account Locking</a:t>
                      </a:r>
                    </a:p>
                  </a:txBody>
                  <a:tcPr anchor="ctr">
                    <a:lnL>
                      <a:noFill/>
                    </a:lnL>
                    <a:lnR>
                      <a:noFill/>
                    </a:lnR>
                    <a:lnT>
                      <a:noFill/>
                    </a:lnT>
                    <a:lnB>
                      <a:noFill/>
                    </a:lnB>
                  </a:tcPr>
                </a:tc>
              </a:tr>
              <a:tr h="0">
                <a:tc>
                  <a:txBody>
                    <a:bodyPr/>
                    <a:lstStyle/>
                    <a:p>
                      <a:r>
                        <a:rPr lang="en-US"/>
                        <a:t>cluster-artifact.conf</a:t>
                      </a:r>
                    </a:p>
                  </a:txBody>
                  <a:tcPr anchor="ctr">
                    <a:lnL>
                      <a:noFill/>
                    </a:lnL>
                    <a:lnR>
                      <a:noFill/>
                    </a:lnR>
                    <a:lnT>
                      <a:noFill/>
                    </a:lnT>
                    <a:lnB>
                      <a:noFill/>
                    </a:lnB>
                  </a:tcPr>
                </a:tc>
                <a:tc>
                  <a:txBody>
                    <a:bodyPr/>
                    <a:lstStyle/>
                    <a:p>
                      <a:r>
                        <a:rPr lang="en-US"/>
                        <a:t>Artifact-Message Persistence and Retrieval</a:t>
                      </a:r>
                    </a:p>
                  </a:txBody>
                  <a:tcPr anchor="ctr">
                    <a:lnL>
                      <a:noFill/>
                    </a:lnL>
                    <a:lnR>
                      <a:noFill/>
                    </a:lnR>
                    <a:lnT>
                      <a:noFill/>
                    </a:lnT>
                    <a:lnB>
                      <a:noFill/>
                    </a:lnB>
                  </a:tcPr>
                </a:tc>
              </a:tr>
              <a:tr h="0">
                <a:tc>
                  <a:txBody>
                    <a:bodyPr/>
                    <a:lstStyle/>
                    <a:p>
                      <a:r>
                        <a:rPr lang="en-US"/>
                        <a:t>cluster-assertion-replay-prevention.conf</a:t>
                      </a:r>
                    </a:p>
                  </a:txBody>
                  <a:tcPr anchor="ctr">
                    <a:lnL>
                      <a:noFill/>
                    </a:lnL>
                    <a:lnR>
                      <a:noFill/>
                    </a:lnR>
                    <a:lnT>
                      <a:noFill/>
                    </a:lnT>
                    <a:lnB>
                      <a:noFill/>
                    </a:lnB>
                  </a:tcPr>
                </a:tc>
                <a:tc>
                  <a:txBody>
                    <a:bodyPr/>
                    <a:lstStyle/>
                    <a:p>
                      <a:r>
                        <a:rPr lang="en-US"/>
                        <a:t>Assertion Replay Prevention</a:t>
                      </a:r>
                    </a:p>
                  </a:txBody>
                  <a:tcPr anchor="ctr">
                    <a:lnL>
                      <a:noFill/>
                    </a:lnL>
                    <a:lnR>
                      <a:noFill/>
                    </a:lnR>
                    <a:lnT>
                      <a:noFill/>
                    </a:lnT>
                    <a:lnB>
                      <a:noFill/>
                    </a:lnB>
                  </a:tcPr>
                </a:tc>
              </a:tr>
              <a:tr h="0">
                <a:tc>
                  <a:txBody>
                    <a:bodyPr/>
                    <a:lstStyle/>
                    <a:p>
                      <a:r>
                        <a:rPr lang="en-US"/>
                        <a:t>cluster-idp-session-registry.conf</a:t>
                      </a:r>
                    </a:p>
                  </a:txBody>
                  <a:tcPr anchor="ctr">
                    <a:lnL>
                      <a:noFill/>
                    </a:lnL>
                    <a:lnR>
                      <a:noFill/>
                    </a:lnR>
                    <a:lnT>
                      <a:noFill/>
                    </a:lnT>
                    <a:lnB>
                      <a:noFill/>
                    </a:lnB>
                  </a:tcPr>
                </a:tc>
                <a:tc>
                  <a:txBody>
                    <a:bodyPr/>
                    <a:lstStyle/>
                    <a:p>
                      <a:r>
                        <a:rPr lang="en-US"/>
                        <a:t>Identity Provider (IdP) Session Registry</a:t>
                      </a:r>
                    </a:p>
                  </a:txBody>
                  <a:tcPr anchor="ctr">
                    <a:lnL>
                      <a:noFill/>
                    </a:lnL>
                    <a:lnR>
                      <a:noFill/>
                    </a:lnR>
                    <a:lnT>
                      <a:noFill/>
                    </a:lnT>
                    <a:lnB>
                      <a:noFill/>
                    </a:lnB>
                  </a:tcPr>
                </a:tc>
              </a:tr>
              <a:tr h="0">
                <a:tc>
                  <a:txBody>
                    <a:bodyPr/>
                    <a:lstStyle/>
                    <a:p>
                      <a:r>
                        <a:rPr lang="en-US"/>
                        <a:t>cluster-inter-request-state.conf</a:t>
                      </a:r>
                    </a:p>
                  </a:txBody>
                  <a:tcPr anchor="ctr">
                    <a:lnL>
                      <a:noFill/>
                    </a:lnL>
                    <a:lnR>
                      <a:noFill/>
                    </a:lnR>
                    <a:lnT>
                      <a:noFill/>
                    </a:lnT>
                    <a:lnB>
                      <a:noFill/>
                    </a:lnB>
                  </a:tcPr>
                </a:tc>
                <a:tc>
                  <a:txBody>
                    <a:bodyPr/>
                    <a:lstStyle/>
                    <a:p>
                      <a:r>
                        <a:rPr lang="en-US"/>
                        <a:t>Inter-Request State Management (IRSM)</a:t>
                      </a:r>
                    </a:p>
                  </a:txBody>
                  <a:tcPr anchor="ctr">
                    <a:lnL>
                      <a:noFill/>
                    </a:lnL>
                    <a:lnR>
                      <a:noFill/>
                    </a:lnR>
                    <a:lnT>
                      <a:noFill/>
                    </a:lnT>
                    <a:lnB>
                      <a:noFill/>
                    </a:lnB>
                  </a:tcPr>
                </a:tc>
              </a:tr>
              <a:tr h="0">
                <a:tc>
                  <a:txBody>
                    <a:bodyPr/>
                    <a:lstStyle/>
                    <a:p>
                      <a:r>
                        <a:rPr lang="en-US" dirty="0"/>
                        <a:t>cluster-session-</a:t>
                      </a:r>
                      <a:r>
                        <a:rPr lang="en-US" dirty="0" err="1"/>
                        <a:t>revocation.conf</a:t>
                      </a:r>
                      <a:endParaRPr lang="en-US" dirty="0"/>
                    </a:p>
                  </a:txBody>
                  <a:tcPr anchor="ctr">
                    <a:lnL>
                      <a:noFill/>
                    </a:lnL>
                    <a:lnR>
                      <a:noFill/>
                    </a:lnR>
                    <a:lnT>
                      <a:noFill/>
                    </a:lnT>
                    <a:lnB>
                      <a:noFill/>
                    </a:lnB>
                  </a:tcPr>
                </a:tc>
                <a:tc>
                  <a:txBody>
                    <a:bodyPr/>
                    <a:lstStyle/>
                    <a:p>
                      <a:r>
                        <a:rPr lang="en-US"/>
                        <a:t>Session Revocation</a:t>
                      </a:r>
                    </a:p>
                  </a:txBody>
                  <a:tcPr anchor="ctr">
                    <a:lnL>
                      <a:noFill/>
                    </a:lnL>
                    <a:lnR>
                      <a:noFill/>
                    </a:lnR>
                    <a:lnT>
                      <a:noFill/>
                    </a:lnT>
                    <a:lnB>
                      <a:noFill/>
                    </a:lnB>
                  </a:tcPr>
                </a:tc>
              </a:tr>
              <a:tr h="0">
                <a:tc>
                  <a:txBody>
                    <a:bodyPr/>
                    <a:lstStyle/>
                    <a:p>
                      <a:r>
                        <a:rPr lang="en-US"/>
                        <a:t>cluster-sp-session-registry.conf</a:t>
                      </a:r>
                    </a:p>
                  </a:txBody>
                  <a:tcPr anchor="ctr">
                    <a:lnL>
                      <a:noFill/>
                    </a:lnL>
                    <a:lnR>
                      <a:noFill/>
                    </a:lnR>
                    <a:lnT>
                      <a:noFill/>
                    </a:lnT>
                    <a:lnB>
                      <a:noFill/>
                    </a:lnB>
                  </a:tcPr>
                </a:tc>
                <a:tc>
                  <a:txBody>
                    <a:bodyPr/>
                    <a:lstStyle/>
                    <a:p>
                      <a:r>
                        <a:rPr lang="en-US" dirty="0"/>
                        <a:t>Service Provider (SP) Session Registry</a:t>
                      </a:r>
                    </a:p>
                  </a:txBody>
                  <a:tcPr anchor="ctr">
                    <a:lnL>
                      <a:noFill/>
                    </a:lnL>
                    <a:lnR>
                      <a:noFill/>
                    </a:lnR>
                    <a:lnT>
                      <a:noFill/>
                    </a:lnT>
                    <a:lnB>
                      <a:noFill/>
                    </a:lnB>
                  </a:tcPr>
                </a:tc>
              </a:tr>
            </a:tbl>
          </a:graphicData>
        </a:graphic>
      </p:graphicFrame>
      <p:sp>
        <p:nvSpPr>
          <p:cNvPr id="7" name="TextBox 6"/>
          <p:cNvSpPr txBox="1"/>
          <p:nvPr/>
        </p:nvSpPr>
        <p:spPr>
          <a:xfrm>
            <a:off x="263047" y="4108537"/>
            <a:ext cx="2743200" cy="1754326"/>
          </a:xfrm>
          <a:prstGeom prst="rect">
            <a:avLst/>
          </a:prstGeom>
          <a:noFill/>
        </p:spPr>
        <p:txBody>
          <a:bodyPr wrap="square" rtlCol="0">
            <a:spAutoFit/>
          </a:bodyPr>
          <a:lstStyle/>
          <a:p>
            <a:r>
              <a:rPr lang="en-US" dirty="0"/>
              <a:t>❗</a:t>
            </a:r>
            <a:r>
              <a:rPr lang="en-US" b="1" dirty="0"/>
              <a:t>Note:</a:t>
            </a:r>
            <a:r>
              <a:rPr lang="en-US" dirty="0"/>
              <a:t> Changes in config files must be </a:t>
            </a:r>
            <a:r>
              <a:rPr lang="en-US" b="1" dirty="0"/>
              <a:t>manually copied</a:t>
            </a:r>
            <a:r>
              <a:rPr lang="en-US" dirty="0"/>
              <a:t> to all nodes. There’s no automatic sync like in adaptive clustering.</a:t>
            </a:r>
          </a:p>
        </p:txBody>
      </p:sp>
    </p:spTree>
    <p:extLst>
      <p:ext uri="{BB962C8B-B14F-4D97-AF65-F5344CB8AC3E}">
        <p14:creationId xmlns:p14="http://schemas.microsoft.com/office/powerpoint/2010/main" val="289320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20855" y="789140"/>
            <a:ext cx="7803715" cy="5078313"/>
          </a:xfrm>
          <a:prstGeom prst="rect">
            <a:avLst/>
          </a:prstGeom>
          <a:noFill/>
        </p:spPr>
        <p:txBody>
          <a:bodyPr wrap="square" rtlCol="0">
            <a:spAutoFit/>
          </a:bodyPr>
          <a:lstStyle/>
          <a:p>
            <a:r>
              <a:rPr lang="en-US" b="1" dirty="0"/>
              <a:t>Deployment Strategies with Preferred </a:t>
            </a:r>
            <a:r>
              <a:rPr lang="en-US" b="1" dirty="0" smtClean="0"/>
              <a:t>Nodes</a:t>
            </a:r>
          </a:p>
          <a:p>
            <a:endParaRPr lang="en-US" b="1" dirty="0"/>
          </a:p>
          <a:p>
            <a:r>
              <a:rPr lang="en-US" dirty="0"/>
              <a:t>You can mix and match how services talk to each other using preferred nodes. Three common setups include</a:t>
            </a:r>
            <a:r>
              <a:rPr lang="en-US" dirty="0" smtClean="0"/>
              <a:t>:</a:t>
            </a:r>
          </a:p>
          <a:p>
            <a:endParaRPr lang="en-US" dirty="0"/>
          </a:p>
          <a:p>
            <a:r>
              <a:rPr lang="en-US" b="1" dirty="0"/>
              <a:t>Sharing all nodes</a:t>
            </a:r>
            <a:r>
              <a:rPr lang="en-US" dirty="0"/>
              <a:t/>
            </a:r>
            <a:br>
              <a:rPr lang="en-US" dirty="0"/>
            </a:br>
            <a:r>
              <a:rPr lang="en-US" dirty="0"/>
              <a:t>Every node shares session data with all others. Easiest to manage, but may increase traffic</a:t>
            </a:r>
            <a:r>
              <a:rPr lang="en-US" dirty="0" smtClean="0"/>
              <a:t>.</a:t>
            </a:r>
          </a:p>
          <a:p>
            <a:endParaRPr lang="en-US" dirty="0"/>
          </a:p>
          <a:p>
            <a:r>
              <a:rPr lang="en-US" b="1" dirty="0"/>
              <a:t>Designating state servers</a:t>
            </a:r>
            <a:r>
              <a:rPr lang="en-US" dirty="0"/>
              <a:t/>
            </a:r>
            <a:br>
              <a:rPr lang="en-US" dirty="0"/>
            </a:br>
            <a:r>
              <a:rPr lang="en-US" dirty="0"/>
              <a:t>Some nodes are assigned as </a:t>
            </a:r>
            <a:r>
              <a:rPr lang="en-US" b="1" dirty="0"/>
              <a:t>state servers</a:t>
            </a:r>
            <a:r>
              <a:rPr lang="en-US" dirty="0"/>
              <a:t>, and only they store session data. Good for limiting memory usage and traffic</a:t>
            </a:r>
            <a:r>
              <a:rPr lang="en-US" dirty="0" smtClean="0"/>
              <a:t>.</a:t>
            </a:r>
          </a:p>
          <a:p>
            <a:endParaRPr lang="en-US" dirty="0"/>
          </a:p>
          <a:p>
            <a:r>
              <a:rPr lang="en-US" b="1" dirty="0"/>
              <a:t>Defining </a:t>
            </a:r>
            <a:r>
              <a:rPr lang="en-US" b="1" dirty="0" err="1"/>
              <a:t>subclusters</a:t>
            </a:r>
            <a:r>
              <a:rPr lang="en-US" dirty="0"/>
              <a:t/>
            </a:r>
            <a:br>
              <a:rPr lang="en-US" dirty="0"/>
            </a:br>
            <a:r>
              <a:rPr lang="en-US" dirty="0"/>
              <a:t>Nodes are split into groups (</a:t>
            </a:r>
            <a:r>
              <a:rPr lang="en-US" dirty="0" err="1"/>
              <a:t>subclusters</a:t>
            </a:r>
            <a:r>
              <a:rPr lang="en-US" dirty="0"/>
              <a:t>), each with its own group ID. Useful for large, region-based deployments. Sessions can be routed to the right </a:t>
            </a:r>
            <a:r>
              <a:rPr lang="en-US" dirty="0" err="1"/>
              <a:t>subcluster</a:t>
            </a:r>
            <a:r>
              <a:rPr lang="en-US" dirty="0"/>
              <a:t> based on the group ID in the session ID.</a:t>
            </a:r>
          </a:p>
          <a:p>
            <a:endParaRPr lang="en-US" dirty="0"/>
          </a:p>
        </p:txBody>
      </p:sp>
    </p:spTree>
    <p:extLst>
      <p:ext uri="{BB962C8B-B14F-4D97-AF65-F5344CB8AC3E}">
        <p14:creationId xmlns:p14="http://schemas.microsoft.com/office/powerpoint/2010/main" val="101355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8017" y="789140"/>
            <a:ext cx="7966554" cy="5355312"/>
          </a:xfrm>
          <a:prstGeom prst="rect">
            <a:avLst/>
          </a:prstGeom>
          <a:noFill/>
        </p:spPr>
        <p:txBody>
          <a:bodyPr wrap="square" rtlCol="0">
            <a:spAutoFit/>
          </a:bodyPr>
          <a:lstStyle/>
          <a:p>
            <a:r>
              <a:rPr lang="en-US" b="1" dirty="0"/>
              <a:t>Performance Tuning</a:t>
            </a:r>
          </a:p>
          <a:p>
            <a:r>
              <a:rPr lang="en-US" dirty="0"/>
              <a:t>Using </a:t>
            </a:r>
            <a:r>
              <a:rPr lang="en-US" b="1" dirty="0" err="1"/>
              <a:t>preferred.node.indices</a:t>
            </a:r>
            <a:r>
              <a:rPr lang="en-US" dirty="0"/>
              <a:t> wisely can</a:t>
            </a:r>
            <a:r>
              <a:rPr lang="en-US" dirty="0" smtClean="0"/>
              <a:t>:</a:t>
            </a:r>
          </a:p>
          <a:p>
            <a:endParaRPr lang="en-US" dirty="0"/>
          </a:p>
          <a:p>
            <a:r>
              <a:rPr lang="en-US" dirty="0"/>
              <a:t>Reduce </a:t>
            </a:r>
            <a:r>
              <a:rPr lang="en-US" b="1" dirty="0"/>
              <a:t>network traffic</a:t>
            </a:r>
            <a:endParaRPr lang="en-US" dirty="0"/>
          </a:p>
          <a:p>
            <a:r>
              <a:rPr lang="en-US" dirty="0"/>
              <a:t>Lower </a:t>
            </a:r>
            <a:r>
              <a:rPr lang="en-US" b="1" dirty="0"/>
              <a:t>memory use</a:t>
            </a:r>
            <a:endParaRPr lang="en-US" dirty="0"/>
          </a:p>
          <a:p>
            <a:r>
              <a:rPr lang="en-US" dirty="0"/>
              <a:t>Improve </a:t>
            </a:r>
            <a:r>
              <a:rPr lang="en-US" b="1" dirty="0" smtClean="0"/>
              <a:t>scalability</a:t>
            </a:r>
          </a:p>
          <a:p>
            <a:endParaRPr lang="en-US" dirty="0"/>
          </a:p>
          <a:p>
            <a:r>
              <a:rPr lang="en-US" dirty="0"/>
              <a:t>However, performance depends on your traffic patterns. For deeper optimization, check the </a:t>
            </a:r>
            <a:r>
              <a:rPr lang="en-US" b="1" dirty="0"/>
              <a:t>PingFederate Performance Tuning Guide</a:t>
            </a:r>
            <a:r>
              <a:rPr lang="en-US" dirty="0" smtClean="0"/>
              <a:t>.</a:t>
            </a:r>
          </a:p>
          <a:p>
            <a:endParaRPr lang="en-US" dirty="0"/>
          </a:p>
          <a:p>
            <a:r>
              <a:rPr lang="en-US" b="1" dirty="0"/>
              <a:t>Final Notes</a:t>
            </a:r>
          </a:p>
          <a:p>
            <a:r>
              <a:rPr lang="en-US" dirty="0"/>
              <a:t>Directed clustering is </a:t>
            </a:r>
            <a:r>
              <a:rPr lang="en-US" b="1" dirty="0"/>
              <a:t>ignored if adaptive clustering is enabled</a:t>
            </a:r>
            <a:r>
              <a:rPr lang="en-US" dirty="0" smtClean="0"/>
              <a:t>.</a:t>
            </a:r>
          </a:p>
          <a:p>
            <a:endParaRPr lang="en-US" dirty="0"/>
          </a:p>
          <a:p>
            <a:r>
              <a:rPr lang="en-US" dirty="0"/>
              <a:t>It's more hands-on, but gives you </a:t>
            </a:r>
            <a:r>
              <a:rPr lang="en-US" b="1" dirty="0"/>
              <a:t>fine control</a:t>
            </a:r>
            <a:r>
              <a:rPr lang="en-US" dirty="0"/>
              <a:t> over how session data is distributed</a:t>
            </a:r>
            <a:r>
              <a:rPr lang="en-US" dirty="0" smtClean="0"/>
              <a:t>.</a:t>
            </a:r>
          </a:p>
          <a:p>
            <a:endParaRPr lang="en-US" dirty="0"/>
          </a:p>
          <a:p>
            <a:r>
              <a:rPr lang="en-US" dirty="0"/>
              <a:t>You can also set </a:t>
            </a:r>
            <a:r>
              <a:rPr lang="en-US" b="1" dirty="0"/>
              <a:t>authentication behavior</a:t>
            </a:r>
            <a:r>
              <a:rPr lang="en-US" dirty="0"/>
              <a:t> to vary by node, using </a:t>
            </a:r>
            <a:r>
              <a:rPr lang="en-US" b="1" dirty="0"/>
              <a:t>Cluster Node Authentication Selector</a:t>
            </a:r>
            <a:r>
              <a:rPr lang="en-US" dirty="0"/>
              <a:t>.</a:t>
            </a:r>
          </a:p>
          <a:p>
            <a:endParaRPr lang="en-US" dirty="0"/>
          </a:p>
        </p:txBody>
      </p:sp>
    </p:spTree>
    <p:extLst>
      <p:ext uri="{BB962C8B-B14F-4D97-AF65-F5344CB8AC3E}">
        <p14:creationId xmlns:p14="http://schemas.microsoft.com/office/powerpoint/2010/main" val="3809973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1353" y="764088"/>
            <a:ext cx="10784910" cy="5909310"/>
          </a:xfrm>
          <a:prstGeom prst="rect">
            <a:avLst/>
          </a:prstGeom>
          <a:noFill/>
        </p:spPr>
        <p:txBody>
          <a:bodyPr wrap="square" rtlCol="0">
            <a:spAutoFit/>
          </a:bodyPr>
          <a:lstStyle/>
          <a:p>
            <a:r>
              <a:rPr lang="en-US" b="1" dirty="0"/>
              <a:t>🔄 Sharing All Nodes – What Does It Mean?</a:t>
            </a:r>
          </a:p>
          <a:p>
            <a:r>
              <a:rPr lang="en-US" dirty="0"/>
              <a:t>Imagine you have </a:t>
            </a:r>
            <a:r>
              <a:rPr lang="en-US" b="1" dirty="0"/>
              <a:t>several PingFederate servers</a:t>
            </a:r>
            <a:r>
              <a:rPr lang="en-US" dirty="0"/>
              <a:t> (called </a:t>
            </a:r>
            <a:r>
              <a:rPr lang="en-US" b="1" dirty="0"/>
              <a:t>nodes</a:t>
            </a:r>
            <a:r>
              <a:rPr lang="en-US" dirty="0"/>
              <a:t>) working together</a:t>
            </a:r>
            <a:r>
              <a:rPr lang="en-US" dirty="0" smtClean="0"/>
              <a:t>.</a:t>
            </a:r>
          </a:p>
          <a:p>
            <a:endParaRPr lang="en-US" dirty="0"/>
          </a:p>
          <a:p>
            <a:r>
              <a:rPr lang="en-US" dirty="0"/>
              <a:t>In the </a:t>
            </a:r>
            <a:r>
              <a:rPr lang="en-US" b="1" dirty="0"/>
              <a:t>"Sharing All Nodes"</a:t>
            </a:r>
            <a:r>
              <a:rPr lang="en-US" dirty="0"/>
              <a:t> setup:</a:t>
            </a:r>
          </a:p>
          <a:p>
            <a:r>
              <a:rPr lang="en-US" dirty="0"/>
              <a:t>Every server </a:t>
            </a:r>
            <a:r>
              <a:rPr lang="en-US" b="1" dirty="0"/>
              <a:t>shares session data with every other server</a:t>
            </a:r>
            <a:r>
              <a:rPr lang="en-US" dirty="0"/>
              <a:t>.</a:t>
            </a:r>
          </a:p>
          <a:p>
            <a:r>
              <a:rPr lang="en-US" dirty="0"/>
              <a:t>You don’t tell the servers who to talk to — they just </a:t>
            </a:r>
            <a:r>
              <a:rPr lang="en-US" b="1" dirty="0"/>
              <a:t>talk to everyone</a:t>
            </a:r>
            <a:r>
              <a:rPr lang="en-US" dirty="0"/>
              <a:t>.</a:t>
            </a:r>
          </a:p>
          <a:p>
            <a:r>
              <a:rPr lang="en-US" dirty="0"/>
              <a:t>This is the </a:t>
            </a:r>
            <a:r>
              <a:rPr lang="en-US" b="1" dirty="0"/>
              <a:t>default setup</a:t>
            </a:r>
            <a:r>
              <a:rPr lang="en-US" dirty="0"/>
              <a:t> in directed clustering</a:t>
            </a:r>
            <a:r>
              <a:rPr lang="en-US" dirty="0" smtClean="0"/>
              <a:t>.</a:t>
            </a:r>
          </a:p>
          <a:p>
            <a:endParaRPr lang="en-US" dirty="0"/>
          </a:p>
          <a:p>
            <a:r>
              <a:rPr lang="en-US" b="1" dirty="0"/>
              <a:t>🛠️ How Do You Set It Up?</a:t>
            </a:r>
          </a:p>
          <a:p>
            <a:r>
              <a:rPr lang="en-US" dirty="0"/>
              <a:t>Just </a:t>
            </a:r>
            <a:r>
              <a:rPr lang="en-US" b="1" dirty="0"/>
              <a:t>leave the </a:t>
            </a:r>
            <a:r>
              <a:rPr lang="en-US" b="1" dirty="0" err="1"/>
              <a:t>preferred.node.indices</a:t>
            </a:r>
            <a:r>
              <a:rPr lang="en-US" b="1" dirty="0"/>
              <a:t> setting blank</a:t>
            </a:r>
            <a:r>
              <a:rPr lang="en-US" dirty="0"/>
              <a:t> in all your config files.</a:t>
            </a:r>
          </a:p>
          <a:p>
            <a:r>
              <a:rPr lang="en-US" dirty="0"/>
              <a:t>That tells PingFederate:</a:t>
            </a:r>
          </a:p>
          <a:p>
            <a:r>
              <a:rPr lang="en-US" dirty="0"/>
              <a:t>"Don't limit who I talk to — just share session data with all other nodes</a:t>
            </a:r>
            <a:r>
              <a:rPr lang="en-US" dirty="0" smtClean="0"/>
              <a:t>.“</a:t>
            </a:r>
          </a:p>
          <a:p>
            <a:endParaRPr lang="en-US" dirty="0"/>
          </a:p>
          <a:p>
            <a:r>
              <a:rPr lang="en-US" b="1" dirty="0"/>
              <a:t>✅ Why Is This Setup Good?</a:t>
            </a:r>
          </a:p>
          <a:p>
            <a:r>
              <a:rPr lang="en-US" b="1" dirty="0"/>
              <a:t>Very easy to set up</a:t>
            </a:r>
            <a:r>
              <a:rPr lang="en-US" dirty="0"/>
              <a:t> — no special configuration.</a:t>
            </a:r>
          </a:p>
          <a:p>
            <a:r>
              <a:rPr lang="en-US" dirty="0"/>
              <a:t>Works with basic traffic distribution like </a:t>
            </a:r>
            <a:r>
              <a:rPr lang="en-US" b="1" dirty="0"/>
              <a:t>round-robin</a:t>
            </a:r>
            <a:r>
              <a:rPr lang="en-US" dirty="0"/>
              <a:t> (where requests are just rotated through each server).</a:t>
            </a:r>
          </a:p>
          <a:p>
            <a:r>
              <a:rPr lang="en-US" dirty="0"/>
              <a:t>Great for </a:t>
            </a:r>
            <a:r>
              <a:rPr lang="en-US" b="1" dirty="0"/>
              <a:t>small clusters</a:t>
            </a:r>
            <a:r>
              <a:rPr lang="en-US" dirty="0"/>
              <a:t> with just a few servers.</a:t>
            </a:r>
          </a:p>
          <a:p>
            <a:endParaRPr lang="en-US" dirty="0"/>
          </a:p>
          <a:p>
            <a:endParaRPr lang="en-US" dirty="0"/>
          </a:p>
          <a:p>
            <a:endParaRPr lang="en-US" dirty="0"/>
          </a:p>
        </p:txBody>
      </p:sp>
    </p:spTree>
    <p:extLst>
      <p:ext uri="{BB962C8B-B14F-4D97-AF65-F5344CB8AC3E}">
        <p14:creationId xmlns:p14="http://schemas.microsoft.com/office/powerpoint/2010/main" val="2482852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1353" y="764088"/>
            <a:ext cx="10784910" cy="923330"/>
          </a:xfrm>
          <a:prstGeom prst="rect">
            <a:avLst/>
          </a:prstGeom>
          <a:noFill/>
        </p:spPr>
        <p:txBody>
          <a:bodyPr wrap="square" rtlCol="0">
            <a:spAutoFit/>
          </a:bodyPr>
          <a:lstStyle/>
          <a:p>
            <a:endParaRPr lang="en-US" dirty="0"/>
          </a:p>
          <a:p>
            <a:endParaRPr lang="en-US" dirty="0"/>
          </a:p>
          <a:p>
            <a:endParaRPr lang="en-US" dirty="0"/>
          </a:p>
        </p:txBody>
      </p:sp>
      <p:sp>
        <p:nvSpPr>
          <p:cNvPr id="2" name="TextBox 1"/>
          <p:cNvSpPr txBox="1"/>
          <p:nvPr/>
        </p:nvSpPr>
        <p:spPr>
          <a:xfrm>
            <a:off x="651353" y="851770"/>
            <a:ext cx="10872592" cy="5078313"/>
          </a:xfrm>
          <a:prstGeom prst="rect">
            <a:avLst/>
          </a:prstGeom>
          <a:noFill/>
        </p:spPr>
        <p:txBody>
          <a:bodyPr wrap="square" rtlCol="0">
            <a:spAutoFit/>
          </a:bodyPr>
          <a:lstStyle/>
          <a:p>
            <a:r>
              <a:rPr lang="en-US" b="1" dirty="0"/>
              <a:t>⚠️ What’s the Downside?</a:t>
            </a:r>
          </a:p>
          <a:p>
            <a:r>
              <a:rPr lang="en-US" dirty="0"/>
              <a:t>Let’s say you have 3 servers — no problem.</a:t>
            </a:r>
          </a:p>
          <a:p>
            <a:r>
              <a:rPr lang="en-US" dirty="0"/>
              <a:t>But if you add 10, 20, or more servers, every new one must:</a:t>
            </a:r>
          </a:p>
          <a:p>
            <a:r>
              <a:rPr lang="en-US" dirty="0"/>
              <a:t>Send session data to </a:t>
            </a:r>
            <a:r>
              <a:rPr lang="en-US" b="1" dirty="0"/>
              <a:t>every other server</a:t>
            </a:r>
            <a:endParaRPr lang="en-US" dirty="0"/>
          </a:p>
          <a:p>
            <a:r>
              <a:rPr lang="en-US" dirty="0"/>
              <a:t>Store data from </a:t>
            </a:r>
            <a:r>
              <a:rPr lang="en-US" b="1" dirty="0"/>
              <a:t>every other server</a:t>
            </a:r>
            <a:endParaRPr lang="en-US" dirty="0"/>
          </a:p>
          <a:p>
            <a:r>
              <a:rPr lang="en-US" dirty="0"/>
              <a:t>That means:</a:t>
            </a:r>
          </a:p>
          <a:p>
            <a:r>
              <a:rPr lang="en-US" b="1" dirty="0"/>
              <a:t>More network traffic</a:t>
            </a:r>
            <a:endParaRPr lang="en-US" dirty="0"/>
          </a:p>
          <a:p>
            <a:r>
              <a:rPr lang="en-US" b="1" dirty="0"/>
              <a:t>More memory use</a:t>
            </a:r>
            <a:endParaRPr lang="en-US" dirty="0"/>
          </a:p>
          <a:p>
            <a:r>
              <a:rPr lang="en-US" b="1" dirty="0"/>
              <a:t>Less performance gain</a:t>
            </a:r>
            <a:r>
              <a:rPr lang="en-US" dirty="0"/>
              <a:t> from adding new servers</a:t>
            </a:r>
          </a:p>
          <a:p>
            <a:r>
              <a:rPr lang="en-US" dirty="0"/>
              <a:t>So, it’s </a:t>
            </a:r>
            <a:r>
              <a:rPr lang="en-US" b="1" dirty="0"/>
              <a:t>simple</a:t>
            </a:r>
            <a:r>
              <a:rPr lang="en-US" dirty="0"/>
              <a:t>, but it doesn’t </a:t>
            </a:r>
            <a:r>
              <a:rPr lang="en-US" b="1" dirty="0"/>
              <a:t>scale well</a:t>
            </a:r>
            <a:r>
              <a:rPr lang="en-US" dirty="0"/>
              <a:t> for large systems</a:t>
            </a:r>
            <a:r>
              <a:rPr lang="en-US" dirty="0" smtClean="0"/>
              <a:t>.</a:t>
            </a:r>
          </a:p>
          <a:p>
            <a:endParaRPr lang="en-US" dirty="0"/>
          </a:p>
          <a:p>
            <a:endParaRPr lang="en-US" dirty="0" smtClean="0"/>
          </a:p>
          <a:p>
            <a:r>
              <a:rPr lang="en-US" b="1" dirty="0"/>
              <a:t>🧠 Simple Analogy</a:t>
            </a:r>
          </a:p>
          <a:p>
            <a:r>
              <a:rPr lang="en-US" dirty="0"/>
              <a:t>Imagine a classroom where </a:t>
            </a:r>
            <a:r>
              <a:rPr lang="en-US" b="1" dirty="0"/>
              <a:t>every student must share their notes with every other student</a:t>
            </a:r>
            <a:r>
              <a:rPr lang="en-US" dirty="0"/>
              <a:t>.</a:t>
            </a:r>
          </a:p>
          <a:p>
            <a:r>
              <a:rPr lang="en-US" dirty="0"/>
              <a:t>In a class of 3 students, it’s easy.</a:t>
            </a:r>
          </a:p>
          <a:p>
            <a:r>
              <a:rPr lang="en-US" dirty="0"/>
              <a:t>In a class of 30 students, it becomes </a:t>
            </a:r>
            <a:r>
              <a:rPr lang="en-US" b="1" dirty="0"/>
              <a:t>chaotic and slow</a:t>
            </a:r>
            <a:r>
              <a:rPr lang="en-US" dirty="0"/>
              <a:t> — everyone’s too busy sharing notes!</a:t>
            </a:r>
          </a:p>
          <a:p>
            <a:endParaRPr lang="en-US" dirty="0"/>
          </a:p>
          <a:p>
            <a:endParaRPr lang="en-US" dirty="0"/>
          </a:p>
        </p:txBody>
      </p:sp>
    </p:spTree>
    <p:extLst>
      <p:ext uri="{BB962C8B-B14F-4D97-AF65-F5344CB8AC3E}">
        <p14:creationId xmlns:p14="http://schemas.microsoft.com/office/powerpoint/2010/main" val="3643740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3567" y="526093"/>
            <a:ext cx="10835014" cy="6463308"/>
          </a:xfrm>
          <a:prstGeom prst="rect">
            <a:avLst/>
          </a:prstGeom>
          <a:noFill/>
        </p:spPr>
        <p:txBody>
          <a:bodyPr wrap="square" rtlCol="0">
            <a:spAutoFit/>
          </a:bodyPr>
          <a:lstStyle/>
          <a:p>
            <a:r>
              <a:rPr lang="en-US" b="1" dirty="0"/>
              <a:t>Designating State </a:t>
            </a:r>
            <a:r>
              <a:rPr lang="en-US" b="1" dirty="0" smtClean="0"/>
              <a:t>Servers</a:t>
            </a:r>
          </a:p>
          <a:p>
            <a:endParaRPr lang="en-US" b="1" dirty="0"/>
          </a:p>
          <a:p>
            <a:r>
              <a:rPr lang="en-US" dirty="0"/>
              <a:t>To improve scalability, PingFederate supports a </a:t>
            </a:r>
            <a:r>
              <a:rPr lang="en-US" b="1" dirty="0"/>
              <a:t>state server clustering model</a:t>
            </a:r>
            <a:r>
              <a:rPr lang="en-US" dirty="0"/>
              <a:t>. This separates engine nodes into two types</a:t>
            </a:r>
            <a:r>
              <a:rPr lang="en-US" dirty="0" smtClean="0"/>
              <a:t>:</a:t>
            </a:r>
          </a:p>
          <a:p>
            <a:endParaRPr lang="en-US" dirty="0"/>
          </a:p>
          <a:p>
            <a:r>
              <a:rPr lang="en-US" b="1" dirty="0"/>
              <a:t>1. Request-Handling Nodes</a:t>
            </a:r>
          </a:p>
          <a:p>
            <a:r>
              <a:rPr lang="en-US" dirty="0"/>
              <a:t>Handle incoming user requests like login, SSO, and </a:t>
            </a:r>
            <a:r>
              <a:rPr lang="en-US" dirty="0" err="1"/>
              <a:t>OAuth</a:t>
            </a:r>
            <a:r>
              <a:rPr lang="en-US" dirty="0"/>
              <a:t>.</a:t>
            </a:r>
          </a:p>
          <a:p>
            <a:r>
              <a:rPr lang="en-US" dirty="0"/>
              <a:t>Communicate with specific </a:t>
            </a:r>
            <a:r>
              <a:rPr lang="en-US" b="1" dirty="0"/>
              <a:t>state server nodes</a:t>
            </a:r>
            <a:r>
              <a:rPr lang="en-US" dirty="0"/>
              <a:t> to store and retrieve runtime data (e.g., session info, tokens).</a:t>
            </a:r>
          </a:p>
          <a:p>
            <a:r>
              <a:rPr lang="en-US" dirty="0"/>
              <a:t>Must be configured with:</a:t>
            </a:r>
          </a:p>
          <a:p>
            <a:r>
              <a:rPr lang="en-US" dirty="0" err="1" smtClean="0"/>
              <a:t>preferred.node.indices</a:t>
            </a:r>
            <a:r>
              <a:rPr lang="en-US" dirty="0"/>
              <a:t>=&lt;</a:t>
            </a:r>
            <a:r>
              <a:rPr lang="en-US" dirty="0" err="1"/>
              <a:t>state_server_indices</a:t>
            </a:r>
            <a:r>
              <a:rPr lang="en-US" dirty="0"/>
              <a:t>&gt; </a:t>
            </a:r>
            <a:endParaRPr lang="en-US" dirty="0" smtClean="0"/>
          </a:p>
          <a:p>
            <a:endParaRPr lang="en-US" dirty="0"/>
          </a:p>
          <a:p>
            <a:r>
              <a:rPr lang="en-US" b="1" dirty="0"/>
              <a:t>2. State Server Nodes</a:t>
            </a:r>
          </a:p>
          <a:p>
            <a:r>
              <a:rPr lang="en-US" dirty="0"/>
              <a:t>Dedicated to managing runtime state.</a:t>
            </a:r>
          </a:p>
          <a:p>
            <a:r>
              <a:rPr lang="en-US" dirty="0"/>
              <a:t>Do </a:t>
            </a:r>
            <a:r>
              <a:rPr lang="en-US" b="1" dirty="0"/>
              <a:t>not</a:t>
            </a:r>
            <a:r>
              <a:rPr lang="en-US" dirty="0"/>
              <a:t> handle user traffic or authentication requests.</a:t>
            </a:r>
          </a:p>
          <a:p>
            <a:r>
              <a:rPr lang="en-US" dirty="0"/>
              <a:t>Kept separate from end-user requests via the </a:t>
            </a:r>
            <a:r>
              <a:rPr lang="en-US" b="1" dirty="0"/>
              <a:t>load balancer</a:t>
            </a:r>
            <a:r>
              <a:rPr lang="en-US" dirty="0"/>
              <a:t>.</a:t>
            </a:r>
          </a:p>
          <a:p>
            <a:r>
              <a:rPr lang="en-US" dirty="0" err="1"/>
              <a:t>preferred.node.indices</a:t>
            </a:r>
            <a:r>
              <a:rPr lang="en-US" dirty="0"/>
              <a:t> setting is not needed here.</a:t>
            </a:r>
          </a:p>
          <a:p>
            <a:r>
              <a:rPr lang="en-US" dirty="0"/>
              <a:t>Even with this setup, </a:t>
            </a:r>
            <a:r>
              <a:rPr lang="en-US" b="1" dirty="0"/>
              <a:t>all nodes must still be able to communicate</a:t>
            </a:r>
            <a:r>
              <a:rPr lang="en-US" dirty="0"/>
              <a:t> due to the underlying cluster protocol. The use of preferred nodes just optimizes how state data is handled.</a:t>
            </a:r>
          </a:p>
          <a:p>
            <a:endParaRPr lang="en-US" b="1" dirty="0" smtClean="0"/>
          </a:p>
          <a:p>
            <a:endParaRPr lang="en-US" dirty="0"/>
          </a:p>
          <a:p>
            <a:endParaRPr lang="en-US" dirty="0" smtClean="0"/>
          </a:p>
          <a:p>
            <a:endParaRPr lang="en-US" dirty="0"/>
          </a:p>
        </p:txBody>
      </p:sp>
    </p:spTree>
    <p:extLst>
      <p:ext uri="{BB962C8B-B14F-4D97-AF65-F5344CB8AC3E}">
        <p14:creationId xmlns:p14="http://schemas.microsoft.com/office/powerpoint/2010/main" val="3434966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4192" y="488515"/>
            <a:ext cx="9507255" cy="923330"/>
          </a:xfrm>
          <a:prstGeom prst="rect">
            <a:avLst/>
          </a:prstGeom>
          <a:noFill/>
        </p:spPr>
        <p:txBody>
          <a:bodyPr wrap="square" rtlCol="0">
            <a:spAutoFit/>
          </a:bodyPr>
          <a:lstStyle/>
          <a:p>
            <a:r>
              <a:rPr lang="en-US" dirty="0"/>
              <a:t>The following diagram illustrates the state-server approach</a:t>
            </a:r>
            <a:r>
              <a:rPr lang="en-US" dirty="0" smtClean="0"/>
              <a:t>.</a:t>
            </a:r>
          </a:p>
          <a:p>
            <a:endParaRPr lang="en-US" dirty="0"/>
          </a:p>
          <a:p>
            <a:endParaRPr lang="en-US" dirty="0"/>
          </a:p>
        </p:txBody>
      </p:sp>
      <p:pic>
        <p:nvPicPr>
          <p:cNvPr id="1026" name="Picture 2" descr="Runtime state-management architecture: Designating state serv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98" y="950180"/>
            <a:ext cx="6713950" cy="53504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728559" y="1102290"/>
            <a:ext cx="4158641" cy="5109091"/>
          </a:xfrm>
          <a:prstGeom prst="rect">
            <a:avLst/>
          </a:prstGeom>
          <a:noFill/>
        </p:spPr>
        <p:txBody>
          <a:bodyPr wrap="square" rtlCol="0">
            <a:spAutoFit/>
          </a:bodyPr>
          <a:lstStyle/>
          <a:p>
            <a:r>
              <a:rPr lang="en-US" sz="1400" b="1" dirty="0" smtClean="0">
                <a:solidFill>
                  <a:srgbClr val="FFFF00"/>
                </a:solidFill>
              </a:rPr>
              <a:t>Note</a:t>
            </a:r>
            <a:r>
              <a:rPr lang="en-US" sz="1400" b="1" dirty="0" smtClean="0"/>
              <a:t>:</a:t>
            </a:r>
          </a:p>
          <a:p>
            <a:r>
              <a:rPr lang="en-US" sz="1400" b="1" dirty="0" err="1" smtClean="0"/>
              <a:t>OAuth</a:t>
            </a:r>
            <a:r>
              <a:rPr lang="en-US" sz="1400" b="1" dirty="0" smtClean="0"/>
              <a:t> </a:t>
            </a:r>
            <a:r>
              <a:rPr lang="en-US" sz="1400" b="1" dirty="0"/>
              <a:t>and Reference Tokens </a:t>
            </a:r>
          </a:p>
          <a:p>
            <a:r>
              <a:rPr lang="en-US" sz="1400" dirty="0" smtClean="0"/>
              <a:t>When </a:t>
            </a:r>
            <a:r>
              <a:rPr lang="en-US" sz="1400" dirty="0"/>
              <a:t>PingFederate works as an </a:t>
            </a:r>
            <a:r>
              <a:rPr lang="en-US" sz="1400" b="1" dirty="0" err="1"/>
              <a:t>OAuth</a:t>
            </a:r>
            <a:r>
              <a:rPr lang="en-US" sz="1400" b="1" dirty="0"/>
              <a:t> Authorization Server</a:t>
            </a:r>
            <a:r>
              <a:rPr lang="en-US" sz="1400" dirty="0"/>
              <a:t> and uses </a:t>
            </a:r>
            <a:r>
              <a:rPr lang="en-US" sz="1400" b="1" dirty="0"/>
              <a:t>reference tokens</a:t>
            </a:r>
            <a:r>
              <a:rPr lang="en-US" sz="1400" dirty="0"/>
              <a:t> (instead of self-contained tokens</a:t>
            </a:r>
            <a:r>
              <a:rPr lang="en-US" sz="1400" dirty="0" smtClean="0"/>
              <a:t>):</a:t>
            </a:r>
          </a:p>
          <a:p>
            <a:endParaRPr lang="en-US" sz="1400" dirty="0"/>
          </a:p>
          <a:p>
            <a:r>
              <a:rPr lang="en-US" sz="1400" dirty="0"/>
              <a:t>The </a:t>
            </a:r>
            <a:r>
              <a:rPr lang="en-US" sz="1400" b="1" dirty="0"/>
              <a:t>Resource Server (RS)</a:t>
            </a:r>
            <a:r>
              <a:rPr lang="en-US" sz="1400" dirty="0"/>
              <a:t> sends a request to PingFederate to look up the full token details — this is called </a:t>
            </a:r>
            <a:r>
              <a:rPr lang="en-US" sz="1400" b="1" dirty="0"/>
              <a:t>"de-referencing"</a:t>
            </a:r>
            <a:r>
              <a:rPr lang="en-US" sz="1400" dirty="0"/>
              <a:t> the token</a:t>
            </a:r>
            <a:r>
              <a:rPr lang="en-US" sz="1400" dirty="0" smtClean="0"/>
              <a:t>.</a:t>
            </a:r>
          </a:p>
          <a:p>
            <a:endParaRPr lang="en-US" sz="1400" dirty="0"/>
          </a:p>
          <a:p>
            <a:r>
              <a:rPr lang="en-US" sz="1400" dirty="0"/>
              <a:t>Since </a:t>
            </a:r>
            <a:r>
              <a:rPr lang="en-US" sz="1400" dirty="0" err="1"/>
              <a:t>OAuth</a:t>
            </a:r>
            <a:r>
              <a:rPr lang="en-US" sz="1400" dirty="0"/>
              <a:t> clients and resource servers send their requests separately, PingFederate needs to make sure </a:t>
            </a:r>
            <a:r>
              <a:rPr lang="en-US" sz="1400" b="1" dirty="0"/>
              <a:t>all engine nodes can access the token data</a:t>
            </a:r>
            <a:r>
              <a:rPr lang="en-US" sz="1400" dirty="0" smtClean="0"/>
              <a:t>.</a:t>
            </a:r>
          </a:p>
          <a:p>
            <a:endParaRPr lang="en-US" sz="1400" dirty="0"/>
          </a:p>
          <a:p>
            <a:r>
              <a:rPr lang="en-US" sz="1400" dirty="0"/>
              <a:t>➡️ That’s why </a:t>
            </a:r>
            <a:r>
              <a:rPr lang="en-US" sz="1400" b="1" dirty="0"/>
              <a:t>reference token data is shared across all engine nodes</a:t>
            </a:r>
            <a:r>
              <a:rPr lang="en-US" sz="1400" dirty="0"/>
              <a:t>, no matter how you’ve set up state servers or clusters</a:t>
            </a:r>
            <a:r>
              <a:rPr lang="en-US" sz="1400" dirty="0" smtClean="0"/>
              <a:t>.</a:t>
            </a:r>
          </a:p>
          <a:p>
            <a:endParaRPr lang="en-US" sz="1400" dirty="0"/>
          </a:p>
          <a:p>
            <a:r>
              <a:rPr lang="en-US" sz="1400" dirty="0"/>
              <a:t>This setup makes sure token validation always works correctly, even in large or distributed environments.</a:t>
            </a:r>
          </a:p>
          <a:p>
            <a:endParaRPr lang="en-US" dirty="0"/>
          </a:p>
        </p:txBody>
      </p:sp>
    </p:spTree>
    <p:extLst>
      <p:ext uri="{BB962C8B-B14F-4D97-AF65-F5344CB8AC3E}">
        <p14:creationId xmlns:p14="http://schemas.microsoft.com/office/powerpoint/2010/main" val="535647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9036" y="814192"/>
            <a:ext cx="10860065" cy="6247864"/>
          </a:xfrm>
          <a:prstGeom prst="rect">
            <a:avLst/>
          </a:prstGeom>
          <a:noFill/>
        </p:spPr>
        <p:txBody>
          <a:bodyPr wrap="square" rtlCol="0">
            <a:spAutoFit/>
          </a:bodyPr>
          <a:lstStyle/>
          <a:p>
            <a:r>
              <a:rPr lang="en-US" b="1" dirty="0"/>
              <a:t>Defining </a:t>
            </a:r>
            <a:r>
              <a:rPr lang="en-US" b="1" dirty="0" err="1" smtClean="0"/>
              <a:t>subclusters</a:t>
            </a:r>
            <a:endParaRPr lang="en-US" b="1" dirty="0" smtClean="0"/>
          </a:p>
          <a:p>
            <a:endParaRPr lang="en-US" b="1" dirty="0"/>
          </a:p>
          <a:p>
            <a:r>
              <a:rPr lang="en-US" sz="1400" b="1" dirty="0" err="1" smtClean="0"/>
              <a:t>Subclustering</a:t>
            </a:r>
            <a:r>
              <a:rPr lang="en-US" sz="1400" dirty="0" smtClean="0"/>
              <a:t> is a way to improve performance by splitting your PingFederate cluster into smaller groups of nodes. Each group is called a </a:t>
            </a:r>
            <a:r>
              <a:rPr lang="en-US" sz="1400" b="1" dirty="0" err="1" smtClean="0"/>
              <a:t>subcluster</a:t>
            </a:r>
            <a:r>
              <a:rPr lang="en-US" sz="1400" dirty="0" smtClean="0"/>
              <a:t>.</a:t>
            </a:r>
          </a:p>
          <a:p>
            <a:endParaRPr lang="en-US" sz="1400" dirty="0" smtClean="0"/>
          </a:p>
          <a:p>
            <a:r>
              <a:rPr lang="en-US" sz="1400" b="1" dirty="0" smtClean="0"/>
              <a:t>How It Works:</a:t>
            </a:r>
          </a:p>
          <a:p>
            <a:r>
              <a:rPr lang="en-US" sz="1400" dirty="0" smtClean="0"/>
              <a:t>You </a:t>
            </a:r>
            <a:r>
              <a:rPr lang="en-US" sz="1400" dirty="0"/>
              <a:t>group engine nodes using their </a:t>
            </a:r>
            <a:r>
              <a:rPr lang="en-US" sz="1400" b="1" dirty="0"/>
              <a:t>node indices</a:t>
            </a:r>
            <a:r>
              <a:rPr lang="en-US" sz="1400" dirty="0"/>
              <a:t>.</a:t>
            </a:r>
          </a:p>
          <a:p>
            <a:r>
              <a:rPr lang="en-US" sz="1400" dirty="0"/>
              <a:t>Each </a:t>
            </a:r>
            <a:r>
              <a:rPr lang="en-US" sz="1400" dirty="0" err="1"/>
              <a:t>subcluster</a:t>
            </a:r>
            <a:r>
              <a:rPr lang="en-US" sz="1400" dirty="0"/>
              <a:t> shares </a:t>
            </a:r>
            <a:r>
              <a:rPr lang="en-US" sz="1400" b="1" dirty="0"/>
              <a:t>session-state data</a:t>
            </a:r>
            <a:r>
              <a:rPr lang="en-US" sz="1400" dirty="0"/>
              <a:t> only within its group.</a:t>
            </a:r>
          </a:p>
          <a:p>
            <a:r>
              <a:rPr lang="en-US" sz="1400" dirty="0"/>
              <a:t>A </a:t>
            </a:r>
            <a:r>
              <a:rPr lang="en-US" sz="1400" b="1" dirty="0"/>
              <a:t>load balancer</a:t>
            </a:r>
            <a:r>
              <a:rPr lang="en-US" sz="1400" dirty="0"/>
              <a:t> must make sure that each user always goes to the </a:t>
            </a:r>
            <a:r>
              <a:rPr lang="en-US" sz="1400" b="1" dirty="0"/>
              <a:t>same </a:t>
            </a:r>
            <a:r>
              <a:rPr lang="en-US" sz="1400" b="1" dirty="0" err="1"/>
              <a:t>subcluster</a:t>
            </a:r>
            <a:r>
              <a:rPr lang="en-US" sz="1400" dirty="0"/>
              <a:t> (this is called </a:t>
            </a:r>
            <a:r>
              <a:rPr lang="en-US" sz="1400" i="1" dirty="0"/>
              <a:t>session stickiness</a:t>
            </a:r>
            <a:r>
              <a:rPr lang="en-US" sz="1400" dirty="0" smtClean="0"/>
              <a:t>).</a:t>
            </a:r>
          </a:p>
          <a:p>
            <a:endParaRPr lang="en-US" sz="1400" dirty="0"/>
          </a:p>
          <a:p>
            <a:r>
              <a:rPr lang="en-US" sz="1400" b="1" dirty="0"/>
              <a:t>Why Use It?</a:t>
            </a:r>
          </a:p>
          <a:p>
            <a:r>
              <a:rPr lang="en-US" sz="1400" dirty="0"/>
              <a:t>It helps PingFederate </a:t>
            </a:r>
            <a:r>
              <a:rPr lang="en-US" sz="1400" b="1" dirty="0"/>
              <a:t>scale better</a:t>
            </a:r>
            <a:r>
              <a:rPr lang="en-US" sz="1400" dirty="0"/>
              <a:t>. Adding more </a:t>
            </a:r>
            <a:r>
              <a:rPr lang="en-US" sz="1400" dirty="0" err="1"/>
              <a:t>subclusters</a:t>
            </a:r>
            <a:r>
              <a:rPr lang="en-US" sz="1400" dirty="0"/>
              <a:t> won’t slow down the existing ones.</a:t>
            </a:r>
          </a:p>
          <a:p>
            <a:r>
              <a:rPr lang="en-US" sz="1400" dirty="0"/>
              <a:t>It reduces the amount of data being shared between nodes</a:t>
            </a:r>
            <a:r>
              <a:rPr lang="en-US" sz="1400" dirty="0" smtClean="0"/>
              <a:t>.</a:t>
            </a:r>
          </a:p>
          <a:p>
            <a:endParaRPr lang="en-US" sz="1400" dirty="0"/>
          </a:p>
          <a:p>
            <a:r>
              <a:rPr lang="en-US" sz="1400" b="1" dirty="0"/>
              <a:t>Things to Keep in Mind:</a:t>
            </a:r>
          </a:p>
          <a:p>
            <a:r>
              <a:rPr lang="en-US" sz="1400" dirty="0"/>
              <a:t>All nodes still need to </a:t>
            </a:r>
            <a:r>
              <a:rPr lang="en-US" sz="1400" b="1" dirty="0"/>
              <a:t>communicate</a:t>
            </a:r>
            <a:r>
              <a:rPr lang="en-US" sz="1400" dirty="0"/>
              <a:t> with each other — that’s required for clustering.</a:t>
            </a:r>
          </a:p>
          <a:p>
            <a:r>
              <a:rPr lang="en-US" sz="1400" dirty="0"/>
              <a:t>This setup is just an </a:t>
            </a:r>
            <a:r>
              <a:rPr lang="en-US" sz="1400" b="1" dirty="0"/>
              <a:t>optimization</a:t>
            </a:r>
            <a:r>
              <a:rPr lang="en-US" sz="1400" dirty="0"/>
              <a:t> to handle session data more efficiently</a:t>
            </a:r>
            <a:r>
              <a:rPr lang="en-US" sz="1400" dirty="0" smtClean="0"/>
              <a:t>.</a:t>
            </a:r>
          </a:p>
          <a:p>
            <a:endParaRPr lang="en-US" sz="1400" dirty="0" smtClean="0"/>
          </a:p>
          <a:p>
            <a:r>
              <a:rPr lang="en-US" sz="1400" b="1" dirty="0" smtClean="0"/>
              <a:t>⚠️ </a:t>
            </a:r>
            <a:r>
              <a:rPr lang="en-US" sz="1400" b="1" dirty="0"/>
              <a:t>Limitations of </a:t>
            </a:r>
            <a:r>
              <a:rPr lang="en-US" sz="1400" b="1" dirty="0" err="1"/>
              <a:t>Subclustering</a:t>
            </a:r>
            <a:r>
              <a:rPr lang="en-US" sz="1400" b="1" dirty="0"/>
              <a:t>:</a:t>
            </a:r>
          </a:p>
          <a:p>
            <a:r>
              <a:rPr lang="en-US" sz="1400" dirty="0" err="1"/>
              <a:t>Subclustering</a:t>
            </a:r>
            <a:r>
              <a:rPr lang="en-US" sz="1400" dirty="0"/>
              <a:t> </a:t>
            </a:r>
            <a:r>
              <a:rPr lang="en-US" sz="1400" b="1" dirty="0"/>
              <a:t>does not support</a:t>
            </a:r>
            <a:r>
              <a:rPr lang="en-US" sz="1400" dirty="0"/>
              <a:t> the following features:</a:t>
            </a:r>
          </a:p>
          <a:p>
            <a:r>
              <a:rPr lang="en-US" sz="1400" b="1" dirty="0" err="1"/>
              <a:t>OpenID</a:t>
            </a:r>
            <a:r>
              <a:rPr lang="en-US" sz="1400" b="1" dirty="0"/>
              <a:t> Connect back-channel logout</a:t>
            </a:r>
            <a:endParaRPr lang="en-US" sz="1400" dirty="0"/>
          </a:p>
          <a:p>
            <a:r>
              <a:rPr lang="en-US" sz="1400" b="1" dirty="0"/>
              <a:t>SAML 2.0 Single Logout (SLO)</a:t>
            </a:r>
            <a:r>
              <a:rPr lang="en-US" sz="1400" dirty="0"/>
              <a:t> using SOAP</a:t>
            </a:r>
          </a:p>
          <a:p>
            <a:r>
              <a:rPr lang="en-US" sz="1400" b="1" dirty="0"/>
              <a:t>Revoking sessions</a:t>
            </a:r>
            <a:r>
              <a:rPr lang="en-US" sz="1400" dirty="0"/>
              <a:t> after a user changes or resets their </a:t>
            </a:r>
            <a:r>
              <a:rPr lang="en-US" sz="1400" dirty="0" smtClean="0"/>
              <a:t>password</a:t>
            </a:r>
          </a:p>
          <a:p>
            <a:endParaRPr lang="en-US" sz="1400" dirty="0"/>
          </a:p>
          <a:p>
            <a:r>
              <a:rPr lang="en-US" sz="1400" dirty="0"/>
              <a:t>👉 If you need any of these features, you should use one of these instead:</a:t>
            </a:r>
          </a:p>
          <a:p>
            <a:r>
              <a:rPr lang="en-US" sz="1400" b="1" dirty="0"/>
              <a:t>All nodes share state</a:t>
            </a:r>
            <a:endParaRPr lang="en-US" sz="1400" dirty="0"/>
          </a:p>
          <a:p>
            <a:r>
              <a:rPr lang="en-US" sz="1400" b="1" dirty="0" smtClean="0"/>
              <a:t>Designated state servers</a:t>
            </a:r>
            <a:r>
              <a:rPr lang="en-US" sz="1400" dirty="0" smtClean="0"/>
              <a:t> setup</a:t>
            </a:r>
          </a:p>
          <a:p>
            <a:endParaRPr lang="en-US" sz="1400" b="1" dirty="0"/>
          </a:p>
        </p:txBody>
      </p:sp>
    </p:spTree>
    <p:extLst>
      <p:ext uri="{BB962C8B-B14F-4D97-AF65-F5344CB8AC3E}">
        <p14:creationId xmlns:p14="http://schemas.microsoft.com/office/powerpoint/2010/main" val="1333549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914400" y="1077238"/>
            <a:ext cx="10346499" cy="3416320"/>
          </a:xfrm>
          <a:prstGeom prst="rect">
            <a:avLst/>
          </a:prstGeom>
          <a:noFill/>
        </p:spPr>
        <p:txBody>
          <a:bodyPr wrap="square" rtlCol="0">
            <a:spAutoFit/>
          </a:bodyPr>
          <a:lstStyle/>
          <a:p>
            <a:r>
              <a:rPr lang="en-US" sz="2400" b="1" dirty="0"/>
              <a:t>Runtime state-management services help keep track of user session information across a group of servers (called a cluster).</a:t>
            </a:r>
            <a:r>
              <a:rPr lang="en-US" sz="2400" dirty="0"/>
              <a:t> This allows multiple servers to work together like one system when handling things like single sign-on (SSO) and logout. In large setups with many servers, it can be faster and more efficient to share session details with just a few of them, instead of all. </a:t>
            </a:r>
            <a:endParaRPr lang="en-US" sz="2400" dirty="0" smtClean="0"/>
          </a:p>
          <a:p>
            <a:endParaRPr lang="en-US" sz="2400" dirty="0"/>
          </a:p>
          <a:p>
            <a:r>
              <a:rPr lang="en-US" sz="2400" dirty="0" smtClean="0"/>
              <a:t>PingFederate </a:t>
            </a:r>
            <a:r>
              <a:rPr lang="en-US" sz="2400" dirty="0"/>
              <a:t>offers two ways to manage this: </a:t>
            </a:r>
            <a:r>
              <a:rPr lang="en-US" sz="2400" b="1" dirty="0"/>
              <a:t>adaptive clustering</a:t>
            </a:r>
            <a:r>
              <a:rPr lang="en-US" sz="2400" dirty="0"/>
              <a:t> and </a:t>
            </a:r>
            <a:r>
              <a:rPr lang="en-US" sz="2400" b="1" dirty="0"/>
              <a:t>directed clustering</a:t>
            </a:r>
            <a:r>
              <a:rPr lang="en-US" sz="2400" dirty="0"/>
              <a:t>.</a:t>
            </a:r>
          </a:p>
        </p:txBody>
      </p:sp>
    </p:spTree>
    <p:extLst>
      <p:ext uri="{BB962C8B-B14F-4D97-AF65-F5344CB8AC3E}">
        <p14:creationId xmlns:p14="http://schemas.microsoft.com/office/powerpoint/2010/main" val="3001613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1041" y="551144"/>
            <a:ext cx="10809962" cy="6555641"/>
          </a:xfrm>
          <a:prstGeom prst="rect">
            <a:avLst/>
          </a:prstGeom>
          <a:noFill/>
        </p:spPr>
        <p:txBody>
          <a:bodyPr wrap="square" rtlCol="0">
            <a:spAutoFit/>
          </a:bodyPr>
          <a:lstStyle/>
          <a:p>
            <a:r>
              <a:rPr lang="en-US" sz="1400" b="1" dirty="0"/>
              <a:t>How the </a:t>
            </a:r>
            <a:r>
              <a:rPr lang="en-US" sz="1400" b="1" dirty="0" err="1"/>
              <a:t>Subcluster</a:t>
            </a:r>
            <a:r>
              <a:rPr lang="en-US" sz="1400" b="1" dirty="0"/>
              <a:t> Flow Works After User Authentication:</a:t>
            </a:r>
          </a:p>
          <a:p>
            <a:r>
              <a:rPr lang="en-US" sz="1400" b="1" dirty="0"/>
              <a:t>User Sends Request:</a:t>
            </a:r>
            <a:endParaRPr lang="en-US" sz="1400" dirty="0"/>
          </a:p>
          <a:p>
            <a:pPr lvl="1"/>
            <a:r>
              <a:rPr lang="en-US" sz="1400" dirty="0"/>
              <a:t>The user tries to log in or authenticate to the app.</a:t>
            </a:r>
          </a:p>
          <a:p>
            <a:pPr lvl="1"/>
            <a:r>
              <a:rPr lang="en-US" sz="1400" dirty="0"/>
              <a:t>The request is sent to </a:t>
            </a:r>
            <a:r>
              <a:rPr lang="en-US" sz="1400" b="1" dirty="0"/>
              <a:t>PingFederate</a:t>
            </a:r>
            <a:r>
              <a:rPr lang="en-US" sz="1400" dirty="0"/>
              <a:t> (which acts as the </a:t>
            </a:r>
            <a:r>
              <a:rPr lang="en-US" sz="1400" b="1" dirty="0" err="1"/>
              <a:t>OAuth</a:t>
            </a:r>
            <a:r>
              <a:rPr lang="en-US" sz="1400" b="1" dirty="0"/>
              <a:t> Authorization Server</a:t>
            </a:r>
            <a:r>
              <a:rPr lang="en-US" sz="1400" dirty="0"/>
              <a:t> or </a:t>
            </a:r>
            <a:r>
              <a:rPr lang="en-US" sz="1400" b="1" dirty="0"/>
              <a:t>SSO provider</a:t>
            </a:r>
            <a:r>
              <a:rPr lang="en-US" sz="1400" dirty="0"/>
              <a:t>).</a:t>
            </a:r>
          </a:p>
          <a:p>
            <a:r>
              <a:rPr lang="en-US" sz="1400" b="1" dirty="0"/>
              <a:t>Load Balancer Routes Request:</a:t>
            </a:r>
            <a:endParaRPr lang="en-US" sz="1400" dirty="0"/>
          </a:p>
          <a:p>
            <a:pPr lvl="1"/>
            <a:r>
              <a:rPr lang="en-US" sz="1400" dirty="0"/>
              <a:t>The </a:t>
            </a:r>
            <a:r>
              <a:rPr lang="en-US" sz="1400" b="1" dirty="0"/>
              <a:t>load balancer</a:t>
            </a:r>
            <a:r>
              <a:rPr lang="en-US" sz="1400" dirty="0"/>
              <a:t> decides which </a:t>
            </a:r>
            <a:r>
              <a:rPr lang="en-US" sz="1400" b="1" dirty="0" err="1"/>
              <a:t>subcluster</a:t>
            </a:r>
            <a:r>
              <a:rPr lang="en-US" sz="1400" dirty="0"/>
              <a:t> the user should go to.</a:t>
            </a:r>
          </a:p>
          <a:p>
            <a:pPr lvl="1"/>
            <a:r>
              <a:rPr lang="en-US" sz="1400" dirty="0"/>
              <a:t>It uses </a:t>
            </a:r>
            <a:r>
              <a:rPr lang="en-US" sz="1400" b="1" dirty="0"/>
              <a:t>session stickiness</a:t>
            </a:r>
            <a:r>
              <a:rPr lang="en-US" sz="1400" dirty="0"/>
              <a:t>, meaning the load balancer makes sure the user’s session always goes to the same </a:t>
            </a:r>
            <a:r>
              <a:rPr lang="en-US" sz="1400" dirty="0" err="1"/>
              <a:t>subcluster</a:t>
            </a:r>
            <a:r>
              <a:rPr lang="en-US" sz="1400" dirty="0"/>
              <a:t> each time.</a:t>
            </a:r>
          </a:p>
          <a:p>
            <a:r>
              <a:rPr lang="en-US" sz="1400" b="1" dirty="0"/>
              <a:t>Authentication Happens in Request-Handling Node:</a:t>
            </a:r>
            <a:endParaRPr lang="en-US" sz="1400" dirty="0"/>
          </a:p>
          <a:p>
            <a:pPr lvl="1"/>
            <a:r>
              <a:rPr lang="en-US" sz="1400" dirty="0"/>
              <a:t>The </a:t>
            </a:r>
            <a:r>
              <a:rPr lang="en-US" sz="1400" b="1" dirty="0"/>
              <a:t>request-handling node</a:t>
            </a:r>
            <a:r>
              <a:rPr lang="en-US" sz="1400" dirty="0"/>
              <a:t> in the </a:t>
            </a:r>
            <a:r>
              <a:rPr lang="en-US" sz="1400" dirty="0" err="1"/>
              <a:t>subcluster</a:t>
            </a:r>
            <a:r>
              <a:rPr lang="en-US" sz="1400" dirty="0"/>
              <a:t> processes the user’s login, authenticates the user, and creates a session.</a:t>
            </a:r>
          </a:p>
          <a:p>
            <a:pPr lvl="1"/>
            <a:r>
              <a:rPr lang="en-US" sz="1400" dirty="0"/>
              <a:t>The user’s session data (like session tokens, identity info) is </a:t>
            </a:r>
            <a:r>
              <a:rPr lang="en-US" sz="1400" b="1" dirty="0"/>
              <a:t>stored within the same </a:t>
            </a:r>
            <a:r>
              <a:rPr lang="en-US" sz="1400" b="1" dirty="0" err="1"/>
              <a:t>subcluster</a:t>
            </a:r>
            <a:r>
              <a:rPr lang="en-US" sz="1400" dirty="0"/>
              <a:t>.</a:t>
            </a:r>
          </a:p>
          <a:p>
            <a:r>
              <a:rPr lang="en-US" sz="1400" b="1" dirty="0"/>
              <a:t>Session State Shared Within </a:t>
            </a:r>
            <a:r>
              <a:rPr lang="en-US" sz="1400" b="1" dirty="0" err="1"/>
              <a:t>Subcluster</a:t>
            </a:r>
            <a:r>
              <a:rPr lang="en-US" sz="1400" b="1" dirty="0"/>
              <a:t>:</a:t>
            </a:r>
            <a:endParaRPr lang="en-US" sz="1400" dirty="0"/>
          </a:p>
          <a:p>
            <a:pPr lvl="1"/>
            <a:r>
              <a:rPr lang="en-US" sz="1400" dirty="0"/>
              <a:t>The session data is only shared with the other nodes within the </a:t>
            </a:r>
            <a:r>
              <a:rPr lang="en-US" sz="1400" b="1" dirty="0"/>
              <a:t>same </a:t>
            </a:r>
            <a:r>
              <a:rPr lang="en-US" sz="1400" b="1" dirty="0" err="1"/>
              <a:t>subcluster</a:t>
            </a:r>
            <a:r>
              <a:rPr lang="en-US" sz="1400" dirty="0"/>
              <a:t>. It doesn't go beyond that group.</a:t>
            </a:r>
          </a:p>
          <a:p>
            <a:pPr lvl="1"/>
            <a:r>
              <a:rPr lang="en-US" sz="1400" dirty="0"/>
              <a:t>This keeps the session data more efficient and reduces unnecessary communication between nodes.</a:t>
            </a:r>
          </a:p>
          <a:p>
            <a:r>
              <a:rPr lang="en-US" sz="1400" b="1" dirty="0"/>
              <a:t>User Makes Further Requests:</a:t>
            </a:r>
            <a:endParaRPr lang="en-US" sz="1400" dirty="0"/>
          </a:p>
          <a:p>
            <a:pPr lvl="1"/>
            <a:r>
              <a:rPr lang="en-US" sz="1400" dirty="0"/>
              <a:t>Once the user is authenticated, any subsequent requests (like accessing resources or services) are sent to the same </a:t>
            </a:r>
            <a:r>
              <a:rPr lang="en-US" sz="1400" b="1" dirty="0" err="1"/>
              <a:t>subcluster</a:t>
            </a:r>
            <a:r>
              <a:rPr lang="en-US" sz="1400" dirty="0"/>
              <a:t> (thanks to session stickiness).</a:t>
            </a:r>
          </a:p>
          <a:p>
            <a:pPr lvl="1"/>
            <a:r>
              <a:rPr lang="en-US" sz="1400" dirty="0"/>
              <a:t>The request-handling node within that </a:t>
            </a:r>
            <a:r>
              <a:rPr lang="en-US" sz="1400" dirty="0" err="1"/>
              <a:t>subcluster</a:t>
            </a:r>
            <a:r>
              <a:rPr lang="en-US" sz="1400" dirty="0"/>
              <a:t> will process the requests using the session data it already has.</a:t>
            </a:r>
          </a:p>
          <a:p>
            <a:r>
              <a:rPr lang="en-US" sz="1400" b="1" dirty="0" err="1"/>
              <a:t>Subcluster</a:t>
            </a:r>
            <a:r>
              <a:rPr lang="en-US" sz="1400" b="1" dirty="0"/>
              <a:t> Stays Efficient:</a:t>
            </a:r>
            <a:endParaRPr lang="en-US" sz="1400" dirty="0"/>
          </a:p>
          <a:p>
            <a:pPr lvl="1"/>
            <a:r>
              <a:rPr lang="en-US" sz="1400" dirty="0"/>
              <a:t>The other </a:t>
            </a:r>
            <a:r>
              <a:rPr lang="en-US" sz="1400" dirty="0" err="1"/>
              <a:t>subclusters</a:t>
            </a:r>
            <a:r>
              <a:rPr lang="en-US" sz="1400" dirty="0"/>
              <a:t> are not affected by this user’s session, meaning their performance stays </a:t>
            </a:r>
            <a:r>
              <a:rPr lang="en-US" sz="1400" b="1" dirty="0" err="1"/>
              <a:t>unimpacted</a:t>
            </a:r>
            <a:r>
              <a:rPr lang="en-US" sz="1400" dirty="0"/>
              <a:t>.</a:t>
            </a:r>
          </a:p>
          <a:p>
            <a:pPr lvl="1"/>
            <a:r>
              <a:rPr lang="en-US" sz="1400" dirty="0"/>
              <a:t>Each </a:t>
            </a:r>
            <a:r>
              <a:rPr lang="en-US" sz="1400" dirty="0" err="1"/>
              <a:t>subcluster</a:t>
            </a:r>
            <a:r>
              <a:rPr lang="en-US" sz="1400" dirty="0"/>
              <a:t> is </a:t>
            </a:r>
            <a:r>
              <a:rPr lang="en-US" sz="1400" b="1" dirty="0"/>
              <a:t>independent</a:t>
            </a:r>
            <a:r>
              <a:rPr lang="en-US" sz="1400" dirty="0"/>
              <a:t> in terms of session-state management, so they scale better.</a:t>
            </a:r>
          </a:p>
          <a:p>
            <a:r>
              <a:rPr lang="en-US" sz="1400" b="1" dirty="0"/>
              <a:t>User Logs Out or Session Expires:</a:t>
            </a:r>
            <a:endParaRPr lang="en-US" sz="1400" dirty="0"/>
          </a:p>
          <a:p>
            <a:pPr lvl="1"/>
            <a:r>
              <a:rPr lang="en-US" sz="1400" dirty="0"/>
              <a:t>When the user logs out, the session information will be cleared from the </a:t>
            </a:r>
            <a:r>
              <a:rPr lang="en-US" sz="1400" dirty="0" err="1"/>
              <a:t>subcluster</a:t>
            </a:r>
            <a:r>
              <a:rPr lang="en-US" sz="1400" dirty="0"/>
              <a:t>.</a:t>
            </a:r>
          </a:p>
          <a:p>
            <a:pPr lvl="1"/>
            <a:r>
              <a:rPr lang="en-US" sz="1400" dirty="0"/>
              <a:t>Since </a:t>
            </a:r>
            <a:r>
              <a:rPr lang="en-US" sz="1400" dirty="0" err="1"/>
              <a:t>subclusters</a:t>
            </a:r>
            <a:r>
              <a:rPr lang="en-US" sz="1400" dirty="0"/>
              <a:t> are isolated, the </a:t>
            </a:r>
            <a:r>
              <a:rPr lang="en-US" sz="1400" b="1" dirty="0"/>
              <a:t>logout process</a:t>
            </a:r>
            <a:r>
              <a:rPr lang="en-US" sz="1400" dirty="0"/>
              <a:t> affects only the user’s session in that </a:t>
            </a:r>
            <a:r>
              <a:rPr lang="en-US" sz="1400" dirty="0" err="1"/>
              <a:t>subcluster</a:t>
            </a:r>
            <a:r>
              <a:rPr lang="en-US" sz="1400" dirty="0"/>
              <a:t>, not others.</a:t>
            </a:r>
          </a:p>
          <a:p>
            <a:r>
              <a:rPr lang="en-US" sz="1400" b="1" dirty="0"/>
              <a:t>Key Points to Remember:</a:t>
            </a:r>
          </a:p>
          <a:p>
            <a:r>
              <a:rPr lang="en-US" sz="1400" b="1" dirty="0"/>
              <a:t>Session stickiness</a:t>
            </a:r>
            <a:r>
              <a:rPr lang="en-US" sz="1400" dirty="0"/>
              <a:t> keeps the user going to the same </a:t>
            </a:r>
            <a:r>
              <a:rPr lang="en-US" sz="1400" dirty="0" err="1"/>
              <a:t>subcluster</a:t>
            </a:r>
            <a:r>
              <a:rPr lang="en-US" sz="1400" dirty="0"/>
              <a:t> for all their requests.</a:t>
            </a:r>
          </a:p>
          <a:p>
            <a:r>
              <a:rPr lang="en-US" sz="1400" b="1" dirty="0"/>
              <a:t>Session data</a:t>
            </a:r>
            <a:r>
              <a:rPr lang="en-US" sz="1400" dirty="0"/>
              <a:t> stays inside the same </a:t>
            </a:r>
            <a:r>
              <a:rPr lang="en-US" sz="1400" dirty="0" err="1"/>
              <a:t>subcluster</a:t>
            </a:r>
            <a:r>
              <a:rPr lang="en-US" sz="1400" dirty="0"/>
              <a:t> — no need to share it with other </a:t>
            </a:r>
            <a:r>
              <a:rPr lang="en-US" sz="1400" dirty="0" err="1"/>
              <a:t>subclusters</a:t>
            </a:r>
            <a:r>
              <a:rPr lang="en-US" sz="1400" dirty="0"/>
              <a:t>.</a:t>
            </a:r>
          </a:p>
          <a:p>
            <a:r>
              <a:rPr lang="en-US" sz="1400" dirty="0"/>
              <a:t>This setup </a:t>
            </a:r>
            <a:r>
              <a:rPr lang="en-US" sz="1400" b="1" dirty="0"/>
              <a:t>scales better</a:t>
            </a:r>
            <a:r>
              <a:rPr lang="en-US" sz="1400" dirty="0"/>
              <a:t> because adding more </a:t>
            </a:r>
            <a:r>
              <a:rPr lang="en-US" sz="1400" dirty="0" err="1"/>
              <a:t>subclusters</a:t>
            </a:r>
            <a:r>
              <a:rPr lang="en-US" sz="1400" dirty="0"/>
              <a:t> doesn’t affect performance elsewhere.</a:t>
            </a:r>
          </a:p>
          <a:p>
            <a:r>
              <a:rPr lang="en-US" sz="1400" b="1" dirty="0"/>
              <a:t>No cross-</a:t>
            </a:r>
            <a:r>
              <a:rPr lang="en-US" sz="1400" b="1" dirty="0" err="1"/>
              <a:t>subcluster</a:t>
            </a:r>
            <a:r>
              <a:rPr lang="en-US" sz="1400" b="1" dirty="0"/>
              <a:t> communication</a:t>
            </a:r>
            <a:r>
              <a:rPr lang="en-US" sz="1400" dirty="0"/>
              <a:t> unless necessary.</a:t>
            </a:r>
          </a:p>
          <a:p>
            <a:endParaRPr lang="en-US" sz="1400" dirty="0"/>
          </a:p>
        </p:txBody>
      </p:sp>
    </p:spTree>
    <p:extLst>
      <p:ext uri="{BB962C8B-B14F-4D97-AF65-F5344CB8AC3E}">
        <p14:creationId xmlns:p14="http://schemas.microsoft.com/office/powerpoint/2010/main" val="1666890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1041" y="601249"/>
            <a:ext cx="7528142" cy="861774"/>
          </a:xfrm>
          <a:prstGeom prst="rect">
            <a:avLst/>
          </a:prstGeom>
          <a:noFill/>
        </p:spPr>
        <p:txBody>
          <a:bodyPr wrap="square" rtlCol="0">
            <a:spAutoFit/>
          </a:bodyPr>
          <a:lstStyle/>
          <a:p>
            <a:r>
              <a:rPr lang="en-US" sz="1400" dirty="0"/>
              <a:t>The following diagram illustrates the </a:t>
            </a:r>
            <a:r>
              <a:rPr lang="en-US" sz="1400" dirty="0" err="1"/>
              <a:t>subcluster</a:t>
            </a:r>
            <a:r>
              <a:rPr lang="en-US" sz="1400" dirty="0"/>
              <a:t> approach.</a:t>
            </a:r>
          </a:p>
          <a:p>
            <a:r>
              <a:rPr lang="en-US" dirty="0"/>
              <a:t/>
            </a:r>
            <a:br>
              <a:rPr lang="en-US" dirty="0"/>
            </a:br>
            <a:endParaRPr lang="en-US" dirty="0"/>
          </a:p>
        </p:txBody>
      </p:sp>
      <p:pic>
        <p:nvPicPr>
          <p:cNvPr id="2050" name="Picture 2" descr="Runtime state-management architecture: Defining subcluste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49" y="1032136"/>
            <a:ext cx="6144531" cy="55300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127310" y="1182448"/>
            <a:ext cx="4396635" cy="2031325"/>
          </a:xfrm>
          <a:prstGeom prst="rect">
            <a:avLst/>
          </a:prstGeom>
          <a:noFill/>
        </p:spPr>
        <p:txBody>
          <a:bodyPr wrap="square" rtlCol="0">
            <a:spAutoFit/>
          </a:bodyPr>
          <a:lstStyle/>
          <a:p>
            <a:r>
              <a:rPr lang="en-US" dirty="0"/>
              <a:t>In this example, the </a:t>
            </a:r>
            <a:r>
              <a:rPr lang="en-US" dirty="0" err="1"/>
              <a:t>preferred.node.indices</a:t>
            </a:r>
            <a:r>
              <a:rPr lang="en-US" dirty="0"/>
              <a:t> property of each server in the cluster lists the indices of all nodes in its subgroup (including itself). Requests are directed to all nodes but the load balancer directs user sessions to the same </a:t>
            </a:r>
            <a:r>
              <a:rPr lang="en-US" dirty="0" err="1"/>
              <a:t>subcluster</a:t>
            </a:r>
            <a:r>
              <a:rPr lang="en-US" dirty="0"/>
              <a:t>.</a:t>
            </a:r>
            <a:endParaRPr lang="en-US" dirty="0"/>
          </a:p>
        </p:txBody>
      </p:sp>
    </p:spTree>
    <p:extLst>
      <p:ext uri="{BB962C8B-B14F-4D97-AF65-F5344CB8AC3E}">
        <p14:creationId xmlns:p14="http://schemas.microsoft.com/office/powerpoint/2010/main" val="273941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4088" y="951978"/>
            <a:ext cx="9356942" cy="4524315"/>
          </a:xfrm>
          <a:prstGeom prst="rect">
            <a:avLst/>
          </a:prstGeom>
          <a:noFill/>
        </p:spPr>
        <p:txBody>
          <a:bodyPr wrap="square" rtlCol="0">
            <a:spAutoFit/>
          </a:bodyPr>
          <a:lstStyle/>
          <a:p>
            <a:r>
              <a:rPr lang="en-US" b="1" dirty="0" smtClean="0">
                <a:solidFill>
                  <a:srgbClr val="FFFF00"/>
                </a:solidFill>
              </a:rPr>
              <a:t>Note</a:t>
            </a:r>
            <a:r>
              <a:rPr lang="en-US" b="1" dirty="0" smtClean="0"/>
              <a:t>:</a:t>
            </a:r>
          </a:p>
          <a:p>
            <a:r>
              <a:rPr lang="en-US" b="1" dirty="0" err="1" smtClean="0"/>
              <a:t>OAuth</a:t>
            </a:r>
            <a:r>
              <a:rPr lang="en-US" b="1" dirty="0" smtClean="0"/>
              <a:t> </a:t>
            </a:r>
            <a:r>
              <a:rPr lang="en-US" b="1" dirty="0"/>
              <a:t>and Reference Tokens in PingFederate</a:t>
            </a:r>
          </a:p>
          <a:p>
            <a:r>
              <a:rPr lang="en-US" dirty="0"/>
              <a:t>When </a:t>
            </a:r>
            <a:r>
              <a:rPr lang="en-US" b="1" dirty="0"/>
              <a:t>PingFederate</a:t>
            </a:r>
            <a:r>
              <a:rPr lang="en-US" dirty="0"/>
              <a:t> acts as an </a:t>
            </a:r>
            <a:r>
              <a:rPr lang="en-US" b="1" dirty="0" err="1"/>
              <a:t>OAuth</a:t>
            </a:r>
            <a:r>
              <a:rPr lang="en-US" b="1" dirty="0"/>
              <a:t> Authorization Server</a:t>
            </a:r>
            <a:r>
              <a:rPr lang="en-US" dirty="0"/>
              <a:t> (AS) and uses a </a:t>
            </a:r>
            <a:r>
              <a:rPr lang="en-US" b="1" dirty="0"/>
              <a:t>reference token model</a:t>
            </a:r>
            <a:r>
              <a:rPr lang="en-US" dirty="0"/>
              <a:t> (where access tokens are not self-contained but reference external data), things work like this:</a:t>
            </a:r>
          </a:p>
          <a:p>
            <a:r>
              <a:rPr lang="en-US" dirty="0"/>
              <a:t>The </a:t>
            </a:r>
            <a:r>
              <a:rPr lang="en-US" b="1" dirty="0"/>
              <a:t>Resource Server (RS)</a:t>
            </a:r>
            <a:r>
              <a:rPr lang="en-US" dirty="0"/>
              <a:t> needs to </a:t>
            </a:r>
            <a:r>
              <a:rPr lang="en-US" b="1" dirty="0"/>
              <a:t>look up the actual information</a:t>
            </a:r>
            <a:r>
              <a:rPr lang="en-US" dirty="0"/>
              <a:t> tied to the access token (like the user's identity and permissions).</a:t>
            </a:r>
          </a:p>
          <a:p>
            <a:r>
              <a:rPr lang="en-US" dirty="0"/>
              <a:t>To do this, the </a:t>
            </a:r>
            <a:r>
              <a:rPr lang="en-US" b="1" dirty="0"/>
              <a:t>RS</a:t>
            </a:r>
            <a:r>
              <a:rPr lang="en-US" dirty="0"/>
              <a:t> sends a request to PingFederate to </a:t>
            </a:r>
            <a:r>
              <a:rPr lang="en-US" b="1" dirty="0"/>
              <a:t>"de-reference"</a:t>
            </a:r>
            <a:r>
              <a:rPr lang="en-US" dirty="0"/>
              <a:t> the token — basically, PingFederate looks up the token and returns the information the RS needs.</a:t>
            </a:r>
          </a:p>
          <a:p>
            <a:r>
              <a:rPr lang="en-US" dirty="0"/>
              <a:t>Since </a:t>
            </a:r>
            <a:r>
              <a:rPr lang="en-US" b="1" dirty="0" err="1"/>
              <a:t>OAuth</a:t>
            </a:r>
            <a:r>
              <a:rPr lang="en-US" b="1" dirty="0"/>
              <a:t> clients</a:t>
            </a:r>
            <a:r>
              <a:rPr lang="en-US" dirty="0"/>
              <a:t> (like apps) and the </a:t>
            </a:r>
            <a:r>
              <a:rPr lang="en-US" b="1" dirty="0"/>
              <a:t>RS</a:t>
            </a:r>
            <a:r>
              <a:rPr lang="en-US" dirty="0"/>
              <a:t> send their requests separately, PingFederate makes sure that </a:t>
            </a:r>
            <a:r>
              <a:rPr lang="en-US" b="1" dirty="0"/>
              <a:t>all engine nodes</a:t>
            </a:r>
            <a:r>
              <a:rPr lang="en-US" dirty="0"/>
              <a:t> (the servers running PingFederate) have access to the reference token information.</a:t>
            </a:r>
          </a:p>
          <a:p>
            <a:r>
              <a:rPr lang="en-US" dirty="0"/>
              <a:t>This happens </a:t>
            </a:r>
            <a:r>
              <a:rPr lang="en-US" b="1" dirty="0"/>
              <a:t>regardless of how the state servers or </a:t>
            </a:r>
            <a:r>
              <a:rPr lang="en-US" b="1" dirty="0" err="1"/>
              <a:t>subclusters</a:t>
            </a:r>
            <a:r>
              <a:rPr lang="en-US" b="1" dirty="0"/>
              <a:t> are set up</a:t>
            </a:r>
            <a:r>
              <a:rPr lang="en-US" dirty="0"/>
              <a:t>, meaning PingFederate shares the token data across all nodes to ensure smooth access and validation.</a:t>
            </a:r>
          </a:p>
          <a:p>
            <a:endParaRPr lang="en-US" dirty="0"/>
          </a:p>
        </p:txBody>
      </p:sp>
    </p:spTree>
    <p:extLst>
      <p:ext uri="{BB962C8B-B14F-4D97-AF65-F5344CB8AC3E}">
        <p14:creationId xmlns:p14="http://schemas.microsoft.com/office/powerpoint/2010/main" val="2457081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0AEED4-8E8E-CF63-5C48-9A79761D4CDD}"/>
              </a:ext>
            </a:extLst>
          </p:cNvPr>
          <p:cNvSpPr>
            <a:spLocks noGrp="1"/>
          </p:cNvSpPr>
          <p:nvPr>
            <p:ph type="title"/>
          </p:nvPr>
        </p:nvSpPr>
        <p:spPr>
          <a:xfrm>
            <a:off x="838200" y="876300"/>
            <a:ext cx="5372100" cy="5105400"/>
          </a:xfrm>
        </p:spPr>
        <p:txBody>
          <a:bodyPr/>
          <a:lstStyle/>
          <a:p>
            <a:r>
              <a:rPr lang="en-US" altLang="zh-CN"/>
              <a:t>Thank You</a:t>
            </a:r>
            <a:endParaRPr lang="zh-CN" altLang="en-US"/>
          </a:p>
        </p:txBody>
      </p:sp>
    </p:spTree>
    <p:extLst>
      <p:ext uri="{BB962C8B-B14F-4D97-AF65-F5344CB8AC3E}">
        <p14:creationId xmlns:p14="http://schemas.microsoft.com/office/powerpoint/2010/main" val="304984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0625" y="363255"/>
            <a:ext cx="7866345" cy="5355312"/>
          </a:xfrm>
          <a:prstGeom prst="rect">
            <a:avLst/>
          </a:prstGeom>
          <a:noFill/>
        </p:spPr>
        <p:txBody>
          <a:bodyPr wrap="square" rtlCol="0">
            <a:spAutoFit/>
          </a:bodyPr>
          <a:lstStyle/>
          <a:p>
            <a:r>
              <a:rPr lang="en-US" b="1" dirty="0"/>
              <a:t>Adaptive </a:t>
            </a:r>
            <a:r>
              <a:rPr lang="en-US" b="1" dirty="0" smtClean="0"/>
              <a:t>Clustering</a:t>
            </a:r>
          </a:p>
          <a:p>
            <a:endParaRPr lang="en-US" b="1" dirty="0" smtClean="0"/>
          </a:p>
          <a:p>
            <a:r>
              <a:rPr lang="en-US" dirty="0" smtClean="0"/>
              <a:t>is </a:t>
            </a:r>
            <a:r>
              <a:rPr lang="en-US" dirty="0"/>
              <a:t>a built-in feature in PingFederate that automatically manages and shares user session data across multiple servers (called nodes). This helps servers handle login, logout, and session tracking together without needing manual setup for each one</a:t>
            </a:r>
            <a:r>
              <a:rPr lang="en-US" dirty="0" smtClean="0"/>
              <a:t>.</a:t>
            </a:r>
          </a:p>
          <a:p>
            <a:endParaRPr lang="en-US" dirty="0"/>
          </a:p>
          <a:p>
            <a:r>
              <a:rPr lang="en-US" b="1" dirty="0"/>
              <a:t>No manual config needed:</a:t>
            </a:r>
            <a:r>
              <a:rPr lang="en-US" dirty="0"/>
              <a:t> You don’t have to edit individual files to decide which nodes track sessions — the system handles it for you</a:t>
            </a:r>
            <a:r>
              <a:rPr lang="en-US" dirty="0" smtClean="0"/>
              <a:t>.</a:t>
            </a:r>
          </a:p>
          <a:p>
            <a:endParaRPr lang="en-US" dirty="0"/>
          </a:p>
          <a:p>
            <a:r>
              <a:rPr lang="en-US" b="1" dirty="0"/>
              <a:t>How it works:</a:t>
            </a:r>
            <a:r>
              <a:rPr lang="en-US" dirty="0"/>
              <a:t> Each session gets a unique address. Multiple nodes store the same session (called a </a:t>
            </a:r>
            <a:r>
              <a:rPr lang="en-US" b="1" dirty="0"/>
              <a:t>replica set</a:t>
            </a:r>
            <a:r>
              <a:rPr lang="en-US" dirty="0"/>
              <a:t>), usually on </a:t>
            </a:r>
            <a:r>
              <a:rPr lang="en-US" b="1" dirty="0"/>
              <a:t>3 nodes by default</a:t>
            </a:r>
            <a:r>
              <a:rPr lang="en-US" dirty="0"/>
              <a:t>. This setup helps with redundancy — if two nodes fail, the third can still respond</a:t>
            </a:r>
            <a:r>
              <a:rPr lang="en-US" dirty="0" smtClean="0"/>
              <a:t>.</a:t>
            </a:r>
          </a:p>
          <a:p>
            <a:endParaRPr lang="en-US" dirty="0"/>
          </a:p>
          <a:p>
            <a:r>
              <a:rPr lang="en-US" b="1" dirty="0"/>
              <a:t>Dynamic scaling:</a:t>
            </a:r>
            <a:r>
              <a:rPr lang="en-US" dirty="0"/>
              <a:t> If a node joins or leaves the cluster, the system automatically rebalances session data to maintain full coverage</a:t>
            </a:r>
            <a:r>
              <a:rPr lang="en-US" dirty="0" smtClean="0"/>
              <a:t>.</a:t>
            </a:r>
          </a:p>
          <a:p>
            <a:endParaRPr lang="en-US" dirty="0"/>
          </a:p>
          <a:p>
            <a:endParaRPr lang="en-US" dirty="0"/>
          </a:p>
        </p:txBody>
      </p:sp>
    </p:spTree>
    <p:extLst>
      <p:ext uri="{BB962C8B-B14F-4D97-AF65-F5344CB8AC3E}">
        <p14:creationId xmlns:p14="http://schemas.microsoft.com/office/powerpoint/2010/main" val="143346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20647" y="438411"/>
            <a:ext cx="8091813" cy="5355312"/>
          </a:xfrm>
          <a:prstGeom prst="rect">
            <a:avLst/>
          </a:prstGeom>
          <a:noFill/>
        </p:spPr>
        <p:txBody>
          <a:bodyPr wrap="square" rtlCol="0">
            <a:spAutoFit/>
          </a:bodyPr>
          <a:lstStyle/>
          <a:p>
            <a:r>
              <a:rPr lang="en-US" b="1" dirty="0"/>
              <a:t>Setup:</a:t>
            </a:r>
            <a:r>
              <a:rPr lang="en-US" dirty="0"/>
              <a:t> Turn it on by setting </a:t>
            </a:r>
            <a:r>
              <a:rPr lang="en-US" dirty="0" err="1"/>
              <a:t>pf.cluster.adaptive</a:t>
            </a:r>
            <a:r>
              <a:rPr lang="en-US" dirty="0"/>
              <a:t>=true in the </a:t>
            </a:r>
            <a:r>
              <a:rPr lang="en-US" dirty="0" err="1"/>
              <a:t>run.properties</a:t>
            </a:r>
            <a:r>
              <a:rPr lang="en-US" dirty="0"/>
              <a:t> file (found in &lt;</a:t>
            </a:r>
            <a:r>
              <a:rPr lang="en-US" dirty="0" err="1"/>
              <a:t>pf_install</a:t>
            </a:r>
            <a:r>
              <a:rPr lang="en-US" dirty="0"/>
              <a:t>&gt;/</a:t>
            </a:r>
            <a:r>
              <a:rPr lang="en-US" dirty="0" err="1"/>
              <a:t>pingfederate</a:t>
            </a:r>
            <a:r>
              <a:rPr lang="en-US" dirty="0"/>
              <a:t>/bin). This is the default for new installs. If this setting is false or missing, PingFederate switches to </a:t>
            </a:r>
            <a:r>
              <a:rPr lang="en-US" b="1" dirty="0"/>
              <a:t>directed clustering</a:t>
            </a:r>
            <a:r>
              <a:rPr lang="en-US" dirty="0"/>
              <a:t> instead</a:t>
            </a:r>
            <a:r>
              <a:rPr lang="en-US" dirty="0" smtClean="0"/>
              <a:t>.</a:t>
            </a:r>
          </a:p>
          <a:p>
            <a:endParaRPr lang="en-US" dirty="0"/>
          </a:p>
          <a:p>
            <a:r>
              <a:rPr lang="en-US" b="1" dirty="0"/>
              <a:t>File updates:</a:t>
            </a:r>
            <a:r>
              <a:rPr lang="en-US" dirty="0"/>
              <a:t> If you change config files like cluster-</a:t>
            </a:r>
            <a:r>
              <a:rPr lang="en-US" dirty="0" err="1"/>
              <a:t>adaptive.conf</a:t>
            </a:r>
            <a:r>
              <a:rPr lang="en-US" dirty="0"/>
              <a:t>, you must manually copy changes to </a:t>
            </a:r>
            <a:r>
              <a:rPr lang="en-US" b="1" dirty="0"/>
              <a:t>every node</a:t>
            </a:r>
            <a:r>
              <a:rPr lang="en-US" dirty="0"/>
              <a:t>, since these settings don’t sync automatically. Restart PingFederate after updates</a:t>
            </a:r>
            <a:r>
              <a:rPr lang="en-US" dirty="0" smtClean="0"/>
              <a:t>.</a:t>
            </a:r>
          </a:p>
          <a:p>
            <a:endParaRPr lang="en-US" dirty="0"/>
          </a:p>
          <a:p>
            <a:endParaRPr lang="en-US" dirty="0" smtClean="0"/>
          </a:p>
          <a:p>
            <a:r>
              <a:rPr lang="en-US" b="1" dirty="0"/>
              <a:t>Important Limitations</a:t>
            </a:r>
            <a:r>
              <a:rPr lang="en-US" b="1" dirty="0" smtClean="0"/>
              <a:t>:</a:t>
            </a:r>
          </a:p>
          <a:p>
            <a:endParaRPr lang="en-US" b="1" dirty="0"/>
          </a:p>
          <a:p>
            <a:r>
              <a:rPr lang="en-US" b="1" dirty="0"/>
              <a:t>SAML 2.0 Single Logout (SLO) over SOAP is not supported</a:t>
            </a:r>
            <a:r>
              <a:rPr lang="en-US" dirty="0"/>
              <a:t> with adaptive clustering. If you need SLO with SOAP, use </a:t>
            </a:r>
            <a:r>
              <a:rPr lang="en-US" b="1" dirty="0"/>
              <a:t>directed clustering</a:t>
            </a:r>
            <a:r>
              <a:rPr lang="en-US" dirty="0"/>
              <a:t> instead</a:t>
            </a:r>
            <a:r>
              <a:rPr lang="en-US" dirty="0" smtClean="0"/>
              <a:t>.</a:t>
            </a:r>
          </a:p>
          <a:p>
            <a:endParaRPr lang="en-US" dirty="0"/>
          </a:p>
          <a:p>
            <a:r>
              <a:rPr lang="en-US" dirty="0"/>
              <a:t>Adaptive clustering doesn’t apply to the </a:t>
            </a:r>
            <a:r>
              <a:rPr lang="en-US" b="1" dirty="0"/>
              <a:t>Artifact-Message Persistence and Retrieval Service</a:t>
            </a:r>
            <a:r>
              <a:rPr lang="en-US" dirty="0"/>
              <a:t>, which handles message sharing differently.</a:t>
            </a:r>
          </a:p>
          <a:p>
            <a:endParaRPr lang="en-US" dirty="0"/>
          </a:p>
          <a:p>
            <a:endParaRPr lang="en-US" dirty="0"/>
          </a:p>
        </p:txBody>
      </p:sp>
    </p:spTree>
    <p:extLst>
      <p:ext uri="{BB962C8B-B14F-4D97-AF65-F5344CB8AC3E}">
        <p14:creationId xmlns:p14="http://schemas.microsoft.com/office/powerpoint/2010/main" val="146810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10412647"/>
              </p:ext>
            </p:extLst>
          </p:nvPr>
        </p:nvGraphicFramePr>
        <p:xfrm>
          <a:off x="337159" y="1977512"/>
          <a:ext cx="10515600" cy="3200400"/>
        </p:xfrm>
        <a:graphic>
          <a:graphicData uri="http://schemas.openxmlformats.org/drawingml/2006/table">
            <a:tbl>
              <a:tblPr/>
              <a:tblGrid>
                <a:gridCol w="5257800"/>
                <a:gridCol w="5257800"/>
              </a:tblGrid>
              <a:tr h="0">
                <a:tc>
                  <a:txBody>
                    <a:bodyPr/>
                    <a:lstStyle/>
                    <a:p>
                      <a:r>
                        <a:rPr lang="en-US" dirty="0"/>
                        <a:t>Property</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tr>
              <a:tr h="0">
                <a:tc>
                  <a:txBody>
                    <a:bodyPr/>
                    <a:lstStyle/>
                    <a:p>
                      <a:r>
                        <a:rPr lang="en-US"/>
                        <a:t>rpc.timeout</a:t>
                      </a:r>
                    </a:p>
                  </a:txBody>
                  <a:tcPr anchor="ctr">
                    <a:lnL>
                      <a:noFill/>
                    </a:lnL>
                    <a:lnR>
                      <a:noFill/>
                    </a:lnR>
                    <a:lnT>
                      <a:noFill/>
                    </a:lnT>
                    <a:lnB>
                      <a:noFill/>
                    </a:lnB>
                  </a:tcPr>
                </a:tc>
                <a:tc>
                  <a:txBody>
                    <a:bodyPr/>
                    <a:lstStyle/>
                    <a:p>
                      <a:r>
                        <a:rPr lang="en-US"/>
                        <a:t>How long (in ms) a node waits for a response. Default: 500 ms.</a:t>
                      </a:r>
                    </a:p>
                  </a:txBody>
                  <a:tcPr anchor="ctr">
                    <a:lnL>
                      <a:noFill/>
                    </a:lnL>
                    <a:lnR>
                      <a:noFill/>
                    </a:lnR>
                    <a:lnT>
                      <a:noFill/>
                    </a:lnT>
                    <a:lnB>
                      <a:noFill/>
                    </a:lnB>
                  </a:tcPr>
                </a:tc>
              </a:tr>
              <a:tr h="0">
                <a:tc>
                  <a:txBody>
                    <a:bodyPr/>
                    <a:lstStyle/>
                    <a:p>
                      <a:r>
                        <a:rPr lang="en-US"/>
                        <a:t>synchronous.retrieve.majority.only</a:t>
                      </a:r>
                    </a:p>
                  </a:txBody>
                  <a:tcPr anchor="ctr">
                    <a:lnL>
                      <a:noFill/>
                    </a:lnL>
                    <a:lnR>
                      <a:noFill/>
                    </a:lnR>
                    <a:lnT>
                      <a:noFill/>
                    </a:lnT>
                    <a:lnB>
                      <a:noFill/>
                    </a:lnB>
                  </a:tcPr>
                </a:tc>
                <a:tc>
                  <a:txBody>
                    <a:bodyPr/>
                    <a:lstStyle/>
                    <a:p>
                      <a:r>
                        <a:rPr lang="en-US"/>
                        <a:t>If true (default), waits for the </a:t>
                      </a:r>
                      <a:r>
                        <a:rPr lang="en-US" b="1"/>
                        <a:t>majority</a:t>
                      </a:r>
                      <a:r>
                        <a:rPr lang="en-US"/>
                        <a:t> of replica nodes to respond. If false, waits for </a:t>
                      </a:r>
                      <a:r>
                        <a:rPr lang="en-US" b="1"/>
                        <a:t>all</a:t>
                      </a:r>
                      <a:r>
                        <a:rPr lang="en-US"/>
                        <a:t>.</a:t>
                      </a:r>
                    </a:p>
                  </a:txBody>
                  <a:tcPr anchor="ctr">
                    <a:lnL>
                      <a:noFill/>
                    </a:lnL>
                    <a:lnR>
                      <a:noFill/>
                    </a:lnR>
                    <a:lnT>
                      <a:noFill/>
                    </a:lnT>
                    <a:lnB>
                      <a:noFill/>
                    </a:lnB>
                  </a:tcPr>
                </a:tc>
              </a:tr>
              <a:tr h="0">
                <a:tc>
                  <a:txBody>
                    <a:bodyPr/>
                    <a:lstStyle/>
                    <a:p>
                      <a:r>
                        <a:rPr lang="en-US" dirty="0" err="1"/>
                        <a:t>bulk.revoked.sris.timeout</a:t>
                      </a:r>
                      <a:endParaRPr lang="en-US" dirty="0"/>
                    </a:p>
                  </a:txBody>
                  <a:tcPr anchor="ctr">
                    <a:lnL>
                      <a:noFill/>
                    </a:lnL>
                    <a:lnR>
                      <a:noFill/>
                    </a:lnR>
                    <a:lnT>
                      <a:noFill/>
                    </a:lnT>
                    <a:lnB>
                      <a:noFill/>
                    </a:lnB>
                  </a:tcPr>
                </a:tc>
                <a:tc>
                  <a:txBody>
                    <a:bodyPr/>
                    <a:lstStyle/>
                    <a:p>
                      <a:r>
                        <a:rPr lang="en-US"/>
                        <a:t>Applies to session revocation. Sets how long to wait (in ms) when downloading a full revocation list. Default: 10,000 ms (10s).</a:t>
                      </a:r>
                    </a:p>
                  </a:txBody>
                  <a:tcPr anchor="ctr">
                    <a:lnL>
                      <a:noFill/>
                    </a:lnL>
                    <a:lnR>
                      <a:noFill/>
                    </a:lnR>
                    <a:lnT>
                      <a:noFill/>
                    </a:lnT>
                    <a:lnB>
                      <a:noFill/>
                    </a:lnB>
                  </a:tcPr>
                </a:tc>
              </a:tr>
              <a:tr h="0">
                <a:tc>
                  <a:txBody>
                    <a:bodyPr/>
                    <a:lstStyle/>
                    <a:p>
                      <a:r>
                        <a:rPr lang="en-US"/>
                        <a:t>read.local.only</a:t>
                      </a:r>
                    </a:p>
                  </a:txBody>
                  <a:tcPr anchor="ctr">
                    <a:lnL>
                      <a:noFill/>
                    </a:lnL>
                    <a:lnR>
                      <a:noFill/>
                    </a:lnR>
                    <a:lnT>
                      <a:noFill/>
                    </a:lnT>
                    <a:lnB>
                      <a:noFill/>
                    </a:lnB>
                  </a:tcPr>
                </a:tc>
                <a:tc>
                  <a:txBody>
                    <a:bodyPr/>
                    <a:lstStyle/>
                    <a:p>
                      <a:r>
                        <a:rPr lang="en-US" dirty="0"/>
                        <a:t>If true (default), uses only local data for session revocation status. If false, contacts other nodes.</a:t>
                      </a:r>
                    </a:p>
                  </a:txBody>
                  <a:tcPr anchor="ctr">
                    <a:lnL>
                      <a:noFill/>
                    </a:lnL>
                    <a:lnR>
                      <a:noFill/>
                    </a:lnR>
                    <a:lnT>
                      <a:noFill/>
                    </a:lnT>
                    <a:lnB>
                      <a:noFill/>
                    </a:lnB>
                  </a:tcPr>
                </a:tc>
              </a:tr>
            </a:tbl>
          </a:graphicData>
        </a:graphic>
      </p:graphicFrame>
      <p:sp>
        <p:nvSpPr>
          <p:cNvPr id="7" name="TextBox 6"/>
          <p:cNvSpPr txBox="1"/>
          <p:nvPr/>
        </p:nvSpPr>
        <p:spPr>
          <a:xfrm>
            <a:off x="125260" y="338202"/>
            <a:ext cx="10246290" cy="1200329"/>
          </a:xfrm>
          <a:prstGeom prst="rect">
            <a:avLst/>
          </a:prstGeom>
          <a:noFill/>
        </p:spPr>
        <p:txBody>
          <a:bodyPr wrap="square" rtlCol="0">
            <a:spAutoFit/>
          </a:bodyPr>
          <a:lstStyle/>
          <a:p>
            <a:r>
              <a:rPr lang="en-US" b="1" dirty="0"/>
              <a:t>Configuration </a:t>
            </a:r>
            <a:endParaRPr lang="en-US" b="1" dirty="0" smtClean="0"/>
          </a:p>
          <a:p>
            <a:r>
              <a:rPr lang="en-US" dirty="0" smtClean="0"/>
              <a:t>You </a:t>
            </a:r>
            <a:r>
              <a:rPr lang="en-US" dirty="0"/>
              <a:t>can fine-tune session behavior using various config files in the &lt;</a:t>
            </a:r>
            <a:r>
              <a:rPr lang="en-US" dirty="0" err="1"/>
              <a:t>pf_install</a:t>
            </a:r>
            <a:r>
              <a:rPr lang="en-US" dirty="0"/>
              <a:t>&gt;/</a:t>
            </a:r>
            <a:r>
              <a:rPr lang="en-US" dirty="0" err="1"/>
              <a:t>pingfederate</a:t>
            </a:r>
            <a:r>
              <a:rPr lang="en-US" dirty="0"/>
              <a:t>/server/default/</a:t>
            </a:r>
            <a:r>
              <a:rPr lang="en-US" dirty="0" err="1"/>
              <a:t>conf</a:t>
            </a:r>
            <a:r>
              <a:rPr lang="en-US" dirty="0"/>
              <a:t>/ directory. Key settings include:</a:t>
            </a:r>
          </a:p>
          <a:p>
            <a:endParaRPr lang="en-US" dirty="0"/>
          </a:p>
        </p:txBody>
      </p:sp>
    </p:spTree>
    <p:extLst>
      <p:ext uri="{BB962C8B-B14F-4D97-AF65-F5344CB8AC3E}">
        <p14:creationId xmlns:p14="http://schemas.microsoft.com/office/powerpoint/2010/main" val="350788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826718" y="864296"/>
            <a:ext cx="11022904" cy="4524315"/>
          </a:xfrm>
          <a:prstGeom prst="rect">
            <a:avLst/>
          </a:prstGeom>
          <a:noFill/>
        </p:spPr>
        <p:txBody>
          <a:bodyPr wrap="square" rtlCol="0">
            <a:spAutoFit/>
          </a:bodyPr>
          <a:lstStyle/>
          <a:p>
            <a:r>
              <a:rPr lang="en-US" b="1" dirty="0"/>
              <a:t>Multi-Region Support in Adaptive </a:t>
            </a:r>
            <a:r>
              <a:rPr lang="en-US" b="1" dirty="0" smtClean="0"/>
              <a:t>Clustering</a:t>
            </a:r>
          </a:p>
          <a:p>
            <a:endParaRPr lang="en-US" b="1" dirty="0"/>
          </a:p>
          <a:p>
            <a:r>
              <a:rPr lang="en-US" dirty="0"/>
              <a:t>PingFederate supports running clusters across multiple geographic </a:t>
            </a:r>
            <a:r>
              <a:rPr lang="en-US" b="1" dirty="0"/>
              <a:t>regions</a:t>
            </a:r>
            <a:r>
              <a:rPr lang="en-US" dirty="0"/>
              <a:t> using </a:t>
            </a:r>
            <a:r>
              <a:rPr lang="en-US" b="1" dirty="0"/>
              <a:t>adaptive clustering</a:t>
            </a:r>
            <a:r>
              <a:rPr lang="en-US" dirty="0"/>
              <a:t>. This setup helps improve performance and resilience, especially in large, distributed environments</a:t>
            </a:r>
            <a:r>
              <a:rPr lang="en-US" dirty="0" smtClean="0"/>
              <a:t>.</a:t>
            </a:r>
          </a:p>
          <a:p>
            <a:endParaRPr lang="en-US" dirty="0"/>
          </a:p>
          <a:p>
            <a:r>
              <a:rPr lang="en-US" b="1" dirty="0"/>
              <a:t>How It Works:</a:t>
            </a:r>
          </a:p>
          <a:p>
            <a:r>
              <a:rPr lang="en-US" dirty="0"/>
              <a:t>You can </a:t>
            </a:r>
            <a:r>
              <a:rPr lang="en-US" b="1" dirty="0"/>
              <a:t>assign region identifiers</a:t>
            </a:r>
            <a:r>
              <a:rPr lang="en-US" dirty="0"/>
              <a:t> to different groups of servers</a:t>
            </a:r>
            <a:r>
              <a:rPr lang="en-US" dirty="0" smtClean="0"/>
              <a:t>.</a:t>
            </a:r>
          </a:p>
          <a:p>
            <a:endParaRPr lang="en-US" dirty="0"/>
          </a:p>
          <a:p>
            <a:r>
              <a:rPr lang="en-US" dirty="0"/>
              <a:t>When a server needs to </a:t>
            </a:r>
            <a:r>
              <a:rPr lang="en-US" b="1" dirty="0"/>
              <a:t>save session-state data</a:t>
            </a:r>
            <a:r>
              <a:rPr lang="en-US" dirty="0"/>
              <a:t>, it sends that data to replica sets in both the </a:t>
            </a:r>
            <a:r>
              <a:rPr lang="en-US" b="1" dirty="0"/>
              <a:t>local region</a:t>
            </a:r>
            <a:r>
              <a:rPr lang="en-US" dirty="0"/>
              <a:t> and at least one </a:t>
            </a:r>
            <a:r>
              <a:rPr lang="en-US" b="1" dirty="0"/>
              <a:t>remote region</a:t>
            </a:r>
            <a:r>
              <a:rPr lang="en-US" dirty="0" smtClean="0"/>
              <a:t>.</a:t>
            </a:r>
          </a:p>
          <a:p>
            <a:endParaRPr lang="en-US" dirty="0"/>
          </a:p>
          <a:p>
            <a:r>
              <a:rPr lang="en-US" dirty="0"/>
              <a:t>When only </a:t>
            </a:r>
            <a:r>
              <a:rPr lang="en-US" b="1" dirty="0"/>
              <a:t>reading</a:t>
            </a:r>
            <a:r>
              <a:rPr lang="en-US" dirty="0"/>
              <a:t> session data, the request is handled locally to </a:t>
            </a:r>
            <a:r>
              <a:rPr lang="en-US" b="1" dirty="0"/>
              <a:t>improve speed</a:t>
            </a:r>
            <a:r>
              <a:rPr lang="en-US" dirty="0" smtClean="0"/>
              <a:t>.</a:t>
            </a:r>
          </a:p>
          <a:p>
            <a:endParaRPr lang="en-US" dirty="0"/>
          </a:p>
          <a:p>
            <a:r>
              <a:rPr lang="en-US" dirty="0"/>
              <a:t>If servers are added or removed in a region, PingFederate automatically redistributes session data </a:t>
            </a:r>
            <a:r>
              <a:rPr lang="en-US" b="1" dirty="0"/>
              <a:t>within that region</a:t>
            </a:r>
            <a:r>
              <a:rPr lang="en-US" dirty="0"/>
              <a:t>, which reduces network traffic between regions.</a:t>
            </a:r>
          </a:p>
          <a:p>
            <a:endParaRPr lang="en-US" dirty="0"/>
          </a:p>
        </p:txBody>
      </p:sp>
    </p:spTree>
    <p:extLst>
      <p:ext uri="{BB962C8B-B14F-4D97-AF65-F5344CB8AC3E}">
        <p14:creationId xmlns:p14="http://schemas.microsoft.com/office/powerpoint/2010/main" val="111911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26302" y="501041"/>
            <a:ext cx="11022904" cy="6186309"/>
          </a:xfrm>
          <a:prstGeom prst="rect">
            <a:avLst/>
          </a:prstGeom>
          <a:noFill/>
          <a:ln>
            <a:solidFill>
              <a:srgbClr val="FFFF00"/>
            </a:solidFill>
          </a:ln>
        </p:spPr>
        <p:txBody>
          <a:bodyPr wrap="square" rtlCol="0">
            <a:spAutoFit/>
          </a:bodyPr>
          <a:lstStyle/>
          <a:p>
            <a:r>
              <a:rPr lang="en-US" b="1" dirty="0"/>
              <a:t>What’s Supported Across Regions</a:t>
            </a:r>
            <a:r>
              <a:rPr lang="en-US" b="1" dirty="0" smtClean="0"/>
              <a:t>:</a:t>
            </a:r>
          </a:p>
          <a:p>
            <a:endParaRPr lang="en-US" b="1" dirty="0"/>
          </a:p>
          <a:p>
            <a:r>
              <a:rPr lang="en-US" dirty="0"/>
              <a:t>Cross-region support works for several key services</a:t>
            </a:r>
            <a:r>
              <a:rPr lang="en-US" dirty="0" smtClean="0"/>
              <a:t>:</a:t>
            </a:r>
          </a:p>
          <a:p>
            <a:endParaRPr lang="en-US" dirty="0"/>
          </a:p>
          <a:p>
            <a:r>
              <a:rPr lang="en-US" b="1" dirty="0"/>
              <a:t>User session data</a:t>
            </a:r>
            <a:r>
              <a:rPr lang="en-US" dirty="0"/>
              <a:t>: Managed by IRSM, </a:t>
            </a:r>
            <a:r>
              <a:rPr lang="en-US" dirty="0" err="1"/>
              <a:t>IdP</a:t>
            </a:r>
            <a:r>
              <a:rPr lang="en-US" dirty="0"/>
              <a:t> Session Registry, and SP Session Registry</a:t>
            </a:r>
            <a:r>
              <a:rPr lang="en-US" dirty="0" smtClean="0"/>
              <a:t>.</a:t>
            </a:r>
          </a:p>
          <a:p>
            <a:r>
              <a:rPr lang="en-US" b="1" dirty="0" smtClean="0"/>
              <a:t>Assertion </a:t>
            </a:r>
            <a:r>
              <a:rPr lang="en-US" b="1" dirty="0"/>
              <a:t>Replay Prevention </a:t>
            </a:r>
            <a:r>
              <a:rPr lang="en-US" b="1" dirty="0" smtClean="0"/>
              <a:t>Service</a:t>
            </a:r>
          </a:p>
          <a:p>
            <a:r>
              <a:rPr lang="en-US" b="1" dirty="0" smtClean="0"/>
              <a:t>Account </a:t>
            </a:r>
            <a:r>
              <a:rPr lang="en-US" b="1" dirty="0"/>
              <a:t>Locking </a:t>
            </a:r>
            <a:r>
              <a:rPr lang="en-US" b="1" dirty="0" smtClean="0"/>
              <a:t>Service</a:t>
            </a:r>
          </a:p>
          <a:p>
            <a:r>
              <a:rPr lang="en-US" b="1" dirty="0" err="1" smtClean="0"/>
              <a:t>OAuth</a:t>
            </a:r>
            <a:r>
              <a:rPr lang="en-US" b="1" dirty="0" smtClean="0"/>
              <a:t> </a:t>
            </a:r>
            <a:r>
              <a:rPr lang="en-US" b="1" dirty="0"/>
              <a:t>reference token management</a:t>
            </a:r>
            <a:r>
              <a:rPr lang="en-US" dirty="0"/>
              <a:t>: Includes token replication, validation, and revocation</a:t>
            </a:r>
            <a:r>
              <a:rPr lang="en-US" dirty="0" smtClean="0"/>
              <a:t>.</a:t>
            </a:r>
            <a:br>
              <a:rPr lang="en-US" dirty="0" smtClean="0"/>
            </a:br>
            <a:r>
              <a:rPr lang="en-US" dirty="0" smtClean="0"/>
              <a:t/>
            </a:r>
            <a:br>
              <a:rPr lang="en-US" dirty="0" smtClean="0"/>
            </a:br>
            <a:r>
              <a:rPr lang="en-US" b="1" dirty="0"/>
              <a:t>⚠️ Important Notes:</a:t>
            </a:r>
          </a:p>
          <a:p>
            <a:r>
              <a:rPr lang="en-US" dirty="0"/>
              <a:t>To </a:t>
            </a:r>
            <a:r>
              <a:rPr lang="en-US" b="1" dirty="0"/>
              <a:t>reduce network traffic</a:t>
            </a:r>
            <a:r>
              <a:rPr lang="en-US" dirty="0"/>
              <a:t>, PingFederate </a:t>
            </a:r>
            <a:r>
              <a:rPr lang="en-US" b="1" dirty="0"/>
              <a:t>does not</a:t>
            </a:r>
            <a:r>
              <a:rPr lang="en-US" dirty="0"/>
              <a:t> replicate </a:t>
            </a:r>
            <a:r>
              <a:rPr lang="en-US" b="1" dirty="0"/>
              <a:t>SSO transaction states</a:t>
            </a:r>
            <a:r>
              <a:rPr lang="en-US" dirty="0"/>
              <a:t> (used during login flows) between regions by default</a:t>
            </a:r>
            <a:r>
              <a:rPr lang="en-US" dirty="0" smtClean="0"/>
              <a:t>.</a:t>
            </a:r>
          </a:p>
          <a:p>
            <a:endParaRPr lang="en-US" dirty="0"/>
          </a:p>
          <a:p>
            <a:r>
              <a:rPr lang="en-US" dirty="0"/>
              <a:t>This can cause login failures if a user starts an SSO login in one region, but due to DNS or routing, ends up in another region to finish it. In this case, PingFederate shows an error:</a:t>
            </a:r>
          </a:p>
          <a:p>
            <a:r>
              <a:rPr lang="en-US" b="1" dirty="0"/>
              <a:t>Unable to resume processing because saved state was not found for key</a:t>
            </a:r>
            <a:r>
              <a:rPr lang="en-US" b="1" dirty="0" smtClean="0"/>
              <a:t>.</a:t>
            </a:r>
          </a:p>
          <a:p>
            <a:endParaRPr lang="en-US" dirty="0"/>
          </a:p>
          <a:p>
            <a:r>
              <a:rPr lang="en-US" dirty="0"/>
              <a:t>If you need SSO sessions to work across regions, you can enable replication by editing the cluster-</a:t>
            </a:r>
            <a:r>
              <a:rPr lang="en-US" dirty="0" err="1"/>
              <a:t>adaptive.conf</a:t>
            </a:r>
            <a:r>
              <a:rPr lang="en-US" dirty="0"/>
              <a:t> file and setting:</a:t>
            </a:r>
          </a:p>
          <a:p>
            <a:r>
              <a:rPr lang="en-US" dirty="0" err="1" smtClean="0"/>
              <a:t>inter.group.replicate.transaction.state</a:t>
            </a:r>
            <a:r>
              <a:rPr lang="en-US" dirty="0" smtClean="0"/>
              <a:t> </a:t>
            </a:r>
            <a:r>
              <a:rPr lang="en-US" dirty="0"/>
              <a:t>= true</a:t>
            </a:r>
          </a:p>
          <a:p>
            <a:endParaRPr lang="en-US" dirty="0"/>
          </a:p>
          <a:p>
            <a:endParaRPr lang="en-US" dirty="0"/>
          </a:p>
        </p:txBody>
      </p:sp>
    </p:spTree>
    <p:extLst>
      <p:ext uri="{BB962C8B-B14F-4D97-AF65-F5344CB8AC3E}">
        <p14:creationId xmlns:p14="http://schemas.microsoft.com/office/powerpoint/2010/main" val="173959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08952" y="1177447"/>
            <a:ext cx="6726477" cy="3693319"/>
          </a:xfrm>
          <a:prstGeom prst="rect">
            <a:avLst/>
          </a:prstGeom>
          <a:noFill/>
        </p:spPr>
        <p:txBody>
          <a:bodyPr wrap="square" rtlCol="0">
            <a:spAutoFit/>
          </a:bodyPr>
          <a:lstStyle/>
          <a:p>
            <a:r>
              <a:rPr lang="en-US" b="1" dirty="0" err="1"/>
              <a:t>OAuth</a:t>
            </a:r>
            <a:r>
              <a:rPr lang="en-US" dirty="0"/>
              <a:t> Tokens and Cross-Region Behavior</a:t>
            </a:r>
            <a:r>
              <a:rPr lang="en-US" dirty="0" smtClean="0"/>
              <a:t>:</a:t>
            </a:r>
          </a:p>
          <a:p>
            <a:endParaRPr lang="en-US" b="1" dirty="0"/>
          </a:p>
          <a:p>
            <a:r>
              <a:rPr lang="en-US" dirty="0"/>
              <a:t>By default, </a:t>
            </a:r>
            <a:r>
              <a:rPr lang="en-US" b="1" dirty="0"/>
              <a:t>reference tokens</a:t>
            </a:r>
            <a:r>
              <a:rPr lang="en-US" dirty="0"/>
              <a:t> are shared across regions when region identifiers are defined</a:t>
            </a:r>
            <a:r>
              <a:rPr lang="en-US" dirty="0" smtClean="0"/>
              <a:t>.</a:t>
            </a:r>
          </a:p>
          <a:p>
            <a:endParaRPr lang="en-US" dirty="0"/>
          </a:p>
          <a:p>
            <a:r>
              <a:rPr lang="en-US" dirty="0"/>
              <a:t>If you disable cross-region support for reference tokens, </a:t>
            </a:r>
            <a:r>
              <a:rPr lang="en-US" b="1" dirty="0"/>
              <a:t>PingFederate will not be able to validate or revoke tokens issued in other regions</a:t>
            </a:r>
            <a:r>
              <a:rPr lang="en-US" dirty="0" smtClean="0"/>
              <a:t>.</a:t>
            </a:r>
          </a:p>
          <a:p>
            <a:endParaRPr lang="en-US" dirty="0"/>
          </a:p>
          <a:p>
            <a:r>
              <a:rPr lang="en-US" dirty="0"/>
              <a:t>In such cases, it’s recommended to use </a:t>
            </a:r>
            <a:r>
              <a:rPr lang="en-US" b="1" dirty="0"/>
              <a:t>self-contained tokens</a:t>
            </a:r>
            <a:r>
              <a:rPr lang="en-US" dirty="0"/>
              <a:t>, which do not rely on shared session data and can be validated independently.</a:t>
            </a:r>
          </a:p>
          <a:p>
            <a:endParaRPr lang="en-US" dirty="0"/>
          </a:p>
        </p:txBody>
      </p:sp>
    </p:spTree>
    <p:extLst>
      <p:ext uri="{BB962C8B-B14F-4D97-AF65-F5344CB8AC3E}">
        <p14:creationId xmlns:p14="http://schemas.microsoft.com/office/powerpoint/2010/main" val="378381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663879"/>
            <a:ext cx="9632515" cy="6186309"/>
          </a:xfrm>
          <a:prstGeom prst="rect">
            <a:avLst/>
          </a:prstGeom>
          <a:noFill/>
        </p:spPr>
        <p:txBody>
          <a:bodyPr wrap="square" rtlCol="0">
            <a:spAutoFit/>
          </a:bodyPr>
          <a:lstStyle/>
          <a:p>
            <a:r>
              <a:rPr lang="en-US" b="1" dirty="0"/>
              <a:t>Configuring multi-region </a:t>
            </a:r>
            <a:r>
              <a:rPr lang="en-US" b="1" dirty="0" smtClean="0"/>
              <a:t>support</a:t>
            </a:r>
          </a:p>
          <a:p>
            <a:endParaRPr lang="en-US" b="1" dirty="0"/>
          </a:p>
          <a:p>
            <a:r>
              <a:rPr lang="en-US" dirty="0"/>
              <a:t>Define region </a:t>
            </a:r>
            <a:r>
              <a:rPr lang="en-US" dirty="0" err="1"/>
              <a:t>identfiers</a:t>
            </a:r>
            <a:r>
              <a:rPr lang="en-US" dirty="0"/>
              <a:t> and configure cross-region settings for multi-region PingFederate server clusters</a:t>
            </a:r>
            <a:r>
              <a:rPr lang="en-US" dirty="0" smtClean="0"/>
              <a:t>.</a:t>
            </a:r>
          </a:p>
          <a:p>
            <a:endParaRPr lang="en-US" dirty="0"/>
          </a:p>
          <a:p>
            <a:r>
              <a:rPr lang="en-US" b="1" dirty="0"/>
              <a:t>Steps</a:t>
            </a:r>
          </a:p>
          <a:p>
            <a:r>
              <a:rPr lang="en-US" dirty="0"/>
              <a:t>To define a region identifier for a given node, update the node.group.id value in the </a:t>
            </a:r>
            <a:r>
              <a:rPr lang="en-US" i="1" dirty="0"/>
              <a:t>&lt;</a:t>
            </a:r>
            <a:r>
              <a:rPr lang="en-US" i="1" dirty="0" err="1"/>
              <a:t>pf_install</a:t>
            </a:r>
            <a:r>
              <a:rPr lang="en-US" i="1" dirty="0"/>
              <a:t>&gt;</a:t>
            </a:r>
            <a:r>
              <a:rPr lang="en-US" dirty="0"/>
              <a:t>/</a:t>
            </a:r>
            <a:r>
              <a:rPr lang="en-US" dirty="0" err="1"/>
              <a:t>pingfederate</a:t>
            </a:r>
            <a:r>
              <a:rPr lang="en-US" dirty="0"/>
              <a:t>/server/default/</a:t>
            </a:r>
            <a:r>
              <a:rPr lang="en-US" dirty="0" err="1"/>
              <a:t>conf</a:t>
            </a:r>
            <a:r>
              <a:rPr lang="en-US" dirty="0"/>
              <a:t>/cluster-</a:t>
            </a:r>
            <a:r>
              <a:rPr lang="en-US" dirty="0" err="1"/>
              <a:t>adaptive.conf</a:t>
            </a:r>
            <a:r>
              <a:rPr lang="en-US" dirty="0"/>
              <a:t> file, which is a per-server configuration</a:t>
            </a:r>
            <a:r>
              <a:rPr lang="en-US" dirty="0" smtClean="0"/>
              <a:t>.</a:t>
            </a:r>
          </a:p>
          <a:p>
            <a:endParaRPr lang="en-US" dirty="0"/>
          </a:p>
          <a:p>
            <a:r>
              <a:rPr lang="en-US" b="1" dirty="0"/>
              <a:t>Example:</a:t>
            </a:r>
          </a:p>
          <a:p>
            <a:r>
              <a:rPr lang="en-US" dirty="0"/>
              <a:t>For example, if you have five engine nodes in the West Coast and six engine nodes in the East Coast, you can update the node.group.id value to W for each of the West Coast nodes and E for each of the six nodes in the East Coast.</a:t>
            </a:r>
          </a:p>
          <a:p>
            <a:r>
              <a:rPr lang="en-US" dirty="0"/>
              <a:t>Restart PingFederate after making changes to the cluster-</a:t>
            </a:r>
            <a:r>
              <a:rPr lang="en-US" dirty="0" err="1"/>
              <a:t>adaptive.conf</a:t>
            </a:r>
            <a:r>
              <a:rPr lang="en-US" dirty="0"/>
              <a:t> file</a:t>
            </a:r>
            <a:r>
              <a:rPr lang="en-US" dirty="0" smtClean="0"/>
              <a:t>.</a:t>
            </a:r>
          </a:p>
          <a:p>
            <a:endParaRPr lang="en-US" dirty="0"/>
          </a:p>
          <a:p>
            <a:r>
              <a:rPr lang="en-US" b="1" dirty="0"/>
              <a:t>Result:</a:t>
            </a:r>
          </a:p>
          <a:p>
            <a:r>
              <a:rPr lang="en-US" dirty="0"/>
              <a:t>Once defined, the identifiers for all nodes are displayed on the </a:t>
            </a:r>
            <a:r>
              <a:rPr lang="en-US" b="1" dirty="0"/>
              <a:t>System → Server → Cluster Management</a:t>
            </a:r>
            <a:r>
              <a:rPr lang="en-US" dirty="0"/>
              <a:t> menu.</a:t>
            </a:r>
          </a:p>
          <a:p>
            <a:r>
              <a:rPr lang="en-US" dirty="0"/>
              <a:t>To configure cross-region support for individual areas, follow the inline instructions in the cluster-</a:t>
            </a:r>
            <a:r>
              <a:rPr lang="en-US" dirty="0" err="1"/>
              <a:t>adaptive.conf</a:t>
            </a:r>
            <a:r>
              <a:rPr lang="en-US" dirty="0"/>
              <a:t> file to update the relevant setting values.</a:t>
            </a:r>
          </a:p>
          <a:p>
            <a:endParaRPr lang="en-US" dirty="0"/>
          </a:p>
        </p:txBody>
      </p:sp>
    </p:spTree>
    <p:extLst>
      <p:ext uri="{BB962C8B-B14F-4D97-AF65-F5344CB8AC3E}">
        <p14:creationId xmlns:p14="http://schemas.microsoft.com/office/powerpoint/2010/main" val="20074268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theme1.xml><?xml version="1.0" encoding="utf-8"?>
<a:theme xmlns:a="http://schemas.openxmlformats.org/drawingml/2006/main" name="Custom">
  <a:themeElements>
    <a:clrScheme name="global2.11">
      <a:dk1>
        <a:sysClr val="windowText" lastClr="000000"/>
      </a:dk1>
      <a:lt1>
        <a:sysClr val="window" lastClr="FFFFFF"/>
      </a:lt1>
      <a:dk2>
        <a:srgbClr val="1E55B8"/>
      </a:dk2>
      <a:lt2>
        <a:srgbClr val="6CABF0"/>
      </a:lt2>
      <a:accent1>
        <a:srgbClr val="1674DC"/>
      </a:accent1>
      <a:accent2>
        <a:srgbClr val="5AE495"/>
      </a:accent2>
      <a:accent3>
        <a:srgbClr val="4253EF"/>
      </a:accent3>
      <a:accent4>
        <a:srgbClr val="00B0F0"/>
      </a:accent4>
      <a:accent5>
        <a:srgbClr val="63C0F8"/>
      </a:accent5>
      <a:accent6>
        <a:srgbClr val="0070C0"/>
      </a:accent6>
      <a:hlink>
        <a:srgbClr val="002060"/>
      </a:hlink>
      <a:folHlink>
        <a:srgbClr val="7030A0"/>
      </a:folHlink>
    </a:clrScheme>
    <a:fontScheme name="Custom 7">
      <a:majorFont>
        <a:latin typeface="Poppins SemiBold"/>
        <a:ea typeface=""/>
        <a:cs typeface=""/>
      </a:majorFont>
      <a:minorFont>
        <a:latin typeface="Poppi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DA5489D-F149-42F3-BC44-7AEC22AD6F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1705155-b4ce-4c69-95dc-4fd6cb8c5571"/>
    <ds:schemaRef ds:uri="38de0ec0-4312-429b-9ba4-a6f7899b86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30487B-DABF-4867-96A4-274E17D03608}">
  <ds:schemaRefs>
    <ds:schemaRef ds:uri="http://schemas.microsoft.com/sharepoint/v3/contenttype/forms"/>
  </ds:schemaRefs>
</ds:datastoreItem>
</file>

<file path=customXml/itemProps3.xml><?xml version="1.0" encoding="utf-8"?>
<ds:datastoreItem xmlns:ds="http://schemas.openxmlformats.org/officeDocument/2006/customXml" ds:itemID="{17044193-9CEC-4B0C-A704-002174A4A58F}">
  <ds:schemaRefs>
    <ds:schemaRef ds:uri="http://purl.org/dc/terms/"/>
    <ds:schemaRef ds:uri="http://schemas.microsoft.com/office/2006/metadata/properties"/>
    <ds:schemaRef ds:uri="21705155-b4ce-4c69-95dc-4fd6cb8c5571"/>
    <ds:schemaRef ds:uri="http://schemas.microsoft.com/office/2006/documentManagement/types"/>
    <ds:schemaRef ds:uri="http://schemas.microsoft.com/sharepoint/v3"/>
    <ds:schemaRef ds:uri="38de0ec0-4312-429b-9ba4-a6f7899b86f2"/>
    <ds:schemaRef ds:uri="http://purl.org/dc/elements/1.1/"/>
    <ds:schemaRef ds:uri="http://www.w3.org/XML/1998/namespace"/>
    <ds:schemaRef ds:uri="http://schemas.openxmlformats.org/package/2006/metadata/core-properties"/>
    <ds:schemaRef ds:uri="http://schemas.microsoft.com/office/infopath/2007/PartnerControls"/>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144</TotalTime>
  <Words>2494</Words>
  <Application>Microsoft Office PowerPoint</Application>
  <PresentationFormat>Custom</PresentationFormat>
  <Paragraphs>281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Custom</vt:lpstr>
      <vt:lpstr>Runtime  state-management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Runtime  state-management architectures</dc:title>
  <dc:creator>DELL</dc:creator>
  <cp:lastModifiedBy>DELL</cp:lastModifiedBy>
  <cp:revision>12</cp:revision>
  <dcterms:modified xsi:type="dcterms:W3CDTF">2025-05-17T11:08:09Z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y fmtid="{D5CDD505-2E9C-101B-9397-08002B2CF9AE}" pid="3" name="MediaServiceImageTags">
    <vt:lpwstr/>
  </property>
</Properties>
</file>