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5" r:id="rId4"/>
  </p:sldIdLst>
  <p:sldSz cx="18288000" cy="10287000"/>
  <p:notesSz cx="6858000" cy="9144000"/>
  <p:embeddedFontLst>
    <p:embeddedFont>
      <p:font typeface="Calibri" pitchFamily="34" charset="0"/>
      <p:regular r:id="rId5"/>
      <p:bold r:id="rId6"/>
      <p:italic r:id="rId7"/>
      <p:boldItalic r:id="rId8"/>
    </p:embeddedFont>
    <p:embeddedFont>
      <p:font typeface="League Spartan"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9" d="100"/>
          <a:sy n="49" d="100"/>
        </p:scale>
        <p:origin x="-57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5" name="TextBox 5"/>
          <p:cNvSpPr txBox="1"/>
          <p:nvPr/>
        </p:nvSpPr>
        <p:spPr>
          <a:xfrm>
            <a:off x="2356792" y="2705100"/>
            <a:ext cx="13865772" cy="1538883"/>
          </a:xfrm>
          <a:prstGeom prst="rect">
            <a:avLst/>
          </a:prstGeom>
        </p:spPr>
        <p:txBody>
          <a:bodyPr wrap="square" lIns="0" tIns="0" rIns="0" bIns="0" rtlCol="0" anchor="t">
            <a:spAutoFit/>
          </a:bodyPr>
          <a:lstStyle/>
          <a:p>
            <a:pPr algn="ctr">
              <a:lnSpc>
                <a:spcPts val="12049"/>
              </a:lnSpc>
            </a:pPr>
            <a:r>
              <a:rPr lang="en-US" sz="4800" b="1" spc="1136" dirty="0">
                <a:solidFill>
                  <a:srgbClr val="FFFFFF"/>
                </a:solidFill>
                <a:latin typeface="League Spartan"/>
                <a:ea typeface="League Spartan"/>
                <a:cs typeface="League Spartan"/>
                <a:sym typeface="League Spartan"/>
              </a:rPr>
              <a:t>General security | PF 56 part 1</a:t>
            </a:r>
            <a:endParaRPr lang="en-US" sz="4800" b="1" spc="1136" dirty="0">
              <a:solidFill>
                <a:srgbClr val="FFFFFF"/>
              </a:solidFill>
              <a:latin typeface="League Spartan"/>
              <a:ea typeface="League Spartan"/>
              <a:cs typeface="League Spartan"/>
              <a:sym typeface="League 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10" name="TextBox 9"/>
          <p:cNvSpPr txBox="1"/>
          <p:nvPr/>
        </p:nvSpPr>
        <p:spPr>
          <a:xfrm>
            <a:off x="1386191" y="2247900"/>
            <a:ext cx="15773400" cy="4524315"/>
          </a:xfrm>
          <a:prstGeom prst="rect">
            <a:avLst/>
          </a:prstGeom>
          <a:noFill/>
        </p:spPr>
        <p:txBody>
          <a:bodyPr wrap="square" rtlCol="0">
            <a:spAutoFit/>
          </a:bodyPr>
          <a:lstStyle/>
          <a:p>
            <a:r>
              <a:rPr lang="en-US" sz="3200" b="1" dirty="0" smtClean="0">
                <a:solidFill>
                  <a:schemeClr val="bg1"/>
                </a:solidFill>
              </a:rPr>
              <a:t>Since the authorization server consists of both a user-facing website (for the front channel) and a machine-facing API (for the back channel), all general advice for deploying secure web servers applies here as well. This includes having secured server logs, using Transport Layer Security (TLS) with valid certificates, a secure OS hosting environment with proper account access controls, and many other things.</a:t>
            </a:r>
          </a:p>
          <a:p>
            <a:endParaRPr lang="en-US" sz="3200" b="1" dirty="0">
              <a:solidFill>
                <a:schemeClr val="bg1"/>
              </a:solidFill>
            </a:endParaRPr>
          </a:p>
          <a:p>
            <a:r>
              <a:rPr lang="en-US" sz="3200" b="1" dirty="0" smtClean="0">
                <a:solidFill>
                  <a:schemeClr val="bg1"/>
                </a:solidFill>
              </a:rPr>
              <a:t>This wide series of topics could easily encompass a whole series of books, so we’ll refer you to the wide variety of literature already available and caution, “The web is a dangerous place; heed this advice well, and proceed with caution.” </a:t>
            </a:r>
            <a:endParaRPr lang="en-US" sz="32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5" name="TextBox 5"/>
          <p:cNvSpPr txBox="1"/>
          <p:nvPr/>
        </p:nvSpPr>
        <p:spPr>
          <a:xfrm>
            <a:off x="4628749" y="3858064"/>
            <a:ext cx="9030502" cy="3396836"/>
          </a:xfrm>
          <a:prstGeom prst="rect">
            <a:avLst/>
          </a:prstGeom>
        </p:spPr>
        <p:txBody>
          <a:bodyPr lIns="0" tIns="0" rIns="0" bIns="0" rtlCol="0" anchor="t">
            <a:spAutoFit/>
          </a:bodyPr>
          <a:lstStyle/>
          <a:p>
            <a:pPr algn="ctr">
              <a:lnSpc>
                <a:spcPts val="13184"/>
              </a:lnSpc>
            </a:pPr>
            <a:r>
              <a:rPr lang="en-US" sz="12438" spc="1243">
                <a:solidFill>
                  <a:srgbClr val="FFFFFF"/>
                </a:solidFill>
                <a:latin typeface="League Spartan"/>
                <a:ea typeface="League Spartan"/>
                <a:cs typeface="League Spartan"/>
                <a:sym typeface="League Spartan"/>
              </a:rPr>
              <a:t>THANK YOU</a:t>
            </a:r>
          </a:p>
        </p:txBody>
      </p:sp>
      <p:sp>
        <p:nvSpPr>
          <p:cNvPr id="7" name="Freeform 7"/>
          <p:cNvSpPr/>
          <p:nvPr/>
        </p:nvSpPr>
        <p:spPr>
          <a:xfrm>
            <a:off x="13270706"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129</Words>
  <Application>Microsoft Office PowerPoint</Application>
  <PresentationFormat>Custom</PresentationFormat>
  <Paragraphs>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League Spartan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Business Plan Presentation</dc:title>
  <dc:creator>DELL</dc:creator>
  <cp:lastModifiedBy>DELL</cp:lastModifiedBy>
  <cp:revision>5</cp:revision>
  <dcterms:created xsi:type="dcterms:W3CDTF">2006-08-16T00:00:00Z</dcterms:created>
  <dcterms:modified xsi:type="dcterms:W3CDTF">2025-01-07T12:54:31Z</dcterms:modified>
  <dc:identifier>DAGbhGdk2hA</dc:identifier>
</cp:coreProperties>
</file>