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Why OAuth2.0 is not an authentication protocol?</a:t>
            </a:r>
          </a:p>
        </p:txBody>
      </p:sp>
    </p:spTree>
    <p:extLst>
      <p:ext uri="{BB962C8B-B14F-4D97-AF65-F5344CB8AC3E}">
        <p14:creationId xmlns:p14="http://schemas.microsoft.com/office/powerpoint/2010/main" val="293222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14" y="347730"/>
            <a:ext cx="10148552" cy="5632311"/>
          </a:xfrm>
          <a:prstGeom prst="rect">
            <a:avLst/>
          </a:prstGeom>
          <a:noFill/>
        </p:spPr>
        <p:txBody>
          <a:bodyPr wrap="square" rtlCol="0">
            <a:spAutoFit/>
          </a:bodyPr>
          <a:lstStyle/>
          <a:p>
            <a:r>
              <a:rPr lang="en-US" dirty="0" smtClean="0"/>
              <a:t>First we need to answer a fundamental question: What is authentication, anyway?</a:t>
            </a:r>
          </a:p>
          <a:p>
            <a:endParaRPr lang="en-US" dirty="0"/>
          </a:p>
          <a:p>
            <a:r>
              <a:rPr lang="en-US" b="1" dirty="0" smtClean="0">
                <a:solidFill>
                  <a:srgbClr val="FFFF00"/>
                </a:solidFill>
              </a:rPr>
              <a:t>Authentication, in this context, is what tells an application who the current user is and whether they’re currently using your application.</a:t>
            </a:r>
          </a:p>
          <a:p>
            <a:endParaRPr lang="en-US" b="1" dirty="0">
              <a:solidFill>
                <a:srgbClr val="FFFF00"/>
              </a:solidFill>
            </a:endParaRPr>
          </a:p>
          <a:p>
            <a:r>
              <a:rPr lang="en-US" b="1" dirty="0" smtClean="0">
                <a:solidFill>
                  <a:srgbClr val="FFFF00"/>
                </a:solidFill>
              </a:rPr>
              <a:t>It is the piece of the security architecture that tells you the user is who they claim to be, usually by providing a set of credentials to the applications that prove this fact.</a:t>
            </a:r>
          </a:p>
          <a:p>
            <a:endParaRPr lang="en-US" b="1" dirty="0">
              <a:solidFill>
                <a:srgbClr val="FFFF00"/>
              </a:solidFill>
            </a:endParaRPr>
          </a:p>
          <a:p>
            <a:r>
              <a:rPr lang="en-US" b="1" dirty="0" smtClean="0">
                <a:solidFill>
                  <a:srgbClr val="FFFF00"/>
                </a:solidFill>
              </a:rPr>
              <a:t>A practical authentication protocol will probably also tell you a  number of identity attributes about this user, such as a unique identifier, an email address, and a name to use when the application says, “Good Morning.”</a:t>
            </a:r>
          </a:p>
          <a:p>
            <a:endParaRPr lang="en-US" b="1" dirty="0">
              <a:solidFill>
                <a:srgbClr val="FFFF00"/>
              </a:solidFill>
            </a:endParaRPr>
          </a:p>
          <a:p>
            <a:r>
              <a:rPr lang="en-US" b="1" dirty="0" smtClean="0">
                <a:solidFill>
                  <a:srgbClr val="FFFF00"/>
                </a:solidFill>
              </a:rPr>
              <a:t>However, OAuth2.0 tells the application none of that. OAuth2.0 , on its own, says absolutely nothing about the user, nor does it say how the user proved their presence, or even if the user is present at all. </a:t>
            </a:r>
          </a:p>
          <a:p>
            <a:endParaRPr lang="en-US" b="1" dirty="0">
              <a:solidFill>
                <a:srgbClr val="FFFF00"/>
              </a:solidFill>
            </a:endParaRPr>
          </a:p>
          <a:p>
            <a:r>
              <a:rPr lang="en-US" b="1" dirty="0" smtClean="0">
                <a:solidFill>
                  <a:srgbClr val="FFFF00"/>
                </a:solidFill>
              </a:rPr>
              <a:t>As far as an Oauth 2.0 client is concerned, it asked for a token, it got a token, and it eventually used that token to access some API. It doesn’t know anything about who authorized the application or whether there was even a user there at all. </a:t>
            </a:r>
          </a:p>
          <a:p>
            <a:endParaRPr lang="en-US" b="1" dirty="0">
              <a:solidFill>
                <a:srgbClr val="FFFF00"/>
              </a:solidFill>
            </a:endParaRPr>
          </a:p>
        </p:txBody>
      </p:sp>
    </p:spTree>
    <p:extLst>
      <p:ext uri="{BB962C8B-B14F-4D97-AF65-F5344CB8AC3E}">
        <p14:creationId xmlns:p14="http://schemas.microsoft.com/office/powerpoint/2010/main" val="33934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609" y="476518"/>
            <a:ext cx="10225826" cy="2585323"/>
          </a:xfrm>
          <a:prstGeom prst="rect">
            <a:avLst/>
          </a:prstGeom>
          <a:noFill/>
        </p:spPr>
        <p:txBody>
          <a:bodyPr wrap="square" rtlCol="0">
            <a:spAutoFit/>
          </a:bodyPr>
          <a:lstStyle/>
          <a:p>
            <a:r>
              <a:rPr lang="en-US" dirty="0" smtClean="0"/>
              <a:t>In fact, many of the major use cases for Oauth 2.0 are about obtaining an access token for use when the user isn’t able to interactively authorize the application any longer. </a:t>
            </a:r>
            <a:endParaRPr lang="en-US" dirty="0"/>
          </a:p>
          <a:p>
            <a:endParaRPr lang="en-US" dirty="0" smtClean="0"/>
          </a:p>
          <a:p>
            <a:r>
              <a:rPr lang="en-US" dirty="0" smtClean="0"/>
              <a:t>Like in our Printing example, although it’s true that the user logged in to both the printing service and the storage service, the user is in no way directly involved in the connection between the printing service and the storage service. Instead, the Oauth 2.0 access token allowed the printing service to act on the user’s behalf. </a:t>
            </a:r>
            <a:r>
              <a:rPr lang="en-US" dirty="0" smtClean="0">
                <a:solidFill>
                  <a:srgbClr val="00B0F0"/>
                </a:solidFill>
              </a:rPr>
              <a:t>This is a powerful paradigm for delegated client </a:t>
            </a:r>
            <a:r>
              <a:rPr lang="en-US" i="1" dirty="0" smtClean="0">
                <a:solidFill>
                  <a:srgbClr val="00B0F0"/>
                </a:solidFill>
              </a:rPr>
              <a:t>authorization</a:t>
            </a:r>
            <a:r>
              <a:rPr lang="en-US" dirty="0" smtClean="0">
                <a:solidFill>
                  <a:srgbClr val="00B0F0"/>
                </a:solidFill>
              </a:rPr>
              <a:t>, but it’s rather antithetical to </a:t>
            </a:r>
            <a:r>
              <a:rPr lang="en-US" i="1" dirty="0" smtClean="0">
                <a:solidFill>
                  <a:srgbClr val="00B0F0"/>
                </a:solidFill>
              </a:rPr>
              <a:t>authentication, </a:t>
            </a:r>
            <a:r>
              <a:rPr lang="en-US" dirty="0" smtClean="0">
                <a:solidFill>
                  <a:srgbClr val="00B0F0"/>
                </a:solidFill>
              </a:rPr>
              <a:t>in which the whole point is figuring out whether the user is there and who they are. </a:t>
            </a:r>
            <a:endParaRPr lang="en-US" dirty="0">
              <a:solidFill>
                <a:srgbClr val="00B0F0"/>
              </a:solidFill>
            </a:endParaRPr>
          </a:p>
        </p:txBody>
      </p:sp>
    </p:spTree>
    <p:extLst>
      <p:ext uri="{BB962C8B-B14F-4D97-AF65-F5344CB8AC3E}">
        <p14:creationId xmlns:p14="http://schemas.microsoft.com/office/powerpoint/2010/main" val="280558749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69</TotalTime>
  <Words>350</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Trebuchet MS</vt:lpstr>
      <vt:lpstr>Berlin</vt:lpstr>
      <vt:lpstr>Why OAuth2.0 is not an authentication protocol?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OAuth2.0 is not an authentication protocol?</dc:title>
  <dc:creator>dell</dc:creator>
  <cp:lastModifiedBy>dell</cp:lastModifiedBy>
  <cp:revision>6</cp:revision>
  <dcterms:created xsi:type="dcterms:W3CDTF">2024-09-30T11:15:28Z</dcterms:created>
  <dcterms:modified xsi:type="dcterms:W3CDTF">2024-09-30T12:26:37Z</dcterms:modified>
</cp:coreProperties>
</file>