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</p:sldIdLst>
  <p:sldSz cx="18288000" cy="10287000"/>
  <p:notesSz cx="6858000" cy="9144000"/>
  <p:embeddedFontLst>
    <p:embeddedFont>
      <p:font typeface="League Spartan" charset="0"/>
      <p:regular r:id="rId5"/>
    </p:embeddedFont>
    <p:embeddedFont>
      <p:font typeface="Calibri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56792" y="2705100"/>
            <a:ext cx="14712008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fr-FR" sz="5400" b="1" spc="1136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Redirect</a:t>
            </a:r>
            <a:r>
              <a:rPr lang="fr-FR" sz="5400" b="1" spc="1136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URI manipulation </a:t>
            </a:r>
            <a:endParaRPr lang="fr-FR" sz="5400" b="1" spc="1136" dirty="0" smtClean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12049"/>
              </a:lnSpc>
            </a:pPr>
            <a:r>
              <a:rPr lang="fr-FR" sz="5400" b="1" spc="1136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| PF </a:t>
            </a:r>
            <a:r>
              <a:rPr lang="fr-FR" sz="5400" b="1" spc="1136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56 part 3</a:t>
            </a:r>
            <a:endParaRPr lang="en-US" sz="5400" b="1" spc="1136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" name="TextBox 1"/>
          <p:cNvSpPr txBox="1"/>
          <p:nvPr/>
        </p:nvSpPr>
        <p:spPr>
          <a:xfrm>
            <a:off x="381000" y="2720897"/>
            <a:ext cx="16687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Redirect URI manipulation </a:t>
            </a:r>
            <a:r>
              <a:rPr lang="en-US" sz="2400" b="1" dirty="0">
                <a:solidFill>
                  <a:schemeClr val="bg1"/>
                </a:solidFill>
              </a:rPr>
              <a:t>is a vulnerability that occurs when an attacker exploits weaknesses in how the authorization server handles redirect URIs during the </a:t>
            </a:r>
            <a:r>
              <a:rPr lang="en-US" sz="2400" b="1" dirty="0" err="1">
                <a:solidFill>
                  <a:schemeClr val="bg1"/>
                </a:solidFill>
              </a:rPr>
              <a:t>OAuth</a:t>
            </a:r>
            <a:r>
              <a:rPr lang="en-US" sz="2400" b="1" dirty="0">
                <a:solidFill>
                  <a:schemeClr val="bg1"/>
                </a:solidFill>
              </a:rPr>
              <a:t> or </a:t>
            </a:r>
            <a:r>
              <a:rPr lang="en-US" sz="2400" b="1" dirty="0" err="1">
                <a:solidFill>
                  <a:schemeClr val="bg1"/>
                </a:solidFill>
              </a:rPr>
              <a:t>OpenID</a:t>
            </a:r>
            <a:r>
              <a:rPr lang="en-US" sz="2400" b="1" dirty="0">
                <a:solidFill>
                  <a:schemeClr val="bg1"/>
                </a:solidFill>
              </a:rPr>
              <a:t> Connect process. The attacker manipulates the redirect URI to point to a malicious URL under their control, which can lead to several security risks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b="1" i="1" dirty="0"/>
          </a:p>
          <a:p>
            <a:r>
              <a:rPr lang="en-US" sz="2400" b="1" i="1" dirty="0"/>
              <a:t>Stealing Authorization Codes or Tokens</a:t>
            </a:r>
            <a:r>
              <a:rPr lang="en-US" sz="2400" b="1" dirty="0">
                <a:solidFill>
                  <a:schemeClr val="bg1"/>
                </a:solidFill>
              </a:rPr>
              <a:t>: The manipulated redirect URI tricks the authorization server into sending sensitive data, such as authorization codes or access tokens, to the attacker's site instead of the legitimate client application.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Account or Data Compromise: Once the attacker obtains the authorization code or token, they can use it to impersonate the legitimate user and gain unauthorized access to their account or resources.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Redirecting Users to Malicious Sites: The attacker can redirect users to phishing pages or other harmful sites, potentially tricking them into providing login credentials or other personal information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i="1" dirty="0"/>
              <a:t>Prevention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Strict Validation: The authorization server must validate the redirect URI by ensuring it exactly matches one of the pre-registered URIs for the client application.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Parameter Verification: Avoid allowing dynamic or user-controlled redirect URIs unless absolutely necessary, and verify all parameters against the registered configuration.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Use of PKCE (Proof Key for Code Exchange): Adding PKCE helps secure the exchange of authorization codes, reducing the risk of misuse if a code is intercepted.</a:t>
            </a:r>
          </a:p>
          <a:p>
            <a:endParaRPr lang="en-US" sz="2400" dirty="0"/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28749" y="3858064"/>
            <a:ext cx="9030502" cy="339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13270706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248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Business Plan Presentation</dc:title>
  <dc:creator>DELL</dc:creator>
  <cp:lastModifiedBy>DELL</cp:lastModifiedBy>
  <cp:revision>14</cp:revision>
  <dcterms:created xsi:type="dcterms:W3CDTF">2006-08-16T00:00:00Z</dcterms:created>
  <dcterms:modified xsi:type="dcterms:W3CDTF">2025-01-08T19:55:52Z</dcterms:modified>
  <dc:identifier>DAGbhGdk2hA</dc:identifier>
</cp:coreProperties>
</file>