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11/relationships/webextensiontaskpanes" Target="ppt/webextensions/taskpanes.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handoutMasterIdLst>
    <p:handoutMasterId r:id="rId9"/>
  </p:handoutMasterIdLst>
  <p:sldIdLst>
    <p:sldId id="289" r:id="rId5"/>
    <p:sldId id="301" r:id="rId6"/>
    <p:sldId id="29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344" userDrawn="1">
          <p15:clr>
            <a:srgbClr val="A4A3A4"/>
          </p15:clr>
        </p15:guide>
        <p15:guide id="2" pos="576" userDrawn="1">
          <p15:clr>
            <a:srgbClr val="A4A3A4"/>
          </p15:clr>
        </p15:guide>
        <p15:guide id="8" orient="horz" pos="3744" userDrawn="1">
          <p15:clr>
            <a:srgbClr val="A4A3A4"/>
          </p15:clr>
        </p15:guide>
        <p15:guide id="9"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82" autoAdjust="0"/>
    <p:restoredTop sz="93725" autoAdjust="0"/>
  </p:normalViewPr>
  <p:slideViewPr>
    <p:cSldViewPr snapToGrid="0" showGuides="1">
      <p:cViewPr>
        <p:scale>
          <a:sx n="100" d="100"/>
          <a:sy n="100" d="100"/>
        </p:scale>
        <p:origin x="-72" y="402"/>
      </p:cViewPr>
      <p:guideLst>
        <p:guide orient="horz" pos="1344"/>
        <p:guide orient="horz" pos="3744"/>
        <p:guide pos="576"/>
        <p:guide pos="3840"/>
      </p:guideLst>
    </p:cSldViewPr>
  </p:slideViewPr>
  <p:outlineViewPr>
    <p:cViewPr>
      <p:scale>
        <a:sx n="33" d="100"/>
        <a:sy n="33" d="100"/>
      </p:scale>
      <p:origin x="0" y="-593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94" d="100"/>
          <a:sy n="94" d="100"/>
        </p:scale>
        <p:origin x="299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65DC31D-6BBA-1E40-9A7E-1FE0A421F3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D609E10C-1649-9148-9887-C4B5DF38CE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465657-3F36-724B-A332-D448C4527D30}" type="datetimeFigureOut">
              <a:t>8/16/2020</a:t>
            </a:fld>
            <a:endParaRPr lang="en-US"/>
          </a:p>
        </p:txBody>
      </p:sp>
      <p:sp>
        <p:nvSpPr>
          <p:cNvPr id="4" name="Footer Placeholder 3">
            <a:extLst>
              <a:ext uri="{FF2B5EF4-FFF2-40B4-BE49-F238E27FC236}">
                <a16:creationId xmlns="" xmlns:a16="http://schemas.microsoft.com/office/drawing/2014/main" id="{FE09E7DC-2FE3-FA48-929A-C3D3179E1E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F1F40692-4B9B-A444-A85B-911AF05DE3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F0D8CC-6079-CB40-AF25-90B118481BE2}" type="slidenum">
              <a:t>‹#›</a:t>
            </a:fld>
            <a:endParaRPr lang="en-US"/>
          </a:p>
        </p:txBody>
      </p:sp>
    </p:spTree>
    <p:extLst>
      <p:ext uri="{BB962C8B-B14F-4D97-AF65-F5344CB8AC3E}">
        <p14:creationId xmlns:p14="http://schemas.microsoft.com/office/powerpoint/2010/main" val="39336163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C0210D-83D2-471B-81E0-B38492A2407A}" type="datetimeFigureOut">
              <a:rPr lang="en-US" smtClean="0"/>
              <a:t>11/21/2024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D1CDC-0135-4DEE-88E9-18F0333577F3}" type="slidenum">
              <a:rPr lang="en-US" smtClean="0"/>
              <a:t>‹#›</a:t>
            </a:fld>
            <a:endParaRPr lang="en-US"/>
          </a:p>
        </p:txBody>
      </p:sp>
    </p:spTree>
    <p:extLst>
      <p:ext uri="{BB962C8B-B14F-4D97-AF65-F5344CB8AC3E}">
        <p14:creationId xmlns:p14="http://schemas.microsoft.com/office/powerpoint/2010/main" val="471630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90ADDF-D82C-4780-9143-87E5F529D813}"/>
              </a:ext>
            </a:extLst>
          </p:cNvPr>
          <p:cNvSpPr>
            <a:spLocks noGrp="1"/>
          </p:cNvSpPr>
          <p:nvPr>
            <p:ph type="title" hasCustomPrompt="1"/>
          </p:nvPr>
        </p:nvSpPr>
        <p:spPr>
          <a:xfrm>
            <a:off x="2898648" y="813816"/>
            <a:ext cx="6400800" cy="640080"/>
          </a:xfrm>
        </p:spPr>
        <p:txBody>
          <a:bodyPr/>
          <a:lstStyle>
            <a:lvl1pPr algn="ctr">
              <a:defRPr sz="2400">
                <a:solidFill>
                  <a:schemeClr val="bg1"/>
                </a:solidFill>
              </a:defRPr>
            </a:lvl1pPr>
          </a:lstStyle>
          <a:p>
            <a:r>
              <a:rPr lang="en-US" dirty="0"/>
              <a:t>Add text</a:t>
            </a:r>
          </a:p>
        </p:txBody>
      </p:sp>
      <p:sp>
        <p:nvSpPr>
          <p:cNvPr id="6" name="Text Placeholder 5">
            <a:extLst>
              <a:ext uri="{FF2B5EF4-FFF2-40B4-BE49-F238E27FC236}">
                <a16:creationId xmlns="" xmlns:a16="http://schemas.microsoft.com/office/drawing/2014/main" id="{D12B550A-AB53-4D15-A89E-6EEBB5151B92}"/>
              </a:ext>
            </a:extLst>
          </p:cNvPr>
          <p:cNvSpPr>
            <a:spLocks noGrp="1"/>
          </p:cNvSpPr>
          <p:nvPr>
            <p:ph type="body" sz="quarter" idx="10" hasCustomPrompt="1"/>
          </p:nvPr>
        </p:nvSpPr>
        <p:spPr>
          <a:xfrm>
            <a:off x="2441448" y="1655064"/>
            <a:ext cx="7315200" cy="1143000"/>
          </a:xfrm>
        </p:spPr>
        <p:txBody>
          <a:bodyPr/>
          <a:lstStyle>
            <a:lvl1pPr algn="ctr">
              <a:defRPr sz="8000">
                <a:solidFill>
                  <a:schemeClr val="bg1"/>
                </a:solidFill>
                <a:latin typeface="+mj-lt"/>
              </a:defRPr>
            </a:lvl1pPr>
          </a:lstStyle>
          <a:p>
            <a:pPr lvl="0"/>
            <a:r>
              <a:rPr lang="en-US" dirty="0"/>
              <a:t>Add text</a:t>
            </a:r>
          </a:p>
        </p:txBody>
      </p:sp>
      <p:sp>
        <p:nvSpPr>
          <p:cNvPr id="8" name="Text Placeholder 7">
            <a:extLst>
              <a:ext uri="{FF2B5EF4-FFF2-40B4-BE49-F238E27FC236}">
                <a16:creationId xmlns="" xmlns:a16="http://schemas.microsoft.com/office/drawing/2014/main" id="{7CDE1EB1-91FE-4CB8-81BD-5BBBFC22C672}"/>
              </a:ext>
            </a:extLst>
          </p:cNvPr>
          <p:cNvSpPr>
            <a:spLocks noGrp="1"/>
          </p:cNvSpPr>
          <p:nvPr>
            <p:ph type="body" sz="quarter" idx="11" hasCustomPrompt="1"/>
          </p:nvPr>
        </p:nvSpPr>
        <p:spPr>
          <a:xfrm>
            <a:off x="2898648" y="3027707"/>
            <a:ext cx="6858000" cy="640080"/>
          </a:xfrm>
        </p:spPr>
        <p:txBody>
          <a:bodyPr/>
          <a:lstStyle>
            <a:lvl1pPr algn="ctr">
              <a:defRPr sz="2400">
                <a:solidFill>
                  <a:schemeClr val="bg1"/>
                </a:solidFill>
                <a:latin typeface="+mj-lt"/>
              </a:defRPr>
            </a:lvl1pPr>
          </a:lstStyle>
          <a:p>
            <a:pPr lvl="0"/>
            <a:r>
              <a:rPr lang="en-US" dirty="0"/>
              <a:t>Add text</a:t>
            </a:r>
          </a:p>
        </p:txBody>
      </p:sp>
    </p:spTree>
    <p:extLst>
      <p:ext uri="{BB962C8B-B14F-4D97-AF65-F5344CB8AC3E}">
        <p14:creationId xmlns:p14="http://schemas.microsoft.com/office/powerpoint/2010/main" val="186028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C0E11DAB-71A2-44C9-B830-25E19DC5833C}"/>
              </a:ext>
            </a:extLst>
          </p:cNvPr>
          <p:cNvSpPr>
            <a:spLocks noGrp="1"/>
          </p:cNvSpPr>
          <p:nvPr>
            <p:ph type="title" hasCustomPrompt="1"/>
          </p:nvPr>
        </p:nvSpPr>
        <p:spPr>
          <a:xfrm>
            <a:off x="914400" y="914401"/>
            <a:ext cx="6400800" cy="685800"/>
          </a:xfrm>
        </p:spPr>
        <p:txBody>
          <a:bodyPr>
            <a:noAutofit/>
          </a:bodyPr>
          <a:lstStyle>
            <a:lvl1pPr>
              <a:defRPr sz="4000">
                <a:solidFill>
                  <a:schemeClr val="tx1">
                    <a:lumMod val="75000"/>
                    <a:lumOff val="25000"/>
                  </a:schemeClr>
                </a:solidFill>
              </a:defRPr>
            </a:lvl1pPr>
          </a:lstStyle>
          <a:p>
            <a:r>
              <a:rPr lang="en-US" dirty="0"/>
              <a:t>Add title</a:t>
            </a:r>
          </a:p>
        </p:txBody>
      </p:sp>
      <p:sp>
        <p:nvSpPr>
          <p:cNvPr id="10" name="Text Placeholder 9">
            <a:extLst>
              <a:ext uri="{FF2B5EF4-FFF2-40B4-BE49-F238E27FC236}">
                <a16:creationId xmlns="" xmlns:a16="http://schemas.microsoft.com/office/drawing/2014/main" id="{5F9B5FD0-EA88-4EA1-89FF-A0346C36D9C6}"/>
              </a:ext>
            </a:extLst>
          </p:cNvPr>
          <p:cNvSpPr>
            <a:spLocks noGrp="1"/>
          </p:cNvSpPr>
          <p:nvPr>
            <p:ph type="body" sz="quarter" idx="11"/>
          </p:nvPr>
        </p:nvSpPr>
        <p:spPr>
          <a:xfrm>
            <a:off x="914400" y="2203704"/>
            <a:ext cx="6400800" cy="4206240"/>
          </a:xfrm>
        </p:spPr>
        <p:txBody>
          <a:bodyPr>
            <a:normAutofit/>
          </a:bodyPr>
          <a:lstStyle>
            <a:lvl1pPr>
              <a:defRPr sz="1800">
                <a:solidFill>
                  <a:schemeClr val="tx1">
                    <a:lumMod val="75000"/>
                    <a:lumOff val="25000"/>
                  </a:schemeClr>
                </a:solidFill>
              </a:defRPr>
            </a:lvl1pPr>
          </a:lstStyle>
          <a:p>
            <a:pPr lvl="0"/>
            <a:r>
              <a:rPr lang="en-US" dirty="0"/>
              <a:t>Click to edit Master text</a:t>
            </a:r>
          </a:p>
        </p:txBody>
      </p:sp>
    </p:spTree>
    <p:extLst>
      <p:ext uri="{BB962C8B-B14F-4D97-AF65-F5344CB8AC3E}">
        <p14:creationId xmlns:p14="http://schemas.microsoft.com/office/powerpoint/2010/main" val="285711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FEE24C-B229-452F-B387-BA3429761CA7}"/>
              </a:ext>
            </a:extLst>
          </p:cNvPr>
          <p:cNvSpPr>
            <a:spLocks noGrp="1"/>
          </p:cNvSpPr>
          <p:nvPr>
            <p:ph type="title" hasCustomPrompt="1"/>
          </p:nvPr>
        </p:nvSpPr>
        <p:spPr>
          <a:xfrm>
            <a:off x="4389119" y="946653"/>
            <a:ext cx="6857999" cy="653547"/>
          </a:xfrm>
        </p:spPr>
        <p:txBody>
          <a:bodyPr>
            <a:normAutofit/>
          </a:bodyPr>
          <a:lstStyle>
            <a:lvl1pPr>
              <a:defRPr sz="4000">
                <a:solidFill>
                  <a:schemeClr val="tx1">
                    <a:lumMod val="75000"/>
                    <a:lumOff val="25000"/>
                  </a:schemeClr>
                </a:solidFill>
              </a:defRPr>
            </a:lvl1pPr>
          </a:lstStyle>
          <a:p>
            <a:r>
              <a:rPr lang="en-US" dirty="0"/>
              <a:t>Add title</a:t>
            </a:r>
          </a:p>
        </p:txBody>
      </p:sp>
      <p:sp>
        <p:nvSpPr>
          <p:cNvPr id="7" name="Text Placeholder 6">
            <a:extLst>
              <a:ext uri="{FF2B5EF4-FFF2-40B4-BE49-F238E27FC236}">
                <a16:creationId xmlns="" xmlns:a16="http://schemas.microsoft.com/office/drawing/2014/main" id="{DFCEFA7B-7934-4EAA-8C20-7D9B03B9E5A3}"/>
              </a:ext>
            </a:extLst>
          </p:cNvPr>
          <p:cNvSpPr>
            <a:spLocks noGrp="1"/>
          </p:cNvSpPr>
          <p:nvPr>
            <p:ph type="body" sz="quarter" idx="11" hasCustomPrompt="1"/>
          </p:nvPr>
        </p:nvSpPr>
        <p:spPr>
          <a:xfrm>
            <a:off x="4389120" y="1981933"/>
            <a:ext cx="6858000" cy="4233672"/>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29305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3E35BBCA-FB90-42AF-995A-AA6CE87BD6E8}"/>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13643"/>
          <a:stretch>
            <a:fillRect/>
          </a:stretch>
        </p:blipFill>
        <p:spPr>
          <a:xfrm>
            <a:off x="914400" y="466647"/>
            <a:ext cx="10563726" cy="6391353"/>
          </a:xfrm>
          <a:custGeom>
            <a:avLst/>
            <a:gdLst>
              <a:gd name="connsiteX0" fmla="*/ 0 w 10563726"/>
              <a:gd name="connsiteY0" fmla="*/ 0 h 6391353"/>
              <a:gd name="connsiteX1" fmla="*/ 10563726 w 10563726"/>
              <a:gd name="connsiteY1" fmla="*/ 0 h 6391353"/>
              <a:gd name="connsiteX2" fmla="*/ 10563726 w 10563726"/>
              <a:gd name="connsiteY2" fmla="*/ 6391353 h 6391353"/>
              <a:gd name="connsiteX3" fmla="*/ 0 w 10563726"/>
              <a:gd name="connsiteY3" fmla="*/ 6391353 h 6391353"/>
            </a:gdLst>
            <a:ahLst/>
            <a:cxnLst>
              <a:cxn ang="0">
                <a:pos x="connsiteX0" y="connsiteY0"/>
              </a:cxn>
              <a:cxn ang="0">
                <a:pos x="connsiteX1" y="connsiteY1"/>
              </a:cxn>
              <a:cxn ang="0">
                <a:pos x="connsiteX2" y="connsiteY2"/>
              </a:cxn>
              <a:cxn ang="0">
                <a:pos x="connsiteX3" y="connsiteY3"/>
              </a:cxn>
            </a:cxnLst>
            <a:rect l="l" t="t" r="r" b="b"/>
            <a:pathLst>
              <a:path w="10563726" h="6391353">
                <a:moveTo>
                  <a:pt x="0" y="0"/>
                </a:moveTo>
                <a:lnTo>
                  <a:pt x="10563726" y="0"/>
                </a:lnTo>
                <a:lnTo>
                  <a:pt x="10563726" y="6391353"/>
                </a:lnTo>
                <a:lnTo>
                  <a:pt x="0" y="6391353"/>
                </a:lnTo>
                <a:close/>
              </a:path>
            </a:pathLst>
          </a:custGeom>
        </p:spPr>
      </p:pic>
      <p:sp>
        <p:nvSpPr>
          <p:cNvPr id="2" name="Title 1">
            <a:extLst>
              <a:ext uri="{FF2B5EF4-FFF2-40B4-BE49-F238E27FC236}">
                <a16:creationId xmlns="" xmlns:a16="http://schemas.microsoft.com/office/drawing/2014/main" id="{8DF399BE-6A96-4D58-AF62-861F9AE20C7E}"/>
              </a:ext>
            </a:extLst>
          </p:cNvPr>
          <p:cNvSpPr>
            <a:spLocks noGrp="1"/>
          </p:cNvSpPr>
          <p:nvPr>
            <p:ph type="title" hasCustomPrompt="1"/>
          </p:nvPr>
        </p:nvSpPr>
        <p:spPr>
          <a:xfrm>
            <a:off x="2331718" y="1460692"/>
            <a:ext cx="7772402"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 xmlns:a16="http://schemas.microsoft.com/office/drawing/2014/main" id="{0AE12991-70DA-442D-98F3-673914646355}"/>
              </a:ext>
            </a:extLst>
          </p:cNvPr>
          <p:cNvSpPr>
            <a:spLocks noGrp="1"/>
          </p:cNvSpPr>
          <p:nvPr>
            <p:ph type="body" sz="quarter" idx="11" hasCustomPrompt="1"/>
          </p:nvPr>
        </p:nvSpPr>
        <p:spPr>
          <a:xfrm>
            <a:off x="2331720" y="2724912"/>
            <a:ext cx="7772401" cy="3657600"/>
          </a:xfrm>
        </p:spPr>
        <p:txBody>
          <a:bodyPr>
            <a:normAutofit/>
          </a:bodyPr>
          <a:lstStyle>
            <a:lvl1pPr>
              <a:defRPr sz="1800">
                <a:solidFill>
                  <a:schemeClr val="tx1">
                    <a:lumMod val="75000"/>
                    <a:lumOff val="25000"/>
                  </a:schemeClr>
                </a:solidFill>
              </a:defRPr>
            </a:lvl1pPr>
          </a:lstStyle>
          <a:p>
            <a:pPr lvl="0"/>
            <a:r>
              <a:rPr lang="en-US" dirty="0"/>
              <a:t>Add text</a:t>
            </a:r>
          </a:p>
        </p:txBody>
      </p:sp>
      <p:pic>
        <p:nvPicPr>
          <p:cNvPr id="3" name="Graphic 2">
            <a:extLst>
              <a:ext uri="{FF2B5EF4-FFF2-40B4-BE49-F238E27FC236}">
                <a16:creationId xmlns="" xmlns:a16="http://schemas.microsoft.com/office/drawing/2014/main" id="{1F778D16-894A-4379-8B5B-DC2423451519}"/>
              </a:ext>
              <a:ext uri="{C183D7F6-B498-43B3-948B-1728B52AA6E4}">
                <adec:decorative xmlns=""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12202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chemeClr val="accent1">
            <a:lumMod val="75000"/>
          </a:schemeClr>
        </a:solidFill>
        <a:effectLst/>
      </p:bgPr>
    </p:bg>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5106A418-68CC-4D3D-9032-696498842FBD}"/>
              </a:ext>
            </a:extLst>
          </p:cNvPr>
          <p:cNvSpPr>
            <a:spLocks noGrp="1"/>
          </p:cNvSpPr>
          <p:nvPr>
            <p:ph type="title" hasCustomPrompt="1"/>
          </p:nvPr>
        </p:nvSpPr>
        <p:spPr>
          <a:xfrm>
            <a:off x="914400" y="914401"/>
            <a:ext cx="6400800" cy="685800"/>
          </a:xfrm>
        </p:spPr>
        <p:txBody>
          <a:bodyPr>
            <a:no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 xmlns:a16="http://schemas.microsoft.com/office/drawing/2014/main" id="{9E93C440-01C8-4E08-A98E-D76F10D08BF4}"/>
              </a:ext>
            </a:extLst>
          </p:cNvPr>
          <p:cNvSpPr>
            <a:spLocks noGrp="1"/>
          </p:cNvSpPr>
          <p:nvPr>
            <p:ph type="body" sz="quarter" idx="11" hasCustomPrompt="1"/>
          </p:nvPr>
        </p:nvSpPr>
        <p:spPr>
          <a:xfrm>
            <a:off x="914400" y="1913064"/>
            <a:ext cx="6858001" cy="427939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56047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accent4"/>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7AA20A23-A33B-4A1B-9162-707282E53592}"/>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15602"/>
          <a:stretch>
            <a:fillRect/>
          </a:stretch>
        </p:blipFill>
        <p:spPr>
          <a:xfrm>
            <a:off x="1066800" y="523183"/>
            <a:ext cx="10058400" cy="6334817"/>
          </a:xfrm>
          <a:custGeom>
            <a:avLst/>
            <a:gdLst>
              <a:gd name="connsiteX0" fmla="*/ 0 w 10058400"/>
              <a:gd name="connsiteY0" fmla="*/ 0 h 6334817"/>
              <a:gd name="connsiteX1" fmla="*/ 10058400 w 10058400"/>
              <a:gd name="connsiteY1" fmla="*/ 0 h 6334817"/>
              <a:gd name="connsiteX2" fmla="*/ 10058400 w 10058400"/>
              <a:gd name="connsiteY2" fmla="*/ 6334817 h 6334817"/>
              <a:gd name="connsiteX3" fmla="*/ 0 w 10058400"/>
              <a:gd name="connsiteY3" fmla="*/ 6334817 h 6334817"/>
            </a:gdLst>
            <a:ahLst/>
            <a:cxnLst>
              <a:cxn ang="0">
                <a:pos x="connsiteX0" y="connsiteY0"/>
              </a:cxn>
              <a:cxn ang="0">
                <a:pos x="connsiteX1" y="connsiteY1"/>
              </a:cxn>
              <a:cxn ang="0">
                <a:pos x="connsiteX2" y="connsiteY2"/>
              </a:cxn>
              <a:cxn ang="0">
                <a:pos x="connsiteX3" y="connsiteY3"/>
              </a:cxn>
            </a:cxnLst>
            <a:rect l="l" t="t" r="r" b="b"/>
            <a:pathLst>
              <a:path w="10058400" h="6334817">
                <a:moveTo>
                  <a:pt x="0" y="0"/>
                </a:moveTo>
                <a:lnTo>
                  <a:pt x="10058400" y="0"/>
                </a:lnTo>
                <a:lnTo>
                  <a:pt x="10058400" y="6334817"/>
                </a:lnTo>
                <a:lnTo>
                  <a:pt x="0" y="6334817"/>
                </a:lnTo>
                <a:close/>
              </a:path>
            </a:pathLst>
          </a:custGeom>
        </p:spPr>
      </p:pic>
      <p:sp>
        <p:nvSpPr>
          <p:cNvPr id="5" name="Title 1">
            <a:extLst>
              <a:ext uri="{FF2B5EF4-FFF2-40B4-BE49-F238E27FC236}">
                <a16:creationId xmlns="" xmlns:a16="http://schemas.microsoft.com/office/drawing/2014/main" id="{B136F446-5EA3-48C4-AA8D-AB9850B03B61}"/>
              </a:ext>
            </a:extLst>
          </p:cNvPr>
          <p:cNvSpPr>
            <a:spLocks noGrp="1"/>
          </p:cNvSpPr>
          <p:nvPr>
            <p:ph type="title" hasCustomPrompt="1"/>
          </p:nvPr>
        </p:nvSpPr>
        <p:spPr>
          <a:xfrm>
            <a:off x="2331718" y="1460692"/>
            <a:ext cx="7772402" cy="685800"/>
          </a:xfrm>
        </p:spPr>
        <p:txBody>
          <a:bodyPr>
            <a:normAutofit/>
          </a:bodyPr>
          <a:lstStyle>
            <a:lvl1pPr marL="0" indent="0" algn="ctr">
              <a:buFont typeface="Arial" panose="020B0604020202020204" pitchFamily="34" charset="0"/>
              <a:buNone/>
              <a:defRPr sz="4000">
                <a:solidFill>
                  <a:schemeClr val="tx1">
                    <a:lumMod val="75000"/>
                    <a:lumOff val="25000"/>
                  </a:schemeClr>
                </a:solidFill>
              </a:defRPr>
            </a:lvl1pPr>
          </a:lstStyle>
          <a:p>
            <a:r>
              <a:rPr lang="en-US" dirty="0"/>
              <a:t>Add title</a:t>
            </a:r>
          </a:p>
        </p:txBody>
      </p:sp>
      <p:sp>
        <p:nvSpPr>
          <p:cNvPr id="11" name="Text Placeholder 10">
            <a:extLst>
              <a:ext uri="{FF2B5EF4-FFF2-40B4-BE49-F238E27FC236}">
                <a16:creationId xmlns="" xmlns:a16="http://schemas.microsoft.com/office/drawing/2014/main" id="{66B70600-CFB5-4805-BC68-5AE22166B568}"/>
              </a:ext>
            </a:extLst>
          </p:cNvPr>
          <p:cNvSpPr>
            <a:spLocks noGrp="1"/>
          </p:cNvSpPr>
          <p:nvPr>
            <p:ph type="body" sz="quarter" idx="11" hasCustomPrompt="1"/>
          </p:nvPr>
        </p:nvSpPr>
        <p:spPr>
          <a:xfrm>
            <a:off x="2331720" y="2951305"/>
            <a:ext cx="7772400" cy="3456432"/>
          </a:xfrm>
        </p:spPr>
        <p:txBody>
          <a:bodyPr/>
          <a:lstStyle>
            <a:lvl1pPr algn="l">
              <a:defRPr sz="1800">
                <a:solidFill>
                  <a:schemeClr val="tx1">
                    <a:lumMod val="75000"/>
                    <a:lumOff val="25000"/>
                  </a:schemeClr>
                </a:solidFill>
              </a:defRPr>
            </a:lvl1pPr>
          </a:lstStyle>
          <a:p>
            <a:pPr lvl="0"/>
            <a:r>
              <a:rPr lang="en-US" dirty="0"/>
              <a:t>Add text</a:t>
            </a:r>
          </a:p>
        </p:txBody>
      </p:sp>
      <p:pic>
        <p:nvPicPr>
          <p:cNvPr id="2" name="Graphic 1">
            <a:extLst>
              <a:ext uri="{FF2B5EF4-FFF2-40B4-BE49-F238E27FC236}">
                <a16:creationId xmlns="" xmlns:a16="http://schemas.microsoft.com/office/drawing/2014/main" id="{09C8060D-32CA-4A3C-9EAF-A2D3801AB86B}"/>
              </a:ext>
              <a:ext uri="{C183D7F6-B498-43B3-948B-1728B52AA6E4}">
                <adec:decorative xmlns=""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flipH="1">
            <a:off x="3021930" y="2240374"/>
            <a:ext cx="6148139" cy="195327"/>
          </a:xfrm>
          <a:prstGeom prst="rect">
            <a:avLst/>
          </a:prstGeom>
        </p:spPr>
      </p:pic>
    </p:spTree>
    <p:extLst>
      <p:ext uri="{BB962C8B-B14F-4D97-AF65-F5344CB8AC3E}">
        <p14:creationId xmlns:p14="http://schemas.microsoft.com/office/powerpoint/2010/main" val="3688022504"/>
      </p:ext>
    </p:extLst>
  </p:cSld>
  <p:clrMapOvr>
    <a:masterClrMapping/>
  </p:clrMapOvr>
  <p:extLst>
    <p:ext uri="{DCECCB84-F9BA-43D5-87BE-67443E8EF086}">
      <p15:sldGuideLst xmlns="" xmlns:p15="http://schemas.microsoft.com/office/powerpoint/2012/main">
        <p15:guide id="1" orient="horz" pos="17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6CC92641-A8C8-41F9-8E1C-7C929693C69C}"/>
              </a:ext>
            </a:extLst>
          </p:cNvPr>
          <p:cNvSpPr>
            <a:spLocks noGrp="1"/>
          </p:cNvSpPr>
          <p:nvPr>
            <p:ph type="title" hasCustomPrompt="1"/>
          </p:nvPr>
        </p:nvSpPr>
        <p:spPr>
          <a:xfrm>
            <a:off x="4389119" y="946653"/>
            <a:ext cx="6857999" cy="653547"/>
          </a:xfrm>
        </p:spPr>
        <p:txBody>
          <a:bodyPr>
            <a:normAutofit/>
          </a:bodyPr>
          <a:lstStyle>
            <a:lvl1pPr>
              <a:defRPr sz="4000">
                <a:solidFill>
                  <a:schemeClr val="bg1"/>
                </a:solidFill>
              </a:defRPr>
            </a:lvl1pPr>
          </a:lstStyle>
          <a:p>
            <a:r>
              <a:rPr lang="en-US" dirty="0"/>
              <a:t>Add title</a:t>
            </a:r>
          </a:p>
        </p:txBody>
      </p:sp>
      <p:sp>
        <p:nvSpPr>
          <p:cNvPr id="7" name="Text Placeholder 6">
            <a:extLst>
              <a:ext uri="{FF2B5EF4-FFF2-40B4-BE49-F238E27FC236}">
                <a16:creationId xmlns="" xmlns:a16="http://schemas.microsoft.com/office/drawing/2014/main" id="{97CC55B6-E9DA-4B68-A0D8-957F46B46517}"/>
              </a:ext>
            </a:extLst>
          </p:cNvPr>
          <p:cNvSpPr>
            <a:spLocks noGrp="1"/>
          </p:cNvSpPr>
          <p:nvPr>
            <p:ph type="body" sz="quarter" idx="11" hasCustomPrompt="1"/>
          </p:nvPr>
        </p:nvSpPr>
        <p:spPr>
          <a:xfrm>
            <a:off x="4389120" y="2062956"/>
            <a:ext cx="6858000" cy="4233672"/>
          </a:xfrm>
        </p:spPr>
        <p:txBody>
          <a:bodyPr>
            <a:normAutofit/>
          </a:bodyPr>
          <a:lstStyle>
            <a:lvl1pPr>
              <a:defRPr sz="1800">
                <a:solidFill>
                  <a:schemeClr val="bg1"/>
                </a:solidFill>
              </a:defRPr>
            </a:lvl1pPr>
          </a:lstStyle>
          <a:p>
            <a:pPr lvl="0"/>
            <a:r>
              <a:rPr lang="en-US" dirty="0"/>
              <a:t>Add text</a:t>
            </a:r>
          </a:p>
        </p:txBody>
      </p:sp>
    </p:spTree>
    <p:extLst>
      <p:ext uri="{BB962C8B-B14F-4D97-AF65-F5344CB8AC3E}">
        <p14:creationId xmlns:p14="http://schemas.microsoft.com/office/powerpoint/2010/main" val="2630451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bg>
      <p:bgPr>
        <a:solidFill>
          <a:schemeClr val="accent4"/>
        </a:solidFill>
        <a:effectLst/>
      </p:bgPr>
    </p:bg>
    <p:spTree>
      <p:nvGrpSpPr>
        <p:cNvPr id="1" name=""/>
        <p:cNvGrpSpPr/>
        <p:nvPr/>
      </p:nvGrpSpPr>
      <p:grpSpPr>
        <a:xfrm>
          <a:off x="0" y="0"/>
          <a:ext cx="0" cy="0"/>
          <a:chOff x="0" y="0"/>
          <a:chExt cx="0" cy="0"/>
        </a:xfrm>
      </p:grpSpPr>
      <p:pic>
        <p:nvPicPr>
          <p:cNvPr id="16" name="Graphic 15">
            <a:extLst>
              <a:ext uri="{FF2B5EF4-FFF2-40B4-BE49-F238E27FC236}">
                <a16:creationId xmlns="" xmlns:a16="http://schemas.microsoft.com/office/drawing/2014/main" id="{C6103AFC-AC4C-4756-AEEE-B0D669AC8C89}"/>
              </a:ext>
            </a:extLst>
          </p:cNvPr>
          <p:cNvPicPr>
            <a:picLocks noChangeAspect="1"/>
          </p:cNvPicPr>
          <p:nvPr userDrawn="1"/>
        </p:nvPicPr>
        <p:blipFill>
          <a:blip r:embed="rId2">
            <a:extLst>
              <a:ext uri="{96DAC541-7B7A-43D3-8B79-37D633B846F1}">
                <asvg:svgBlip xmlns="" xmlns:asvg="http://schemas.microsoft.com/office/drawing/2016/SVG/main" r:embed="rId3"/>
              </a:ext>
            </a:extLst>
          </a:blip>
          <a:srcRect b="44880"/>
          <a:stretch>
            <a:fillRect/>
          </a:stretch>
        </p:blipFill>
        <p:spPr>
          <a:xfrm>
            <a:off x="878302" y="469222"/>
            <a:ext cx="10424160" cy="6388778"/>
          </a:xfrm>
          <a:custGeom>
            <a:avLst/>
            <a:gdLst>
              <a:gd name="connsiteX0" fmla="*/ 0 w 10424160"/>
              <a:gd name="connsiteY0" fmla="*/ 0 h 6388778"/>
              <a:gd name="connsiteX1" fmla="*/ 10424160 w 10424160"/>
              <a:gd name="connsiteY1" fmla="*/ 0 h 6388778"/>
              <a:gd name="connsiteX2" fmla="*/ 10424160 w 10424160"/>
              <a:gd name="connsiteY2" fmla="*/ 6388778 h 6388778"/>
              <a:gd name="connsiteX3" fmla="*/ 0 w 10424160"/>
              <a:gd name="connsiteY3" fmla="*/ 6388778 h 6388778"/>
            </a:gdLst>
            <a:ahLst/>
            <a:cxnLst>
              <a:cxn ang="0">
                <a:pos x="connsiteX0" y="connsiteY0"/>
              </a:cxn>
              <a:cxn ang="0">
                <a:pos x="connsiteX1" y="connsiteY1"/>
              </a:cxn>
              <a:cxn ang="0">
                <a:pos x="connsiteX2" y="connsiteY2"/>
              </a:cxn>
              <a:cxn ang="0">
                <a:pos x="connsiteX3" y="connsiteY3"/>
              </a:cxn>
            </a:cxnLst>
            <a:rect l="l" t="t" r="r" b="b"/>
            <a:pathLst>
              <a:path w="10424160" h="6388778">
                <a:moveTo>
                  <a:pt x="0" y="0"/>
                </a:moveTo>
                <a:lnTo>
                  <a:pt x="10424160" y="0"/>
                </a:lnTo>
                <a:lnTo>
                  <a:pt x="10424160" y="6388778"/>
                </a:lnTo>
                <a:lnTo>
                  <a:pt x="0" y="6388778"/>
                </a:lnTo>
                <a:close/>
              </a:path>
            </a:pathLst>
          </a:custGeom>
        </p:spPr>
      </p:pic>
      <p:sp>
        <p:nvSpPr>
          <p:cNvPr id="5" name="Title 1">
            <a:extLst>
              <a:ext uri="{FF2B5EF4-FFF2-40B4-BE49-F238E27FC236}">
                <a16:creationId xmlns="" xmlns:a16="http://schemas.microsoft.com/office/drawing/2014/main" id="{A4604EF9-570E-48F5-BA06-DEB9EB7F7D59}"/>
              </a:ext>
            </a:extLst>
          </p:cNvPr>
          <p:cNvSpPr>
            <a:spLocks noGrp="1"/>
          </p:cNvSpPr>
          <p:nvPr>
            <p:ph type="title" hasCustomPrompt="1"/>
          </p:nvPr>
        </p:nvSpPr>
        <p:spPr>
          <a:xfrm>
            <a:off x="3657599" y="1460692"/>
            <a:ext cx="6857999" cy="685800"/>
          </a:xfrm>
        </p:spPr>
        <p:txBody>
          <a:bodyPr>
            <a:normAutofit/>
          </a:bodyPr>
          <a:lstStyle>
            <a:lvl1pPr>
              <a:defRPr sz="4000">
                <a:solidFill>
                  <a:schemeClr val="tx1">
                    <a:lumMod val="75000"/>
                    <a:lumOff val="25000"/>
                  </a:schemeClr>
                </a:solidFill>
              </a:defRPr>
            </a:lvl1pPr>
          </a:lstStyle>
          <a:p>
            <a:r>
              <a:rPr lang="en-US" dirty="0"/>
              <a:t>Add title</a:t>
            </a:r>
          </a:p>
        </p:txBody>
      </p:sp>
      <p:sp>
        <p:nvSpPr>
          <p:cNvPr id="12" name="Text Placeholder 11">
            <a:extLst>
              <a:ext uri="{FF2B5EF4-FFF2-40B4-BE49-F238E27FC236}">
                <a16:creationId xmlns="" xmlns:a16="http://schemas.microsoft.com/office/drawing/2014/main" id="{F0B30880-FB83-4FD8-B7A4-675D68A47928}"/>
              </a:ext>
            </a:extLst>
          </p:cNvPr>
          <p:cNvSpPr>
            <a:spLocks noGrp="1"/>
          </p:cNvSpPr>
          <p:nvPr>
            <p:ph type="body" sz="quarter" idx="11" hasCustomPrompt="1"/>
          </p:nvPr>
        </p:nvSpPr>
        <p:spPr>
          <a:xfrm>
            <a:off x="3657600" y="2438570"/>
            <a:ext cx="6858000" cy="3950208"/>
          </a:xfrm>
        </p:spPr>
        <p:txBody>
          <a:bodyPr>
            <a:normAutofit/>
          </a:bodyPr>
          <a:lstStyle>
            <a:lvl1pPr>
              <a:defRPr sz="1800">
                <a:solidFill>
                  <a:schemeClr val="tx1">
                    <a:lumMod val="75000"/>
                    <a:lumOff val="25000"/>
                  </a:schemeClr>
                </a:solidFill>
              </a:defRPr>
            </a:lvl1pPr>
          </a:lstStyle>
          <a:p>
            <a:pPr lvl="0"/>
            <a:r>
              <a:rPr lang="en-US" dirty="0"/>
              <a:t>Add text</a:t>
            </a:r>
          </a:p>
        </p:txBody>
      </p:sp>
    </p:spTree>
    <p:extLst>
      <p:ext uri="{BB962C8B-B14F-4D97-AF65-F5344CB8AC3E}">
        <p14:creationId xmlns:p14="http://schemas.microsoft.com/office/powerpoint/2010/main" val="838183944"/>
      </p:ext>
    </p:extLst>
  </p:cSld>
  <p:clrMapOvr>
    <a:masterClrMapping/>
  </p:clrMapOvr>
  <p:extLst>
    <p:ext uri="{DCECCB84-F9BA-43D5-87BE-67443E8EF086}">
      <p15:sldGuideLst xmlns="" xmlns:p15="http://schemas.microsoft.com/office/powerpoint/2012/main">
        <p15:guide id="1" orient="horz" pos="129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A9775E2-26ED-4CEF-94F6-7C85D113D53B}"/>
              </a:ext>
            </a:extLst>
          </p:cNvPr>
          <p:cNvSpPr>
            <a:spLocks noGrp="1"/>
          </p:cNvSpPr>
          <p:nvPr>
            <p:ph type="title"/>
          </p:nvPr>
        </p:nvSpPr>
        <p:spPr>
          <a:xfrm>
            <a:off x="914400" y="946653"/>
            <a:ext cx="10058400"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ABF32AB5-76E2-49F4-96EE-B419AF1F03C2}"/>
              </a:ext>
            </a:extLst>
          </p:cNvPr>
          <p:cNvSpPr>
            <a:spLocks noGrp="1"/>
          </p:cNvSpPr>
          <p:nvPr>
            <p:ph type="body" idx="1"/>
          </p:nvPr>
        </p:nvSpPr>
        <p:spPr>
          <a:xfrm>
            <a:off x="914400" y="2294859"/>
            <a:ext cx="10058400" cy="372093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66057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7" r:id="rId3"/>
    <p:sldLayoutId id="2147483662" r:id="rId4"/>
    <p:sldLayoutId id="2147483663" r:id="rId5"/>
    <p:sldLayoutId id="2147483664" r:id="rId6"/>
    <p:sldLayoutId id="2147483665" r:id="rId7"/>
    <p:sldLayoutId id="2147483666"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576" userDrawn="1">
          <p15:clr>
            <a:srgbClr val="F26B43"/>
          </p15:clr>
        </p15:guide>
        <p15:guide id="2" pos="576" userDrawn="1">
          <p15:clr>
            <a:srgbClr val="F26B43"/>
          </p15:clr>
        </p15:guide>
        <p15:guide id="3" pos="7104" userDrawn="1">
          <p15:clr>
            <a:srgbClr val="F26B43"/>
          </p15:clr>
        </p15:guide>
        <p15:guide id="4" orient="horz" pos="3744" userDrawn="1">
          <p15:clr>
            <a:srgbClr val="F26B43"/>
          </p15:clr>
        </p15:guide>
        <p15:guide id="5" pos="2760" userDrawn="1">
          <p15:clr>
            <a:srgbClr val="F26B43"/>
          </p15:clr>
        </p15:guide>
        <p15:guide id="6" pos="4944" userDrawn="1">
          <p15:clr>
            <a:srgbClr val="F26B43"/>
          </p15:clr>
        </p15:guide>
        <p15:guide id="7"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EDE512D6-1B42-4E1C-AEE3-478A340AC162}"/>
              </a:ext>
            </a:extLst>
          </p:cNvPr>
          <p:cNvSpPr>
            <a:spLocks noGrp="1"/>
          </p:cNvSpPr>
          <p:nvPr>
            <p:ph type="body" sz="quarter" idx="10"/>
          </p:nvPr>
        </p:nvSpPr>
        <p:spPr>
          <a:xfrm>
            <a:off x="2250948" y="1095376"/>
            <a:ext cx="7826502" cy="2695574"/>
          </a:xfrm>
        </p:spPr>
        <p:txBody>
          <a:bodyPr>
            <a:normAutofit/>
          </a:bodyPr>
          <a:lstStyle/>
          <a:p>
            <a:r>
              <a:rPr lang="en-US" sz="6000" dirty="0">
                <a:latin typeface="Bahnschrift SemiBold Condensed" pitchFamily="34" charset="0"/>
              </a:rPr>
              <a:t>How are protected resources vulnerable? | PF 55 part 1</a:t>
            </a:r>
            <a:endParaRPr lang="en-US" sz="6000" dirty="0">
              <a:latin typeface="Bahnschrift SemiBold Condensed" pitchFamily="34" charset="0"/>
            </a:endParaRPr>
          </a:p>
        </p:txBody>
      </p:sp>
    </p:spTree>
    <p:extLst>
      <p:ext uri="{BB962C8B-B14F-4D97-AF65-F5344CB8AC3E}">
        <p14:creationId xmlns:p14="http://schemas.microsoft.com/office/powerpoint/2010/main" val="2437550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00150" y="2514600"/>
            <a:ext cx="9658350" cy="1938992"/>
          </a:xfrm>
          <a:prstGeom prst="rect">
            <a:avLst/>
          </a:prstGeom>
          <a:noFill/>
        </p:spPr>
        <p:txBody>
          <a:bodyPr wrap="square" rtlCol="0">
            <a:spAutoFit/>
          </a:bodyPr>
          <a:lstStyle/>
          <a:p>
            <a:r>
              <a:rPr lang="en-US" sz="1200" b="1" dirty="0" smtClean="0"/>
              <a:t>Protected resources are vulnerable in a number of ways, the first and most obvious being that access tokens can leak, giving an attacker data about protected resources.</a:t>
            </a:r>
          </a:p>
          <a:p>
            <a:r>
              <a:rPr lang="en-US" sz="1200" b="1" dirty="0" smtClean="0"/>
              <a:t>This can happen via token hijacking, as seen in the previous section, or because the token has weak entropy or an overly wide scope.</a:t>
            </a:r>
          </a:p>
          <a:p>
            <a:r>
              <a:rPr lang="en-US" sz="1200" b="1" dirty="0" smtClean="0"/>
              <a:t>Another issue related to protected resources is that the endpoints can be vulnerable to cross-site scripting (XSS) attacks. Indeed, if the resource server chooses to support </a:t>
            </a:r>
            <a:r>
              <a:rPr lang="en-US" sz="1200" b="1" dirty="0" err="1" smtClean="0"/>
              <a:t>access_token</a:t>
            </a:r>
            <a:r>
              <a:rPr lang="en-US" sz="1200" b="1" dirty="0" smtClean="0"/>
              <a:t> as a URI parameter, the attacker can forge a URI containing the XSS attack and then use social engineering to trick a victim into following that link. This can be as simple as a blog post with a review of the application, inviting people to try it out. When someone clicks on that link, the malicious JavaScript is then executed.</a:t>
            </a:r>
          </a:p>
          <a:p>
            <a:endParaRPr lang="en-US" sz="1200" b="1" dirty="0"/>
          </a:p>
          <a:p>
            <a:endParaRPr lang="en-US" sz="1200" b="1" dirty="0" smtClean="0"/>
          </a:p>
        </p:txBody>
      </p:sp>
      <p:sp>
        <p:nvSpPr>
          <p:cNvPr id="6" name="Rounded Rectangle 5"/>
          <p:cNvSpPr/>
          <p:nvPr/>
        </p:nvSpPr>
        <p:spPr>
          <a:xfrm>
            <a:off x="1452562" y="4472642"/>
            <a:ext cx="9153525" cy="15335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b="1" dirty="0" smtClean="0"/>
          </a:p>
          <a:p>
            <a:endParaRPr lang="en-US" sz="1600" b="1" dirty="0" smtClean="0"/>
          </a:p>
          <a:p>
            <a:endParaRPr lang="en-US" sz="1600" b="1" dirty="0"/>
          </a:p>
          <a:p>
            <a:endParaRPr lang="en-US" sz="1600" b="1" dirty="0" smtClean="0">
              <a:solidFill>
                <a:srgbClr val="002060"/>
              </a:solidFill>
            </a:endParaRPr>
          </a:p>
          <a:p>
            <a:endParaRPr lang="en-US" sz="1600" b="1" dirty="0" smtClean="0">
              <a:solidFill>
                <a:srgbClr val="002060"/>
              </a:solidFill>
            </a:endParaRPr>
          </a:p>
          <a:p>
            <a:endParaRPr lang="en-US" sz="1600" b="1" dirty="0">
              <a:solidFill>
                <a:srgbClr val="002060"/>
              </a:solidFill>
            </a:endParaRPr>
          </a:p>
          <a:p>
            <a:r>
              <a:rPr lang="en-US" sz="1600" b="1" dirty="0" smtClean="0">
                <a:solidFill>
                  <a:srgbClr val="002060"/>
                </a:solidFill>
              </a:rPr>
              <a:t>What </a:t>
            </a:r>
            <a:r>
              <a:rPr lang="en-US" sz="1600" b="1" dirty="0">
                <a:solidFill>
                  <a:srgbClr val="002060"/>
                </a:solidFill>
              </a:rPr>
              <a:t>is XSS</a:t>
            </a:r>
            <a:r>
              <a:rPr lang="en-US" sz="1600" b="1" dirty="0" smtClean="0">
                <a:solidFill>
                  <a:srgbClr val="002060"/>
                </a:solidFill>
              </a:rPr>
              <a:t>?</a:t>
            </a:r>
          </a:p>
          <a:p>
            <a:r>
              <a:rPr lang="en-US" sz="1200" b="1" dirty="0" smtClean="0"/>
              <a:t>Cross-site scripting (XSS) is the Open Web Application Security Project’s (OWASP) Top Ten number three and is by far the most prevalent web application security flaw. Malicious scripts are injected into otherwise benign and trusted websites to bypass access controls such as the same-origin policy. As a result, an attacker might inject a script and modify the web application to suit their own purposes, such as extracting data that will allow the attacker to impersonate an authenticated user or perhaps to input malicious code for the browser to execute.</a:t>
            </a:r>
            <a:endParaRPr lang="en-US" sz="1200" b="1" dirty="0"/>
          </a:p>
          <a:p>
            <a:endParaRPr lang="en-US" dirty="0" smtClean="0"/>
          </a:p>
          <a:p>
            <a:endParaRPr lang="en-US" dirty="0"/>
          </a:p>
          <a:p>
            <a:endParaRPr lang="en-US" dirty="0" smtClean="0"/>
          </a:p>
          <a:p>
            <a:endParaRPr lang="en-US" dirty="0"/>
          </a:p>
          <a:p>
            <a:pPr algn="ctr"/>
            <a:endParaRPr lang="en-US" dirty="0"/>
          </a:p>
        </p:txBody>
      </p:sp>
    </p:spTree>
    <p:extLst>
      <p:ext uri="{BB962C8B-B14F-4D97-AF65-F5344CB8AC3E}">
        <p14:creationId xmlns:p14="http://schemas.microsoft.com/office/powerpoint/2010/main" val="5249395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0049" y="2775142"/>
            <a:ext cx="6857999" cy="685800"/>
          </a:xfrm>
        </p:spPr>
        <p:txBody>
          <a:bodyPr>
            <a:noAutofit/>
          </a:bodyPr>
          <a:lstStyle/>
          <a:p>
            <a:r>
              <a:rPr lang="en-US" sz="6000" dirty="0" smtClean="0">
                <a:solidFill>
                  <a:srgbClr val="00B0F0"/>
                </a:solidFill>
              </a:rPr>
              <a:t>Thanks </a:t>
            </a:r>
            <a:r>
              <a:rPr lang="en-US" sz="6000" dirty="0" smtClean="0">
                <a:solidFill>
                  <a:srgbClr val="FFFF00"/>
                </a:solidFill>
                <a:sym typeface="Wingdings" pitchFamily="2" charset="2"/>
              </a:rPr>
              <a:t></a:t>
            </a:r>
            <a:endParaRPr lang="en-US" sz="6000" dirty="0">
              <a:solidFill>
                <a:srgbClr val="FFFF00"/>
              </a:solidFill>
            </a:endParaRPr>
          </a:p>
        </p:txBody>
      </p:sp>
    </p:spTree>
    <p:extLst>
      <p:ext uri="{BB962C8B-B14F-4D97-AF65-F5344CB8AC3E}">
        <p14:creationId xmlns:p14="http://schemas.microsoft.com/office/powerpoint/2010/main" val="36693352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ack to school">
      <a:dk1>
        <a:sysClr val="windowText" lastClr="000000"/>
      </a:dk1>
      <a:lt1>
        <a:sysClr val="window" lastClr="FFFFFF"/>
      </a:lt1>
      <a:dk2>
        <a:srgbClr val="445EA2"/>
      </a:dk2>
      <a:lt2>
        <a:srgbClr val="EBEBEB"/>
      </a:lt2>
      <a:accent1>
        <a:srgbClr val="4495A2"/>
      </a:accent1>
      <a:accent2>
        <a:srgbClr val="7CA655"/>
      </a:accent2>
      <a:accent3>
        <a:srgbClr val="DFB240"/>
      </a:accent3>
      <a:accent4>
        <a:srgbClr val="DF8C40"/>
      </a:accent4>
      <a:accent5>
        <a:srgbClr val="DF5D40"/>
      </a:accent5>
      <a:accent6>
        <a:srgbClr val="8760AD"/>
      </a:accent6>
      <a:hlink>
        <a:srgbClr val="DF5D40"/>
      </a:hlink>
      <a:folHlink>
        <a:srgbClr val="8760AD"/>
      </a:folHlink>
    </a:clrScheme>
    <a:fontScheme name="Custom 30">
      <a:majorFont>
        <a:latin typeface="Kristen ITC"/>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04EE7CA-01E4-4C36-A155-A254FEC02701}">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40C9AB-22E5-4B15-9968-9BFD9A52E7CB}">
  <ds:schemaRefs>
    <ds:schemaRef ds:uri="http://schemas.microsoft.com/office/2006/documentManagement/types"/>
    <ds:schemaRef ds:uri="16c05727-aa75-4e4a-9b5f-8a80a1165891"/>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purl.org/dc/term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DC9E6C82-D0C1-4F22-874F-B9325F072B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4E904B8-1FB4-44AD-B9D5-D31AAFA711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269</Words>
  <Application>Microsoft Office PowerPoint</Application>
  <PresentationFormat>Custom</PresentationFormat>
  <Paragraphs>16</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Thanks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2020-08-16T23:01:46Z</dcterms:created>
  <dcterms:modified xsi:type="dcterms:W3CDTF">2024-11-21T15:53:52Z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