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2" r:id="rId3"/>
    <p:sldId id="264" r:id="rId4"/>
    <p:sldId id="271" r:id="rId5"/>
  </p:sldIdLst>
  <p:sldSz cx="18288000" cy="10287000"/>
  <p:notesSz cx="6858000" cy="9144000"/>
  <p:embeddedFontLst>
    <p:embeddedFont>
      <p:font typeface="Times New Roman Condensed Italics" charset="0"/>
      <p:regular r:id="rId6"/>
    </p:embeddedFont>
    <p:embeddedFont>
      <p:font typeface="Times New Roman Condensed" charset="0"/>
      <p:regular r:id="rId7"/>
    </p:embeddedFont>
    <p:embeddedFont>
      <p:font typeface="Calibri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49" d="100"/>
          <a:sy n="49" d="100"/>
        </p:scale>
        <p:origin x="-57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490515" y="-2377820"/>
            <a:ext cx="19285436" cy="15042640"/>
          </a:xfrm>
          <a:custGeom>
            <a:avLst/>
            <a:gdLst/>
            <a:ahLst/>
            <a:cxnLst/>
            <a:rect l="l" t="t" r="r" b="b"/>
            <a:pathLst>
              <a:path w="19285436" h="15042640">
                <a:moveTo>
                  <a:pt x="0" y="0"/>
                </a:moveTo>
                <a:lnTo>
                  <a:pt x="19285437" y="0"/>
                </a:lnTo>
                <a:lnTo>
                  <a:pt x="19285437" y="15042640"/>
                </a:lnTo>
                <a:lnTo>
                  <a:pt x="0" y="15042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83057" y="1811750"/>
            <a:ext cx="8260943" cy="3797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522"/>
              </a:lnSpc>
            </a:pPr>
            <a:r>
              <a:rPr lang="en-US" sz="8800" spc="-737" dirty="0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Common </a:t>
            </a:r>
            <a:r>
              <a:rPr lang="en-US" sz="8800" spc="-737" dirty="0" err="1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OAuth</a:t>
            </a:r>
            <a:r>
              <a:rPr lang="en-US" sz="8800" spc="-737" dirty="0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 token vulnerabilities | PF 57 </a:t>
            </a:r>
            <a:endParaRPr lang="en-US" sz="8800" spc="-737" dirty="0">
              <a:solidFill>
                <a:srgbClr val="0E4714"/>
              </a:solidFill>
              <a:latin typeface="Times New Roman Condensed"/>
              <a:ea typeface="Times New Roman Condensed"/>
              <a:cs typeface="Times New Roman Condensed"/>
              <a:sym typeface="Times New Roman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12210852" y="-1063244"/>
            <a:ext cx="8434028" cy="6114306"/>
          </a:xfrm>
          <a:custGeom>
            <a:avLst/>
            <a:gdLst/>
            <a:ahLst/>
            <a:cxnLst/>
            <a:rect l="l" t="t" r="r" b="b"/>
            <a:pathLst>
              <a:path w="8434028" h="6114306">
                <a:moveTo>
                  <a:pt x="0" y="0"/>
                </a:moveTo>
                <a:lnTo>
                  <a:pt x="8434028" y="0"/>
                </a:lnTo>
                <a:lnTo>
                  <a:pt x="8434028" y="6114305"/>
                </a:lnTo>
                <a:lnTo>
                  <a:pt x="0" y="61143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t="-93483" r="-128662" b="-52540"/>
            </a:stretch>
          </a:blipFill>
        </p:spPr>
      </p:sp>
      <p:sp>
        <p:nvSpPr>
          <p:cNvPr id="7" name="TextBox 6"/>
          <p:cNvSpPr txBox="1"/>
          <p:nvPr/>
        </p:nvSpPr>
        <p:spPr>
          <a:xfrm>
            <a:off x="439366" y="7239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Introduction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993909"/>
            <a:ext cx="158182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 the previous  vulnerabilities section, we’ve analyzed implementation vulnerabilities that affected all the actors of an </a:t>
            </a:r>
            <a:r>
              <a:rPr lang="en-US" sz="2800" b="1" dirty="0" err="1" smtClean="0"/>
              <a:t>Oauth</a:t>
            </a:r>
            <a:r>
              <a:rPr lang="en-US" sz="2800" b="1" dirty="0" smtClean="0"/>
              <a:t> deployment: clients, protected resources, and authorization servers.</a:t>
            </a:r>
          </a:p>
          <a:p>
            <a:endParaRPr lang="en-US" sz="2800" b="1" dirty="0"/>
          </a:p>
          <a:p>
            <a:r>
              <a:rPr lang="en-US" sz="2800" b="1" dirty="0" smtClean="0"/>
              <a:t>Most of the attacks we’ve seen had a single purpose : to steal an access token (or an authorization code used to get an access token) . In this section, we go deeper into what it takes to create good access tokens and authorization codes, and what we can do to minimize the risks while handling them.</a:t>
            </a:r>
          </a:p>
          <a:p>
            <a:endParaRPr lang="en-US" sz="2800" b="1" dirty="0"/>
          </a:p>
          <a:p>
            <a:r>
              <a:rPr lang="en-US" sz="2800" b="1" dirty="0" smtClean="0"/>
              <a:t>We’re going to look at what happens when the token is stolen, and we’ll see how this can cause relatively minor damage compared with a hijacked password. </a:t>
            </a:r>
          </a:p>
          <a:p>
            <a:endParaRPr lang="en-US" sz="2800" b="1" dirty="0"/>
          </a:p>
          <a:p>
            <a:r>
              <a:rPr lang="en-US" sz="2800" b="1" dirty="0" smtClean="0"/>
              <a:t>In summary, the motivations behind </a:t>
            </a:r>
            <a:r>
              <a:rPr lang="en-US" sz="2800" b="1" dirty="0" err="1" smtClean="0"/>
              <a:t>Oauth</a:t>
            </a:r>
            <a:r>
              <a:rPr lang="en-US" sz="2800" b="1" dirty="0" smtClean="0"/>
              <a:t> are to offer a more safe and flexible model compared with the password-driven world.</a:t>
            </a:r>
            <a:endParaRPr lang="en-US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66217" y="1866900"/>
            <a:ext cx="14782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600" b="1" dirty="0"/>
              <a:t>What is a bearer token? PF 57 part 1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600" b="1" dirty="0"/>
              <a:t>Risks and considerations of using bearer tokens | PF 57 part 2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600" b="1" dirty="0"/>
              <a:t>How to protect bearer tokens? | PF 57 part </a:t>
            </a:r>
            <a:r>
              <a:rPr lang="en-US" sz="3600" b="1" dirty="0" smtClean="0"/>
              <a:t>3</a:t>
            </a:r>
          </a:p>
          <a:p>
            <a:pPr>
              <a:lnSpc>
                <a:spcPct val="150000"/>
              </a:lnSpc>
            </a:pPr>
            <a:endParaRPr lang="en-US" sz="3600" b="1" dirty="0"/>
          </a:p>
          <a:p>
            <a:pPr marL="4229100" lvl="8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600" b="1" dirty="0"/>
              <a:t>At the client | PF 57 part 3.1</a:t>
            </a:r>
          </a:p>
          <a:p>
            <a:pPr marL="4229100" lvl="8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600" b="1" dirty="0"/>
              <a:t>At the authorization server | PF 57 part 3.2</a:t>
            </a:r>
          </a:p>
          <a:p>
            <a:pPr marL="4229100" lvl="8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600" b="1" dirty="0"/>
              <a:t>At the protected resource | PF 57 part 3.3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490515" y="-2377820"/>
            <a:ext cx="19285436" cy="15042640"/>
          </a:xfrm>
          <a:custGeom>
            <a:avLst/>
            <a:gdLst/>
            <a:ahLst/>
            <a:cxnLst/>
            <a:rect l="l" t="t" r="r" b="b"/>
            <a:pathLst>
              <a:path w="19285436" h="15042640">
                <a:moveTo>
                  <a:pt x="0" y="0"/>
                </a:moveTo>
                <a:lnTo>
                  <a:pt x="19285437" y="0"/>
                </a:lnTo>
                <a:lnTo>
                  <a:pt x="19285437" y="15042640"/>
                </a:lnTo>
                <a:lnTo>
                  <a:pt x="0" y="15042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19150" y="2700805"/>
            <a:ext cx="16440150" cy="3444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368"/>
              </a:lnSpc>
              <a:spcBef>
                <a:spcPct val="0"/>
              </a:spcBef>
            </a:pPr>
            <a:r>
              <a:rPr lang="en-US" sz="18120" i="1" spc="-906">
                <a:solidFill>
                  <a:srgbClr val="0E4714"/>
                </a:solidFill>
                <a:latin typeface="Times New Roman Condensed Italics"/>
                <a:ea typeface="Times New Roman Condensed Italics"/>
                <a:cs typeface="Times New Roman Condensed Italics"/>
                <a:sym typeface="Times New Roman Condensed Italics"/>
              </a:rPr>
              <a:t>Thank you.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212</Words>
  <Application>Microsoft Office PowerPoint</Application>
  <PresentationFormat>Custom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Times New Roman Condensed Italics</vt:lpstr>
      <vt:lpstr>Times New Roman Condensed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Minimalist Professional Tech Start-Up Pitch Deck Presentation</dc:title>
  <dc:creator>DELL</dc:creator>
  <cp:lastModifiedBy>DELL</cp:lastModifiedBy>
  <cp:revision>7</cp:revision>
  <dcterms:created xsi:type="dcterms:W3CDTF">2006-08-16T00:00:00Z</dcterms:created>
  <dcterms:modified xsi:type="dcterms:W3CDTF">2025-01-10T20:36:27Z</dcterms:modified>
  <dc:identifier>DAGbpITqgfg</dc:identifier>
</cp:coreProperties>
</file>