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6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>
      <p:cViewPr varScale="1">
        <p:scale>
          <a:sx n="74" d="100"/>
          <a:sy n="74" d="100"/>
        </p:scale>
        <p:origin x="54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10/6/2024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OAuth: Common client vulnerabilities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762000"/>
            <a:ext cx="6934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OAuth ecosystem there are many more clients than other types of components, both in variety and in number. What should you do if you’re implementing a client.</a:t>
            </a:r>
          </a:p>
          <a:p>
            <a:endParaRPr lang="en-US" dirty="0"/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In this section, we’re going to look at a few common attacks against clients and discover practical ways to prevent them.</a:t>
            </a:r>
          </a:p>
          <a:p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Flowchart: Punched Tape 2"/>
          <p:cNvSpPr/>
          <p:nvPr/>
        </p:nvSpPr>
        <p:spPr>
          <a:xfrm>
            <a:off x="685800" y="1999058"/>
            <a:ext cx="3124200" cy="1048941"/>
          </a:xfrm>
          <a:prstGeom prst="flowChartPunched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1"/>
                </a:solidFill>
              </a:rPr>
              <a:t>Will your </a:t>
            </a:r>
            <a:r>
              <a:rPr lang="en-US" b="1" dirty="0" smtClean="0">
                <a:solidFill>
                  <a:schemeClr val="accent1"/>
                </a:solidFill>
              </a:rPr>
              <a:t>implementation </a:t>
            </a:r>
            <a:r>
              <a:rPr lang="en-US" b="1" dirty="0">
                <a:solidFill>
                  <a:schemeClr val="accent1"/>
                </a:solidFill>
              </a:rPr>
              <a:t>be bulletproof?</a:t>
            </a:r>
          </a:p>
        </p:txBody>
      </p:sp>
    </p:spTree>
    <p:extLst>
      <p:ext uri="{BB962C8B-B14F-4D97-AF65-F5344CB8AC3E}">
        <p14:creationId xmlns:p14="http://schemas.microsoft.com/office/powerpoint/2010/main" val="114872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7800" y="0"/>
            <a:ext cx="9144000" cy="1143000"/>
          </a:xfrm>
        </p:spPr>
        <p:txBody>
          <a:bodyPr/>
          <a:lstStyle/>
          <a:p>
            <a:r>
              <a:rPr dirty="0" smtClean="0"/>
              <a:t>Content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71600" y="1600200"/>
            <a:ext cx="9144000" cy="4267200"/>
          </a:xfrm>
        </p:spPr>
        <p:txBody>
          <a:bodyPr>
            <a:normAutofit fontScale="47500" lnSpcReduction="20000"/>
          </a:bodyPr>
          <a:lstStyle/>
          <a:p>
            <a:r>
              <a:rPr lang="en-US" sz="4800" b="1" dirty="0"/>
              <a:t>General client security | PF 54 part </a:t>
            </a:r>
            <a:r>
              <a:rPr lang="en-US" sz="4800" b="1" dirty="0" smtClean="0"/>
              <a:t>1</a:t>
            </a:r>
            <a:endParaRPr lang="en-US" sz="4800" b="1" dirty="0"/>
          </a:p>
          <a:p>
            <a:r>
              <a:rPr lang="en-US" sz="4800" b="1" dirty="0"/>
              <a:t>CSRF attack against the client | PF 54 part </a:t>
            </a:r>
            <a:r>
              <a:rPr lang="en-US" sz="4800" b="1" dirty="0" smtClean="0"/>
              <a:t>2</a:t>
            </a:r>
            <a:endParaRPr lang="en-US" sz="4800" b="1" dirty="0"/>
          </a:p>
          <a:p>
            <a:r>
              <a:rPr lang="en-US" sz="4800" b="1" dirty="0"/>
              <a:t>Theft of client credentials | PF 54 part </a:t>
            </a:r>
            <a:r>
              <a:rPr lang="en-US" sz="4800" b="1" dirty="0" smtClean="0"/>
              <a:t>3</a:t>
            </a:r>
            <a:endParaRPr lang="en-US" sz="4800" b="1" dirty="0"/>
          </a:p>
          <a:p>
            <a:r>
              <a:rPr lang="en-US" sz="4800" b="1" dirty="0"/>
              <a:t>Registration of the redirect URI | PF 54 part </a:t>
            </a:r>
            <a:r>
              <a:rPr lang="en-US" sz="4800" b="1" dirty="0" smtClean="0"/>
              <a:t>4</a:t>
            </a:r>
            <a:endParaRPr lang="en-US" sz="4800" b="1" dirty="0"/>
          </a:p>
          <a:p>
            <a:r>
              <a:rPr lang="en-US" sz="4800" b="1" dirty="0"/>
              <a:t>Stealing the authorization code through the referrer | PF 54 part </a:t>
            </a:r>
            <a:r>
              <a:rPr lang="en-US" sz="4800" b="1" dirty="0" smtClean="0"/>
              <a:t>4.1</a:t>
            </a:r>
            <a:endParaRPr lang="en-US" sz="4800" b="1" dirty="0"/>
          </a:p>
          <a:p>
            <a:r>
              <a:rPr lang="en-US" sz="4800" b="1" dirty="0"/>
              <a:t>Stealing the token through an open redirector | PF 54 part </a:t>
            </a:r>
            <a:r>
              <a:rPr lang="en-US" sz="4800" b="1" dirty="0" smtClean="0"/>
              <a:t>4.2</a:t>
            </a:r>
            <a:endParaRPr lang="en-US" sz="4800" b="1" dirty="0"/>
          </a:p>
          <a:p>
            <a:r>
              <a:rPr lang="en-US" sz="4800" b="1" dirty="0" smtClean="0"/>
              <a:t>Theft </a:t>
            </a:r>
            <a:r>
              <a:rPr lang="en-US" sz="4800" b="1" dirty="0"/>
              <a:t>of authorization codes | PF 54 part </a:t>
            </a:r>
            <a:r>
              <a:rPr lang="en-US" sz="4800" b="1" dirty="0" smtClean="0"/>
              <a:t>5</a:t>
            </a:r>
            <a:endParaRPr lang="en-US" sz="4800" b="1" dirty="0"/>
          </a:p>
          <a:p>
            <a:r>
              <a:rPr lang="en-US" sz="4800" b="1" dirty="0"/>
              <a:t>Theft of tokens | PF 54 part </a:t>
            </a:r>
            <a:r>
              <a:rPr lang="en-US" sz="4800" b="1" dirty="0" smtClean="0"/>
              <a:t>6</a:t>
            </a:r>
            <a:endParaRPr lang="en-US" b="1" dirty="0"/>
          </a:p>
          <a:p>
            <a:r>
              <a:rPr lang="en-US" sz="5100" b="1" dirty="0"/>
              <a:t>Native application best practices | PF 54 part 7</a:t>
            </a:r>
            <a:endParaRPr sz="5100" b="1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11</TotalTime>
  <Words>154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Candara</vt:lpstr>
      <vt:lpstr>Consolas</vt:lpstr>
      <vt:lpstr>Tech Computer 16x9</vt:lpstr>
      <vt:lpstr>OAuth: Common client vulnerabilities</vt:lpstr>
      <vt:lpstr>PowerPoint Presentation</vt:lpstr>
      <vt:lpstr>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OAuth: Common client vulnerabilities</dc:title>
  <dc:creator>dell</dc:creator>
  <cp:lastModifiedBy>dell</cp:lastModifiedBy>
  <cp:revision>2</cp:revision>
  <dcterms:created xsi:type="dcterms:W3CDTF">2024-10-06T18:24:21Z</dcterms:created>
  <dcterms:modified xsi:type="dcterms:W3CDTF">2024-10-06T18:35:46Z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