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16/08/2024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468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422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110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23" y="1484668"/>
            <a:ext cx="4170504" cy="3834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9" y="3824748"/>
            <a:ext cx="7049284" cy="27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http://purl.org/dc/elements/1.1/"/>
    <ds:schemaRef ds:uri="http://purl.org/dc/terms/"/>
    <ds:schemaRef ds:uri="81b85e46-be1c-4d4d-af3f-3ff4749bae08"/>
    <ds:schemaRef ds:uri="http://www.w3.org/XML/1998/namespace"/>
    <ds:schemaRef ds:uri="http://purl.org/dc/dcmitype/"/>
    <ds:schemaRef ds:uri="http://schemas.microsoft.com/office/2006/metadata/properties"/>
    <ds:schemaRef ds:uri="86177072-acf3-469b-be5f-1201de6410bb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Admin</cp:lastModifiedBy>
  <cp:revision>9</cp:revision>
  <cp:lastPrinted>2022-06-09T07:44:13Z</cp:lastPrinted>
  <dcterms:created xsi:type="dcterms:W3CDTF">2022-02-22T07:39:05Z</dcterms:created>
  <dcterms:modified xsi:type="dcterms:W3CDTF">2024-08-16T07:20:47Z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