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67" r:id="rId7"/>
    <p:sldId id="273" r:id="rId8"/>
    <p:sldId id="272" r:id="rId9"/>
    <p:sldId id="259" r:id="rId10"/>
    <p:sldId id="262" r:id="rId11"/>
    <p:sldId id="271" r:id="rId12"/>
    <p:sldId id="266" r:id="rId13"/>
    <p:sldId id="260" r:id="rId14"/>
    <p:sldId id="264" r:id="rId15"/>
    <p:sldId id="265" r:id="rId16"/>
    <p:sldId id="263" r:id="rId17"/>
    <p:sldId id="26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93E1-262C-4D46-A957-3935A76D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spc="-15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Inventory   management system</a:t>
            </a:r>
            <a:endParaRPr lang="en-IN" sz="4000" spc="-15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BDE9C-BE2C-45B2-8E64-29B4F2C8B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Presented By-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Abhishek Bhandari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Anurag Choudhary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Nitish Kumar Patel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7D45-E491-4EF3-9B1F-5D3FA524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53" y="4960138"/>
            <a:ext cx="7772400" cy="1463040"/>
          </a:xfrm>
        </p:spPr>
        <p:txBody>
          <a:bodyPr/>
          <a:lstStyle/>
          <a:p>
            <a:r>
              <a:rPr lang="en-US" dirty="0"/>
              <a:t> Insert Product Details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171DC08-76EB-49D8-A077-50E07B4D8A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12405" y="338327"/>
            <a:ext cx="11367189" cy="40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7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427A-0153-4E2B-B411-3290CD2B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75" y="4809218"/>
            <a:ext cx="7772400" cy="1463040"/>
          </a:xfrm>
        </p:spPr>
        <p:txBody>
          <a:bodyPr/>
          <a:lstStyle/>
          <a:p>
            <a:r>
              <a:rPr lang="en-US" dirty="0"/>
              <a:t>Update Product Details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E8C7244-930A-425D-BF64-A486E36A62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39203" y="328918"/>
            <a:ext cx="11513594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7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733A-831B-4890-9539-F160295B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10" y="4936353"/>
            <a:ext cx="7772400" cy="1463040"/>
          </a:xfrm>
        </p:spPr>
        <p:txBody>
          <a:bodyPr/>
          <a:lstStyle/>
          <a:p>
            <a:r>
              <a:rPr lang="en-US" dirty="0"/>
              <a:t>View Product Details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DC8D996-732E-4657-A149-EB01BCDC85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39929" y="308503"/>
            <a:ext cx="11712141" cy="31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4912-8A2B-4922-8DEA-A3A924E8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68A1-0F56-4A37-AD50-E1E1EEEE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1.Add New Product</a:t>
            </a:r>
          </a:p>
          <a:p>
            <a:endParaRPr lang="en-US" dirty="0"/>
          </a:p>
          <a:p>
            <a:r>
              <a:rPr lang="en-US" dirty="0"/>
              <a:t>2.View All Product</a:t>
            </a:r>
          </a:p>
          <a:p>
            <a:endParaRPr lang="en-US" dirty="0"/>
          </a:p>
          <a:p>
            <a:r>
              <a:rPr lang="en-US" dirty="0"/>
              <a:t>3.Remove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55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C9E5-010D-44CD-9DC2-D7C84326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77" y="4924627"/>
            <a:ext cx="7772400" cy="1463040"/>
          </a:xfrm>
        </p:spPr>
        <p:txBody>
          <a:bodyPr/>
          <a:lstStyle/>
          <a:p>
            <a:r>
              <a:rPr lang="en-US" dirty="0"/>
              <a:t>Add New Product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53F600A-502A-43A2-A375-7721B74BD2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0438" y="807953"/>
            <a:ext cx="11570562" cy="27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A801-E4A7-4F10-94E1-0508F1E8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924627"/>
            <a:ext cx="7772400" cy="1463040"/>
          </a:xfrm>
        </p:spPr>
        <p:txBody>
          <a:bodyPr/>
          <a:lstStyle/>
          <a:p>
            <a:r>
              <a:rPr lang="en-US" dirty="0"/>
              <a:t>View All Product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5D3086-A764-46B8-83E8-5AD506E0FF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69599" y="739993"/>
            <a:ext cx="11852802" cy="31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02E-CA2C-4F71-88C9-5E72B4CF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71" y="4942383"/>
            <a:ext cx="7772400" cy="1463040"/>
          </a:xfrm>
        </p:spPr>
        <p:txBody>
          <a:bodyPr/>
          <a:lstStyle/>
          <a:p>
            <a:r>
              <a:rPr lang="en-US" dirty="0"/>
              <a:t>Remove Product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13F614F-69B2-464C-A5EB-E2CA2BD0F8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06171" y="577050"/>
            <a:ext cx="10865230" cy="27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F2ED-0D97-4415-8278-B50B01B3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Profit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6312-C35A-4B04-B989-207BA6B48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Day-Wise Profit Loss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05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0928-39DE-4EAE-9FAC-9B5311D4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Day-Wise Profit Loss Statement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CA26FF-0078-4274-99D5-F1811B153C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8081" y="434822"/>
            <a:ext cx="11482919" cy="36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3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A43A9-F9EE-4D9A-A57A-CEBE5FFEEF6E}"/>
              </a:ext>
            </a:extLst>
          </p:cNvPr>
          <p:cNvSpPr txBox="1"/>
          <p:nvPr/>
        </p:nvSpPr>
        <p:spPr>
          <a:xfrm>
            <a:off x="3397188" y="2379217"/>
            <a:ext cx="50957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accent2"/>
                </a:solidFill>
              </a:rPr>
              <a:t>Thank You</a:t>
            </a:r>
            <a:endParaRPr lang="en-IN" sz="8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E3-8A2B-4D52-9992-B27C38CC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6" y="727259"/>
            <a:ext cx="9720072" cy="906233"/>
          </a:xfrm>
        </p:spPr>
        <p:txBody>
          <a:bodyPr/>
          <a:lstStyle/>
          <a:p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84F4-6370-4564-9DA8-ED52922A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1146"/>
            <a:ext cx="9720073" cy="4882718"/>
          </a:xfrm>
        </p:spPr>
        <p:txBody>
          <a:bodyPr>
            <a:normAutofit/>
          </a:bodyPr>
          <a:lstStyle/>
          <a:p>
            <a:pPr marL="356616" lvl="1" indent="-2286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 Manage Stock</a:t>
            </a:r>
          </a:p>
          <a:p>
            <a:pPr marL="596646" lvl="2" indent="-285750">
              <a:lnSpc>
                <a:spcPct val="100000"/>
              </a:lnSpc>
              <a:buFont typeface="+mj-lt"/>
              <a:buAutoNum type="romanUcPeriod"/>
            </a:pPr>
            <a:r>
              <a:rPr lang="en-US" sz="1600" dirty="0"/>
              <a:t>Update Product Quantity In Stock</a:t>
            </a:r>
          </a:p>
          <a:p>
            <a:pPr marL="596646" lvl="2" indent="-2857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View Stock</a:t>
            </a:r>
          </a:p>
          <a:p>
            <a:pPr marL="413766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C00000"/>
                </a:solidFill>
              </a:rPr>
              <a:t>Sale</a:t>
            </a:r>
          </a:p>
          <a:p>
            <a:pPr marL="596646" lvl="2" indent="-2857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Insert Product Sale Details</a:t>
            </a:r>
          </a:p>
          <a:p>
            <a:pPr marL="596646" lvl="2" indent="-2857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Update Product Sale</a:t>
            </a:r>
          </a:p>
          <a:p>
            <a:pPr marL="596646" lvl="2" indent="-2857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View Product Sale Details</a:t>
            </a:r>
          </a:p>
          <a:p>
            <a:pPr marL="356616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C00000"/>
                </a:solidFill>
              </a:rPr>
              <a:t>Manage Product</a:t>
            </a:r>
          </a:p>
          <a:p>
            <a:pPr marL="710946" lvl="2" indent="-4000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Add New Product </a:t>
            </a:r>
          </a:p>
          <a:p>
            <a:pPr marL="710946" lvl="2" indent="-4000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View All Product</a:t>
            </a:r>
          </a:p>
          <a:p>
            <a:pPr marL="710946" lvl="2" indent="-400050">
              <a:lnSpc>
                <a:spcPct val="100000"/>
              </a:lnSpc>
              <a:buFont typeface="+mj-lt"/>
              <a:buAutoNum type="romanUcPeriod"/>
            </a:pPr>
            <a:r>
              <a:rPr lang="en-IN" sz="1600" dirty="0"/>
              <a:t>Remove Product</a:t>
            </a:r>
          </a:p>
          <a:p>
            <a:pPr marL="356616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View Profit Details</a:t>
            </a:r>
          </a:p>
          <a:p>
            <a:pPr marL="356616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C00000"/>
                </a:solidFill>
              </a:rPr>
              <a:t> Exit</a:t>
            </a:r>
          </a:p>
          <a:p>
            <a:pPr marL="310896" lvl="2" indent="0">
              <a:lnSpc>
                <a:spcPct val="100000"/>
              </a:lnSpc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3046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7CE6-8A8D-40B0-BE93-BBC11C0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4F5285A-4827-4021-A148-DA67640865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761861" y="61909"/>
            <a:ext cx="7137919" cy="45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514A019-1548-4DE8-BA97-261F3E41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09" y="4986772"/>
            <a:ext cx="7772400" cy="1463040"/>
          </a:xfrm>
        </p:spPr>
        <p:txBody>
          <a:bodyPr/>
          <a:lstStyle/>
          <a:p>
            <a:r>
              <a:rPr lang="en-US" dirty="0"/>
              <a:t>HOME SCREEN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734766F-F6CD-420F-BC82-726953C44D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99629" y="301841"/>
            <a:ext cx="11592741" cy="35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120E-3619-46D2-980B-7A91A863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931908" cy="1499616"/>
          </a:xfrm>
        </p:spPr>
        <p:txBody>
          <a:bodyPr/>
          <a:lstStyle/>
          <a:p>
            <a:r>
              <a:rPr lang="en-US" spc="0" dirty="0"/>
              <a:t>Manage  Stock</a:t>
            </a:r>
            <a:endParaRPr lang="en-IN" spc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67AD-155D-40ED-BC9C-809993FD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Update Product Quantity In Stock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2.View Stock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8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83ED-BC87-47BA-96CD-16AE2AEE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7" y="4880238"/>
            <a:ext cx="7772400" cy="1463040"/>
          </a:xfrm>
        </p:spPr>
        <p:txBody>
          <a:bodyPr/>
          <a:lstStyle/>
          <a:p>
            <a:r>
              <a:rPr lang="en-US" spc="0" dirty="0"/>
              <a:t>Manage  Stock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2CD407-AEB4-4A89-8FA1-7137F8166A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2128" y="434822"/>
            <a:ext cx="11667744" cy="29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43B1-26CC-4ADF-86D5-43663358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76" y="5288612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Product Quantity In Stock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C2E7BCF-2548-4618-B28B-29DDDBE1E9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55590" y="661230"/>
            <a:ext cx="11680819" cy="29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6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D2CC-ABCD-4E7E-85AB-B2F0E3B3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42" y="5013404"/>
            <a:ext cx="7772400" cy="1463040"/>
          </a:xfrm>
        </p:spPr>
        <p:txBody>
          <a:bodyPr/>
          <a:lstStyle/>
          <a:p>
            <a:r>
              <a:rPr lang="en-US" dirty="0"/>
              <a:t>View Stock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5DCD9AB-E4A9-4F93-8D6F-6E24D1A6A9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42564" y="550416"/>
            <a:ext cx="11706871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9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91EF-80D6-47D6-BC2F-08B937B9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9EDE-412A-41A6-AA80-1FC5F189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74598"/>
          </a:xfrm>
        </p:spPr>
        <p:txBody>
          <a:bodyPr/>
          <a:lstStyle/>
          <a:p>
            <a:r>
              <a:rPr lang="en-US" dirty="0"/>
              <a:t>1. Insert Product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Update Product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View Product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677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133</TotalTime>
  <Words>142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Inventory   management system</vt:lpstr>
      <vt:lpstr>mODULE</vt:lpstr>
      <vt:lpstr>Login page</vt:lpstr>
      <vt:lpstr>HOME SCREEN</vt:lpstr>
      <vt:lpstr>Manage  Stock</vt:lpstr>
      <vt:lpstr>Manage  Stock</vt:lpstr>
      <vt:lpstr>Update Product Quantity In Stock </vt:lpstr>
      <vt:lpstr>View Stock</vt:lpstr>
      <vt:lpstr>sale</vt:lpstr>
      <vt:lpstr> Insert Product Details</vt:lpstr>
      <vt:lpstr>Update Product Details</vt:lpstr>
      <vt:lpstr>View Product Details</vt:lpstr>
      <vt:lpstr>Manage Product</vt:lpstr>
      <vt:lpstr>Add New Product</vt:lpstr>
      <vt:lpstr>View All Product</vt:lpstr>
      <vt:lpstr>Remove Product</vt:lpstr>
      <vt:lpstr>View Profit details</vt:lpstr>
      <vt:lpstr>Day-Wise Profit Loss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  management system</dc:title>
  <dc:creator>Anurag Choudhary</dc:creator>
  <cp:lastModifiedBy>Anurag Choudhary</cp:lastModifiedBy>
  <cp:revision>12</cp:revision>
  <dcterms:created xsi:type="dcterms:W3CDTF">2019-07-07T16:04:50Z</dcterms:created>
  <dcterms:modified xsi:type="dcterms:W3CDTF">2019-07-07T18:36:42Z</dcterms:modified>
</cp:coreProperties>
</file>