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42" r:id="rId3"/>
    <p:sldId id="3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38D8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95" autoAdjust="0"/>
  </p:normalViewPr>
  <p:slideViewPr>
    <p:cSldViewPr>
      <p:cViewPr>
        <p:scale>
          <a:sx n="78" d="100"/>
          <a:sy n="78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1D91-C2A5-4888-9D3E-FF1982ABF270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5A789-50BF-4453-A9D8-2C52DDD2EF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9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134820"/>
              </p:ext>
            </p:extLst>
          </p:nvPr>
        </p:nvGraphicFramePr>
        <p:xfrm>
          <a:off x="0" y="544617"/>
          <a:ext cx="1978819" cy="9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819"/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84865872"/>
              </p:ext>
            </p:extLst>
          </p:nvPr>
        </p:nvGraphicFramePr>
        <p:xfrm>
          <a:off x="0" y="473681"/>
          <a:ext cx="162560" cy="592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/>
              </a:tblGrid>
              <a:tr h="5927119">
                <a:tc>
                  <a:txBody>
                    <a:bodyPr/>
                    <a:lstStyle/>
                    <a:p>
                      <a:endParaRPr lang="en-US" sz="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0079A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1962624"/>
              </p:ext>
            </p:extLst>
          </p:nvPr>
        </p:nvGraphicFramePr>
        <p:xfrm>
          <a:off x="34832" y="40644"/>
          <a:ext cx="9052019" cy="40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0"/>
                <a:gridCol w="1126191"/>
                <a:gridCol w="5598365"/>
                <a:gridCol w="1178423"/>
              </a:tblGrid>
              <a:tr h="40290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267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EXPERIENCE PERFECTION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www.marsiantech.com</a:t>
                      </a:r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30" descr="MTL_Logo_forPrint cropp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" y="76200"/>
            <a:ext cx="1051172" cy="39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TL_Hadoop_Developer_Course_Slides\6Sw7k4b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1600"/>
            <a:ext cx="9144000" cy="6899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09800" y="3697476"/>
            <a:ext cx="4757071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MARSIAN  TECHNOLOGIES LLP 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674248"/>
            <a:ext cx="7825055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Case Study – New York Complaint Data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New York Complaint Data Set</a:t>
            </a:r>
            <a:endParaRPr lang="en-US" sz="4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85029"/>
              </p:ext>
            </p:extLst>
          </p:nvPr>
        </p:nvGraphicFramePr>
        <p:xfrm>
          <a:off x="914400" y="1219199"/>
          <a:ext cx="7620000" cy="462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567612"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  <a:r>
                        <a:rPr lang="en-US" baseline="0" dirty="0" smtClean="0"/>
                        <a:t> City Complaint Dataset</a:t>
                      </a:r>
                      <a:endParaRPr lang="en-US" dirty="0"/>
                    </a:p>
                  </a:txBody>
                  <a:tcPr/>
                </a:tc>
              </a:tr>
              <a:tr h="651589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York city maintain dataset of their complains.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Every Day complain</a:t>
                      </a:r>
                      <a:r>
                        <a:rPr lang="en-US" baseline="0" dirty="0" smtClean="0"/>
                        <a:t> status is getting updated and new complain raised.</a:t>
                      </a:r>
                      <a:endParaRPr lang="en-US" dirty="0"/>
                    </a:p>
                  </a:txBody>
                  <a:tcPr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York city has many agency/Department to report complain.</a:t>
                      </a:r>
                      <a:endParaRPr lang="en-US" dirty="0"/>
                    </a:p>
                  </a:txBody>
                  <a:tcPr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agency/Department has many different Complain type.</a:t>
                      </a:r>
                      <a:endParaRPr lang="en-US" dirty="0"/>
                    </a:p>
                  </a:txBody>
                  <a:tcPr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Complain contain many parameters like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Type,Date,Zip,Address,status,etc</a:t>
                      </a:r>
                      <a:endParaRPr lang="en-US" dirty="0"/>
                    </a:p>
                  </a:txBody>
                  <a:tcPr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t is java based framework to do real time data/stream processing</a:t>
                      </a:r>
                      <a:endParaRPr lang="en-US" dirty="0"/>
                    </a:p>
                  </a:txBody>
                  <a:tcPr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source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2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Questions</a:t>
            </a:r>
            <a:endParaRPr lang="en-US" sz="4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59301"/>
              </p:ext>
            </p:extLst>
          </p:nvPr>
        </p:nvGraphicFramePr>
        <p:xfrm>
          <a:off x="762000" y="1219199"/>
          <a:ext cx="7772400" cy="4057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567612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Statements</a:t>
                      </a:r>
                      <a:endParaRPr lang="en-US" dirty="0"/>
                    </a:p>
                  </a:txBody>
                  <a:tcPr/>
                </a:tc>
              </a:tr>
              <a:tr h="651589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complaint types. Generalize to top N</a:t>
                      </a:r>
                    </a:p>
                  </a:txBody>
                  <a:tcPr marL="9525" marR="9525" marT="9525" marB="0" anchor="b"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distinct complaint types are there?</a:t>
                      </a:r>
                    </a:p>
                  </a:txBody>
                  <a:tcPr marL="9525" marR="9525" marT="9525" marB="0" anchor="b"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Incident Zip with max and min number of incidents</a:t>
                      </a:r>
                    </a:p>
                  </a:txBody>
                  <a:tcPr marL="9525" marR="9525" marT="9525" marB="0" anchor="b"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Incident Zip codes with complaints. Generalize to top N</a:t>
                      </a:r>
                    </a:p>
                  </a:txBody>
                  <a:tcPr marL="9525" marR="9525" marT="9525" marB="0" anchor="b"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complaint types near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timesquare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567612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 and Standard Deviation for number of incidence in each Incident Zip code.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147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Rani</dc:creator>
  <cp:lastModifiedBy>PATEL</cp:lastModifiedBy>
  <cp:revision>311</cp:revision>
  <dcterms:created xsi:type="dcterms:W3CDTF">2006-08-16T00:00:00Z</dcterms:created>
  <dcterms:modified xsi:type="dcterms:W3CDTF">2015-05-22T19:41:29Z</dcterms:modified>
</cp:coreProperties>
</file>