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Getting Acquainted - TODO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Plug Angular JS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Define Controller, View, Model - Dependency Injection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2-way Data Binding, click interaction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Filtering and Sorting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Tags Used</a:t>
            </a:r>
          </a:p>
          <a:p>
            <a:pPr lvl="1" marL="844550" indent="-422275" defTabSz="554990">
              <a:spcBef>
                <a:spcPts val="3900"/>
              </a:spcBef>
              <a:buChar char="✓"/>
              <a:defRPr sz="3420"/>
            </a:pPr>
            <a:r>
              <a:t>ng-app, ng-controller, ng-hide, ng-class, ng-repeat, ng-model, ng-click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Angular JS - Basic Components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0034" indent="-280034" defTabSz="368045">
              <a:spcBef>
                <a:spcPts val="2600"/>
              </a:spcBef>
              <a:defRPr sz="2268"/>
            </a:pPr>
            <a:r>
              <a:t>Expressions - allows to mix Javascript like expressions into HTML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Directives - Custom HTML components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Scopes - The glue between application controller and view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Two way binding - Enables automatic synchronization of data between model and the view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Controllers - A way to augment an angular view with Javascripts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Dependency Injection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Services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Filters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