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71" r:id="rId5"/>
    <p:sldId id="262" r:id="rId6"/>
    <p:sldId id="263" r:id="rId7"/>
    <p:sldId id="266" r:id="rId8"/>
    <p:sldId id="272" r:id="rId9"/>
    <p:sldId id="274" r:id="rId10"/>
    <p:sldId id="264" r:id="rId11"/>
    <p:sldId id="270" r:id="rId12"/>
  </p:sldIdLst>
  <p:sldSz cx="18288000" cy="10287000"/>
  <p:notesSz cx="6858000" cy="9144000"/>
  <p:embeddedFontLst>
    <p:embeddedFont>
      <p:font typeface="Codec Pro" panose="020B0604020202020204" charset="0"/>
      <p:regular r:id="rId13"/>
    </p:embeddedFont>
    <p:embeddedFont>
      <p:font typeface="Codec Pro Ultra-Bold" panose="020B0604020202020204" charset="0"/>
      <p:regular r:id="rId14"/>
      <p:bold r:id="rId15"/>
    </p:embeddedFont>
    <p:embeddedFont>
      <p:font typeface="Open Sauc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F4D7B-5ED4-433A-6D5E-C10F0B5E674C}" v="43" dt="2025-02-24T05:17:06.576"/>
    <p1510:client id="{922CAA20-C0CD-474A-8876-07C10FE1B8A6}" v="18" dt="2025-02-24T04:59:1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6" autoAdjust="0"/>
  </p:normalViewPr>
  <p:slideViewPr>
    <p:cSldViewPr>
      <p:cViewPr varScale="1">
        <p:scale>
          <a:sx n="60" d="100"/>
          <a:sy n="60" d="100"/>
        </p:scale>
        <p:origin x="37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askar" userId="9895495d-89ff-4f12-b55f-9b3eec316a7a" providerId="ADAL" clId="{922CAA20-C0CD-474A-8876-07C10FE1B8A6}"/>
    <pc:docChg chg="undo custSel addSld delSld modSld sldOrd">
      <pc:chgData name="Abhishek Baskar" userId="9895495d-89ff-4f12-b55f-9b3eec316a7a" providerId="ADAL" clId="{922CAA20-C0CD-474A-8876-07C10FE1B8A6}" dt="2025-02-24T06:32:30.871" v="5160" actId="20577"/>
      <pc:docMkLst>
        <pc:docMk/>
      </pc:docMkLst>
      <pc:sldChg chg="modSp mod">
        <pc:chgData name="Abhishek Baskar" userId="9895495d-89ff-4f12-b55f-9b3eec316a7a" providerId="ADAL" clId="{922CAA20-C0CD-474A-8876-07C10FE1B8A6}" dt="2025-02-24T01:57:03.107" v="0" actId="20577"/>
        <pc:sldMkLst>
          <pc:docMk/>
          <pc:sldMk cId="0" sldId="256"/>
        </pc:sldMkLst>
        <pc:spChg chg="mod">
          <ac:chgData name="Abhishek Baskar" userId="9895495d-89ff-4f12-b55f-9b3eec316a7a" providerId="ADAL" clId="{922CAA20-C0CD-474A-8876-07C10FE1B8A6}" dt="2025-02-24T01:57:03.107" v="0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Abhishek Baskar" userId="9895495d-89ff-4f12-b55f-9b3eec316a7a" providerId="ADAL" clId="{922CAA20-C0CD-474A-8876-07C10FE1B8A6}" dt="2025-02-24T03:47:49.554" v="168" actId="403"/>
        <pc:sldMkLst>
          <pc:docMk/>
          <pc:sldMk cId="0" sldId="258"/>
        </pc:sldMkLst>
        <pc:spChg chg="mod">
          <ac:chgData name="Abhishek Baskar" userId="9895495d-89ff-4f12-b55f-9b3eec316a7a" providerId="ADAL" clId="{922CAA20-C0CD-474A-8876-07C10FE1B8A6}" dt="2025-02-24T03:47:49.554" v="168" actId="403"/>
          <ac:spMkLst>
            <pc:docMk/>
            <pc:sldMk cId="0" sldId="258"/>
            <ac:spMk id="3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3:45:40.984" v="114" actId="20577"/>
          <ac:spMkLst>
            <pc:docMk/>
            <pc:sldMk cId="0" sldId="258"/>
            <ac:spMk id="53" creationId="{25218F64-F3E8-2EEA-9DC2-E216D0BEBF31}"/>
          </ac:spMkLst>
        </pc:spChg>
      </pc:sldChg>
      <pc:sldChg chg="delSp modSp mod">
        <pc:chgData name="Abhishek Baskar" userId="9895495d-89ff-4f12-b55f-9b3eec316a7a" providerId="ADAL" clId="{922CAA20-C0CD-474A-8876-07C10FE1B8A6}" dt="2025-02-24T04:17:27.305" v="1814" actId="1076"/>
        <pc:sldMkLst>
          <pc:docMk/>
          <pc:sldMk cId="0" sldId="259"/>
        </pc:sldMkLst>
        <pc:spChg chg="mod">
          <ac:chgData name="Abhishek Baskar" userId="9895495d-89ff-4f12-b55f-9b3eec316a7a" providerId="ADAL" clId="{922CAA20-C0CD-474A-8876-07C10FE1B8A6}" dt="2025-02-24T04:17:27.305" v="1814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3:47:57.759" v="174" actId="404"/>
          <ac:spMkLst>
            <pc:docMk/>
            <pc:sldMk cId="0" sldId="259"/>
            <ac:spMk id="9" creationId="{00000000-0000-0000-0000-000000000000}"/>
          </ac:spMkLst>
        </pc:spChg>
        <pc:grpChg chg="del">
          <ac:chgData name="Abhishek Baskar" userId="9895495d-89ff-4f12-b55f-9b3eec316a7a" providerId="ADAL" clId="{922CAA20-C0CD-474A-8876-07C10FE1B8A6}" dt="2025-02-24T04:17:21.273" v="1813" actId="478"/>
          <ac:grpSpMkLst>
            <pc:docMk/>
            <pc:sldMk cId="0" sldId="259"/>
            <ac:grpSpMk id="3" creationId="{00000000-0000-0000-0000-000000000000}"/>
          </ac:grpSpMkLst>
        </pc:grpChg>
      </pc:sldChg>
      <pc:sldChg chg="del">
        <pc:chgData name="Abhishek Baskar" userId="9895495d-89ff-4f12-b55f-9b3eec316a7a" providerId="ADAL" clId="{922CAA20-C0CD-474A-8876-07C10FE1B8A6}" dt="2025-02-24T03:46:03.434" v="115" actId="2696"/>
        <pc:sldMkLst>
          <pc:docMk/>
          <pc:sldMk cId="0" sldId="260"/>
        </pc:sldMkLst>
      </pc:sldChg>
      <pc:sldChg chg="modSp del mod ord">
        <pc:chgData name="Abhishek Baskar" userId="9895495d-89ff-4f12-b55f-9b3eec316a7a" providerId="ADAL" clId="{922CAA20-C0CD-474A-8876-07C10FE1B8A6}" dt="2025-02-24T03:56:11.574" v="784" actId="47"/>
        <pc:sldMkLst>
          <pc:docMk/>
          <pc:sldMk cId="0" sldId="261"/>
        </pc:sldMkLst>
        <pc:spChg chg="mod">
          <ac:chgData name="Abhishek Baskar" userId="9895495d-89ff-4f12-b55f-9b3eec316a7a" providerId="ADAL" clId="{922CAA20-C0CD-474A-8876-07C10FE1B8A6}" dt="2025-02-24T03:47:38.945" v="164" actId="403"/>
          <ac:spMkLst>
            <pc:docMk/>
            <pc:sldMk cId="0" sldId="261"/>
            <ac:spMk id="28" creationId="{00000000-0000-0000-0000-000000000000}"/>
          </ac:spMkLst>
        </pc:spChg>
      </pc:sldChg>
      <pc:sldChg chg="addSp modSp mod">
        <pc:chgData name="Abhishek Baskar" userId="9895495d-89ff-4f12-b55f-9b3eec316a7a" providerId="ADAL" clId="{922CAA20-C0CD-474A-8876-07C10FE1B8A6}" dt="2025-02-24T04:43:53.175" v="3091" actId="20577"/>
        <pc:sldMkLst>
          <pc:docMk/>
          <pc:sldMk cId="0" sldId="262"/>
        </pc:sldMkLst>
        <pc:spChg chg="mod">
          <ac:chgData name="Abhishek Baskar" userId="9895495d-89ff-4f12-b55f-9b3eec316a7a" providerId="ADAL" clId="{922CAA20-C0CD-474A-8876-07C10FE1B8A6}" dt="2025-02-24T04:40:12.362" v="2637" actId="5793"/>
          <ac:spMkLst>
            <pc:docMk/>
            <pc:sldMk cId="0" sldId="262"/>
            <ac:spMk id="3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3:53.175" v="3091" actId="20577"/>
          <ac:spMkLst>
            <pc:docMk/>
            <pc:sldMk cId="0" sldId="262"/>
            <ac:spMk id="5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0:23.733" v="2639" actId="1076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Abhishek Baskar" userId="9895495d-89ff-4f12-b55f-9b3eec316a7a" providerId="ADAL" clId="{922CAA20-C0CD-474A-8876-07C10FE1B8A6}" dt="2025-02-24T04:19:04.377" v="1882" actId="20577"/>
          <ac:spMkLst>
            <pc:docMk/>
            <pc:sldMk cId="0" sldId="262"/>
            <ac:spMk id="10" creationId="{FBAD4191-6E8B-21F4-E794-45E04FAEDC1E}"/>
          </ac:spMkLst>
        </pc:spChg>
        <pc:spChg chg="mod">
          <ac:chgData name="Abhishek Baskar" userId="9895495d-89ff-4f12-b55f-9b3eec316a7a" providerId="ADAL" clId="{922CAA20-C0CD-474A-8876-07C10FE1B8A6}" dt="2025-02-24T04:40:03.222" v="2634" actId="1076"/>
          <ac:spMkLst>
            <pc:docMk/>
            <pc:sldMk cId="0" sldId="262"/>
            <ac:spMk id="14" creationId="{00000000-0000-0000-0000-000000000000}"/>
          </ac:spMkLst>
        </pc:spChg>
        <pc:grpChg chg="mod">
          <ac:chgData name="Abhishek Baskar" userId="9895495d-89ff-4f12-b55f-9b3eec316a7a" providerId="ADAL" clId="{922CAA20-C0CD-474A-8876-07C10FE1B8A6}" dt="2025-02-24T04:40:16.589" v="2638" actId="1076"/>
          <ac:grpSpMkLst>
            <pc:docMk/>
            <pc:sldMk cId="0" sldId="262"/>
            <ac:grpSpMk id="6" creationId="{00000000-0000-0000-0000-000000000000}"/>
          </ac:grpSpMkLst>
        </pc:grpChg>
        <pc:grpChg chg="mod">
          <ac:chgData name="Abhishek Baskar" userId="9895495d-89ff-4f12-b55f-9b3eec316a7a" providerId="ADAL" clId="{922CAA20-C0CD-474A-8876-07C10FE1B8A6}" dt="2025-02-24T04:39:56.930" v="2633" actId="1076"/>
          <ac:grpSpMkLst>
            <pc:docMk/>
            <pc:sldMk cId="0" sldId="262"/>
            <ac:grpSpMk id="11" creationId="{00000000-0000-0000-0000-000000000000}"/>
          </ac:grpSpMkLst>
        </pc:grpChg>
      </pc:sldChg>
      <pc:sldChg chg="addSp delSp modSp mod">
        <pc:chgData name="Abhishek Baskar" userId="9895495d-89ff-4f12-b55f-9b3eec316a7a" providerId="ADAL" clId="{922CAA20-C0CD-474A-8876-07C10FE1B8A6}" dt="2025-02-24T04:44:45.221" v="3122" actId="404"/>
        <pc:sldMkLst>
          <pc:docMk/>
          <pc:sldMk cId="0" sldId="263"/>
        </pc:sldMkLst>
        <pc:spChg chg="mod">
          <ac:chgData name="Abhishek Baskar" userId="9895495d-89ff-4f12-b55f-9b3eec316a7a" providerId="ADAL" clId="{922CAA20-C0CD-474A-8876-07C10FE1B8A6}" dt="2025-02-24T04:04:56.645" v="1217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05:30.208" v="1222" actId="1076"/>
          <ac:spMkLst>
            <pc:docMk/>
            <pc:sldMk cId="0" sldId="263"/>
            <ac:spMk id="7" creationId="{00000000-0000-0000-0000-000000000000}"/>
          </ac:spMkLst>
        </pc:spChg>
        <pc:spChg chg="mod ord">
          <ac:chgData name="Abhishek Baskar" userId="9895495d-89ff-4f12-b55f-9b3eec316a7a" providerId="ADAL" clId="{922CAA20-C0CD-474A-8876-07C10FE1B8A6}" dt="2025-02-24T04:07:06.826" v="1231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4:45.221" v="3122" actId="404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12:19.677" v="1667" actId="20577"/>
          <ac:spMkLst>
            <pc:docMk/>
            <pc:sldMk cId="0" sldId="263"/>
            <ac:spMk id="14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05:50.916" v="1226" actId="1076"/>
          <ac:spMkLst>
            <pc:docMk/>
            <pc:sldMk cId="0" sldId="263"/>
            <ac:spMk id="17" creationId="{822D3F3C-4AF1-AF9A-B176-390E0035BF63}"/>
          </ac:spMkLst>
        </pc:spChg>
        <pc:spChg chg="mod">
          <ac:chgData name="Abhishek Baskar" userId="9895495d-89ff-4f12-b55f-9b3eec316a7a" providerId="ADAL" clId="{922CAA20-C0CD-474A-8876-07C10FE1B8A6}" dt="2025-02-24T04:05:42.660" v="1223"/>
          <ac:spMkLst>
            <pc:docMk/>
            <pc:sldMk cId="0" sldId="263"/>
            <ac:spMk id="19" creationId="{11E6038D-2011-4C8D-C0EB-B03B1A666138}"/>
          </ac:spMkLst>
        </pc:spChg>
        <pc:grpChg chg="mod">
          <ac:chgData name="Abhishek Baskar" userId="9895495d-89ff-4f12-b55f-9b3eec316a7a" providerId="ADAL" clId="{922CAA20-C0CD-474A-8876-07C10FE1B8A6}" dt="2025-02-24T04:05:23.753" v="1221" actId="14100"/>
          <ac:grpSpMkLst>
            <pc:docMk/>
            <pc:sldMk cId="0" sldId="263"/>
            <ac:grpSpMk id="4" creationId="{00000000-0000-0000-0000-000000000000}"/>
          </ac:grpSpMkLst>
        </pc:grpChg>
        <pc:grpChg chg="del mod">
          <ac:chgData name="Abhishek Baskar" userId="9895495d-89ff-4f12-b55f-9b3eec316a7a" providerId="ADAL" clId="{922CAA20-C0CD-474A-8876-07C10FE1B8A6}" dt="2025-02-24T04:05:45.485" v="1224" actId="478"/>
          <ac:grpSpMkLst>
            <pc:docMk/>
            <pc:sldMk cId="0" sldId="263"/>
            <ac:grpSpMk id="8" creationId="{00000000-0000-0000-0000-000000000000}"/>
          </ac:grpSpMkLst>
        </pc:grpChg>
        <pc:grpChg chg="add mod">
          <ac:chgData name="Abhishek Baskar" userId="9895495d-89ff-4f12-b55f-9b3eec316a7a" providerId="ADAL" clId="{922CAA20-C0CD-474A-8876-07C10FE1B8A6}" dt="2025-02-24T04:07:02.197" v="1230" actId="1076"/>
          <ac:grpSpMkLst>
            <pc:docMk/>
            <pc:sldMk cId="0" sldId="263"/>
            <ac:grpSpMk id="15" creationId="{AC133639-44E7-3F51-7B89-8EC8F0A3C3BD}"/>
          </ac:grpSpMkLst>
        </pc:grpChg>
      </pc:sldChg>
      <pc:sldChg chg="addSp delSp modSp mod ord">
        <pc:chgData name="Abhishek Baskar" userId="9895495d-89ff-4f12-b55f-9b3eec316a7a" providerId="ADAL" clId="{922CAA20-C0CD-474A-8876-07C10FE1B8A6}" dt="2025-02-24T05:06:14.186" v="5089" actId="404"/>
        <pc:sldMkLst>
          <pc:docMk/>
          <pc:sldMk cId="0" sldId="264"/>
        </pc:sldMkLst>
        <pc:spChg chg="del mod">
          <ac:chgData name="Abhishek Baskar" userId="9895495d-89ff-4f12-b55f-9b3eec316a7a" providerId="ADAL" clId="{922CAA20-C0CD-474A-8876-07C10FE1B8A6}" dt="2025-02-24T04:57:26.512" v="4028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Abhishek Baskar" userId="9895495d-89ff-4f12-b55f-9b3eec316a7a" providerId="ADAL" clId="{922CAA20-C0CD-474A-8876-07C10FE1B8A6}" dt="2025-02-24T05:05:57.584" v="5088" actId="20577"/>
          <ac:spMkLst>
            <pc:docMk/>
            <pc:sldMk cId="0" sldId="264"/>
            <ac:spMk id="5" creationId="{25559E8C-97CB-D853-B3D0-0F4B8F49FE60}"/>
          </ac:spMkLst>
        </pc:spChg>
        <pc:spChg chg="mod">
          <ac:chgData name="Abhishek Baskar" userId="9895495d-89ff-4f12-b55f-9b3eec316a7a" providerId="ADAL" clId="{922CAA20-C0CD-474A-8876-07C10FE1B8A6}" dt="2025-02-24T05:06:14.186" v="5089" actId="404"/>
          <ac:spMkLst>
            <pc:docMk/>
            <pc:sldMk cId="0" sldId="264"/>
            <ac:spMk id="12" creationId="{00000000-0000-0000-0000-000000000000}"/>
          </ac:spMkLst>
        </pc:spChg>
        <pc:grpChg chg="del">
          <ac:chgData name="Abhishek Baskar" userId="9895495d-89ff-4f12-b55f-9b3eec316a7a" providerId="ADAL" clId="{922CAA20-C0CD-474A-8876-07C10FE1B8A6}" dt="2025-02-24T04:17:40.180" v="1816" actId="478"/>
          <ac:grpSpMkLst>
            <pc:docMk/>
            <pc:sldMk cId="0" sldId="264"/>
            <ac:grpSpMk id="7" creationId="{00000000-0000-0000-0000-000000000000}"/>
          </ac:grpSpMkLst>
        </pc:grpChg>
        <pc:grpChg chg="del">
          <ac:chgData name="Abhishek Baskar" userId="9895495d-89ff-4f12-b55f-9b3eec316a7a" providerId="ADAL" clId="{922CAA20-C0CD-474A-8876-07C10FE1B8A6}" dt="2025-02-24T04:17:38.548" v="1815" actId="478"/>
          <ac:grpSpMkLst>
            <pc:docMk/>
            <pc:sldMk cId="0" sldId="264"/>
            <ac:grpSpMk id="10" creationId="{00000000-0000-0000-0000-000000000000}"/>
          </ac:grpSpMkLst>
        </pc:grpChg>
      </pc:sldChg>
      <pc:sldChg chg="del">
        <pc:chgData name="Abhishek Baskar" userId="9895495d-89ff-4f12-b55f-9b3eec316a7a" providerId="ADAL" clId="{922CAA20-C0CD-474A-8876-07C10FE1B8A6}" dt="2025-02-24T04:16:55.676" v="1810" actId="47"/>
        <pc:sldMkLst>
          <pc:docMk/>
          <pc:sldMk cId="0" sldId="265"/>
        </pc:sldMkLst>
      </pc:sldChg>
      <pc:sldChg chg="modSp mod ord">
        <pc:chgData name="Abhishek Baskar" userId="9895495d-89ff-4f12-b55f-9b3eec316a7a" providerId="ADAL" clId="{922CAA20-C0CD-474A-8876-07C10FE1B8A6}" dt="2025-02-24T06:32:30.871" v="5160" actId="20577"/>
        <pc:sldMkLst>
          <pc:docMk/>
          <pc:sldMk cId="0" sldId="266"/>
        </pc:sldMkLst>
        <pc:spChg chg="mod">
          <ac:chgData name="Abhishek Baskar" userId="9895495d-89ff-4f12-b55f-9b3eec316a7a" providerId="ADAL" clId="{922CAA20-C0CD-474A-8876-07C10FE1B8A6}" dt="2025-02-24T04:13:58.281" v="1731" actId="313"/>
          <ac:spMkLst>
            <pc:docMk/>
            <pc:sldMk cId="0" sldId="266"/>
            <ac:spMk id="5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13:52.972" v="1730" actId="403"/>
          <ac:spMkLst>
            <pc:docMk/>
            <pc:sldMk cId="0" sldId="266"/>
            <ac:spMk id="10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13:46.449" v="1724" actId="20577"/>
          <ac:spMkLst>
            <pc:docMk/>
            <pc:sldMk cId="0" sldId="266"/>
            <ac:spMk id="14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6:18.469" v="3396" actId="403"/>
          <ac:spMkLst>
            <pc:docMk/>
            <pc:sldMk cId="0" sldId="266"/>
            <ac:spMk id="16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4:51.104" v="3123" actId="404"/>
          <ac:spMkLst>
            <pc:docMk/>
            <pc:sldMk cId="0" sldId="266"/>
            <ac:spMk id="17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8:35.673" v="3879" actId="404"/>
          <ac:spMkLst>
            <pc:docMk/>
            <pc:sldMk cId="0" sldId="266"/>
            <ac:spMk id="18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6:32:30.871" v="5160" actId="20577"/>
          <ac:spMkLst>
            <pc:docMk/>
            <pc:sldMk cId="0" sldId="266"/>
            <ac:spMk id="19" creationId="{00000000-0000-0000-0000-000000000000}"/>
          </ac:spMkLst>
        </pc:spChg>
      </pc:sldChg>
      <pc:sldChg chg="delSp modSp del mod ord">
        <pc:chgData name="Abhishek Baskar" userId="9895495d-89ff-4f12-b55f-9b3eec316a7a" providerId="ADAL" clId="{922CAA20-C0CD-474A-8876-07C10FE1B8A6}" dt="2025-02-24T04:49:49.985" v="3887" actId="47"/>
        <pc:sldMkLst>
          <pc:docMk/>
          <pc:sldMk cId="0" sldId="267"/>
        </pc:sldMkLst>
        <pc:spChg chg="mod">
          <ac:chgData name="Abhishek Baskar" userId="9895495d-89ff-4f12-b55f-9b3eec316a7a" providerId="ADAL" clId="{922CAA20-C0CD-474A-8876-07C10FE1B8A6}" dt="2025-02-24T04:16:23.377" v="1790" actId="404"/>
          <ac:spMkLst>
            <pc:docMk/>
            <pc:sldMk cId="0" sldId="267"/>
            <ac:spMk id="5" creationId="{00000000-0000-0000-0000-000000000000}"/>
          </ac:spMkLst>
        </pc:spChg>
        <pc:spChg chg="mod">
          <ac:chgData name="Abhishek Baskar" userId="9895495d-89ff-4f12-b55f-9b3eec316a7a" providerId="ADAL" clId="{922CAA20-C0CD-474A-8876-07C10FE1B8A6}" dt="2025-02-24T04:49:47.500" v="3886" actId="1076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Abhishek Baskar" userId="9895495d-89ff-4f12-b55f-9b3eec316a7a" providerId="ADAL" clId="{922CAA20-C0CD-474A-8876-07C10FE1B8A6}" dt="2025-02-24T04:49:05.001" v="3883" actId="478"/>
          <ac:spMkLst>
            <pc:docMk/>
            <pc:sldMk cId="0" sldId="267"/>
            <ac:spMk id="9" creationId="{00000000-0000-0000-0000-000000000000}"/>
          </ac:spMkLst>
        </pc:spChg>
      </pc:sldChg>
      <pc:sldChg chg="del">
        <pc:chgData name="Abhishek Baskar" userId="9895495d-89ff-4f12-b55f-9b3eec316a7a" providerId="ADAL" clId="{922CAA20-C0CD-474A-8876-07C10FE1B8A6}" dt="2025-02-24T04:17:04.531" v="1811" actId="47"/>
        <pc:sldMkLst>
          <pc:docMk/>
          <pc:sldMk cId="0" sldId="268"/>
        </pc:sldMkLst>
      </pc:sldChg>
      <pc:sldChg chg="delSp del mod">
        <pc:chgData name="Abhishek Baskar" userId="9895495d-89ff-4f12-b55f-9b3eec316a7a" providerId="ADAL" clId="{922CAA20-C0CD-474A-8876-07C10FE1B8A6}" dt="2025-02-24T04:17:08.355" v="1812" actId="47"/>
        <pc:sldMkLst>
          <pc:docMk/>
          <pc:sldMk cId="0" sldId="269"/>
        </pc:sldMkLst>
        <pc:spChg chg="del">
          <ac:chgData name="Abhishek Baskar" userId="9895495d-89ff-4f12-b55f-9b3eec316a7a" providerId="ADAL" clId="{922CAA20-C0CD-474A-8876-07C10FE1B8A6}" dt="2025-02-24T02:08:28.018" v="5" actId="478"/>
          <ac:spMkLst>
            <pc:docMk/>
            <pc:sldMk cId="0" sldId="269"/>
            <ac:spMk id="20" creationId="{00000000-0000-0000-0000-000000000000}"/>
          </ac:spMkLst>
        </pc:spChg>
      </pc:sldChg>
      <pc:sldChg chg="delSp modSp add mod setBg">
        <pc:chgData name="Abhishek Baskar" userId="9895495d-89ff-4f12-b55f-9b3eec316a7a" providerId="ADAL" clId="{922CAA20-C0CD-474A-8876-07C10FE1B8A6}" dt="2025-02-24T04:58:32.260" v="4150" actId="20577"/>
        <pc:sldMkLst>
          <pc:docMk/>
          <pc:sldMk cId="685203797" sldId="271"/>
        </pc:sldMkLst>
        <pc:spChg chg="del mod">
          <ac:chgData name="Abhishek Baskar" userId="9895495d-89ff-4f12-b55f-9b3eec316a7a" providerId="ADAL" clId="{922CAA20-C0CD-474A-8876-07C10FE1B8A6}" dt="2025-02-24T03:56:07.543" v="783" actId="478"/>
          <ac:spMkLst>
            <pc:docMk/>
            <pc:sldMk cId="685203797" sldId="271"/>
            <ac:spMk id="25" creationId="{C21A4058-CDB0-DD72-5F17-FF37413BA512}"/>
          </ac:spMkLst>
        </pc:spChg>
        <pc:spChg chg="mod">
          <ac:chgData name="Abhishek Baskar" userId="9895495d-89ff-4f12-b55f-9b3eec316a7a" providerId="ADAL" clId="{922CAA20-C0CD-474A-8876-07C10FE1B8A6}" dt="2025-02-24T03:48:48.843" v="280" actId="404"/>
          <ac:spMkLst>
            <pc:docMk/>
            <pc:sldMk cId="685203797" sldId="271"/>
            <ac:spMk id="26" creationId="{CF7F39FA-C05F-528F-9DB7-8A0E07B5FFD0}"/>
          </ac:spMkLst>
        </pc:spChg>
        <pc:spChg chg="mod">
          <ac:chgData name="Abhishek Baskar" userId="9895495d-89ff-4f12-b55f-9b3eec316a7a" providerId="ADAL" clId="{922CAA20-C0CD-474A-8876-07C10FE1B8A6}" dt="2025-02-24T03:55:57.227" v="777" actId="20577"/>
          <ac:spMkLst>
            <pc:docMk/>
            <pc:sldMk cId="685203797" sldId="271"/>
            <ac:spMk id="28" creationId="{240D15E0-070C-0317-CA12-01EC183EC996}"/>
          </ac:spMkLst>
        </pc:spChg>
        <pc:spChg chg="mod">
          <ac:chgData name="Abhishek Baskar" userId="9895495d-89ff-4f12-b55f-9b3eec316a7a" providerId="ADAL" clId="{922CAA20-C0CD-474A-8876-07C10FE1B8A6}" dt="2025-02-24T03:49:21.451" v="356" actId="404"/>
          <ac:spMkLst>
            <pc:docMk/>
            <pc:sldMk cId="685203797" sldId="271"/>
            <ac:spMk id="29" creationId="{AB35A370-068F-0167-C9FA-31EADBC2161A}"/>
          </ac:spMkLst>
        </pc:spChg>
        <pc:spChg chg="mod">
          <ac:chgData name="Abhishek Baskar" userId="9895495d-89ff-4f12-b55f-9b3eec316a7a" providerId="ADAL" clId="{922CAA20-C0CD-474A-8876-07C10FE1B8A6}" dt="2025-02-24T03:52:15.994" v="535" actId="20577"/>
          <ac:spMkLst>
            <pc:docMk/>
            <pc:sldMk cId="685203797" sldId="271"/>
            <ac:spMk id="30" creationId="{A0E1DF8B-9351-DDAB-F60C-602EEE7EEFAF}"/>
          </ac:spMkLst>
        </pc:spChg>
        <pc:spChg chg="mod">
          <ac:chgData name="Abhishek Baskar" userId="9895495d-89ff-4f12-b55f-9b3eec316a7a" providerId="ADAL" clId="{922CAA20-C0CD-474A-8876-07C10FE1B8A6}" dt="2025-02-24T03:53:09.854" v="663" actId="20577"/>
          <ac:spMkLst>
            <pc:docMk/>
            <pc:sldMk cId="685203797" sldId="271"/>
            <ac:spMk id="31" creationId="{CFD6E8B1-C791-6880-FABD-33331930ED2C}"/>
          </ac:spMkLst>
        </pc:spChg>
        <pc:spChg chg="mod">
          <ac:chgData name="Abhishek Baskar" userId="9895495d-89ff-4f12-b55f-9b3eec316a7a" providerId="ADAL" clId="{922CAA20-C0CD-474A-8876-07C10FE1B8A6}" dt="2025-02-24T04:58:32.260" v="4150" actId="20577"/>
          <ac:spMkLst>
            <pc:docMk/>
            <pc:sldMk cId="685203797" sldId="271"/>
            <ac:spMk id="32" creationId="{33EFC510-3B95-59EE-1816-901C3E48583F}"/>
          </ac:spMkLst>
        </pc:spChg>
        <pc:spChg chg="del mod">
          <ac:chgData name="Abhishek Baskar" userId="9895495d-89ff-4f12-b55f-9b3eec316a7a" providerId="ADAL" clId="{922CAA20-C0CD-474A-8876-07C10FE1B8A6}" dt="2025-02-24T03:56:04.354" v="781" actId="478"/>
          <ac:spMkLst>
            <pc:docMk/>
            <pc:sldMk cId="685203797" sldId="271"/>
            <ac:spMk id="34" creationId="{B8A0CB8E-3DBE-268C-2BE4-D072770BD285}"/>
          </ac:spMkLst>
        </pc:spChg>
        <pc:grpChg chg="del">
          <ac:chgData name="Abhishek Baskar" userId="9895495d-89ff-4f12-b55f-9b3eec316a7a" providerId="ADAL" clId="{922CAA20-C0CD-474A-8876-07C10FE1B8A6}" dt="2025-02-24T03:56:01.439" v="779" actId="478"/>
          <ac:grpSpMkLst>
            <pc:docMk/>
            <pc:sldMk cId="685203797" sldId="271"/>
            <ac:grpSpMk id="22" creationId="{041804E1-B2E8-111A-F49F-8A4BA378266E}"/>
          </ac:grpSpMkLst>
        </pc:grpChg>
      </pc:sldChg>
      <pc:sldChg chg="add del setBg">
        <pc:chgData name="Abhishek Baskar" userId="9895495d-89ff-4f12-b55f-9b3eec316a7a" providerId="ADAL" clId="{922CAA20-C0CD-474A-8876-07C10FE1B8A6}" dt="2025-02-24T03:46:22.695" v="119" actId="47"/>
        <pc:sldMkLst>
          <pc:docMk/>
          <pc:sldMk cId="3384930090" sldId="271"/>
        </pc:sldMkLst>
      </pc:sldChg>
      <pc:sldChg chg="add del setBg">
        <pc:chgData name="Abhishek Baskar" userId="9895495d-89ff-4f12-b55f-9b3eec316a7a" providerId="ADAL" clId="{922CAA20-C0CD-474A-8876-07C10FE1B8A6}" dt="2025-02-24T04:10:59.179" v="1587" actId="47"/>
        <pc:sldMkLst>
          <pc:docMk/>
          <pc:sldMk cId="1657919878" sldId="272"/>
        </pc:sldMkLst>
      </pc:sldChg>
      <pc:sldChg chg="addSp delSp modSp add mod setBg">
        <pc:chgData name="Abhishek Baskar" userId="9895495d-89ff-4f12-b55f-9b3eec316a7a" providerId="ADAL" clId="{922CAA20-C0CD-474A-8876-07C10FE1B8A6}" dt="2025-02-24T06:31:53.766" v="5094" actId="1076"/>
        <pc:sldMkLst>
          <pc:docMk/>
          <pc:sldMk cId="2090050006" sldId="272"/>
        </pc:sldMkLst>
        <pc:spChg chg="mod">
          <ac:chgData name="Abhishek Baskar" userId="9895495d-89ff-4f12-b55f-9b3eec316a7a" providerId="ADAL" clId="{922CAA20-C0CD-474A-8876-07C10FE1B8A6}" dt="2025-02-24T04:50:01.995" v="3897" actId="20577"/>
          <ac:spMkLst>
            <pc:docMk/>
            <pc:sldMk cId="2090050006" sldId="272"/>
            <ac:spMk id="5" creationId="{94F81AC4-61ED-EEF0-A75C-847239B670C2}"/>
          </ac:spMkLst>
        </pc:spChg>
        <pc:spChg chg="mod">
          <ac:chgData name="Abhishek Baskar" userId="9895495d-89ff-4f12-b55f-9b3eec316a7a" providerId="ADAL" clId="{922CAA20-C0CD-474A-8876-07C10FE1B8A6}" dt="2025-02-24T06:31:25.011" v="5091" actId="20577"/>
          <ac:spMkLst>
            <pc:docMk/>
            <pc:sldMk cId="2090050006" sldId="272"/>
            <ac:spMk id="8" creationId="{E052335E-B929-718A-BC0B-61B4EFE8D428}"/>
          </ac:spMkLst>
        </pc:spChg>
        <pc:spChg chg="del">
          <ac:chgData name="Abhishek Baskar" userId="9895495d-89ff-4f12-b55f-9b3eec316a7a" providerId="ADAL" clId="{922CAA20-C0CD-474A-8876-07C10FE1B8A6}" dt="2025-02-24T04:49:08.850" v="3884" actId="478"/>
          <ac:spMkLst>
            <pc:docMk/>
            <pc:sldMk cId="2090050006" sldId="272"/>
            <ac:spMk id="9" creationId="{43440F23-164F-C9FD-5A59-E69803E2DDDC}"/>
          </ac:spMkLst>
        </pc:spChg>
        <pc:picChg chg="add del mod">
          <ac:chgData name="Abhishek Baskar" userId="9895495d-89ff-4f12-b55f-9b3eec316a7a" providerId="ADAL" clId="{922CAA20-C0CD-474A-8876-07C10FE1B8A6}" dt="2025-02-24T06:31:50.293" v="5092" actId="478"/>
          <ac:picMkLst>
            <pc:docMk/>
            <pc:sldMk cId="2090050006" sldId="272"/>
            <ac:picMk id="11" creationId="{D262E835-5B07-8C49-0A09-1E0F31E4D828}"/>
          </ac:picMkLst>
        </pc:picChg>
        <pc:picChg chg="add mod">
          <ac:chgData name="Abhishek Baskar" userId="9895495d-89ff-4f12-b55f-9b3eec316a7a" providerId="ADAL" clId="{922CAA20-C0CD-474A-8876-07C10FE1B8A6}" dt="2025-02-24T06:31:53.766" v="5094" actId="1076"/>
          <ac:picMkLst>
            <pc:docMk/>
            <pc:sldMk cId="2090050006" sldId="272"/>
            <ac:picMk id="13" creationId="{AE8D4910-CEFA-AC41-3265-A997C9CFA5D6}"/>
          </ac:picMkLst>
        </pc:picChg>
      </pc:sldChg>
      <pc:sldChg chg="add del setBg">
        <pc:chgData name="Abhishek Baskar" userId="9895495d-89ff-4f12-b55f-9b3eec316a7a" providerId="ADAL" clId="{922CAA20-C0CD-474A-8876-07C10FE1B8A6}" dt="2025-02-24T04:16:33.579" v="1793" actId="47"/>
        <pc:sldMkLst>
          <pc:docMk/>
          <pc:sldMk cId="2093200987" sldId="272"/>
        </pc:sldMkLst>
      </pc:sldChg>
      <pc:sldChg chg="delSp modSp add del mod ord setBg">
        <pc:chgData name="Abhishek Baskar" userId="9895495d-89ff-4f12-b55f-9b3eec316a7a" providerId="ADAL" clId="{922CAA20-C0CD-474A-8876-07C10FE1B8A6}" dt="2025-02-24T04:16:09.486" v="1768" actId="47"/>
        <pc:sldMkLst>
          <pc:docMk/>
          <pc:sldMk cId="2172980760" sldId="272"/>
        </pc:sldMkLst>
        <pc:spChg chg="del mod">
          <ac:chgData name="Abhishek Baskar" userId="9895495d-89ff-4f12-b55f-9b3eec316a7a" providerId="ADAL" clId="{922CAA20-C0CD-474A-8876-07C10FE1B8A6}" dt="2025-02-24T04:15:45.311" v="1767"/>
          <ac:spMkLst>
            <pc:docMk/>
            <pc:sldMk cId="2172980760" sldId="272"/>
            <ac:spMk id="2" creationId="{98D6B70C-D6A9-0304-417C-B62992604C40}"/>
          </ac:spMkLst>
        </pc:spChg>
        <pc:spChg chg="mod">
          <ac:chgData name="Abhishek Baskar" userId="9895495d-89ff-4f12-b55f-9b3eec316a7a" providerId="ADAL" clId="{922CAA20-C0CD-474A-8876-07C10FE1B8A6}" dt="2025-02-24T04:14:52.077" v="1747" actId="20577"/>
          <ac:spMkLst>
            <pc:docMk/>
            <pc:sldMk cId="2172980760" sldId="272"/>
            <ac:spMk id="7" creationId="{44566B96-EC73-C4C5-D9F2-1E1E58601555}"/>
          </ac:spMkLst>
        </pc:spChg>
        <pc:spChg chg="mod">
          <ac:chgData name="Abhishek Baskar" userId="9895495d-89ff-4f12-b55f-9b3eec316a7a" providerId="ADAL" clId="{922CAA20-C0CD-474A-8876-07C10FE1B8A6}" dt="2025-02-24T04:15:00.274" v="1763" actId="20577"/>
          <ac:spMkLst>
            <pc:docMk/>
            <pc:sldMk cId="2172980760" sldId="272"/>
            <ac:spMk id="11" creationId="{8D136C02-B24E-EC07-AE70-DA1432BB9660}"/>
          </ac:spMkLst>
        </pc:spChg>
        <pc:spChg chg="mod">
          <ac:chgData name="Abhishek Baskar" userId="9895495d-89ff-4f12-b55f-9b3eec316a7a" providerId="ADAL" clId="{922CAA20-C0CD-474A-8876-07C10FE1B8A6}" dt="2025-02-24T04:15:05.860" v="1764" actId="20577"/>
          <ac:spMkLst>
            <pc:docMk/>
            <pc:sldMk cId="2172980760" sldId="272"/>
            <ac:spMk id="14" creationId="{54FA3CB3-3E74-9FAB-3FBC-E3041068390E}"/>
          </ac:spMkLst>
        </pc:spChg>
      </pc:sldChg>
      <pc:sldChg chg="modSp add del mod setBg">
        <pc:chgData name="Abhishek Baskar" userId="9895495d-89ff-4f12-b55f-9b3eec316a7a" providerId="ADAL" clId="{922CAA20-C0CD-474A-8876-07C10FE1B8A6}" dt="2025-02-24T04:56:53.739" v="4024" actId="47"/>
        <pc:sldMkLst>
          <pc:docMk/>
          <pc:sldMk cId="2422532622" sldId="273"/>
        </pc:sldMkLst>
        <pc:spChg chg="mod">
          <ac:chgData name="Abhishek Baskar" userId="9895495d-89ff-4f12-b55f-9b3eec316a7a" providerId="ADAL" clId="{922CAA20-C0CD-474A-8876-07C10FE1B8A6}" dt="2025-02-24T04:53:22.790" v="4006" actId="21"/>
          <ac:spMkLst>
            <pc:docMk/>
            <pc:sldMk cId="2422532622" sldId="273"/>
            <ac:spMk id="5" creationId="{2A51BC94-EBB2-802C-4F97-F20C886A777D}"/>
          </ac:spMkLst>
        </pc:spChg>
      </pc:sldChg>
      <pc:sldChg chg="addSp delSp modSp add mod setBg">
        <pc:chgData name="Abhishek Baskar" userId="9895495d-89ff-4f12-b55f-9b3eec316a7a" providerId="ADAL" clId="{922CAA20-C0CD-474A-8876-07C10FE1B8A6}" dt="2025-02-24T04:56:47.711" v="4023" actId="20577"/>
        <pc:sldMkLst>
          <pc:docMk/>
          <pc:sldMk cId="112993350" sldId="274"/>
        </pc:sldMkLst>
        <pc:spChg chg="mod">
          <ac:chgData name="Abhishek Baskar" userId="9895495d-89ff-4f12-b55f-9b3eec316a7a" providerId="ADAL" clId="{922CAA20-C0CD-474A-8876-07C10FE1B8A6}" dt="2025-02-24T04:53:26.075" v="4007"/>
          <ac:spMkLst>
            <pc:docMk/>
            <pc:sldMk cId="112993350" sldId="274"/>
            <ac:spMk id="5" creationId="{BE299F20-824E-9642-31A0-540D9304A6A0}"/>
          </ac:spMkLst>
        </pc:spChg>
        <pc:spChg chg="mod">
          <ac:chgData name="Abhishek Baskar" userId="9895495d-89ff-4f12-b55f-9b3eec316a7a" providerId="ADAL" clId="{922CAA20-C0CD-474A-8876-07C10FE1B8A6}" dt="2025-02-24T04:56:47.711" v="4023" actId="20577"/>
          <ac:spMkLst>
            <pc:docMk/>
            <pc:sldMk cId="112993350" sldId="274"/>
            <ac:spMk id="8" creationId="{D40C2FBC-81AE-0AF1-DDDB-F46B3168EC1F}"/>
          </ac:spMkLst>
        </pc:spChg>
        <pc:picChg chg="add mod">
          <ac:chgData name="Abhishek Baskar" userId="9895495d-89ff-4f12-b55f-9b3eec316a7a" providerId="ADAL" clId="{922CAA20-C0CD-474A-8876-07C10FE1B8A6}" dt="2025-02-24T04:55:16.407" v="4010" actId="1076"/>
          <ac:picMkLst>
            <pc:docMk/>
            <pc:sldMk cId="112993350" sldId="274"/>
            <ac:picMk id="9" creationId="{CA408931-8FBA-12F5-C29D-2C5213DF4C7C}"/>
          </ac:picMkLst>
        </pc:picChg>
        <pc:picChg chg="del">
          <ac:chgData name="Abhishek Baskar" userId="9895495d-89ff-4f12-b55f-9b3eec316a7a" providerId="ADAL" clId="{922CAA20-C0CD-474A-8876-07C10FE1B8A6}" dt="2025-02-24T04:55:08.572" v="4008" actId="478"/>
          <ac:picMkLst>
            <pc:docMk/>
            <pc:sldMk cId="112993350" sldId="274"/>
            <ac:picMk id="11" creationId="{B984C550-F0FB-BA67-7EC3-53F03BA326D2}"/>
          </ac:picMkLst>
        </pc:picChg>
      </pc:sldChg>
    </pc:docChg>
  </pc:docChgLst>
  <pc:docChgLst>
    <pc:chgData name="Vimala Shravani Dodda" userId="S::doddav@purdue.edu::5450675c-c11e-493c-b4d0-72cf7155f3cb" providerId="AD" clId="Web-{6D1F4D7B-5ED4-433A-6D5E-C10F0B5E674C}"/>
    <pc:docChg chg="modSld">
      <pc:chgData name="Vimala Shravani Dodda" userId="S::doddav@purdue.edu::5450675c-c11e-493c-b4d0-72cf7155f3cb" providerId="AD" clId="Web-{6D1F4D7B-5ED4-433A-6D5E-C10F0B5E674C}" dt="2025-02-24T05:17:06.576" v="22" actId="1076"/>
      <pc:docMkLst>
        <pc:docMk/>
      </pc:docMkLst>
      <pc:sldChg chg="modSp">
        <pc:chgData name="Vimala Shravani Dodda" userId="S::doddav@purdue.edu::5450675c-c11e-493c-b4d0-72cf7155f3cb" providerId="AD" clId="Web-{6D1F4D7B-5ED4-433A-6D5E-C10F0B5E674C}" dt="2025-02-24T05:14:57.005" v="3" actId="1076"/>
        <pc:sldMkLst>
          <pc:docMk/>
          <pc:sldMk cId="0" sldId="258"/>
        </pc:sldMkLst>
        <pc:spChg chg="mod">
          <ac:chgData name="Vimala Shravani Dodda" userId="S::doddav@purdue.edu::5450675c-c11e-493c-b4d0-72cf7155f3cb" providerId="AD" clId="Web-{6D1F4D7B-5ED4-433A-6D5E-C10F0B5E674C}" dt="2025-02-24T05:14:48.676" v="1" actId="20577"/>
          <ac:spMkLst>
            <pc:docMk/>
            <pc:sldMk cId="0" sldId="258"/>
            <ac:spMk id="52" creationId="{8F9456F8-9AF5-B0C0-6DF1-25DA4EB6E874}"/>
          </ac:spMkLst>
        </pc:spChg>
        <pc:spChg chg="mod">
          <ac:chgData name="Vimala Shravani Dodda" userId="S::doddav@purdue.edu::5450675c-c11e-493c-b4d0-72cf7155f3cb" providerId="AD" clId="Web-{6D1F4D7B-5ED4-433A-6D5E-C10F0B5E674C}" dt="2025-02-24T05:14:42.660" v="0" actId="20577"/>
          <ac:spMkLst>
            <pc:docMk/>
            <pc:sldMk cId="0" sldId="258"/>
            <ac:spMk id="53" creationId="{25218F64-F3E8-2EEA-9DC2-E216D0BEBF31}"/>
          </ac:spMkLst>
        </pc:spChg>
        <pc:spChg chg="mod">
          <ac:chgData name="Vimala Shravani Dodda" userId="S::doddav@purdue.edu::5450675c-c11e-493c-b4d0-72cf7155f3cb" providerId="AD" clId="Web-{6D1F4D7B-5ED4-433A-6D5E-C10F0B5E674C}" dt="2025-02-24T05:14:57.005" v="3" actId="1076"/>
          <ac:spMkLst>
            <pc:docMk/>
            <pc:sldMk cId="0" sldId="258"/>
            <ac:spMk id="54" creationId="{9F30374F-2EB1-5FFF-8F3A-1B178964C45C}"/>
          </ac:spMkLst>
        </pc:spChg>
      </pc:sldChg>
      <pc:sldChg chg="modSp">
        <pc:chgData name="Vimala Shravani Dodda" userId="S::doddav@purdue.edu::5450675c-c11e-493c-b4d0-72cf7155f3cb" providerId="AD" clId="Web-{6D1F4D7B-5ED4-433A-6D5E-C10F0B5E674C}" dt="2025-02-24T05:15:19.021" v="8" actId="20577"/>
        <pc:sldMkLst>
          <pc:docMk/>
          <pc:sldMk cId="0" sldId="262"/>
        </pc:sldMkLst>
        <pc:spChg chg="mod">
          <ac:chgData name="Vimala Shravani Dodda" userId="S::doddav@purdue.edu::5450675c-c11e-493c-b4d0-72cf7155f3cb" providerId="AD" clId="Web-{6D1F4D7B-5ED4-433A-6D5E-C10F0B5E674C}" dt="2025-02-24T05:15:19.021" v="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imala Shravani Dodda" userId="S::doddav@purdue.edu::5450675c-c11e-493c-b4d0-72cf7155f3cb" providerId="AD" clId="Web-{6D1F4D7B-5ED4-433A-6D5E-C10F0B5E674C}" dt="2025-02-24T05:16:19.273" v="19" actId="20577"/>
        <pc:sldMkLst>
          <pc:docMk/>
          <pc:sldMk cId="0" sldId="264"/>
        </pc:sldMkLst>
        <pc:spChg chg="mod">
          <ac:chgData name="Vimala Shravani Dodda" userId="S::doddav@purdue.edu::5450675c-c11e-493c-b4d0-72cf7155f3cb" providerId="AD" clId="Web-{6D1F4D7B-5ED4-433A-6D5E-C10F0B5E674C}" dt="2025-02-24T05:16:19.273" v="19" actId="20577"/>
          <ac:spMkLst>
            <pc:docMk/>
            <pc:sldMk cId="0" sldId="264"/>
            <ac:spMk id="5" creationId="{25559E8C-97CB-D853-B3D0-0F4B8F49FE60}"/>
          </ac:spMkLst>
        </pc:spChg>
      </pc:sldChg>
      <pc:sldChg chg="modSp">
        <pc:chgData name="Vimala Shravani Dodda" userId="S::doddav@purdue.edu::5450675c-c11e-493c-b4d0-72cf7155f3cb" providerId="AD" clId="Web-{6D1F4D7B-5ED4-433A-6D5E-C10F0B5E674C}" dt="2025-02-24T05:15:54.007" v="10" actId="1076"/>
        <pc:sldMkLst>
          <pc:docMk/>
          <pc:sldMk cId="0" sldId="266"/>
        </pc:sldMkLst>
        <pc:spChg chg="mod">
          <ac:chgData name="Vimala Shravani Dodda" userId="S::doddav@purdue.edu::5450675c-c11e-493c-b4d0-72cf7155f3cb" providerId="AD" clId="Web-{6D1F4D7B-5ED4-433A-6D5E-C10F0B5E674C}" dt="2025-02-24T05:15:49.835" v="9" actId="1076"/>
          <ac:spMkLst>
            <pc:docMk/>
            <pc:sldMk cId="0" sldId="266"/>
            <ac:spMk id="18" creationId="{00000000-0000-0000-0000-000000000000}"/>
          </ac:spMkLst>
        </pc:spChg>
        <pc:spChg chg="mod">
          <ac:chgData name="Vimala Shravani Dodda" userId="S::doddav@purdue.edu::5450675c-c11e-493c-b4d0-72cf7155f3cb" providerId="AD" clId="Web-{6D1F4D7B-5ED4-433A-6D5E-C10F0B5E674C}" dt="2025-02-24T05:15:54.007" v="10" actId="1076"/>
          <ac:spMkLst>
            <pc:docMk/>
            <pc:sldMk cId="0" sldId="266"/>
            <ac:spMk id="19" creationId="{00000000-0000-0000-0000-000000000000}"/>
          </ac:spMkLst>
        </pc:spChg>
      </pc:sldChg>
      <pc:sldChg chg="modSp">
        <pc:chgData name="Vimala Shravani Dodda" userId="S::doddav@purdue.edu::5450675c-c11e-493c-b4d0-72cf7155f3cb" providerId="AD" clId="Web-{6D1F4D7B-5ED4-433A-6D5E-C10F0B5E674C}" dt="2025-02-24T05:17:06.576" v="22" actId="1076"/>
        <pc:sldMkLst>
          <pc:docMk/>
          <pc:sldMk cId="0" sldId="270"/>
        </pc:sldMkLst>
        <pc:spChg chg="mod">
          <ac:chgData name="Vimala Shravani Dodda" userId="S::doddav@purdue.edu::5450675c-c11e-493c-b4d0-72cf7155f3cb" providerId="AD" clId="Web-{6D1F4D7B-5ED4-433A-6D5E-C10F0B5E674C}" dt="2025-02-24T05:17:06.576" v="22" actId="1076"/>
          <ac:spMkLst>
            <pc:docMk/>
            <pc:sldMk cId="0" sldId="270"/>
            <ac:spMk id="4" creationId="{00000000-0000-0000-0000-000000000000}"/>
          </ac:spMkLst>
        </pc:spChg>
        <pc:spChg chg="mod">
          <ac:chgData name="Vimala Shravani Dodda" userId="S::doddav@purdue.edu::5450675c-c11e-493c-b4d0-72cf7155f3cb" providerId="AD" clId="Web-{6D1F4D7B-5ED4-433A-6D5E-C10F0B5E674C}" dt="2025-02-24T05:16:58.420" v="21" actId="1076"/>
          <ac:spMkLst>
            <pc:docMk/>
            <pc:sldMk cId="0" sldId="270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323055" flipH="1">
            <a:off x="-1768789" y="4332476"/>
            <a:ext cx="8160984" cy="5727527"/>
          </a:xfrm>
          <a:custGeom>
            <a:avLst/>
            <a:gdLst/>
            <a:ahLst/>
            <a:cxnLst/>
            <a:rect l="l" t="t" r="r" b="b"/>
            <a:pathLst>
              <a:path w="8160984" h="5727527">
                <a:moveTo>
                  <a:pt x="8160984" y="0"/>
                </a:moveTo>
                <a:lnTo>
                  <a:pt x="0" y="0"/>
                </a:lnTo>
                <a:lnTo>
                  <a:pt x="0" y="5727527"/>
                </a:lnTo>
                <a:lnTo>
                  <a:pt x="8160984" y="5727527"/>
                </a:lnTo>
                <a:lnTo>
                  <a:pt x="81609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934200" y="8474100"/>
            <a:ext cx="9763126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Team:</a:t>
            </a:r>
          </a:p>
          <a:p>
            <a:pPr algn="ctr">
              <a:lnSpc>
                <a:spcPts val="3999"/>
              </a:lnSpc>
            </a:pPr>
            <a:r>
              <a:rPr lang="en-US" sz="3999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Abhishek Baskar</a:t>
            </a:r>
          </a:p>
          <a:p>
            <a:pPr algn="ctr">
              <a:lnSpc>
                <a:spcPts val="3999"/>
              </a:lnSpc>
            </a:pPr>
            <a:r>
              <a:rPr lang="en-US" sz="3999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Vimala Shravani</a:t>
            </a:r>
          </a:p>
        </p:txBody>
      </p:sp>
      <p:sp>
        <p:nvSpPr>
          <p:cNvPr id="6" name="Freeform 6"/>
          <p:cNvSpPr/>
          <p:nvPr/>
        </p:nvSpPr>
        <p:spPr>
          <a:xfrm rot="-5323055" flipV="1">
            <a:off x="11751517" y="588764"/>
            <a:ext cx="8160984" cy="5727527"/>
          </a:xfrm>
          <a:custGeom>
            <a:avLst/>
            <a:gdLst/>
            <a:ahLst/>
            <a:cxnLst/>
            <a:rect l="l" t="t" r="r" b="b"/>
            <a:pathLst>
              <a:path w="8160984" h="5727527">
                <a:moveTo>
                  <a:pt x="0" y="5727527"/>
                </a:moveTo>
                <a:lnTo>
                  <a:pt x="8160984" y="5727527"/>
                </a:lnTo>
                <a:lnTo>
                  <a:pt x="8160984" y="0"/>
                </a:lnTo>
                <a:lnTo>
                  <a:pt x="0" y="0"/>
                </a:lnTo>
                <a:lnTo>
                  <a:pt x="0" y="57275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641323" y="1152023"/>
            <a:ext cx="9005355" cy="53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67000" y="4099141"/>
            <a:ext cx="1244145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500" dirty="0">
                <a:solidFill>
                  <a:srgbClr val="2B1F17"/>
                </a:solidFill>
                <a:latin typeface="Codec Pro"/>
                <a:ea typeface="Codec Pro"/>
                <a:cs typeface="Codec Pro"/>
                <a:sym typeface="Codec Pro"/>
              </a:rPr>
              <a:t>Natural Language Processing with Disaster Tweets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1250824" y="5942319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08050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6" name="AutoShape 6"/>
          <p:cNvSpPr/>
          <p:nvPr/>
        </p:nvSpPr>
        <p:spPr>
          <a:xfrm>
            <a:off x="5292594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 flipH="1">
            <a:off x="13648274" y="197816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103064" y="1929564"/>
            <a:ext cx="10081871" cy="1076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59E8C-97CB-D853-B3D0-0F4B8F49FE60}"/>
              </a:ext>
            </a:extLst>
          </p:cNvPr>
          <p:cNvSpPr txBox="1"/>
          <p:nvPr/>
        </p:nvSpPr>
        <p:spPr>
          <a:xfrm>
            <a:off x="1752600" y="2757154"/>
            <a:ext cx="15087600" cy="61185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Open Sauce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Open Sauce" panose="020B0604020202020204" charset="0"/>
              </a:rPr>
              <a:t>We found that increasing number of words in the dictionary caused the model to overfit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latin typeface="Open Sauce"/>
              </a:rPr>
              <a:t>If the task is a very specific one, adding the embedding layer to the model may be better than using a pre-trained model like Word2Vec as it can learn the embeddings better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latin typeface="Open Sauce"/>
              </a:rPr>
              <a:t>Data Augmentation, Ensembling and Layer Normalization helped improve the model performance, if we had re-trained on the full training data and submitted on Kaggle, then the model may have performed a little better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Open Sauce" panose="020B0604020202020204" charset="0"/>
              </a:rPr>
              <a:t>Large Language Models perform much better on this data as compared to LSTMs or GRUs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Open Sauce" panose="020B0604020202020204" charset="0"/>
              </a:rPr>
              <a:t>Data Augmentation + </a:t>
            </a:r>
            <a:r>
              <a:rPr lang="en-IN" sz="2400" dirty="0" err="1">
                <a:latin typeface="Open Sauce" panose="020B0604020202020204" charset="0"/>
              </a:rPr>
              <a:t>DistilBERT</a:t>
            </a:r>
            <a:r>
              <a:rPr lang="en-IN" sz="2400" dirty="0">
                <a:latin typeface="Open Sauce" panose="020B0604020202020204" charset="0"/>
              </a:rPr>
              <a:t> could have possibly given us an even better result, but we did not have the time to implement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Open Sauce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780452" y="-914920"/>
            <a:ext cx="8160984" cy="5727527"/>
          </a:xfrm>
          <a:custGeom>
            <a:avLst/>
            <a:gdLst/>
            <a:ahLst/>
            <a:cxnLst/>
            <a:rect l="l" t="t" r="r" b="b"/>
            <a:pathLst>
              <a:path w="8160984" h="5727527">
                <a:moveTo>
                  <a:pt x="0" y="5727527"/>
                </a:moveTo>
                <a:lnTo>
                  <a:pt x="8160984" y="5727527"/>
                </a:lnTo>
                <a:lnTo>
                  <a:pt x="8160984" y="0"/>
                </a:lnTo>
                <a:lnTo>
                  <a:pt x="0" y="0"/>
                </a:lnTo>
                <a:lnTo>
                  <a:pt x="0" y="57275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714603" y="1152023"/>
            <a:ext cx="9005355" cy="53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4" name="Freeform 4"/>
          <p:cNvSpPr/>
          <p:nvPr/>
        </p:nvSpPr>
        <p:spPr>
          <a:xfrm rot="10800000" flipH="1">
            <a:off x="10607649" y="5601273"/>
            <a:ext cx="8160984" cy="5727527"/>
          </a:xfrm>
          <a:custGeom>
            <a:avLst/>
            <a:gdLst/>
            <a:ahLst/>
            <a:cxnLst/>
            <a:rect l="l" t="t" r="r" b="b"/>
            <a:pathLst>
              <a:path w="8160984" h="5727527">
                <a:moveTo>
                  <a:pt x="8160984" y="0"/>
                </a:moveTo>
                <a:lnTo>
                  <a:pt x="0" y="0"/>
                </a:lnTo>
                <a:lnTo>
                  <a:pt x="0" y="5727527"/>
                </a:lnTo>
                <a:lnTo>
                  <a:pt x="8160984" y="5727527"/>
                </a:lnTo>
                <a:lnTo>
                  <a:pt x="81609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62864" flipV="1">
            <a:off x="-1789823" y="5785767"/>
            <a:ext cx="6309398" cy="4428050"/>
          </a:xfrm>
          <a:custGeom>
            <a:avLst/>
            <a:gdLst/>
            <a:ahLst/>
            <a:cxnLst/>
            <a:rect l="l" t="t" r="r" b="b"/>
            <a:pathLst>
              <a:path w="6309398" h="4428050">
                <a:moveTo>
                  <a:pt x="0" y="4428051"/>
                </a:moveTo>
                <a:lnTo>
                  <a:pt x="6309398" y="4428051"/>
                </a:lnTo>
                <a:lnTo>
                  <a:pt x="6309398" y="0"/>
                </a:lnTo>
                <a:lnTo>
                  <a:pt x="0" y="0"/>
                </a:lnTo>
                <a:lnTo>
                  <a:pt x="0" y="44280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62864" flipH="1">
            <a:off x="13468755" y="193872"/>
            <a:ext cx="6309398" cy="4428050"/>
          </a:xfrm>
          <a:custGeom>
            <a:avLst/>
            <a:gdLst/>
            <a:ahLst/>
            <a:cxnLst/>
            <a:rect l="l" t="t" r="r" b="b"/>
            <a:pathLst>
              <a:path w="6309398" h="4428050">
                <a:moveTo>
                  <a:pt x="6309398" y="0"/>
                </a:moveTo>
                <a:lnTo>
                  <a:pt x="0" y="0"/>
                </a:lnTo>
                <a:lnTo>
                  <a:pt x="0" y="4428050"/>
                </a:lnTo>
                <a:lnTo>
                  <a:pt x="6309398" y="4428050"/>
                </a:lnTo>
                <a:lnTo>
                  <a:pt x="63093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64546" y="4088041"/>
            <a:ext cx="14958908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55"/>
              </a:lnSpc>
            </a:pPr>
            <a:r>
              <a:rPr lang="en-US" sz="16555" i="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9888797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595256" y="4405595"/>
            <a:ext cx="858708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4"/>
              </a:lnSpc>
            </a:pPr>
            <a:r>
              <a:rPr lang="en-US" sz="2554" spc="250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Our aim was to utilize the Deep Learning </a:t>
            </a:r>
            <a:r>
              <a:rPr lang="en-US" sz="2554" spc="250" dirty="0">
                <a:solidFill>
                  <a:srgbClr val="2B1F17"/>
                </a:solidFill>
                <a:latin typeface="Open Sauce"/>
                <a:sym typeface="Open Sauce"/>
              </a:rPr>
              <a:t>algorithms like LSTMs, GRUs and BERT to  </a:t>
            </a:r>
            <a:r>
              <a:rPr lang="en-US" sz="2554" spc="250" dirty="0">
                <a:solidFill>
                  <a:srgbClr val="2B1F17"/>
                </a:solidFill>
                <a:latin typeface="Open Sauce"/>
              </a:rPr>
              <a:t>accurately predict tweets about real disasters and those that are not</a:t>
            </a:r>
            <a:endParaRPr lang="en-US" sz="2554" spc="250" dirty="0">
              <a:solidFill>
                <a:srgbClr val="2B1F17"/>
              </a:solidFill>
              <a:latin typeface="Open Sauce"/>
              <a:sym typeface="Open Sauce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541299" y="2284724"/>
            <a:ext cx="13205403" cy="1036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95406" y="936625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3648274" y="197816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056266" y="1781942"/>
            <a:ext cx="11981161" cy="1036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Dataset Overview</a:t>
            </a:r>
          </a:p>
        </p:txBody>
      </p:sp>
      <p:sp>
        <p:nvSpPr>
          <p:cNvPr id="5" name="Freeform 5"/>
          <p:cNvSpPr/>
          <p:nvPr/>
        </p:nvSpPr>
        <p:spPr>
          <a:xfrm rot="5400000" flipV="1">
            <a:off x="-1250824" y="5942319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028700" y="908050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39" name="AutoShape 39"/>
          <p:cNvSpPr/>
          <p:nvPr/>
        </p:nvSpPr>
        <p:spPr>
          <a:xfrm>
            <a:off x="5292594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EA93736F-8143-562A-7AF3-DFE61631424E}"/>
              </a:ext>
            </a:extLst>
          </p:cNvPr>
          <p:cNvGrpSpPr/>
          <p:nvPr/>
        </p:nvGrpSpPr>
        <p:grpSpPr>
          <a:xfrm>
            <a:off x="2834579" y="3936220"/>
            <a:ext cx="3352799" cy="1444615"/>
            <a:chOff x="0" y="0"/>
            <a:chExt cx="298083" cy="220760"/>
          </a:xfrm>
        </p:grpSpPr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5E8C8E78-90E2-1C26-8527-94C4D43943E9}"/>
                </a:ext>
              </a:extLst>
            </p:cNvPr>
            <p:cNvSpPr/>
            <p:nvPr/>
          </p:nvSpPr>
          <p:spPr>
            <a:xfrm>
              <a:off x="0" y="0"/>
              <a:ext cx="165077" cy="121251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563CA477-6D6A-B9B2-5712-5DD0F8DB1386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52" name="TextBox 26">
            <a:extLst>
              <a:ext uri="{FF2B5EF4-FFF2-40B4-BE49-F238E27FC236}">
                <a16:creationId xmlns:a16="http://schemas.microsoft.com/office/drawing/2014/main" id="{8F9456F8-9AF5-B0C0-6DF1-25DA4EB6E874}"/>
              </a:ext>
            </a:extLst>
          </p:cNvPr>
          <p:cNvSpPr txBox="1"/>
          <p:nvPr/>
        </p:nvSpPr>
        <p:spPr>
          <a:xfrm>
            <a:off x="5011438" y="3985872"/>
            <a:ext cx="1140301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800" spc="282">
                <a:solidFill>
                  <a:srgbClr val="2B1F17"/>
                </a:solidFill>
                <a:latin typeface="Open Sauce"/>
                <a:sym typeface="Open Sauce"/>
              </a:rPr>
              <a:t>The dataset comes from a real-world Twitter data, containing tweets labeled disaster or not.</a:t>
            </a:r>
            <a:endParaRPr lang="en-US" sz="2800" spc="282">
              <a:solidFill>
                <a:srgbClr val="2B1F17"/>
              </a:solidFill>
              <a:latin typeface=""/>
              <a:ea typeface="Open Sauce"/>
              <a:cs typeface="Open Sauce"/>
              <a:sym typeface="Open Sauce"/>
            </a:endParaRPr>
          </a:p>
        </p:txBody>
      </p:sp>
      <p:sp>
        <p:nvSpPr>
          <p:cNvPr id="53" name="TextBox 29">
            <a:extLst>
              <a:ext uri="{FF2B5EF4-FFF2-40B4-BE49-F238E27FC236}">
                <a16:creationId xmlns:a16="http://schemas.microsoft.com/office/drawing/2014/main" id="{25218F64-F3E8-2EEA-9DC2-E216D0BEBF31}"/>
              </a:ext>
            </a:extLst>
          </p:cNvPr>
          <p:cNvSpPr txBox="1"/>
          <p:nvPr/>
        </p:nvSpPr>
        <p:spPr>
          <a:xfrm>
            <a:off x="5011437" y="5335974"/>
            <a:ext cx="11996341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800" spc="282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10000+ tweets (split between test and training), with binary labels indicating whether a tweet describes disaster or not</a:t>
            </a:r>
          </a:p>
        </p:txBody>
      </p:sp>
      <p:sp>
        <p:nvSpPr>
          <p:cNvPr id="54" name="TextBox 30">
            <a:extLst>
              <a:ext uri="{FF2B5EF4-FFF2-40B4-BE49-F238E27FC236}">
                <a16:creationId xmlns:a16="http://schemas.microsoft.com/office/drawing/2014/main" id="{9F30374F-2EB1-5FFF-8F3A-1B178964C45C}"/>
              </a:ext>
            </a:extLst>
          </p:cNvPr>
          <p:cNvSpPr txBox="1"/>
          <p:nvPr/>
        </p:nvSpPr>
        <p:spPr>
          <a:xfrm>
            <a:off x="4906054" y="6615339"/>
            <a:ext cx="11615342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endParaRPr lang="en-US" sz="2800" spc="282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  <a:p>
            <a:pPr marL="457200" indent="-457200" algn="l">
              <a:lnSpc>
                <a:spcPts val="2887"/>
              </a:lnSpc>
              <a:buFont typeface="Arial" panose="020B0604020202020204" pitchFamily="34" charset="0"/>
              <a:buChar char="•"/>
            </a:pPr>
            <a:r>
              <a:rPr lang="en-US" sz="2800" spc="282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Text : Main content of tweet</a:t>
            </a:r>
            <a:endParaRPr lang="en-US" sz="2800" spc="282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  <a:p>
            <a:pPr marL="457200" indent="-457200" algn="l">
              <a:lnSpc>
                <a:spcPts val="2887"/>
              </a:lnSpc>
              <a:buFont typeface="Arial" panose="020B0604020202020204" pitchFamily="34" charset="0"/>
              <a:buChar char="•"/>
            </a:pPr>
            <a:r>
              <a:rPr lang="en-US" sz="2800" spc="282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Target : Binary label indicating the disaster ( 1 or 0)</a:t>
            </a:r>
            <a:endParaRPr lang="en-US" sz="2800" spc="282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  <a:p>
            <a:pPr marL="457200" indent="-457200" algn="l">
              <a:lnSpc>
                <a:spcPts val="2887"/>
              </a:lnSpc>
              <a:buFont typeface="Arial" panose="020B0604020202020204" pitchFamily="34" charset="0"/>
              <a:buChar char="•"/>
            </a:pPr>
            <a:r>
              <a:rPr lang="en-US" sz="2800" spc="282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Keywords : Important words extracted from a tweet</a:t>
            </a:r>
            <a:endParaRPr lang="en-US" sz="2800" spc="282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  <a:p>
            <a:pPr marL="457200" indent="-457200" algn="l">
              <a:lnSpc>
                <a:spcPts val="2887"/>
              </a:lnSpc>
              <a:buFont typeface="Arial" panose="020B0604020202020204" pitchFamily="34" charset="0"/>
              <a:buChar char="•"/>
            </a:pPr>
            <a:r>
              <a:rPr lang="en-US" sz="2800" spc="282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Location : Geographical Information</a:t>
            </a:r>
            <a:endParaRPr lang="en-US" sz="2800" spc="282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937A713A-145C-3422-6778-FD1463D56637}"/>
              </a:ext>
            </a:extLst>
          </p:cNvPr>
          <p:cNvSpPr/>
          <p:nvPr/>
        </p:nvSpPr>
        <p:spPr>
          <a:xfrm>
            <a:off x="2803322" y="5217071"/>
            <a:ext cx="1856765" cy="793445"/>
          </a:xfrm>
          <a:custGeom>
            <a:avLst/>
            <a:gdLst/>
            <a:ahLst/>
            <a:cxnLst/>
            <a:rect l="l" t="t" r="r" b="b"/>
            <a:pathLst>
              <a:path w="298083" h="220760">
                <a:moveTo>
                  <a:pt x="0" y="0"/>
                </a:moveTo>
                <a:lnTo>
                  <a:pt x="298083" y="0"/>
                </a:lnTo>
                <a:lnTo>
                  <a:pt x="298083" y="220760"/>
                </a:lnTo>
                <a:lnTo>
                  <a:pt x="0" y="220760"/>
                </a:lnTo>
                <a:close/>
              </a:path>
            </a:pathLst>
          </a:custGeom>
          <a:solidFill>
            <a:srgbClr val="BA957C"/>
          </a:solidFill>
          <a:ln w="9525" cap="sq">
            <a:solidFill>
              <a:srgbClr val="2B1F17"/>
            </a:solidFill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0A311821-DD40-F133-8727-12DB15CB2300}"/>
              </a:ext>
            </a:extLst>
          </p:cNvPr>
          <p:cNvSpPr/>
          <p:nvPr/>
        </p:nvSpPr>
        <p:spPr>
          <a:xfrm>
            <a:off x="2758238" y="6751763"/>
            <a:ext cx="1933106" cy="793445"/>
          </a:xfrm>
          <a:custGeom>
            <a:avLst/>
            <a:gdLst/>
            <a:ahLst/>
            <a:cxnLst/>
            <a:rect l="l" t="t" r="r" b="b"/>
            <a:pathLst>
              <a:path w="298083" h="220760">
                <a:moveTo>
                  <a:pt x="0" y="0"/>
                </a:moveTo>
                <a:lnTo>
                  <a:pt x="298083" y="0"/>
                </a:lnTo>
                <a:lnTo>
                  <a:pt x="298083" y="220760"/>
                </a:lnTo>
                <a:lnTo>
                  <a:pt x="0" y="220760"/>
                </a:lnTo>
                <a:close/>
              </a:path>
            </a:pathLst>
          </a:custGeom>
          <a:solidFill>
            <a:srgbClr val="BA957C"/>
          </a:solidFill>
          <a:ln w="9525" cap="sq">
            <a:solidFill>
              <a:srgbClr val="2B1F17"/>
            </a:solidFill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6DE1580C-7F2B-4C08-1A59-C71C6B732181}"/>
              </a:ext>
            </a:extLst>
          </p:cNvPr>
          <p:cNvSpPr txBox="1"/>
          <p:nvPr/>
        </p:nvSpPr>
        <p:spPr>
          <a:xfrm>
            <a:off x="3007731" y="4126600"/>
            <a:ext cx="1652356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887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Source</a:t>
            </a: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C7B4FED0-F752-8799-CAA7-189AA0218909}"/>
              </a:ext>
            </a:extLst>
          </p:cNvPr>
          <p:cNvSpPr txBox="1"/>
          <p:nvPr/>
        </p:nvSpPr>
        <p:spPr>
          <a:xfrm>
            <a:off x="3236307" y="5474276"/>
            <a:ext cx="1737809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887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Size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CE4A1595-8F83-7684-F7A4-72F1FF78A4C7}"/>
              </a:ext>
            </a:extLst>
          </p:cNvPr>
          <p:cNvSpPr txBox="1"/>
          <p:nvPr/>
        </p:nvSpPr>
        <p:spPr>
          <a:xfrm>
            <a:off x="2803322" y="7031153"/>
            <a:ext cx="1888022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887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25E7C-8766-908A-30DF-E8181769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060B82-2567-5A4B-0E28-AC269BFF565C}"/>
              </a:ext>
            </a:extLst>
          </p:cNvPr>
          <p:cNvGrpSpPr/>
          <p:nvPr/>
        </p:nvGrpSpPr>
        <p:grpSpPr>
          <a:xfrm>
            <a:off x="1028700" y="4491990"/>
            <a:ext cx="1131782" cy="838200"/>
            <a:chOff x="0" y="0"/>
            <a:chExt cx="298083" cy="2207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DA5BFDB-28F9-E060-7061-4B352F88031E}"/>
                </a:ext>
              </a:extLst>
            </p:cNvPr>
            <p:cNvSpPr/>
            <p:nvPr/>
          </p:nvSpPr>
          <p:spPr>
            <a:xfrm>
              <a:off x="0" y="0"/>
              <a:ext cx="298083" cy="220760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D09DBC5-0DB5-07EB-DB18-10118AC4DBB4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4517227-0417-83E6-39AA-CB7C74DB891F}"/>
              </a:ext>
            </a:extLst>
          </p:cNvPr>
          <p:cNvSpPr txBox="1"/>
          <p:nvPr/>
        </p:nvSpPr>
        <p:spPr>
          <a:xfrm>
            <a:off x="1312025" y="4683125"/>
            <a:ext cx="848458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 spc="343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01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AADC96C-15B1-EA68-9C86-FB47D5536F5A}"/>
              </a:ext>
            </a:extLst>
          </p:cNvPr>
          <p:cNvGrpSpPr/>
          <p:nvPr/>
        </p:nvGrpSpPr>
        <p:grpSpPr>
          <a:xfrm>
            <a:off x="1028700" y="5932320"/>
            <a:ext cx="1131782" cy="838200"/>
            <a:chOff x="0" y="0"/>
            <a:chExt cx="298083" cy="22076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FF2F6C6-1535-FF0F-58A2-ADE5AB8ED1EB}"/>
                </a:ext>
              </a:extLst>
            </p:cNvPr>
            <p:cNvSpPr/>
            <p:nvPr/>
          </p:nvSpPr>
          <p:spPr>
            <a:xfrm>
              <a:off x="0" y="0"/>
              <a:ext cx="298083" cy="220760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BE5E254-8C40-C9C3-EC7D-28A4453D38BF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EE693A4-0F69-7455-EAF0-62EA75CE8BFA}"/>
              </a:ext>
            </a:extLst>
          </p:cNvPr>
          <p:cNvSpPr txBox="1"/>
          <p:nvPr/>
        </p:nvSpPr>
        <p:spPr>
          <a:xfrm>
            <a:off x="1312025" y="6175049"/>
            <a:ext cx="848458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 spc="343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02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F28EA12-F90D-762A-2A94-3BE328803C8F}"/>
              </a:ext>
            </a:extLst>
          </p:cNvPr>
          <p:cNvGrpSpPr/>
          <p:nvPr/>
        </p:nvGrpSpPr>
        <p:grpSpPr>
          <a:xfrm>
            <a:off x="1028700" y="7372651"/>
            <a:ext cx="1131782" cy="838200"/>
            <a:chOff x="0" y="0"/>
            <a:chExt cx="298083" cy="22076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110E43A-FD6B-35B2-12BF-22A0D5DD1CA5}"/>
                </a:ext>
              </a:extLst>
            </p:cNvPr>
            <p:cNvSpPr/>
            <p:nvPr/>
          </p:nvSpPr>
          <p:spPr>
            <a:xfrm>
              <a:off x="0" y="0"/>
              <a:ext cx="298083" cy="220760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DF6BB3F-A4E7-78D6-3687-97EA0C095194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E9D25C99-843C-6941-BD2F-130BA8FDF0D6}"/>
              </a:ext>
            </a:extLst>
          </p:cNvPr>
          <p:cNvSpPr txBox="1"/>
          <p:nvPr/>
        </p:nvSpPr>
        <p:spPr>
          <a:xfrm>
            <a:off x="1312025" y="7664124"/>
            <a:ext cx="848458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 spc="343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03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0D50E22-480D-0937-77EB-974EA047D512}"/>
              </a:ext>
            </a:extLst>
          </p:cNvPr>
          <p:cNvGrpSpPr/>
          <p:nvPr/>
        </p:nvGrpSpPr>
        <p:grpSpPr>
          <a:xfrm>
            <a:off x="9801203" y="4491990"/>
            <a:ext cx="1131782" cy="838200"/>
            <a:chOff x="0" y="0"/>
            <a:chExt cx="298083" cy="22076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EA052CD-09F6-BF52-892A-F5EAF1BEBF45}"/>
                </a:ext>
              </a:extLst>
            </p:cNvPr>
            <p:cNvSpPr/>
            <p:nvPr/>
          </p:nvSpPr>
          <p:spPr>
            <a:xfrm>
              <a:off x="0" y="0"/>
              <a:ext cx="298083" cy="220760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A3CDF68-F5BA-3CF8-E0C7-442AF0FE0DD3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49142A2-BD8F-9005-43A4-E23AA7EB4657}"/>
              </a:ext>
            </a:extLst>
          </p:cNvPr>
          <p:cNvSpPr txBox="1"/>
          <p:nvPr/>
        </p:nvSpPr>
        <p:spPr>
          <a:xfrm>
            <a:off x="10084528" y="4714240"/>
            <a:ext cx="848458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 spc="343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04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5CD2BD-E3D9-D82D-CF45-A0FAF4450E16}"/>
              </a:ext>
            </a:extLst>
          </p:cNvPr>
          <p:cNvGrpSpPr/>
          <p:nvPr/>
        </p:nvGrpSpPr>
        <p:grpSpPr>
          <a:xfrm>
            <a:off x="9801203" y="5932320"/>
            <a:ext cx="1131782" cy="838200"/>
            <a:chOff x="0" y="0"/>
            <a:chExt cx="298083" cy="22076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B2895B9-7004-E83A-6E82-A6BD1CD697E1}"/>
                </a:ext>
              </a:extLst>
            </p:cNvPr>
            <p:cNvSpPr/>
            <p:nvPr/>
          </p:nvSpPr>
          <p:spPr>
            <a:xfrm>
              <a:off x="0" y="0"/>
              <a:ext cx="298083" cy="220760"/>
            </a:xfrm>
            <a:custGeom>
              <a:avLst/>
              <a:gdLst/>
              <a:ahLst/>
              <a:cxnLst/>
              <a:rect l="l" t="t" r="r" b="b"/>
              <a:pathLst>
                <a:path w="298083" h="220760">
                  <a:moveTo>
                    <a:pt x="0" y="0"/>
                  </a:moveTo>
                  <a:lnTo>
                    <a:pt x="298083" y="0"/>
                  </a:lnTo>
                  <a:lnTo>
                    <a:pt x="298083" y="220760"/>
                  </a:lnTo>
                  <a:lnTo>
                    <a:pt x="0" y="22076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9DCA35A-BFBF-FFA8-166F-14C65F4DA008}"/>
                </a:ext>
              </a:extLst>
            </p:cNvPr>
            <p:cNvSpPr txBox="1"/>
            <p:nvPr/>
          </p:nvSpPr>
          <p:spPr>
            <a:xfrm>
              <a:off x="0" y="47625"/>
              <a:ext cx="298083" cy="17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63CF7F6F-9207-69C4-96F1-314E1CA683D2}"/>
              </a:ext>
            </a:extLst>
          </p:cNvPr>
          <p:cNvSpPr txBox="1"/>
          <p:nvPr/>
        </p:nvSpPr>
        <p:spPr>
          <a:xfrm>
            <a:off x="10084528" y="6175049"/>
            <a:ext cx="848458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 spc="343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05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F7F39FA-C05F-528F-9DB7-8A0E07B5FFD0}"/>
              </a:ext>
            </a:extLst>
          </p:cNvPr>
          <p:cNvSpPr txBox="1"/>
          <p:nvPr/>
        </p:nvSpPr>
        <p:spPr>
          <a:xfrm>
            <a:off x="2493677" y="4539615"/>
            <a:ext cx="5923501" cy="109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400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Combining the data from location and keyword columns with the text column</a:t>
            </a: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24B87B8-8CA9-F3BD-712F-80D5A8B12839}"/>
              </a:ext>
            </a:extLst>
          </p:cNvPr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240D15E0-070C-0317-CA12-01EC183EC996}"/>
              </a:ext>
            </a:extLst>
          </p:cNvPr>
          <p:cNvSpPr txBox="1"/>
          <p:nvPr/>
        </p:nvSpPr>
        <p:spPr>
          <a:xfrm>
            <a:off x="1505849" y="1859696"/>
            <a:ext cx="15276303" cy="1056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Data Pre-Processing Techniques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AB35A370-068F-0167-C9FA-31EADBC2161A}"/>
              </a:ext>
            </a:extLst>
          </p:cNvPr>
          <p:cNvSpPr txBox="1"/>
          <p:nvPr/>
        </p:nvSpPr>
        <p:spPr>
          <a:xfrm>
            <a:off x="2493677" y="6000424"/>
            <a:ext cx="5923501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400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Data Augmentation – generating new tweets using existing tweets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0E1DF8B-9351-DDAB-F60C-602EEE7EEFAF}"/>
              </a:ext>
            </a:extLst>
          </p:cNvPr>
          <p:cNvSpPr txBox="1"/>
          <p:nvPr/>
        </p:nvSpPr>
        <p:spPr>
          <a:xfrm>
            <a:off x="2493677" y="7489499"/>
            <a:ext cx="5923501" cy="109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400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Lemmatization - this caused a reduction in accuracy, so we dropped it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CFD6E8B1-C791-6880-FABD-33331930ED2C}"/>
              </a:ext>
            </a:extLst>
          </p:cNvPr>
          <p:cNvSpPr txBox="1"/>
          <p:nvPr/>
        </p:nvSpPr>
        <p:spPr>
          <a:xfrm>
            <a:off x="11266361" y="4539615"/>
            <a:ext cx="5923501" cy="109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400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Tokenizing – our dictionary size was 2000, upon increasing our models overfit the data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33EFC510-3B95-59EE-1816-901C3E48583F}"/>
              </a:ext>
            </a:extLst>
          </p:cNvPr>
          <p:cNvSpPr txBox="1"/>
          <p:nvPr/>
        </p:nvSpPr>
        <p:spPr>
          <a:xfrm>
            <a:off x="11266361" y="6000424"/>
            <a:ext cx="5923501" cy="146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7"/>
              </a:lnSpc>
            </a:pPr>
            <a:r>
              <a:rPr lang="en-US" sz="2400" spc="28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Embedding – The latent space was a 32 dimension vector, this was the number that gave us the best result</a:t>
            </a:r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9F61C4B8-7263-D05C-5702-D6FC02F36266}"/>
              </a:ext>
            </a:extLst>
          </p:cNvPr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493E8550-0998-1B29-81FF-52E6EFB1A32B}"/>
              </a:ext>
            </a:extLst>
          </p:cNvPr>
          <p:cNvSpPr txBox="1"/>
          <p:nvPr/>
        </p:nvSpPr>
        <p:spPr>
          <a:xfrm>
            <a:off x="12995406" y="936625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496C1EAC-6719-F2CB-20AD-E8646699E403}"/>
              </a:ext>
            </a:extLst>
          </p:cNvPr>
          <p:cNvSpPr/>
          <p:nvPr/>
        </p:nvSpPr>
        <p:spPr>
          <a:xfrm>
            <a:off x="9888797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1250824" y="5942319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10830" y="4466977"/>
            <a:ext cx="6753219" cy="48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531"/>
              </a:lnSpc>
              <a:buFont typeface="Arial" panose="020B0604020202020204" pitchFamily="34" charset="0"/>
              <a:buChar char="•"/>
            </a:pPr>
            <a:r>
              <a:rPr lang="en-US" sz="2400" spc="248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Word2Vec helps in cases where it is important for the model to learn about words that are similar given a context, could be more applicable if the task was machine translation or word generation</a:t>
            </a:r>
          </a:p>
          <a:p>
            <a:pPr marL="342900" indent="-342900" algn="l">
              <a:lnSpc>
                <a:spcPts val="2531"/>
              </a:lnSpc>
              <a:buFont typeface="Arial" panose="020B0604020202020204" pitchFamily="34" charset="0"/>
              <a:buChar char="•"/>
            </a:pPr>
            <a:endParaRPr lang="en-US" sz="2400" spc="248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42900" indent="-342900" algn="l">
              <a:lnSpc>
                <a:spcPts val="2531"/>
              </a:lnSpc>
              <a:buFont typeface="Arial" panose="020B0604020202020204" pitchFamily="34" charset="0"/>
              <a:buChar char="•"/>
            </a:pPr>
            <a:r>
              <a:rPr lang="en-US" sz="2400" spc="248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2400" spc="248" dirty="0" err="1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Keras</a:t>
            </a:r>
            <a:r>
              <a:rPr lang="en-US" sz="2400" spc="248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 inbuilt embedding will learn according to the task at hand, binary classification in this case, which could be why it worked better</a:t>
            </a:r>
          </a:p>
          <a:p>
            <a:pPr algn="l">
              <a:lnSpc>
                <a:spcPts val="2531"/>
              </a:lnSpc>
            </a:pPr>
            <a:endParaRPr lang="en-US" sz="2400" spc="248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42900" indent="-342900" algn="l">
              <a:lnSpc>
                <a:spcPts val="2531"/>
              </a:lnSpc>
              <a:buFont typeface="Arial" panose="020B0604020202020204" pitchFamily="34" charset="0"/>
              <a:buChar char="•"/>
            </a:pPr>
            <a:endParaRPr lang="en-US" sz="2400" spc="248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531"/>
              </a:lnSpc>
            </a:pPr>
            <a:endParaRPr lang="en-US" sz="2400" spc="248">
              <a:solidFill>
                <a:srgbClr val="2B1F17"/>
              </a:solidFill>
              <a:latin typeface="Open Sauce"/>
              <a:ea typeface="Open Sauce"/>
              <a:cs typeface="Open Sauce"/>
            </a:endParaRPr>
          </a:p>
        </p:txBody>
      </p:sp>
      <p:sp>
        <p:nvSpPr>
          <p:cNvPr id="4" name="Freeform 4"/>
          <p:cNvSpPr/>
          <p:nvPr/>
        </p:nvSpPr>
        <p:spPr>
          <a:xfrm rot="5400000" flipH="1">
            <a:off x="13648274" y="197816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781296" y="4465460"/>
            <a:ext cx="6759606" cy="4167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14"/>
              </a:lnSpc>
            </a:pPr>
            <a:r>
              <a:rPr lang="en-US" sz="2400" spc="24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We generated additional data in the following ways:</a:t>
            </a:r>
          </a:p>
          <a:p>
            <a:pPr algn="l">
              <a:lnSpc>
                <a:spcPts val="2514"/>
              </a:lnSpc>
            </a:pPr>
            <a:endParaRPr lang="en-US" sz="2400" spc="246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457200" indent="-457200" algn="l">
              <a:lnSpc>
                <a:spcPts val="2514"/>
              </a:lnSpc>
              <a:buFont typeface="Arial" panose="020B0604020202020204" pitchFamily="34" charset="0"/>
              <a:buChar char="•"/>
            </a:pPr>
            <a:r>
              <a:rPr lang="en-US" sz="2400" spc="24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Concatenation of two whole tweets</a:t>
            </a:r>
          </a:p>
          <a:p>
            <a:pPr marL="457200" indent="-457200" algn="l">
              <a:lnSpc>
                <a:spcPts val="2514"/>
              </a:lnSpc>
              <a:buFont typeface="Arial" panose="020B0604020202020204" pitchFamily="34" charset="0"/>
              <a:buChar char="•"/>
            </a:pPr>
            <a:r>
              <a:rPr lang="en-US" sz="2400" spc="24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Combining chunks of two tweets</a:t>
            </a:r>
          </a:p>
          <a:p>
            <a:pPr marL="457200" indent="-457200" algn="l">
              <a:lnSpc>
                <a:spcPts val="2514"/>
              </a:lnSpc>
              <a:buFont typeface="Arial" panose="020B0604020202020204" pitchFamily="34" charset="0"/>
              <a:buChar char="•"/>
            </a:pPr>
            <a:r>
              <a:rPr lang="en-US" sz="2400" spc="24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Replacing the words of a tweet with its synonyms</a:t>
            </a:r>
          </a:p>
          <a:p>
            <a:pPr algn="l">
              <a:lnSpc>
                <a:spcPts val="2514"/>
              </a:lnSpc>
            </a:pPr>
            <a:endParaRPr lang="en-US" sz="2400" spc="246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514"/>
              </a:lnSpc>
            </a:pPr>
            <a:r>
              <a:rPr lang="en-US" sz="2400" spc="24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These techniques helped increase the training data to 25.5k records from 6.5k records (after 90-10 training and validation split)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781296" y="3240820"/>
            <a:ext cx="6759606" cy="900188"/>
            <a:chOff x="0" y="0"/>
            <a:chExt cx="1492778" cy="1851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2778" cy="185189"/>
            </a:xfrm>
            <a:custGeom>
              <a:avLst/>
              <a:gdLst/>
              <a:ahLst/>
              <a:cxnLst/>
              <a:rect l="l" t="t" r="r" b="b"/>
              <a:pathLst>
                <a:path w="1492778" h="185189">
                  <a:moveTo>
                    <a:pt x="0" y="0"/>
                  </a:moveTo>
                  <a:lnTo>
                    <a:pt x="1492778" y="0"/>
                  </a:lnTo>
                  <a:lnTo>
                    <a:pt x="1492778" y="185189"/>
                  </a:lnTo>
                  <a:lnTo>
                    <a:pt x="0" y="185189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625"/>
              <a:ext cx="1492778" cy="137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668000" y="3420260"/>
            <a:ext cx="539088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600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Data Augmentation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018406" y="3202506"/>
            <a:ext cx="6136667" cy="965734"/>
            <a:chOff x="0" y="0"/>
            <a:chExt cx="1492778" cy="1851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92778" cy="185189"/>
            </a:xfrm>
            <a:custGeom>
              <a:avLst/>
              <a:gdLst/>
              <a:ahLst/>
              <a:cxnLst/>
              <a:rect l="l" t="t" r="r" b="b"/>
              <a:pathLst>
                <a:path w="1492778" h="185189">
                  <a:moveTo>
                    <a:pt x="0" y="0"/>
                  </a:moveTo>
                  <a:lnTo>
                    <a:pt x="1492778" y="0"/>
                  </a:lnTo>
                  <a:lnTo>
                    <a:pt x="1492778" y="185189"/>
                  </a:lnTo>
                  <a:lnTo>
                    <a:pt x="0" y="185189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1492778" cy="137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111868" y="3420260"/>
            <a:ext cx="4361451" cy="53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600" spc="39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Embedding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908050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292594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BAD4191-6E8B-21F4-E794-45E04FAEDC1E}"/>
              </a:ext>
            </a:extLst>
          </p:cNvPr>
          <p:cNvSpPr txBox="1"/>
          <p:nvPr/>
        </p:nvSpPr>
        <p:spPr>
          <a:xfrm>
            <a:off x="1505849" y="1859696"/>
            <a:ext cx="15276303" cy="1036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Embedding and Data Augmentation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1775" y="4557274"/>
            <a:ext cx="6864025" cy="603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All the models had the 3 layers, 128 neurons each with 10% dropout in layer 1, 20% in layer 2 and 30% in layer 3, and they used Adam as the optimizer with a learning rate of 0.0001.</a:t>
            </a:r>
          </a:p>
          <a:p>
            <a:pPr algn="l">
              <a:lnSpc>
                <a:spcPct val="150000"/>
              </a:lnSpc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Models we tried: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Stacked LSTM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Stacked Bidirectional LSTM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Stacked GRU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Stacked Bidirectional LSTM</a:t>
            </a:r>
          </a:p>
          <a:p>
            <a:pPr algn="l">
              <a:lnSpc>
                <a:spcPct val="150000"/>
              </a:lnSpc>
            </a:pPr>
            <a:endParaRPr lang="en-US" sz="2200" spc="27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ct val="150000"/>
              </a:lnSpc>
            </a:pPr>
            <a:endParaRPr lang="en-US" sz="2200" spc="27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41775" y="3388868"/>
            <a:ext cx="6635425" cy="1040773"/>
            <a:chOff x="0" y="0"/>
            <a:chExt cx="1062247" cy="2516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62247" cy="251683"/>
            </a:xfrm>
            <a:custGeom>
              <a:avLst/>
              <a:gdLst/>
              <a:ahLst/>
              <a:cxnLst/>
              <a:rect l="l" t="t" r="r" b="b"/>
              <a:pathLst>
                <a:path w="1062247" h="251683">
                  <a:moveTo>
                    <a:pt x="0" y="0"/>
                  </a:moveTo>
                  <a:lnTo>
                    <a:pt x="1062247" y="0"/>
                  </a:lnTo>
                  <a:lnTo>
                    <a:pt x="1062247" y="251683"/>
                  </a:lnTo>
                  <a:lnTo>
                    <a:pt x="0" y="251683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1062247" cy="204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19074" y="3624962"/>
            <a:ext cx="5080825" cy="518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3600" spc="3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Basic 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60940" y="1671193"/>
            <a:ext cx="11966120" cy="106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Models that we tried..</a:t>
            </a:r>
          </a:p>
        </p:txBody>
      </p:sp>
      <p:sp>
        <p:nvSpPr>
          <p:cNvPr id="13" name="Freeform 13"/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9701911" y="4661464"/>
            <a:ext cx="6775856" cy="5361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200" spc="274" dirty="0" err="1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DistilBERT</a:t>
            </a: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 – A BERT framework that is 40% smaller than the original and runs 60% faster and retains 97% of its capabilities (still took 2+ hours per epoch and hence we could not experiment much with it)</a:t>
            </a:r>
          </a:p>
          <a:p>
            <a:pPr algn="l">
              <a:lnSpc>
                <a:spcPts val="2799"/>
              </a:lnSpc>
            </a:pPr>
            <a:endParaRPr lang="en-US" sz="2200" spc="27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99"/>
              </a:lnSpc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The backbone layer contains 66 million parameters, and the pooled dense layer has 590k parameters</a:t>
            </a:r>
          </a:p>
          <a:p>
            <a:pPr algn="l">
              <a:lnSpc>
                <a:spcPts val="2799"/>
              </a:lnSpc>
            </a:pPr>
            <a:endParaRPr lang="en-US" sz="2200" spc="27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99"/>
              </a:lnSpc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The optimizer used was Adam with a learning rate of 0.00001</a:t>
            </a:r>
          </a:p>
          <a:p>
            <a:pPr algn="l">
              <a:lnSpc>
                <a:spcPts val="2799"/>
              </a:lnSpc>
            </a:pPr>
            <a:endParaRPr lang="en-US" sz="2200" spc="27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99"/>
              </a:lnSpc>
            </a:pPr>
            <a:r>
              <a:rPr lang="en-US" sz="2200" spc="27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995406" y="936625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18" name="AutoShape 18"/>
          <p:cNvSpPr/>
          <p:nvPr/>
        </p:nvSpPr>
        <p:spPr>
          <a:xfrm>
            <a:off x="9888797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AC133639-44E7-3F51-7B89-8EC8F0A3C3BD}"/>
              </a:ext>
            </a:extLst>
          </p:cNvPr>
          <p:cNvGrpSpPr/>
          <p:nvPr/>
        </p:nvGrpSpPr>
        <p:grpSpPr>
          <a:xfrm>
            <a:off x="9653475" y="2962784"/>
            <a:ext cx="6683861" cy="1466857"/>
            <a:chOff x="0" y="47625"/>
            <a:chExt cx="1070001" cy="35472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22D3F3C-4AF1-AF9A-B176-390E0035BF63}"/>
                </a:ext>
              </a:extLst>
            </p:cNvPr>
            <p:cNvSpPr/>
            <p:nvPr/>
          </p:nvSpPr>
          <p:spPr>
            <a:xfrm>
              <a:off x="7754" y="150662"/>
              <a:ext cx="1062247" cy="251683"/>
            </a:xfrm>
            <a:custGeom>
              <a:avLst/>
              <a:gdLst/>
              <a:ahLst/>
              <a:cxnLst/>
              <a:rect l="l" t="t" r="r" b="b"/>
              <a:pathLst>
                <a:path w="1062247" h="251683">
                  <a:moveTo>
                    <a:pt x="0" y="0"/>
                  </a:moveTo>
                  <a:lnTo>
                    <a:pt x="1062247" y="0"/>
                  </a:lnTo>
                  <a:lnTo>
                    <a:pt x="1062247" y="251683"/>
                  </a:lnTo>
                  <a:lnTo>
                    <a:pt x="0" y="251683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11E6038D-2011-4C8D-C0EB-B03B1A666138}"/>
                </a:ext>
              </a:extLst>
            </p:cNvPr>
            <p:cNvSpPr txBox="1"/>
            <p:nvPr/>
          </p:nvSpPr>
          <p:spPr>
            <a:xfrm>
              <a:off x="0" y="47625"/>
              <a:ext cx="1062247" cy="204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30774" y="3475759"/>
            <a:ext cx="5080825" cy="96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spc="3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Advanced </a:t>
            </a:r>
          </a:p>
          <a:p>
            <a:pPr algn="ctr">
              <a:lnSpc>
                <a:spcPts val="3920"/>
              </a:lnSpc>
            </a:pPr>
            <a:r>
              <a:rPr lang="en-US" sz="3200" spc="3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0540" y="4279864"/>
            <a:ext cx="3086100" cy="767881"/>
            <a:chOff x="0" y="0"/>
            <a:chExt cx="812800" cy="202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02240"/>
            </a:xfrm>
            <a:custGeom>
              <a:avLst/>
              <a:gdLst/>
              <a:ahLst/>
              <a:cxnLst/>
              <a:rect l="l" t="t" r="r" b="b"/>
              <a:pathLst>
                <a:path w="812800" h="202240">
                  <a:moveTo>
                    <a:pt x="0" y="0"/>
                  </a:moveTo>
                  <a:lnTo>
                    <a:pt x="812800" y="0"/>
                  </a:lnTo>
                  <a:lnTo>
                    <a:pt x="812800" y="202240"/>
                  </a:lnTo>
                  <a:lnTo>
                    <a:pt x="0" y="20224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812800" cy="154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05155" y="4453623"/>
            <a:ext cx="2736871" cy="44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2800" spc="37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Ensemble</a:t>
            </a:r>
            <a:endParaRPr lang="en-US" sz="3799" spc="372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Freeform 6"/>
          <p:cNvSpPr/>
          <p:nvPr/>
        </p:nvSpPr>
        <p:spPr>
          <a:xfrm rot="5400000" flipV="1">
            <a:off x="-1250824" y="5942319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330540" y="6002923"/>
            <a:ext cx="3086100" cy="767881"/>
            <a:chOff x="0" y="0"/>
            <a:chExt cx="812800" cy="2022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02240"/>
            </a:xfrm>
            <a:custGeom>
              <a:avLst/>
              <a:gdLst/>
              <a:ahLst/>
              <a:cxnLst/>
              <a:rect l="l" t="t" r="r" b="b"/>
              <a:pathLst>
                <a:path w="812800" h="202240">
                  <a:moveTo>
                    <a:pt x="0" y="0"/>
                  </a:moveTo>
                  <a:lnTo>
                    <a:pt x="812800" y="0"/>
                  </a:lnTo>
                  <a:lnTo>
                    <a:pt x="812800" y="202240"/>
                  </a:lnTo>
                  <a:lnTo>
                    <a:pt x="0" y="20224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812800" cy="154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05155" y="6176682"/>
            <a:ext cx="2736871" cy="436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2400" spc="372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Threshold</a:t>
            </a:r>
            <a:endParaRPr lang="en-US" sz="3799" spc="372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30540" y="7723303"/>
            <a:ext cx="3086100" cy="767881"/>
            <a:chOff x="0" y="0"/>
            <a:chExt cx="812800" cy="2022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202240"/>
            </a:xfrm>
            <a:custGeom>
              <a:avLst/>
              <a:gdLst/>
              <a:ahLst/>
              <a:cxnLst/>
              <a:rect l="l" t="t" r="r" b="b"/>
              <a:pathLst>
                <a:path w="812800" h="202240">
                  <a:moveTo>
                    <a:pt x="0" y="0"/>
                  </a:moveTo>
                  <a:lnTo>
                    <a:pt x="812800" y="0"/>
                  </a:lnTo>
                  <a:lnTo>
                    <a:pt x="812800" y="202240"/>
                  </a:lnTo>
                  <a:lnTo>
                    <a:pt x="0" y="202240"/>
                  </a:lnTo>
                  <a:close/>
                </a:path>
              </a:pathLst>
            </a:custGeom>
            <a:solidFill>
              <a:srgbClr val="BA957C"/>
            </a:solidFill>
            <a:ln w="9525" cap="sq">
              <a:solidFill>
                <a:srgbClr val="2B1F1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812800" cy="154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05155" y="7902124"/>
            <a:ext cx="2736871" cy="417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1"/>
              </a:lnSpc>
            </a:pPr>
            <a:r>
              <a:rPr lang="en-US" sz="2400" spc="353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Normalization</a:t>
            </a:r>
          </a:p>
        </p:txBody>
      </p:sp>
      <p:sp>
        <p:nvSpPr>
          <p:cNvPr id="15" name="Freeform 15"/>
          <p:cNvSpPr/>
          <p:nvPr/>
        </p:nvSpPr>
        <p:spPr>
          <a:xfrm rot="5400000" flipH="1">
            <a:off x="13648274" y="197816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158671" y="4131674"/>
            <a:ext cx="1141559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3"/>
              </a:lnSpc>
            </a:pPr>
            <a:r>
              <a:rPr lang="en-US" sz="2400" spc="27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We created an ensemble of the four basic models which performed better than the individual components (~1% increase in accuracy). The improvement wasn’t large because all the models work very similarly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69259" y="1781856"/>
            <a:ext cx="13949483" cy="1036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54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Modelling Techniques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58671" y="6004145"/>
            <a:ext cx="1141559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3"/>
              </a:lnSpc>
            </a:pPr>
            <a:r>
              <a:rPr lang="en-US" sz="2400" spc="27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We took 0.6 as the probability threshold to classify a tweet as one relating to a disaster, as this was class balance in the raw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58671" y="7772026"/>
            <a:ext cx="1141559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3"/>
              </a:lnSpc>
            </a:pPr>
            <a:r>
              <a:rPr lang="en-US" sz="2400" spc="271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We used layer normalization (more apt for RNNs) to perform normalization for each hidden layer in each model, causing a small increase in validation accuracy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08050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292594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D0B70-40F5-8CFF-E88A-9F0B0AE7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E741FB3-7CA0-ACEF-C961-C86EA77E2307}"/>
              </a:ext>
            </a:extLst>
          </p:cNvPr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7E9B2EA-D01F-E933-EDA3-52F73313C28F}"/>
              </a:ext>
            </a:extLst>
          </p:cNvPr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4F81AC4-61ED-EEF0-A75C-847239B670C2}"/>
              </a:ext>
            </a:extLst>
          </p:cNvPr>
          <p:cNvSpPr txBox="1"/>
          <p:nvPr/>
        </p:nvSpPr>
        <p:spPr>
          <a:xfrm>
            <a:off x="4484493" y="1705994"/>
            <a:ext cx="9319013" cy="109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60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Results – Ensemble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7F22BF2-6E74-E395-93BC-2B1A30DE09D4}"/>
              </a:ext>
            </a:extLst>
          </p:cNvPr>
          <p:cNvSpPr/>
          <p:nvPr/>
        </p:nvSpPr>
        <p:spPr>
          <a:xfrm>
            <a:off x="6233501" y="9229725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2DBC7AC-3F70-EB9C-03A8-F11C4F424060}"/>
              </a:ext>
            </a:extLst>
          </p:cNvPr>
          <p:cNvSpPr/>
          <p:nvPr/>
        </p:nvSpPr>
        <p:spPr>
          <a:xfrm>
            <a:off x="9888797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052335E-B929-718A-BC0B-61B4EFE8D428}"/>
              </a:ext>
            </a:extLst>
          </p:cNvPr>
          <p:cNvSpPr txBox="1"/>
          <p:nvPr/>
        </p:nvSpPr>
        <p:spPr>
          <a:xfrm>
            <a:off x="10210800" y="4381500"/>
            <a:ext cx="6415559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Validation F1 Score – 0.78</a:t>
            </a:r>
          </a:p>
          <a:p>
            <a:pPr algn="l">
              <a:lnSpc>
                <a:spcPts val="2900"/>
              </a:lnSpc>
            </a:pPr>
            <a:endParaRPr lang="en-US" sz="2900" spc="28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Validation Accuracy – 0.81</a:t>
            </a:r>
          </a:p>
          <a:p>
            <a:pPr algn="l">
              <a:lnSpc>
                <a:spcPts val="2900"/>
              </a:lnSpc>
            </a:pPr>
            <a:endParaRPr lang="en-US" sz="2900" spc="28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Kaggle F1 Score – 0.79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647474F-98AE-D9B4-F743-B177489DA3B3}"/>
              </a:ext>
            </a:extLst>
          </p:cNvPr>
          <p:cNvSpPr txBox="1"/>
          <p:nvPr/>
        </p:nvSpPr>
        <p:spPr>
          <a:xfrm>
            <a:off x="12995406" y="936625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D4910-CEFA-AC41-3265-A997C9CFA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200" y="3193672"/>
            <a:ext cx="7369179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5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F2D9E-3F85-9429-BE57-EA98A138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720914-0346-4120-F859-232BDAEC4509}"/>
              </a:ext>
            </a:extLst>
          </p:cNvPr>
          <p:cNvSpPr/>
          <p:nvPr/>
        </p:nvSpPr>
        <p:spPr>
          <a:xfrm flipV="1">
            <a:off x="13215770" y="6823470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0" y="4113676"/>
                </a:moveTo>
                <a:lnTo>
                  <a:pt x="5861456" y="4113676"/>
                </a:lnTo>
                <a:lnTo>
                  <a:pt x="5861456" y="0"/>
                </a:lnTo>
                <a:lnTo>
                  <a:pt x="0" y="0"/>
                </a:lnTo>
                <a:lnTo>
                  <a:pt x="0" y="4113676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7CE6C51-6028-63A6-08A2-1BAEAACF607A}"/>
              </a:ext>
            </a:extLst>
          </p:cNvPr>
          <p:cNvSpPr/>
          <p:nvPr/>
        </p:nvSpPr>
        <p:spPr>
          <a:xfrm flipH="1">
            <a:off x="-642666" y="-650117"/>
            <a:ext cx="5861456" cy="4113676"/>
          </a:xfrm>
          <a:custGeom>
            <a:avLst/>
            <a:gdLst/>
            <a:ahLst/>
            <a:cxnLst/>
            <a:rect l="l" t="t" r="r" b="b"/>
            <a:pathLst>
              <a:path w="5861456" h="4113676">
                <a:moveTo>
                  <a:pt x="5861456" y="0"/>
                </a:moveTo>
                <a:lnTo>
                  <a:pt x="0" y="0"/>
                </a:lnTo>
                <a:lnTo>
                  <a:pt x="0" y="4113676"/>
                </a:lnTo>
                <a:lnTo>
                  <a:pt x="5861456" y="4113676"/>
                </a:lnTo>
                <a:lnTo>
                  <a:pt x="5861456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E299F20-824E-9642-31A0-540D9304A6A0}"/>
              </a:ext>
            </a:extLst>
          </p:cNvPr>
          <p:cNvSpPr txBox="1"/>
          <p:nvPr/>
        </p:nvSpPr>
        <p:spPr>
          <a:xfrm>
            <a:off x="4484493" y="1705994"/>
            <a:ext cx="9319013" cy="109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6000" b="1" spc="311" dirty="0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Results – </a:t>
            </a:r>
            <a:r>
              <a:rPr lang="en-US" sz="6000" b="1" spc="311" dirty="0" err="1">
                <a:solidFill>
                  <a:srgbClr val="2B1F1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DistilBERT</a:t>
            </a:r>
            <a:endParaRPr lang="en-US" sz="6000" b="1" spc="311" dirty="0">
              <a:solidFill>
                <a:srgbClr val="2B1F17"/>
              </a:solidFill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9BA7021-5D6E-0B0D-4502-539822F30E73}"/>
              </a:ext>
            </a:extLst>
          </p:cNvPr>
          <p:cNvSpPr/>
          <p:nvPr/>
        </p:nvSpPr>
        <p:spPr>
          <a:xfrm>
            <a:off x="6233501" y="9229725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ED7E978-E054-02C8-6DD0-B278839C757C}"/>
              </a:ext>
            </a:extLst>
          </p:cNvPr>
          <p:cNvSpPr/>
          <p:nvPr/>
        </p:nvSpPr>
        <p:spPr>
          <a:xfrm>
            <a:off x="9888797" y="1047750"/>
            <a:ext cx="2910437" cy="9525"/>
          </a:xfrm>
          <a:prstGeom prst="line">
            <a:avLst/>
          </a:prstGeom>
          <a:ln w="38100" cap="flat">
            <a:solidFill>
              <a:srgbClr val="BA957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40C2FBC-81AE-0AF1-DDDB-F46B3168EC1F}"/>
              </a:ext>
            </a:extLst>
          </p:cNvPr>
          <p:cNvSpPr txBox="1"/>
          <p:nvPr/>
        </p:nvSpPr>
        <p:spPr>
          <a:xfrm>
            <a:off x="10210800" y="4381500"/>
            <a:ext cx="6415559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Validation F1 Score – 0.81</a:t>
            </a:r>
          </a:p>
          <a:p>
            <a:pPr algn="l">
              <a:lnSpc>
                <a:spcPts val="2900"/>
              </a:lnSpc>
            </a:pPr>
            <a:endParaRPr lang="en-US" sz="2900" spc="28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Validation Accuracy – 0.83</a:t>
            </a:r>
          </a:p>
          <a:p>
            <a:pPr algn="l">
              <a:lnSpc>
                <a:spcPts val="2900"/>
              </a:lnSpc>
            </a:pPr>
            <a:endParaRPr lang="en-US" sz="2900" spc="284" dirty="0">
              <a:solidFill>
                <a:srgbClr val="2B1F17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900"/>
              </a:lnSpc>
            </a:pPr>
            <a:r>
              <a:rPr lang="en-US" sz="2900" spc="284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Kaggle F1 Score – 0.83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20ED241-E719-CC2D-54F1-098B929648D2}"/>
              </a:ext>
            </a:extLst>
          </p:cNvPr>
          <p:cNvSpPr txBox="1"/>
          <p:nvPr/>
        </p:nvSpPr>
        <p:spPr>
          <a:xfrm>
            <a:off x="12995406" y="936625"/>
            <a:ext cx="426389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196" dirty="0">
                <a:solidFill>
                  <a:srgbClr val="2B1F17"/>
                </a:solidFill>
                <a:latin typeface="Open Sauce"/>
                <a:ea typeface="Open Sauce"/>
                <a:cs typeface="Open Sauce"/>
                <a:sym typeface="Open Sauce"/>
              </a:rPr>
              <a:t>Purdue University |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08931-8FBA-12F5-C29D-2C5213DF4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393" y="3208914"/>
            <a:ext cx="5867908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745</Words>
  <Application>Microsoft Office PowerPoint</Application>
  <PresentationFormat>Custom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Codec Pro Ultra-Bold</vt:lpstr>
      <vt:lpstr>Open Sauce</vt:lpstr>
      <vt:lpstr>Arial</vt:lpstr>
      <vt:lpstr>Codec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Beige Modern Geometric Thesis Defense Presentation</dc:title>
  <cp:lastModifiedBy>Abhishek Baskar</cp:lastModifiedBy>
  <cp:revision>4</cp:revision>
  <dcterms:created xsi:type="dcterms:W3CDTF">2006-08-16T00:00:00Z</dcterms:created>
  <dcterms:modified xsi:type="dcterms:W3CDTF">2025-02-24T06:32:32Z</dcterms:modified>
  <dc:identifier>DAGf8sfbjVs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2025-02-24T01:57:13Z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84766cf9-9a10-4162-a459-b130297effe9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10, 3, 0, 1</vt:lpwstr>
  </property>
</Properties>
</file>