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350" r:id="rId5"/>
    <p:sldId id="352" r:id="rId6"/>
    <p:sldId id="361" r:id="rId7"/>
    <p:sldId id="365" r:id="rId8"/>
    <p:sldId id="367" r:id="rId9"/>
    <p:sldId id="368" r:id="rId10"/>
    <p:sldId id="369" r:id="rId11"/>
    <p:sldId id="370" r:id="rId12"/>
    <p:sldId id="334" r:id="rId13"/>
    <p:sldId id="371" r:id="rId14"/>
    <p:sldId id="372" r:id="rId15"/>
    <p:sldId id="366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90" r:id="rId33"/>
    <p:sldId id="389" r:id="rId34"/>
    <p:sldId id="343" r:id="rId3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02B50A-CCD2-4A01-A064-87CA556C2387}" v="402" dt="2025-05-26T13:46:51.517"/>
    <p1510:client id="{909B051F-5976-4612-A049-BEF60B3B4D45}" v="2" dt="2025-05-26T18:40:26.291"/>
    <p1510:client id="{92401BAE-8876-4360-AA48-D1DAD0A5244F}" v="1792" dt="2025-05-26T15:32:30.378"/>
    <p1510:client id="{B2A9086B-F9AB-4343-94BD-24718A4C1F45}" v="1280" dt="2025-05-26T18:32:54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Bhakat" userId="c85b0f7a895b7f22" providerId="Windows Live" clId="Web-{1102B50A-CCD2-4A01-A064-87CA556C2387}"/>
    <pc:docChg chg="addSld modSld">
      <pc:chgData name="Abhishek Bhakat" userId="c85b0f7a895b7f22" providerId="Windows Live" clId="Web-{1102B50A-CCD2-4A01-A064-87CA556C2387}" dt="2025-05-26T13:46:51.517" v="359"/>
      <pc:docMkLst>
        <pc:docMk/>
      </pc:docMkLst>
      <pc:sldChg chg="modSp">
        <pc:chgData name="Abhishek Bhakat" userId="c85b0f7a895b7f22" providerId="Windows Live" clId="Web-{1102B50A-CCD2-4A01-A064-87CA556C2387}" dt="2025-05-26T05:57:30.102" v="61" actId="20577"/>
        <pc:sldMkLst>
          <pc:docMk/>
          <pc:sldMk cId="2960950710" sldId="350"/>
        </pc:sldMkLst>
        <pc:spChg chg="mod">
          <ac:chgData name="Abhishek Bhakat" userId="c85b0f7a895b7f22" providerId="Windows Live" clId="Web-{1102B50A-CCD2-4A01-A064-87CA556C2387}" dt="2025-05-26T05:57:30.102" v="61" actId="20577"/>
          <ac:spMkLst>
            <pc:docMk/>
            <pc:sldMk cId="2960950710" sldId="350"/>
            <ac:spMk id="2" creationId="{293E168C-8042-5B4E-A5A4-A5BF693AE2D6}"/>
          </ac:spMkLst>
        </pc:spChg>
        <pc:spChg chg="mod">
          <ac:chgData name="Abhishek Bhakat" userId="c85b0f7a895b7f22" providerId="Windows Live" clId="Web-{1102B50A-CCD2-4A01-A064-87CA556C2387}" dt="2025-05-26T05:56:56.414" v="59" actId="20577"/>
          <ac:spMkLst>
            <pc:docMk/>
            <pc:sldMk cId="2960950710" sldId="350"/>
            <ac:spMk id="3" creationId="{F18E61D8-31A3-2D45-8E25-CBE846E26E1C}"/>
          </ac:spMkLst>
        </pc:spChg>
      </pc:sldChg>
      <pc:sldChg chg="modSp">
        <pc:chgData name="Abhishek Bhakat" userId="c85b0f7a895b7f22" providerId="Windows Live" clId="Web-{1102B50A-CCD2-4A01-A064-87CA556C2387}" dt="2025-05-26T06:11:55.470" v="294" actId="20577"/>
        <pc:sldMkLst>
          <pc:docMk/>
          <pc:sldMk cId="289860937" sldId="352"/>
        </pc:sldMkLst>
        <pc:spChg chg="mod">
          <ac:chgData name="Abhishek Bhakat" userId="c85b0f7a895b7f22" providerId="Windows Live" clId="Web-{1102B50A-CCD2-4A01-A064-87CA556C2387}" dt="2025-05-26T06:11:55.470" v="294" actId="20577"/>
          <ac:spMkLst>
            <pc:docMk/>
            <pc:sldMk cId="289860937" sldId="352"/>
            <ac:spMk id="4" creationId="{C7EC6698-132B-1143-A2A9-00A97D9572D8}"/>
          </ac:spMkLst>
        </pc:spChg>
      </pc:sldChg>
      <pc:sldChg chg="addSp delSp modSp">
        <pc:chgData name="Abhishek Bhakat" userId="c85b0f7a895b7f22" providerId="Windows Live" clId="Web-{1102B50A-CCD2-4A01-A064-87CA556C2387}" dt="2025-05-26T06:07:27.885" v="202" actId="20577"/>
        <pc:sldMkLst>
          <pc:docMk/>
          <pc:sldMk cId="391246093" sldId="361"/>
        </pc:sldMkLst>
        <pc:spChg chg="add mod">
          <ac:chgData name="Abhishek Bhakat" userId="c85b0f7a895b7f22" providerId="Windows Live" clId="Web-{1102B50A-CCD2-4A01-A064-87CA556C2387}" dt="2025-05-26T06:00:06.404" v="112"/>
          <ac:spMkLst>
            <pc:docMk/>
            <pc:sldMk cId="391246093" sldId="361"/>
            <ac:spMk id="2" creationId="{CD0E8171-8B50-D7CA-41A8-ACF038A8F846}"/>
          </ac:spMkLst>
        </pc:spChg>
        <pc:spChg chg="mod">
          <ac:chgData name="Abhishek Bhakat" userId="c85b0f7a895b7f22" providerId="Windows Live" clId="Web-{1102B50A-CCD2-4A01-A064-87CA556C2387}" dt="2025-05-26T05:57:54.197" v="74" actId="14100"/>
          <ac:spMkLst>
            <pc:docMk/>
            <pc:sldMk cId="391246093" sldId="361"/>
            <ac:spMk id="3" creationId="{1353F689-2E51-BF4F-AE47-7CEB7CC4C52A}"/>
          </ac:spMkLst>
        </pc:spChg>
        <pc:spChg chg="mod">
          <ac:chgData name="Abhishek Bhakat" userId="c85b0f7a895b7f22" providerId="Windows Live" clId="Web-{1102B50A-CCD2-4A01-A064-87CA556C2387}" dt="2025-05-26T06:07:27.885" v="202" actId="20577"/>
          <ac:spMkLst>
            <pc:docMk/>
            <pc:sldMk cId="391246093" sldId="361"/>
            <ac:spMk id="4" creationId="{A17F80A9-6337-524E-AC61-32C5AFEE8E6D}"/>
          </ac:spMkLst>
        </pc:spChg>
        <pc:spChg chg="del mod">
          <ac:chgData name="Abhishek Bhakat" userId="c85b0f7a895b7f22" providerId="Windows Live" clId="Web-{1102B50A-CCD2-4A01-A064-87CA556C2387}" dt="2025-05-26T05:59:06.214" v="97"/>
          <ac:spMkLst>
            <pc:docMk/>
            <pc:sldMk cId="391246093" sldId="361"/>
            <ac:spMk id="6" creationId="{66F3960A-D260-8445-A153-0B674474CEBD}"/>
          </ac:spMkLst>
        </pc:spChg>
        <pc:spChg chg="del">
          <ac:chgData name="Abhishek Bhakat" userId="c85b0f7a895b7f22" providerId="Windows Live" clId="Web-{1102B50A-CCD2-4A01-A064-87CA556C2387}" dt="2025-05-26T05:59:03.308" v="96"/>
          <ac:spMkLst>
            <pc:docMk/>
            <pc:sldMk cId="391246093" sldId="361"/>
            <ac:spMk id="7" creationId="{F37669F0-EA6D-6B46-AF0E-A9C2D1F223DB}"/>
          </ac:spMkLst>
        </pc:spChg>
        <pc:spChg chg="add del">
          <ac:chgData name="Abhishek Bhakat" userId="c85b0f7a895b7f22" providerId="Windows Live" clId="Web-{1102B50A-CCD2-4A01-A064-87CA556C2387}" dt="2025-05-26T05:59:34.606" v="108"/>
          <ac:spMkLst>
            <pc:docMk/>
            <pc:sldMk cId="391246093" sldId="361"/>
            <ac:spMk id="8" creationId="{2DAD51F7-3210-479B-ADF0-963FBC7E32BD}"/>
          </ac:spMkLst>
        </pc:spChg>
        <pc:picChg chg="mod">
          <ac:chgData name="Abhishek Bhakat" userId="c85b0f7a895b7f22" providerId="Windows Live" clId="Web-{1102B50A-CCD2-4A01-A064-87CA556C2387}" dt="2025-05-26T06:00:20.217" v="114" actId="1076"/>
          <ac:picMkLst>
            <pc:docMk/>
            <pc:sldMk cId="391246093" sldId="361"/>
            <ac:picMk id="53" creationId="{CAC9EF15-08A3-406D-9236-76A5454D5F8A}"/>
          </ac:picMkLst>
        </pc:picChg>
      </pc:sldChg>
      <pc:sldChg chg="addSp delSp modSp new">
        <pc:chgData name="Abhishek Bhakat" userId="c85b0f7a895b7f22" providerId="Windows Live" clId="Web-{1102B50A-CCD2-4A01-A064-87CA556C2387}" dt="2025-05-26T06:07:51.995" v="204" actId="14100"/>
        <pc:sldMkLst>
          <pc:docMk/>
          <pc:sldMk cId="2785907261" sldId="365"/>
        </pc:sldMkLst>
        <pc:spChg chg="del">
          <ac:chgData name="Abhishek Bhakat" userId="c85b0f7a895b7f22" providerId="Windows Live" clId="Web-{1102B50A-CCD2-4A01-A064-87CA556C2387}" dt="2025-05-26T06:02:08.126" v="117"/>
          <ac:spMkLst>
            <pc:docMk/>
            <pc:sldMk cId="2785907261" sldId="365"/>
            <ac:spMk id="2" creationId="{08755D36-52A7-7F92-14AA-C9C12C774FCD}"/>
          </ac:spMkLst>
        </pc:spChg>
        <pc:spChg chg="mod">
          <ac:chgData name="Abhishek Bhakat" userId="c85b0f7a895b7f22" providerId="Windows Live" clId="Web-{1102B50A-CCD2-4A01-A064-87CA556C2387}" dt="2025-05-26T06:07:03.071" v="190" actId="20577"/>
          <ac:spMkLst>
            <pc:docMk/>
            <pc:sldMk cId="2785907261" sldId="365"/>
            <ac:spMk id="3" creationId="{8F8EC6CF-2EC4-4557-EC9D-5DD43D98D810}"/>
          </ac:spMkLst>
        </pc:spChg>
        <pc:spChg chg="mod">
          <ac:chgData name="Abhishek Bhakat" userId="c85b0f7a895b7f22" providerId="Windows Live" clId="Web-{1102B50A-CCD2-4A01-A064-87CA556C2387}" dt="2025-05-26T06:07:51.995" v="204" actId="14100"/>
          <ac:spMkLst>
            <pc:docMk/>
            <pc:sldMk cId="2785907261" sldId="365"/>
            <ac:spMk id="4" creationId="{49CC5002-5F1B-4F55-9C06-F3BC1F3ACDEF}"/>
          </ac:spMkLst>
        </pc:spChg>
        <pc:spChg chg="add del mod">
          <ac:chgData name="Abhishek Bhakat" userId="c85b0f7a895b7f22" providerId="Windows Live" clId="Web-{1102B50A-CCD2-4A01-A064-87CA556C2387}" dt="2025-05-26T06:03:45.878" v="145"/>
          <ac:spMkLst>
            <pc:docMk/>
            <pc:sldMk cId="2785907261" sldId="365"/>
            <ac:spMk id="7" creationId="{45797466-2C85-C4A2-18AA-C8407E8B2F88}"/>
          </ac:spMkLst>
        </pc:spChg>
        <pc:spChg chg="add del">
          <ac:chgData name="Abhishek Bhakat" userId="c85b0f7a895b7f22" providerId="Windows Live" clId="Web-{1102B50A-CCD2-4A01-A064-87CA556C2387}" dt="2025-05-26T06:03:53.176" v="148"/>
          <ac:spMkLst>
            <pc:docMk/>
            <pc:sldMk cId="2785907261" sldId="365"/>
            <ac:spMk id="8" creationId="{7B95DAEB-C85A-55C7-D715-C1211CE818E6}"/>
          </ac:spMkLst>
        </pc:spChg>
        <pc:spChg chg="add mod">
          <ac:chgData name="Abhishek Bhakat" userId="c85b0f7a895b7f22" providerId="Windows Live" clId="Web-{1102B50A-CCD2-4A01-A064-87CA556C2387}" dt="2025-05-26T06:05:27.756" v="179" actId="20577"/>
          <ac:spMkLst>
            <pc:docMk/>
            <pc:sldMk cId="2785907261" sldId="365"/>
            <ac:spMk id="9" creationId="{FBE2115D-8030-BB9C-E034-7A2BD1E5007A}"/>
          </ac:spMkLst>
        </pc:spChg>
        <pc:picChg chg="add del mod ord">
          <ac:chgData name="Abhishek Bhakat" userId="c85b0f7a895b7f22" providerId="Windows Live" clId="Web-{1102B50A-CCD2-4A01-A064-87CA556C2387}" dt="2025-05-26T06:07:11.790" v="199"/>
          <ac:picMkLst>
            <pc:docMk/>
            <pc:sldMk cId="2785907261" sldId="365"/>
            <ac:picMk id="10" creationId="{83276059-098E-8E19-FF9C-56A872C7BB1C}"/>
          </ac:picMkLst>
        </pc:picChg>
      </pc:sldChg>
      <pc:sldChg chg="new">
        <pc:chgData name="Abhishek Bhakat" userId="c85b0f7a895b7f22" providerId="Windows Live" clId="Web-{1102B50A-CCD2-4A01-A064-87CA556C2387}" dt="2025-05-26T06:08:48.074" v="205"/>
        <pc:sldMkLst>
          <pc:docMk/>
          <pc:sldMk cId="3224707582" sldId="366"/>
        </pc:sldMkLst>
      </pc:sldChg>
      <pc:sldChg chg="delSp modSp add replId">
        <pc:chgData name="Abhishek Bhakat" userId="c85b0f7a895b7f22" providerId="Windows Live" clId="Web-{1102B50A-CCD2-4A01-A064-87CA556C2387}" dt="2025-05-26T06:10:23.530" v="257"/>
        <pc:sldMkLst>
          <pc:docMk/>
          <pc:sldMk cId="407505635" sldId="367"/>
        </pc:sldMkLst>
        <pc:spChg chg="mod">
          <ac:chgData name="Abhishek Bhakat" userId="c85b0f7a895b7f22" providerId="Windows Live" clId="Web-{1102B50A-CCD2-4A01-A064-87CA556C2387}" dt="2025-05-26T06:09:54.561" v="239" actId="20577"/>
          <ac:spMkLst>
            <pc:docMk/>
            <pc:sldMk cId="407505635" sldId="367"/>
            <ac:spMk id="4" creationId="{5DEA1127-43D7-7B5D-8F7C-C0EF9AC6100F}"/>
          </ac:spMkLst>
        </pc:spChg>
        <pc:spChg chg="del">
          <ac:chgData name="Abhishek Bhakat" userId="c85b0f7a895b7f22" providerId="Windows Live" clId="Web-{1102B50A-CCD2-4A01-A064-87CA556C2387}" dt="2025-05-26T06:10:18.811" v="256"/>
          <ac:spMkLst>
            <pc:docMk/>
            <pc:sldMk cId="407505635" sldId="367"/>
            <ac:spMk id="5" creationId="{9F01C368-2896-AC35-FB3E-042627FFCBB8}"/>
          </ac:spMkLst>
        </pc:spChg>
        <pc:spChg chg="del">
          <ac:chgData name="Abhishek Bhakat" userId="c85b0f7a895b7f22" providerId="Windows Live" clId="Web-{1102B50A-CCD2-4A01-A064-87CA556C2387}" dt="2025-05-26T06:10:23.530" v="257"/>
          <ac:spMkLst>
            <pc:docMk/>
            <pc:sldMk cId="407505635" sldId="367"/>
            <ac:spMk id="6" creationId="{BF929305-6615-99B8-4B9E-FC803CD2097E}"/>
          </ac:spMkLst>
        </pc:spChg>
        <pc:spChg chg="mod">
          <ac:chgData name="Abhishek Bhakat" userId="c85b0f7a895b7f22" providerId="Windows Live" clId="Web-{1102B50A-CCD2-4A01-A064-87CA556C2387}" dt="2025-05-26T06:10:13.014" v="255" actId="1076"/>
          <ac:spMkLst>
            <pc:docMk/>
            <pc:sldMk cId="407505635" sldId="367"/>
            <ac:spMk id="9" creationId="{6751158C-F6C0-BD5C-C731-81EE0FD00709}"/>
          </ac:spMkLst>
        </pc:spChg>
      </pc:sldChg>
      <pc:sldChg chg="modSp add replId">
        <pc:chgData name="Abhishek Bhakat" userId="c85b0f7a895b7f22" providerId="Windows Live" clId="Web-{1102B50A-CCD2-4A01-A064-87CA556C2387}" dt="2025-05-26T06:11:34.798" v="279" actId="1076"/>
        <pc:sldMkLst>
          <pc:docMk/>
          <pc:sldMk cId="1609684456" sldId="368"/>
        </pc:sldMkLst>
        <pc:spChg chg="mod">
          <ac:chgData name="Abhishek Bhakat" userId="c85b0f7a895b7f22" providerId="Windows Live" clId="Web-{1102B50A-CCD2-4A01-A064-87CA556C2387}" dt="2025-05-26T06:11:15.110" v="269" actId="20577"/>
          <ac:spMkLst>
            <pc:docMk/>
            <pc:sldMk cId="1609684456" sldId="368"/>
            <ac:spMk id="4" creationId="{78B89F48-5B60-6FEE-BC33-0A1767718A4D}"/>
          </ac:spMkLst>
        </pc:spChg>
        <pc:spChg chg="mod">
          <ac:chgData name="Abhishek Bhakat" userId="c85b0f7a895b7f22" providerId="Windows Live" clId="Web-{1102B50A-CCD2-4A01-A064-87CA556C2387}" dt="2025-05-26T06:11:34.798" v="279" actId="1076"/>
          <ac:spMkLst>
            <pc:docMk/>
            <pc:sldMk cId="1609684456" sldId="368"/>
            <ac:spMk id="9" creationId="{E79160E1-2067-DA1E-FB02-4C6ED1F8A976}"/>
          </ac:spMkLst>
        </pc:spChg>
      </pc:sldChg>
      <pc:sldChg chg="modSp add replId">
        <pc:chgData name="Abhishek Bhakat" userId="c85b0f7a895b7f22" providerId="Windows Live" clId="Web-{1102B50A-CCD2-4A01-A064-87CA556C2387}" dt="2025-05-26T06:48:37.978" v="310" actId="20577"/>
        <pc:sldMkLst>
          <pc:docMk/>
          <pc:sldMk cId="2667771751" sldId="369"/>
        </pc:sldMkLst>
        <pc:spChg chg="mod">
          <ac:chgData name="Abhishek Bhakat" userId="c85b0f7a895b7f22" providerId="Windows Live" clId="Web-{1102B50A-CCD2-4A01-A064-87CA556C2387}" dt="2025-05-26T06:48:20.493" v="300" actId="20577"/>
          <ac:spMkLst>
            <pc:docMk/>
            <pc:sldMk cId="2667771751" sldId="369"/>
            <ac:spMk id="4" creationId="{E7457E15-4FF1-5758-81A1-8C5DB5078BC0}"/>
          </ac:spMkLst>
        </pc:spChg>
        <pc:spChg chg="mod">
          <ac:chgData name="Abhishek Bhakat" userId="c85b0f7a895b7f22" providerId="Windows Live" clId="Web-{1102B50A-CCD2-4A01-A064-87CA556C2387}" dt="2025-05-26T06:48:37.978" v="310" actId="20577"/>
          <ac:spMkLst>
            <pc:docMk/>
            <pc:sldMk cId="2667771751" sldId="369"/>
            <ac:spMk id="9" creationId="{1498E594-5C4F-4BB1-9192-5913A38FD6AE}"/>
          </ac:spMkLst>
        </pc:spChg>
      </pc:sldChg>
      <pc:sldChg chg="addSp delSp modSp add replId">
        <pc:chgData name="Abhishek Bhakat" userId="c85b0f7a895b7f22" providerId="Windows Live" clId="Web-{1102B50A-CCD2-4A01-A064-87CA556C2387}" dt="2025-05-26T13:46:51.517" v="359"/>
        <pc:sldMkLst>
          <pc:docMk/>
          <pc:sldMk cId="2205715672" sldId="370"/>
        </pc:sldMkLst>
        <pc:spChg chg="mod">
          <ac:chgData name="Abhishek Bhakat" userId="c85b0f7a895b7f22" providerId="Windows Live" clId="Web-{1102B50A-CCD2-4A01-A064-87CA556C2387}" dt="2025-05-26T13:45:24.938" v="324" actId="20577"/>
          <ac:spMkLst>
            <pc:docMk/>
            <pc:sldMk cId="2205715672" sldId="370"/>
            <ac:spMk id="3" creationId="{0C922EA0-C036-3C23-64C6-75561C727D00}"/>
          </ac:spMkLst>
        </pc:spChg>
        <pc:spChg chg="mod">
          <ac:chgData name="Abhishek Bhakat" userId="c85b0f7a895b7f22" providerId="Windows Live" clId="Web-{1102B50A-CCD2-4A01-A064-87CA556C2387}" dt="2025-05-26T13:46:07.970" v="349" actId="20577"/>
          <ac:spMkLst>
            <pc:docMk/>
            <pc:sldMk cId="2205715672" sldId="370"/>
            <ac:spMk id="4" creationId="{9F9D94D6-BE86-CAE6-B770-AC810F9A7026}"/>
          </ac:spMkLst>
        </pc:spChg>
        <pc:spChg chg="add del mod">
          <ac:chgData name="Abhishek Bhakat" userId="c85b0f7a895b7f22" providerId="Windows Live" clId="Web-{1102B50A-CCD2-4A01-A064-87CA556C2387}" dt="2025-05-26T13:46:36.017" v="356"/>
          <ac:spMkLst>
            <pc:docMk/>
            <pc:sldMk cId="2205715672" sldId="370"/>
            <ac:spMk id="5" creationId="{D4EC034D-3CF7-1C94-176F-30B634304571}"/>
          </ac:spMkLst>
        </pc:spChg>
        <pc:spChg chg="add del">
          <ac:chgData name="Abhishek Bhakat" userId="c85b0f7a895b7f22" providerId="Windows Live" clId="Web-{1102B50A-CCD2-4A01-A064-87CA556C2387}" dt="2025-05-26T13:46:51.517" v="359"/>
          <ac:spMkLst>
            <pc:docMk/>
            <pc:sldMk cId="2205715672" sldId="370"/>
            <ac:spMk id="7" creationId="{3C55DE7E-9C81-1BA7-06C7-FB4094146E9E}"/>
          </ac:spMkLst>
        </pc:spChg>
        <pc:spChg chg="mod">
          <ac:chgData name="Abhishek Bhakat" userId="c85b0f7a895b7f22" providerId="Windows Live" clId="Web-{1102B50A-CCD2-4A01-A064-87CA556C2387}" dt="2025-05-26T13:45:39.688" v="325" actId="1076"/>
          <ac:spMkLst>
            <pc:docMk/>
            <pc:sldMk cId="2205715672" sldId="370"/>
            <ac:spMk id="9" creationId="{C5509455-896A-9DC0-3DB7-4D8AD9A6264A}"/>
          </ac:spMkLst>
        </pc:spChg>
        <pc:picChg chg="add del mod">
          <ac:chgData name="Abhishek Bhakat" userId="c85b0f7a895b7f22" providerId="Windows Live" clId="Web-{1102B50A-CCD2-4A01-A064-87CA556C2387}" dt="2025-05-26T13:46:36.017" v="357"/>
          <ac:picMkLst>
            <pc:docMk/>
            <pc:sldMk cId="2205715672" sldId="370"/>
            <ac:picMk id="2" creationId="{CF85E239-FCB9-822E-7091-E033FC4456C2}"/>
          </ac:picMkLst>
        </pc:picChg>
      </pc:sldChg>
    </pc:docChg>
  </pc:docChgLst>
  <pc:docChgLst>
    <pc:chgData name="Abhishek Bhakat" userId="c85b0f7a895b7f22" providerId="Windows Live" clId="Web-{B2A9086B-F9AB-4343-94BD-24718A4C1F45}"/>
    <pc:docChg chg="addSld delSld modSld sldOrd">
      <pc:chgData name="Abhishek Bhakat" userId="c85b0f7a895b7f22" providerId="Windows Live" clId="Web-{B2A9086B-F9AB-4343-94BD-24718A4C1F45}" dt="2025-05-26T18:32:54.078" v="881"/>
      <pc:docMkLst>
        <pc:docMk/>
      </pc:docMkLst>
      <pc:sldChg chg="addSp delSp modSp">
        <pc:chgData name="Abhishek Bhakat" userId="c85b0f7a895b7f22" providerId="Windows Live" clId="Web-{B2A9086B-F9AB-4343-94BD-24718A4C1F45}" dt="2025-05-26T18:30:30.197" v="864"/>
        <pc:sldMkLst>
          <pc:docMk/>
          <pc:sldMk cId="2336677316" sldId="343"/>
        </pc:sldMkLst>
        <pc:spChg chg="add del mod">
          <ac:chgData name="Abhishek Bhakat" userId="c85b0f7a895b7f22" providerId="Windows Live" clId="Web-{B2A9086B-F9AB-4343-94BD-24718A4C1F45}" dt="2025-05-26T18:30:30.197" v="864"/>
          <ac:spMkLst>
            <pc:docMk/>
            <pc:sldMk cId="2336677316" sldId="343"/>
            <ac:spMk id="4" creationId="{65D20EFF-967F-4A6A-72AA-65AB0B218096}"/>
          </ac:spMkLst>
        </pc:spChg>
        <pc:spChg chg="mod">
          <ac:chgData name="Abhishek Bhakat" userId="c85b0f7a895b7f22" providerId="Windows Live" clId="Web-{B2A9086B-F9AB-4343-94BD-24718A4C1F45}" dt="2025-05-26T18:30:20.447" v="863" actId="20577"/>
          <ac:spMkLst>
            <pc:docMk/>
            <pc:sldMk cId="2336677316" sldId="343"/>
            <ac:spMk id="9" creationId="{76767661-63CB-A645-82F2-3B860E338B67}"/>
          </ac:spMkLst>
        </pc:spChg>
        <pc:spChg chg="del">
          <ac:chgData name="Abhishek Bhakat" userId="c85b0f7a895b7f22" providerId="Windows Live" clId="Web-{B2A9086B-F9AB-4343-94BD-24718A4C1F45}" dt="2025-05-26T18:29:48.398" v="832"/>
          <ac:spMkLst>
            <pc:docMk/>
            <pc:sldMk cId="2336677316" sldId="343"/>
            <ac:spMk id="11" creationId="{F0F25866-5DB1-334A-8037-692579FBDE39}"/>
          </ac:spMkLst>
        </pc:spChg>
      </pc:sldChg>
      <pc:sldChg chg="delSp modSp">
        <pc:chgData name="Abhishek Bhakat" userId="c85b0f7a895b7f22" providerId="Windows Live" clId="Web-{B2A9086B-F9AB-4343-94BD-24718A4C1F45}" dt="2025-05-26T18:31:54.810" v="880"/>
        <pc:sldMkLst>
          <pc:docMk/>
          <pc:sldMk cId="289860937" sldId="352"/>
        </pc:sldMkLst>
        <pc:spChg chg="del mod">
          <ac:chgData name="Abhishek Bhakat" userId="c85b0f7a895b7f22" providerId="Windows Live" clId="Web-{B2A9086B-F9AB-4343-94BD-24718A4C1F45}" dt="2025-05-26T18:31:45.122" v="876"/>
          <ac:spMkLst>
            <pc:docMk/>
            <pc:sldMk cId="289860937" sldId="352"/>
            <ac:spMk id="3" creationId="{91AA5D8C-0134-F046-A548-3465F817747C}"/>
          </ac:spMkLst>
        </pc:spChg>
        <pc:spChg chg="del mod">
          <ac:chgData name="Abhishek Bhakat" userId="c85b0f7a895b7f22" providerId="Windows Live" clId="Web-{B2A9086B-F9AB-4343-94BD-24718A4C1F45}" dt="2025-05-26T18:31:47.591" v="877"/>
          <ac:spMkLst>
            <pc:docMk/>
            <pc:sldMk cId="289860937" sldId="352"/>
            <ac:spMk id="5" creationId="{6979C7D4-91CF-6443-91D5-65DC860B407D}"/>
          </ac:spMkLst>
        </pc:spChg>
        <pc:spChg chg="del mod">
          <ac:chgData name="Abhishek Bhakat" userId="c85b0f7a895b7f22" providerId="Windows Live" clId="Web-{B2A9086B-F9AB-4343-94BD-24718A4C1F45}" dt="2025-05-26T18:31:50.138" v="878"/>
          <ac:spMkLst>
            <pc:docMk/>
            <pc:sldMk cId="289860937" sldId="352"/>
            <ac:spMk id="7" creationId="{3E1C152D-1AA6-9242-B5C9-B06EEE4F9661}"/>
          </ac:spMkLst>
        </pc:spChg>
        <pc:spChg chg="del mod">
          <ac:chgData name="Abhishek Bhakat" userId="c85b0f7a895b7f22" providerId="Windows Live" clId="Web-{B2A9086B-F9AB-4343-94BD-24718A4C1F45}" dt="2025-05-26T18:31:52.763" v="879"/>
          <ac:spMkLst>
            <pc:docMk/>
            <pc:sldMk cId="289860937" sldId="352"/>
            <ac:spMk id="9" creationId="{38FB4732-AB07-C54D-AF44-F8ADB6D2B8B6}"/>
          </ac:spMkLst>
        </pc:spChg>
        <pc:spChg chg="del mod">
          <ac:chgData name="Abhishek Bhakat" userId="c85b0f7a895b7f22" providerId="Windows Live" clId="Web-{B2A9086B-F9AB-4343-94BD-24718A4C1F45}" dt="2025-05-26T18:31:54.810" v="880"/>
          <ac:spMkLst>
            <pc:docMk/>
            <pc:sldMk cId="289860937" sldId="352"/>
            <ac:spMk id="11" creationId="{7F247A08-A350-EF44-9F10-FC72B5466602}"/>
          </ac:spMkLst>
        </pc:spChg>
        <pc:spChg chg="mod">
          <ac:chgData name="Abhishek Bhakat" userId="c85b0f7a895b7f22" providerId="Windows Live" clId="Web-{B2A9086B-F9AB-4343-94BD-24718A4C1F45}" dt="2025-05-26T18:31:31.637" v="870" actId="20577"/>
          <ac:spMkLst>
            <pc:docMk/>
            <pc:sldMk cId="289860937" sldId="352"/>
            <ac:spMk id="12" creationId="{B115086E-2AC3-4F4D-8F85-104CFA64FECF}"/>
          </ac:spMkLst>
        </pc:spChg>
      </pc:sldChg>
      <pc:sldChg chg="del">
        <pc:chgData name="Abhishek Bhakat" userId="c85b0f7a895b7f22" providerId="Windows Live" clId="Web-{B2A9086B-F9AB-4343-94BD-24718A4C1F45}" dt="2025-05-26T15:33:00.614" v="0"/>
        <pc:sldMkLst>
          <pc:docMk/>
          <pc:sldMk cId="2521537536" sldId="353"/>
        </pc:sldMkLst>
      </pc:sldChg>
      <pc:sldChg chg="del">
        <pc:chgData name="Abhishek Bhakat" userId="c85b0f7a895b7f22" providerId="Windows Live" clId="Web-{B2A9086B-F9AB-4343-94BD-24718A4C1F45}" dt="2025-05-26T15:33:03.349" v="1"/>
        <pc:sldMkLst>
          <pc:docMk/>
          <pc:sldMk cId="1556310685" sldId="354"/>
        </pc:sldMkLst>
      </pc:sldChg>
      <pc:sldChg chg="del">
        <pc:chgData name="Abhishek Bhakat" userId="c85b0f7a895b7f22" providerId="Windows Live" clId="Web-{B2A9086B-F9AB-4343-94BD-24718A4C1F45}" dt="2025-05-26T15:33:07.083" v="2"/>
        <pc:sldMkLst>
          <pc:docMk/>
          <pc:sldMk cId="4206035864" sldId="355"/>
        </pc:sldMkLst>
      </pc:sldChg>
      <pc:sldChg chg="del">
        <pc:chgData name="Abhishek Bhakat" userId="c85b0f7a895b7f22" providerId="Windows Live" clId="Web-{B2A9086B-F9AB-4343-94BD-24718A4C1F45}" dt="2025-05-26T15:33:11.209" v="3"/>
        <pc:sldMkLst>
          <pc:docMk/>
          <pc:sldMk cId="188845726" sldId="356"/>
        </pc:sldMkLst>
      </pc:sldChg>
      <pc:sldChg chg="del">
        <pc:chgData name="Abhishek Bhakat" userId="c85b0f7a895b7f22" providerId="Windows Live" clId="Web-{B2A9086B-F9AB-4343-94BD-24718A4C1F45}" dt="2025-05-26T18:32:54.078" v="881"/>
        <pc:sldMkLst>
          <pc:docMk/>
          <pc:sldMk cId="643842168" sldId="364"/>
        </pc:sldMkLst>
      </pc:sldChg>
      <pc:sldChg chg="modSp">
        <pc:chgData name="Abhishek Bhakat" userId="c85b0f7a895b7f22" providerId="Windows Live" clId="Web-{B2A9086B-F9AB-4343-94BD-24718A4C1F45}" dt="2025-05-26T18:07:24.828" v="550"/>
        <pc:sldMkLst>
          <pc:docMk/>
          <pc:sldMk cId="1356683534" sldId="376"/>
        </pc:sldMkLst>
        <pc:graphicFrameChg chg="mod modGraphic">
          <ac:chgData name="Abhishek Bhakat" userId="c85b0f7a895b7f22" providerId="Windows Live" clId="Web-{B2A9086B-F9AB-4343-94BD-24718A4C1F45}" dt="2025-05-26T18:07:24.828" v="550"/>
          <ac:graphicFrameMkLst>
            <pc:docMk/>
            <pc:sldMk cId="1356683534" sldId="376"/>
            <ac:graphicFrameMk id="5" creationId="{87164F2F-6C63-25B0-1B73-107A86AE12A1}"/>
          </ac:graphicFrameMkLst>
        </pc:graphicFrameChg>
      </pc:sldChg>
      <pc:sldChg chg="addSp delSp modSp add ord replId">
        <pc:chgData name="Abhishek Bhakat" userId="c85b0f7a895b7f22" providerId="Windows Live" clId="Web-{B2A9086B-F9AB-4343-94BD-24718A4C1F45}" dt="2025-05-26T15:37:36.280" v="71" actId="14100"/>
        <pc:sldMkLst>
          <pc:docMk/>
          <pc:sldMk cId="897550567" sldId="382"/>
        </pc:sldMkLst>
        <pc:spChg chg="mod">
          <ac:chgData name="Abhishek Bhakat" userId="c85b0f7a895b7f22" providerId="Windows Live" clId="Web-{B2A9086B-F9AB-4343-94BD-24718A4C1F45}" dt="2025-05-26T15:35:03.087" v="66" actId="1076"/>
          <ac:spMkLst>
            <pc:docMk/>
            <pc:sldMk cId="897550567" sldId="382"/>
            <ac:spMk id="2" creationId="{790F913E-7D38-2488-7625-E393E07E173F}"/>
          </ac:spMkLst>
        </pc:spChg>
        <pc:spChg chg="mod">
          <ac:chgData name="Abhishek Bhakat" userId="c85b0f7a895b7f22" providerId="Windows Live" clId="Web-{B2A9086B-F9AB-4343-94BD-24718A4C1F45}" dt="2025-05-26T15:33:57.804" v="27" actId="20577"/>
          <ac:spMkLst>
            <pc:docMk/>
            <pc:sldMk cId="897550567" sldId="382"/>
            <ac:spMk id="3" creationId="{410BFC62-5CED-C1C2-D141-7DC59599C81B}"/>
          </ac:spMkLst>
        </pc:spChg>
        <pc:spChg chg="mod">
          <ac:chgData name="Abhishek Bhakat" userId="c85b0f7a895b7f22" providerId="Windows Live" clId="Web-{B2A9086B-F9AB-4343-94BD-24718A4C1F45}" dt="2025-05-26T15:34:27.758" v="57" actId="20577"/>
          <ac:spMkLst>
            <pc:docMk/>
            <pc:sldMk cId="897550567" sldId="382"/>
            <ac:spMk id="7" creationId="{692979E5-F2D0-2964-920A-7691F3CA328A}"/>
          </ac:spMkLst>
        </pc:spChg>
        <pc:picChg chg="add mod">
          <ac:chgData name="Abhishek Bhakat" userId="c85b0f7a895b7f22" providerId="Windows Live" clId="Web-{B2A9086B-F9AB-4343-94BD-24718A4C1F45}" dt="2025-05-26T15:37:36.280" v="71" actId="14100"/>
          <ac:picMkLst>
            <pc:docMk/>
            <pc:sldMk cId="897550567" sldId="382"/>
            <ac:picMk id="4" creationId="{38F8B4E9-D6C9-A53B-8018-A223F421F62B}"/>
          </ac:picMkLst>
        </pc:picChg>
        <pc:picChg chg="del">
          <ac:chgData name="Abhishek Bhakat" userId="c85b0f7a895b7f22" providerId="Windows Live" clId="Web-{B2A9086B-F9AB-4343-94BD-24718A4C1F45}" dt="2025-05-26T15:33:30.162" v="7"/>
          <ac:picMkLst>
            <pc:docMk/>
            <pc:sldMk cId="897550567" sldId="382"/>
            <ac:picMk id="6" creationId="{28E38C57-CA25-3E2A-D563-12B314FC62F0}"/>
          </ac:picMkLst>
        </pc:picChg>
        <pc:picChg chg="del">
          <ac:chgData name="Abhishek Bhakat" userId="c85b0f7a895b7f22" providerId="Windows Live" clId="Web-{B2A9086B-F9AB-4343-94BD-24718A4C1F45}" dt="2025-05-26T15:33:28.334" v="6"/>
          <ac:picMkLst>
            <pc:docMk/>
            <pc:sldMk cId="897550567" sldId="382"/>
            <ac:picMk id="8" creationId="{F09D415A-756C-3243-3F98-C64572531E8A}"/>
          </ac:picMkLst>
        </pc:picChg>
      </pc:sldChg>
      <pc:sldChg chg="modSp add ord replId">
        <pc:chgData name="Abhishek Bhakat" userId="c85b0f7a895b7f22" providerId="Windows Live" clId="Web-{B2A9086B-F9AB-4343-94BD-24718A4C1F45}" dt="2025-05-26T18:15:30.933" v="721" actId="1076"/>
        <pc:sldMkLst>
          <pc:docMk/>
          <pc:sldMk cId="548712940" sldId="383"/>
        </pc:sldMkLst>
        <pc:spChg chg="mod">
          <ac:chgData name="Abhishek Bhakat" userId="c85b0f7a895b7f22" providerId="Windows Live" clId="Web-{B2A9086B-F9AB-4343-94BD-24718A4C1F45}" dt="2025-05-26T17:55:47.781" v="78" actId="20577"/>
          <ac:spMkLst>
            <pc:docMk/>
            <pc:sldMk cId="548712940" sldId="383"/>
            <ac:spMk id="3" creationId="{1FA11B02-D0B5-02E5-7B11-E6B6CDD61509}"/>
          </ac:spMkLst>
        </pc:spChg>
        <pc:spChg chg="mod">
          <ac:chgData name="Abhishek Bhakat" userId="c85b0f7a895b7f22" providerId="Windows Live" clId="Web-{B2A9086B-F9AB-4343-94BD-24718A4C1F45}" dt="2025-05-26T18:15:30.933" v="721" actId="1076"/>
          <ac:spMkLst>
            <pc:docMk/>
            <pc:sldMk cId="548712940" sldId="383"/>
            <ac:spMk id="4" creationId="{E5E1563F-1839-2012-0254-E6DC3EEC4AC8}"/>
          </ac:spMkLst>
        </pc:spChg>
        <pc:spChg chg="mod">
          <ac:chgData name="Abhishek Bhakat" userId="c85b0f7a895b7f22" providerId="Windows Live" clId="Web-{B2A9086B-F9AB-4343-94BD-24718A4C1F45}" dt="2025-05-26T17:56:35.893" v="97" actId="1076"/>
          <ac:spMkLst>
            <pc:docMk/>
            <pc:sldMk cId="548712940" sldId="383"/>
            <ac:spMk id="5" creationId="{0B131F3B-2E68-C347-62B6-2F7AE3C0A600}"/>
          </ac:spMkLst>
        </pc:spChg>
      </pc:sldChg>
      <pc:sldChg chg="addSp delSp modSp add ord replId">
        <pc:chgData name="Abhishek Bhakat" userId="c85b0f7a895b7f22" providerId="Windows Live" clId="Web-{B2A9086B-F9AB-4343-94BD-24718A4C1F45}" dt="2025-05-26T18:07:11.046" v="546"/>
        <pc:sldMkLst>
          <pc:docMk/>
          <pc:sldMk cId="486007542" sldId="384"/>
        </pc:sldMkLst>
        <pc:spChg chg="del">
          <ac:chgData name="Abhishek Bhakat" userId="c85b0f7a895b7f22" providerId="Windows Live" clId="Web-{B2A9086B-F9AB-4343-94BD-24718A4C1F45}" dt="2025-05-26T17:59:07.431" v="140"/>
          <ac:spMkLst>
            <pc:docMk/>
            <pc:sldMk cId="486007542" sldId="384"/>
            <ac:spMk id="2" creationId="{A82090E2-1061-FC5B-D72F-88D407C355F7}"/>
          </ac:spMkLst>
        </pc:spChg>
        <pc:spChg chg="mod">
          <ac:chgData name="Abhishek Bhakat" userId="c85b0f7a895b7f22" providerId="Windows Live" clId="Web-{B2A9086B-F9AB-4343-94BD-24718A4C1F45}" dt="2025-05-26T18:00:02.324" v="191" actId="1076"/>
          <ac:spMkLst>
            <pc:docMk/>
            <pc:sldMk cId="486007542" sldId="384"/>
            <ac:spMk id="7" creationId="{A43AFCD7-86E3-87CD-1EAB-5A667A9103FF}"/>
          </ac:spMkLst>
        </pc:spChg>
        <pc:graphicFrameChg chg="add mod modGraphic">
          <ac:chgData name="Abhishek Bhakat" userId="c85b0f7a895b7f22" providerId="Windows Live" clId="Web-{B2A9086B-F9AB-4343-94BD-24718A4C1F45}" dt="2025-05-26T18:07:11.046" v="546"/>
          <ac:graphicFrameMkLst>
            <pc:docMk/>
            <pc:sldMk cId="486007542" sldId="384"/>
            <ac:graphicFrameMk id="5" creationId="{871B93C4-AB5E-2C1D-969F-DB9FAED714B3}"/>
          </ac:graphicFrameMkLst>
        </pc:graphicFrameChg>
        <pc:picChg chg="del">
          <ac:chgData name="Abhishek Bhakat" userId="c85b0f7a895b7f22" providerId="Windows Live" clId="Web-{B2A9086B-F9AB-4343-94BD-24718A4C1F45}" dt="2025-05-26T17:59:04.462" v="139"/>
          <ac:picMkLst>
            <pc:docMk/>
            <pc:sldMk cId="486007542" sldId="384"/>
            <ac:picMk id="4" creationId="{CF8BE3A9-9751-EB60-F2B6-D13A7FD904F5}"/>
          </ac:picMkLst>
        </pc:picChg>
      </pc:sldChg>
      <pc:sldChg chg="modSp add ord replId">
        <pc:chgData name="Abhishek Bhakat" userId="c85b0f7a895b7f22" providerId="Windows Live" clId="Web-{B2A9086B-F9AB-4343-94BD-24718A4C1F45}" dt="2025-05-26T18:15:23.933" v="720" actId="1076"/>
        <pc:sldMkLst>
          <pc:docMk/>
          <pc:sldMk cId="4088793727" sldId="385"/>
        </pc:sldMkLst>
        <pc:spChg chg="mod">
          <ac:chgData name="Abhishek Bhakat" userId="c85b0f7a895b7f22" providerId="Windows Live" clId="Web-{B2A9086B-F9AB-4343-94BD-24718A4C1F45}" dt="2025-05-26T18:08:40.134" v="584" actId="20577"/>
          <ac:spMkLst>
            <pc:docMk/>
            <pc:sldMk cId="4088793727" sldId="385"/>
            <ac:spMk id="4" creationId="{D80EEDBB-F666-937C-3C71-408C54C031DF}"/>
          </ac:spMkLst>
        </pc:spChg>
        <pc:spChg chg="mod">
          <ac:chgData name="Abhishek Bhakat" userId="c85b0f7a895b7f22" providerId="Windows Live" clId="Web-{B2A9086B-F9AB-4343-94BD-24718A4C1F45}" dt="2025-05-26T18:15:23.933" v="720" actId="1076"/>
          <ac:spMkLst>
            <pc:docMk/>
            <pc:sldMk cId="4088793727" sldId="385"/>
            <ac:spMk id="5" creationId="{E4919C97-851C-FB43-FF22-4FEEF9B1A065}"/>
          </ac:spMkLst>
        </pc:spChg>
      </pc:sldChg>
      <pc:sldChg chg="addSp delSp modSp add ord replId">
        <pc:chgData name="Abhishek Bhakat" userId="c85b0f7a895b7f22" providerId="Windows Live" clId="Web-{B2A9086B-F9AB-4343-94BD-24718A4C1F45}" dt="2025-05-26T18:12:23.425" v="676" actId="1076"/>
        <pc:sldMkLst>
          <pc:docMk/>
          <pc:sldMk cId="387536670" sldId="386"/>
        </pc:sldMkLst>
        <pc:spChg chg="mod">
          <ac:chgData name="Abhishek Bhakat" userId="c85b0f7a895b7f22" providerId="Windows Live" clId="Web-{B2A9086B-F9AB-4343-94BD-24718A4C1F45}" dt="2025-05-26T18:11:34.579" v="669"/>
          <ac:spMkLst>
            <pc:docMk/>
            <pc:sldMk cId="387536670" sldId="386"/>
            <ac:spMk id="2" creationId="{553CACA4-1941-409B-BB5E-5EC374EA768F}"/>
          </ac:spMkLst>
        </pc:spChg>
        <pc:spChg chg="mod">
          <ac:chgData name="Abhishek Bhakat" userId="c85b0f7a895b7f22" providerId="Windows Live" clId="Web-{B2A9086B-F9AB-4343-94BD-24718A4C1F45}" dt="2025-05-26T18:10:21.795" v="606" actId="20577"/>
          <ac:spMkLst>
            <pc:docMk/>
            <pc:sldMk cId="387536670" sldId="386"/>
            <ac:spMk id="3" creationId="{93DEDCFD-DAE0-18E6-709C-CA51381926A7}"/>
          </ac:spMkLst>
        </pc:spChg>
        <pc:spChg chg="mod">
          <ac:chgData name="Abhishek Bhakat" userId="c85b0f7a895b7f22" providerId="Windows Live" clId="Web-{B2A9086B-F9AB-4343-94BD-24718A4C1F45}" dt="2025-05-26T18:11:12.094" v="661" actId="20577"/>
          <ac:spMkLst>
            <pc:docMk/>
            <pc:sldMk cId="387536670" sldId="386"/>
            <ac:spMk id="7" creationId="{14CF05B5-0D46-350F-EFE7-BBE01995D6CD}"/>
          </ac:spMkLst>
        </pc:spChg>
        <pc:picChg chg="del">
          <ac:chgData name="Abhishek Bhakat" userId="c85b0f7a895b7f22" providerId="Windows Live" clId="Web-{B2A9086B-F9AB-4343-94BD-24718A4C1F45}" dt="2025-05-26T18:11:40.064" v="670"/>
          <ac:picMkLst>
            <pc:docMk/>
            <pc:sldMk cId="387536670" sldId="386"/>
            <ac:picMk id="4" creationId="{590B4855-9C15-D271-51F2-B079098AFBE6}"/>
          </ac:picMkLst>
        </pc:picChg>
        <pc:picChg chg="add mod">
          <ac:chgData name="Abhishek Bhakat" userId="c85b0f7a895b7f22" providerId="Windows Live" clId="Web-{B2A9086B-F9AB-4343-94BD-24718A4C1F45}" dt="2025-05-26T18:12:23.425" v="676" actId="1076"/>
          <ac:picMkLst>
            <pc:docMk/>
            <pc:sldMk cId="387536670" sldId="386"/>
            <ac:picMk id="5" creationId="{9FAE4295-D7A9-469D-81BE-6AFA84BED378}"/>
          </ac:picMkLst>
        </pc:picChg>
      </pc:sldChg>
      <pc:sldChg chg="modSp add ord replId">
        <pc:chgData name="Abhishek Bhakat" userId="c85b0f7a895b7f22" providerId="Windows Live" clId="Web-{B2A9086B-F9AB-4343-94BD-24718A4C1F45}" dt="2025-05-26T18:15:18.183" v="719" actId="1076"/>
        <pc:sldMkLst>
          <pc:docMk/>
          <pc:sldMk cId="3640450675" sldId="387"/>
        </pc:sldMkLst>
        <pc:spChg chg="mod">
          <ac:chgData name="Abhishek Bhakat" userId="c85b0f7a895b7f22" providerId="Windows Live" clId="Web-{B2A9086B-F9AB-4343-94BD-24718A4C1F45}" dt="2025-05-26T18:13:55.601" v="681" actId="20577"/>
          <ac:spMkLst>
            <pc:docMk/>
            <pc:sldMk cId="3640450675" sldId="387"/>
            <ac:spMk id="3" creationId="{AC7F86DE-86AE-38A8-D444-F7B2F668BF2F}"/>
          </ac:spMkLst>
        </pc:spChg>
        <pc:spChg chg="mod">
          <ac:chgData name="Abhishek Bhakat" userId="c85b0f7a895b7f22" providerId="Windows Live" clId="Web-{B2A9086B-F9AB-4343-94BD-24718A4C1F45}" dt="2025-05-26T18:15:04.916" v="717" actId="20577"/>
          <ac:spMkLst>
            <pc:docMk/>
            <pc:sldMk cId="3640450675" sldId="387"/>
            <ac:spMk id="4" creationId="{6286D870-8F96-CDBA-657F-9F3975D8657A}"/>
          </ac:spMkLst>
        </pc:spChg>
        <pc:spChg chg="mod">
          <ac:chgData name="Abhishek Bhakat" userId="c85b0f7a895b7f22" providerId="Windows Live" clId="Web-{B2A9086B-F9AB-4343-94BD-24718A4C1F45}" dt="2025-05-26T18:15:18.183" v="719" actId="1076"/>
          <ac:spMkLst>
            <pc:docMk/>
            <pc:sldMk cId="3640450675" sldId="387"/>
            <ac:spMk id="5" creationId="{D167256C-1057-D9D1-D139-EF03E08D6FBC}"/>
          </ac:spMkLst>
        </pc:spChg>
      </pc:sldChg>
      <pc:sldChg chg="addSp delSp modSp add replId">
        <pc:chgData name="Abhishek Bhakat" userId="c85b0f7a895b7f22" providerId="Windows Live" clId="Web-{B2A9086B-F9AB-4343-94BD-24718A4C1F45}" dt="2025-05-26T18:19:06.021" v="770" actId="20577"/>
        <pc:sldMkLst>
          <pc:docMk/>
          <pc:sldMk cId="1545988215" sldId="388"/>
        </pc:sldMkLst>
        <pc:spChg chg="del">
          <ac:chgData name="Abhishek Bhakat" userId="c85b0f7a895b7f22" providerId="Windows Live" clId="Web-{B2A9086B-F9AB-4343-94BD-24718A4C1F45}" dt="2025-05-26T18:16:18.966" v="725"/>
          <ac:spMkLst>
            <pc:docMk/>
            <pc:sldMk cId="1545988215" sldId="388"/>
            <ac:spMk id="2" creationId="{C51A513D-406C-D686-C2DB-48916D73B400}"/>
          </ac:spMkLst>
        </pc:spChg>
        <pc:spChg chg="del">
          <ac:chgData name="Abhishek Bhakat" userId="c85b0f7a895b7f22" providerId="Windows Live" clId="Web-{B2A9086B-F9AB-4343-94BD-24718A4C1F45}" dt="2025-05-26T18:16:15.919" v="724"/>
          <ac:spMkLst>
            <pc:docMk/>
            <pc:sldMk cId="1545988215" sldId="388"/>
            <ac:spMk id="4" creationId="{40468120-EC85-70DB-76A3-CF0EBEF5669F}"/>
          </ac:spMkLst>
        </pc:spChg>
        <pc:spChg chg="del">
          <ac:chgData name="Abhishek Bhakat" userId="c85b0f7a895b7f22" providerId="Windows Live" clId="Web-{B2A9086B-F9AB-4343-94BD-24718A4C1F45}" dt="2025-05-26T18:16:11.888" v="723"/>
          <ac:spMkLst>
            <pc:docMk/>
            <pc:sldMk cId="1545988215" sldId="388"/>
            <ac:spMk id="5" creationId="{9713A6F1-D2EB-4B51-07D4-6E00D1E9A231}"/>
          </ac:spMkLst>
        </pc:spChg>
        <pc:spChg chg="add mod">
          <ac:chgData name="Abhishek Bhakat" userId="c85b0f7a895b7f22" providerId="Windows Live" clId="Web-{B2A9086B-F9AB-4343-94BD-24718A4C1F45}" dt="2025-05-26T18:19:06.021" v="770" actId="20577"/>
          <ac:spMkLst>
            <pc:docMk/>
            <pc:sldMk cId="1545988215" sldId="388"/>
            <ac:spMk id="8" creationId="{951145F4-B30A-88B0-1E60-BEECFE2EDB44}"/>
          </ac:spMkLst>
        </pc:spChg>
        <pc:picChg chg="add mod">
          <ac:chgData name="Abhishek Bhakat" userId="c85b0f7a895b7f22" providerId="Windows Live" clId="Web-{B2A9086B-F9AB-4343-94BD-24718A4C1F45}" dt="2025-05-26T18:17:08.687" v="730" actId="14100"/>
          <ac:picMkLst>
            <pc:docMk/>
            <pc:sldMk cId="1545988215" sldId="388"/>
            <ac:picMk id="6" creationId="{36699059-1309-D945-F291-5A1BD0BD7160}"/>
          </ac:picMkLst>
        </pc:picChg>
      </pc:sldChg>
      <pc:sldChg chg="modSp add ord replId">
        <pc:chgData name="Abhishek Bhakat" userId="c85b0f7a895b7f22" providerId="Windows Live" clId="Web-{B2A9086B-F9AB-4343-94BD-24718A4C1F45}" dt="2025-05-26T18:26:05.311" v="790" actId="20577"/>
        <pc:sldMkLst>
          <pc:docMk/>
          <pc:sldMk cId="3198975896" sldId="389"/>
        </pc:sldMkLst>
        <pc:spChg chg="mod">
          <ac:chgData name="Abhishek Bhakat" userId="c85b0f7a895b7f22" providerId="Windows Live" clId="Web-{B2A9086B-F9AB-4343-94BD-24718A4C1F45}" dt="2025-05-26T18:25:02.058" v="777" actId="20577"/>
          <ac:spMkLst>
            <pc:docMk/>
            <pc:sldMk cId="3198975896" sldId="389"/>
            <ac:spMk id="3" creationId="{3A2D40AB-5FC9-52BB-E3AF-B1596122C349}"/>
          </ac:spMkLst>
        </pc:spChg>
        <pc:spChg chg="mod">
          <ac:chgData name="Abhishek Bhakat" userId="c85b0f7a895b7f22" providerId="Windows Live" clId="Web-{B2A9086B-F9AB-4343-94BD-24718A4C1F45}" dt="2025-05-26T18:26:05.311" v="790" actId="20577"/>
          <ac:spMkLst>
            <pc:docMk/>
            <pc:sldMk cId="3198975896" sldId="389"/>
            <ac:spMk id="4" creationId="{A5A516C9-FC1F-3CFE-E1DF-BFD7507B7E8C}"/>
          </ac:spMkLst>
        </pc:spChg>
        <pc:picChg chg="mod">
          <ac:chgData name="Abhishek Bhakat" userId="c85b0f7a895b7f22" providerId="Windows Live" clId="Web-{B2A9086B-F9AB-4343-94BD-24718A4C1F45}" dt="2025-05-26T18:25:23.700" v="781" actId="14100"/>
          <ac:picMkLst>
            <pc:docMk/>
            <pc:sldMk cId="3198975896" sldId="389"/>
            <ac:picMk id="53" creationId="{B21F47E9-4AAD-54D5-A86C-31995FAFFB31}"/>
          </ac:picMkLst>
        </pc:picChg>
      </pc:sldChg>
      <pc:sldChg chg="modSp add ord replId">
        <pc:chgData name="Abhishek Bhakat" userId="c85b0f7a895b7f22" providerId="Windows Live" clId="Web-{B2A9086B-F9AB-4343-94BD-24718A4C1F45}" dt="2025-05-26T18:28:33.723" v="831" actId="1076"/>
        <pc:sldMkLst>
          <pc:docMk/>
          <pc:sldMk cId="2027175783" sldId="390"/>
        </pc:sldMkLst>
        <pc:spChg chg="mod">
          <ac:chgData name="Abhishek Bhakat" userId="c85b0f7a895b7f22" providerId="Windows Live" clId="Web-{B2A9086B-F9AB-4343-94BD-24718A4C1F45}" dt="2025-05-26T18:27:01.188" v="814" actId="20577"/>
          <ac:spMkLst>
            <pc:docMk/>
            <pc:sldMk cId="2027175783" sldId="390"/>
            <ac:spMk id="4" creationId="{1E42A16C-6FC7-2D3E-B470-0DC4915901E6}"/>
          </ac:spMkLst>
        </pc:spChg>
        <pc:spChg chg="mod">
          <ac:chgData name="Abhishek Bhakat" userId="c85b0f7a895b7f22" providerId="Windows Live" clId="Web-{B2A9086B-F9AB-4343-94BD-24718A4C1F45}" dt="2025-05-26T18:28:33.723" v="831" actId="1076"/>
          <ac:spMkLst>
            <pc:docMk/>
            <pc:sldMk cId="2027175783" sldId="390"/>
            <ac:spMk id="5" creationId="{E9AE9CFB-BEE9-B96B-D584-71FF1B8B02B7}"/>
          </ac:spMkLst>
        </pc:spChg>
      </pc:sldChg>
    </pc:docChg>
  </pc:docChgLst>
  <pc:docChgLst>
    <pc:chgData name="Abhishek Bhakat" userId="c85b0f7a895b7f22" providerId="Windows Live" clId="Web-{92401BAE-8876-4360-AA48-D1DAD0A5244F}"/>
    <pc:docChg chg="addSld delSld modSld sldOrd">
      <pc:chgData name="Abhishek Bhakat" userId="c85b0f7a895b7f22" providerId="Windows Live" clId="Web-{92401BAE-8876-4360-AA48-D1DAD0A5244F}" dt="2025-05-26T15:32:30.378" v="1251"/>
      <pc:docMkLst>
        <pc:docMk/>
      </pc:docMkLst>
      <pc:sldChg chg="addSp delSp modSp">
        <pc:chgData name="Abhishek Bhakat" userId="c85b0f7a895b7f22" providerId="Windows Live" clId="Web-{92401BAE-8876-4360-AA48-D1DAD0A5244F}" dt="2025-05-26T14:03:05.650" v="114" actId="1076"/>
        <pc:sldMkLst>
          <pc:docMk/>
          <pc:sldMk cId="2105465797" sldId="334"/>
        </pc:sldMkLst>
        <pc:spChg chg="mod">
          <ac:chgData name="Abhishek Bhakat" userId="c85b0f7a895b7f22" providerId="Windows Live" clId="Web-{92401BAE-8876-4360-AA48-D1DAD0A5244F}" dt="2025-05-26T14:03:05.650" v="114" actId="1076"/>
          <ac:spMkLst>
            <pc:docMk/>
            <pc:sldMk cId="2105465797" sldId="334"/>
            <ac:spMk id="2" creationId="{A8704A28-E62C-2E4A-A2A4-AD85CB6126A2}"/>
          </ac:spMkLst>
        </pc:spChg>
        <pc:spChg chg="add del mod">
          <ac:chgData name="Abhishek Bhakat" userId="c85b0f7a895b7f22" providerId="Windows Live" clId="Web-{92401BAE-8876-4360-AA48-D1DAD0A5244F}" dt="2025-05-26T14:02:22.508" v="98"/>
          <ac:spMkLst>
            <pc:docMk/>
            <pc:sldMk cId="2105465797" sldId="334"/>
            <ac:spMk id="4" creationId="{1C551223-AF8E-3EC1-A1D8-479C4E5269E8}"/>
          </ac:spMkLst>
        </pc:spChg>
        <pc:picChg chg="add mod ord">
          <ac:chgData name="Abhishek Bhakat" userId="c85b0f7a895b7f22" providerId="Windows Live" clId="Web-{92401BAE-8876-4360-AA48-D1DAD0A5244F}" dt="2025-05-26T14:02:45.852" v="105" actId="1076"/>
          <ac:picMkLst>
            <pc:docMk/>
            <pc:sldMk cId="2105465797" sldId="334"/>
            <ac:picMk id="5" creationId="{1876E135-EB89-4994-B205-45B4176D928D}"/>
          </ac:picMkLst>
        </pc:picChg>
        <pc:picChg chg="del">
          <ac:chgData name="Abhishek Bhakat" userId="c85b0f7a895b7f22" providerId="Windows Live" clId="Web-{92401BAE-8876-4360-AA48-D1DAD0A5244F}" dt="2025-05-26T14:02:00.710" v="97"/>
          <ac:picMkLst>
            <pc:docMk/>
            <pc:sldMk cId="2105465797" sldId="334"/>
            <ac:picMk id="20" creationId="{12F007AF-B3B3-4BBC-9990-D46E31738B7C}"/>
          </ac:picMkLst>
        </pc:picChg>
      </pc:sldChg>
      <pc:sldChg chg="delSp modSp">
        <pc:chgData name="Abhishek Bhakat" userId="c85b0f7a895b7f22" providerId="Windows Live" clId="Web-{92401BAE-8876-4360-AA48-D1DAD0A5244F}" dt="2025-05-26T15:30:59.329" v="1244"/>
        <pc:sldMkLst>
          <pc:docMk/>
          <pc:sldMk cId="289860937" sldId="352"/>
        </pc:sldMkLst>
        <pc:spChg chg="mod">
          <ac:chgData name="Abhishek Bhakat" userId="c85b0f7a895b7f22" providerId="Windows Live" clId="Web-{92401BAE-8876-4360-AA48-D1DAD0A5244F}" dt="2025-05-26T13:59:53.174" v="57" actId="20577"/>
          <ac:spMkLst>
            <pc:docMk/>
            <pc:sldMk cId="289860937" sldId="352"/>
            <ac:spMk id="6" creationId="{C0015C52-08ED-464E-B7E8-24892D9C1319}"/>
          </ac:spMkLst>
        </pc:spChg>
        <pc:spChg chg="mod">
          <ac:chgData name="Abhishek Bhakat" userId="c85b0f7a895b7f22" providerId="Windows Live" clId="Web-{92401BAE-8876-4360-AA48-D1DAD0A5244F}" dt="2025-05-26T14:00:38.691" v="86" actId="14100"/>
          <ac:spMkLst>
            <pc:docMk/>
            <pc:sldMk cId="289860937" sldId="352"/>
            <ac:spMk id="8" creationId="{B32B0C1D-C221-7C47-B7D6-77E7BDB41749}"/>
          </ac:spMkLst>
        </pc:spChg>
        <pc:spChg chg="mod">
          <ac:chgData name="Abhishek Bhakat" userId="c85b0f7a895b7f22" providerId="Windows Live" clId="Web-{92401BAE-8876-4360-AA48-D1DAD0A5244F}" dt="2025-05-26T14:24:36.721" v="287" actId="20577"/>
          <ac:spMkLst>
            <pc:docMk/>
            <pc:sldMk cId="289860937" sldId="352"/>
            <ac:spMk id="10" creationId="{69BD3932-D1D0-1045-BD96-8B26F11B8515}"/>
          </ac:spMkLst>
        </pc:spChg>
        <pc:spChg chg="del">
          <ac:chgData name="Abhishek Bhakat" userId="c85b0f7a895b7f22" providerId="Windows Live" clId="Web-{92401BAE-8876-4360-AA48-D1DAD0A5244F}" dt="2025-05-26T15:30:59.329" v="1244"/>
          <ac:spMkLst>
            <pc:docMk/>
            <pc:sldMk cId="289860937" sldId="352"/>
            <ac:spMk id="14" creationId="{C0BAE34D-BF83-084B-A10C-EB85694B9ACF}"/>
          </ac:spMkLst>
        </pc:spChg>
        <pc:spChg chg="del">
          <ac:chgData name="Abhishek Bhakat" userId="c85b0f7a895b7f22" providerId="Windows Live" clId="Web-{92401BAE-8876-4360-AA48-D1DAD0A5244F}" dt="2025-05-26T15:30:59.329" v="1243"/>
          <ac:spMkLst>
            <pc:docMk/>
            <pc:sldMk cId="289860937" sldId="352"/>
            <ac:spMk id="15" creationId="{329469AE-B59A-AA41-9085-106D011808F5}"/>
          </ac:spMkLst>
        </pc:spChg>
        <pc:spChg chg="del">
          <ac:chgData name="Abhishek Bhakat" userId="c85b0f7a895b7f22" providerId="Windows Live" clId="Web-{92401BAE-8876-4360-AA48-D1DAD0A5244F}" dt="2025-05-26T15:30:59.329" v="1242"/>
          <ac:spMkLst>
            <pc:docMk/>
            <pc:sldMk cId="289860937" sldId="352"/>
            <ac:spMk id="45" creationId="{3B4069FE-8724-4CE0-9B3C-6D59B9B5FD9D}"/>
          </ac:spMkLst>
        </pc:spChg>
      </pc:sldChg>
      <pc:sldChg chg="addSp delSp modSp ord">
        <pc:chgData name="Abhishek Bhakat" userId="c85b0f7a895b7f22" providerId="Windows Live" clId="Web-{92401BAE-8876-4360-AA48-D1DAD0A5244F}" dt="2025-05-26T15:14:42.595" v="924"/>
        <pc:sldMkLst>
          <pc:docMk/>
          <pc:sldMk cId="2521537536" sldId="353"/>
        </pc:sldMkLst>
        <pc:spChg chg="add mod">
          <ac:chgData name="Abhishek Bhakat" userId="c85b0f7a895b7f22" providerId="Windows Live" clId="Web-{92401BAE-8876-4360-AA48-D1DAD0A5244F}" dt="2025-05-26T15:14:33.845" v="922"/>
          <ac:spMkLst>
            <pc:docMk/>
            <pc:sldMk cId="2521537536" sldId="353"/>
            <ac:spMk id="4" creationId="{C5B21A06-9782-7C8C-95ED-99B8410F708B}"/>
          </ac:spMkLst>
        </pc:spChg>
        <pc:spChg chg="del">
          <ac:chgData name="Abhishek Bhakat" userId="c85b0f7a895b7f22" providerId="Windows Live" clId="Web-{92401BAE-8876-4360-AA48-D1DAD0A5244F}" dt="2025-05-26T15:14:42.595" v="924"/>
          <ac:spMkLst>
            <pc:docMk/>
            <pc:sldMk cId="2521537536" sldId="353"/>
            <ac:spMk id="5" creationId="{234E9584-EA07-9B45-9700-4AD3524B82A0}"/>
          </ac:spMkLst>
        </pc:spChg>
        <pc:spChg chg="del">
          <ac:chgData name="Abhishek Bhakat" userId="c85b0f7a895b7f22" providerId="Windows Live" clId="Web-{92401BAE-8876-4360-AA48-D1DAD0A5244F}" dt="2025-05-26T15:14:39.845" v="923"/>
          <ac:spMkLst>
            <pc:docMk/>
            <pc:sldMk cId="2521537536" sldId="353"/>
            <ac:spMk id="7" creationId="{560FFC6F-2BF3-42FE-80C1-0A76D4B6C7CE}"/>
          </ac:spMkLst>
        </pc:spChg>
        <pc:graphicFrameChg chg="del">
          <ac:chgData name="Abhishek Bhakat" userId="c85b0f7a895b7f22" providerId="Windows Live" clId="Web-{92401BAE-8876-4360-AA48-D1DAD0A5244F}" dt="2025-05-26T15:14:33.845" v="922"/>
          <ac:graphicFrameMkLst>
            <pc:docMk/>
            <pc:sldMk cId="2521537536" sldId="353"/>
            <ac:graphicFrameMk id="24" creationId="{1036F083-5B62-486F-9167-3421FCA69413}"/>
          </ac:graphicFrameMkLst>
        </pc:graphicFrameChg>
      </pc:sldChg>
      <pc:sldChg chg="del">
        <pc:chgData name="Abhishek Bhakat" userId="c85b0f7a895b7f22" providerId="Windows Live" clId="Web-{92401BAE-8876-4360-AA48-D1DAD0A5244F}" dt="2025-05-26T15:32:30.378" v="1251"/>
        <pc:sldMkLst>
          <pc:docMk/>
          <pc:sldMk cId="2509101887" sldId="357"/>
        </pc:sldMkLst>
      </pc:sldChg>
      <pc:sldChg chg="del">
        <pc:chgData name="Abhishek Bhakat" userId="c85b0f7a895b7f22" providerId="Windows Live" clId="Web-{92401BAE-8876-4360-AA48-D1DAD0A5244F}" dt="2025-05-26T15:32:07.471" v="1250"/>
        <pc:sldMkLst>
          <pc:docMk/>
          <pc:sldMk cId="767675903" sldId="362"/>
        </pc:sldMkLst>
      </pc:sldChg>
      <pc:sldChg chg="del">
        <pc:chgData name="Abhishek Bhakat" userId="c85b0f7a895b7f22" providerId="Windows Live" clId="Web-{92401BAE-8876-4360-AA48-D1DAD0A5244F}" dt="2025-05-26T15:32:04.924" v="1249"/>
        <pc:sldMkLst>
          <pc:docMk/>
          <pc:sldMk cId="495483412" sldId="363"/>
        </pc:sldMkLst>
      </pc:sldChg>
      <pc:sldChg chg="addSp delSp modSp">
        <pc:chgData name="Abhishek Bhakat" userId="c85b0f7a895b7f22" providerId="Windows Live" clId="Web-{92401BAE-8876-4360-AA48-D1DAD0A5244F}" dt="2025-05-26T15:31:06.798" v="1247"/>
        <pc:sldMkLst>
          <pc:docMk/>
          <pc:sldMk cId="2785907261" sldId="365"/>
        </pc:sldMkLst>
        <pc:spChg chg="add del">
          <ac:chgData name="Abhishek Bhakat" userId="c85b0f7a895b7f22" providerId="Windows Live" clId="Web-{92401BAE-8876-4360-AA48-D1DAD0A5244F}" dt="2025-05-26T14:05:26.857" v="143"/>
          <ac:spMkLst>
            <pc:docMk/>
            <pc:sldMk cId="2785907261" sldId="365"/>
            <ac:spMk id="3" creationId="{8F8EC6CF-2EC4-4557-EC9D-5DD43D98D810}"/>
          </ac:spMkLst>
        </pc:spChg>
        <pc:spChg chg="add del mod">
          <ac:chgData name="Abhishek Bhakat" userId="c85b0f7a895b7f22" providerId="Windows Live" clId="Web-{92401BAE-8876-4360-AA48-D1DAD0A5244F}" dt="2025-05-26T14:05:26.076" v="141"/>
          <ac:spMkLst>
            <pc:docMk/>
            <pc:sldMk cId="2785907261" sldId="365"/>
            <ac:spMk id="4" creationId="{49CC5002-5F1B-4F55-9C06-F3BC1F3ACDEF}"/>
          </ac:spMkLst>
        </pc:spChg>
        <pc:spChg chg="del">
          <ac:chgData name="Abhishek Bhakat" userId="c85b0f7a895b7f22" providerId="Windows Live" clId="Web-{92401BAE-8876-4360-AA48-D1DAD0A5244F}" dt="2025-05-26T15:31:06.798" v="1247"/>
          <ac:spMkLst>
            <pc:docMk/>
            <pc:sldMk cId="2785907261" sldId="365"/>
            <ac:spMk id="5" creationId="{A1BEDC91-2A50-5082-90C1-83BACC219D41}"/>
          </ac:spMkLst>
        </pc:spChg>
        <pc:spChg chg="del">
          <ac:chgData name="Abhishek Bhakat" userId="c85b0f7a895b7f22" providerId="Windows Live" clId="Web-{92401BAE-8876-4360-AA48-D1DAD0A5244F}" dt="2025-05-26T15:31:06.798" v="1246"/>
          <ac:spMkLst>
            <pc:docMk/>
            <pc:sldMk cId="2785907261" sldId="365"/>
            <ac:spMk id="6" creationId="{7E679DB6-25D8-F8DB-4EA9-31AA6736A25A}"/>
          </ac:spMkLst>
        </pc:spChg>
        <pc:spChg chg="add del mod">
          <ac:chgData name="Abhishek Bhakat" userId="c85b0f7a895b7f22" providerId="Windows Live" clId="Web-{92401BAE-8876-4360-AA48-D1DAD0A5244F}" dt="2025-05-26T15:31:06.798" v="1245"/>
          <ac:spMkLst>
            <pc:docMk/>
            <pc:sldMk cId="2785907261" sldId="365"/>
            <ac:spMk id="7" creationId="{948DBFB2-EAC7-0B50-44D7-400FC05C85B6}"/>
          </ac:spMkLst>
        </pc:spChg>
        <pc:spChg chg="mod">
          <ac:chgData name="Abhishek Bhakat" userId="c85b0f7a895b7f22" providerId="Windows Live" clId="Web-{92401BAE-8876-4360-AA48-D1DAD0A5244F}" dt="2025-05-26T14:05:21.998" v="136" actId="20577"/>
          <ac:spMkLst>
            <pc:docMk/>
            <pc:sldMk cId="2785907261" sldId="365"/>
            <ac:spMk id="9" creationId="{FBE2115D-8030-BB9C-E034-7A2BD1E5007A}"/>
          </ac:spMkLst>
        </pc:spChg>
        <pc:spChg chg="add del mod">
          <ac:chgData name="Abhishek Bhakat" userId="c85b0f7a895b7f22" providerId="Windows Live" clId="Web-{92401BAE-8876-4360-AA48-D1DAD0A5244F}" dt="2025-05-26T14:05:26.857" v="143"/>
          <ac:spMkLst>
            <pc:docMk/>
            <pc:sldMk cId="2785907261" sldId="365"/>
            <ac:spMk id="12" creationId="{602C5A33-7E19-C3A5-BBF6-A15D886FB330}"/>
          </ac:spMkLst>
        </pc:spChg>
        <pc:spChg chg="add del mod">
          <ac:chgData name="Abhishek Bhakat" userId="c85b0f7a895b7f22" providerId="Windows Live" clId="Web-{92401BAE-8876-4360-AA48-D1DAD0A5244F}" dt="2025-05-26T14:05:26.076" v="141"/>
          <ac:spMkLst>
            <pc:docMk/>
            <pc:sldMk cId="2785907261" sldId="365"/>
            <ac:spMk id="14" creationId="{E09B8287-1035-3F19-A371-6E7BFE250E12}"/>
          </ac:spMkLst>
        </pc:spChg>
        <pc:picChg chg="add del mod ord">
          <ac:chgData name="Abhishek Bhakat" userId="c85b0f7a895b7f22" providerId="Windows Live" clId="Web-{92401BAE-8876-4360-AA48-D1DAD0A5244F}" dt="2025-05-26T14:05:39.373" v="149"/>
          <ac:picMkLst>
            <pc:docMk/>
            <pc:sldMk cId="2785907261" sldId="365"/>
            <ac:picMk id="2" creationId="{0B782839-F66C-7ADF-86FB-EE78FE7F8EFE}"/>
          </ac:picMkLst>
        </pc:picChg>
      </pc:sldChg>
      <pc:sldChg chg="addSp delSp modSp ord">
        <pc:chgData name="Abhishek Bhakat" userId="c85b0f7a895b7f22" providerId="Windows Live" clId="Web-{92401BAE-8876-4360-AA48-D1DAD0A5244F}" dt="2025-05-26T14:30:20.982" v="348" actId="1076"/>
        <pc:sldMkLst>
          <pc:docMk/>
          <pc:sldMk cId="3224707582" sldId="366"/>
        </pc:sldMkLst>
        <pc:spChg chg="del">
          <ac:chgData name="Abhishek Bhakat" userId="c85b0f7a895b7f22" providerId="Windows Live" clId="Web-{92401BAE-8876-4360-AA48-D1DAD0A5244F}" dt="2025-05-26T14:07:14.220" v="150"/>
          <ac:spMkLst>
            <pc:docMk/>
            <pc:sldMk cId="3224707582" sldId="366"/>
            <ac:spMk id="2" creationId="{5661EBD0-01DA-9762-D908-D639F2E04496}"/>
          </ac:spMkLst>
        </pc:spChg>
        <pc:spChg chg="mod">
          <ac:chgData name="Abhishek Bhakat" userId="c85b0f7a895b7f22" providerId="Windows Live" clId="Web-{92401BAE-8876-4360-AA48-D1DAD0A5244F}" dt="2025-05-26T14:08:19.831" v="192" actId="1076"/>
          <ac:spMkLst>
            <pc:docMk/>
            <pc:sldMk cId="3224707582" sldId="366"/>
            <ac:spMk id="3" creationId="{0C559818-53B7-15C5-3FE2-DB9C7D90F7C4}"/>
          </ac:spMkLst>
        </pc:spChg>
        <pc:spChg chg="del">
          <ac:chgData name="Abhishek Bhakat" userId="c85b0f7a895b7f22" providerId="Windows Live" clId="Web-{92401BAE-8876-4360-AA48-D1DAD0A5244F}" dt="2025-05-26T14:07:58.237" v="187"/>
          <ac:spMkLst>
            <pc:docMk/>
            <pc:sldMk cId="3224707582" sldId="366"/>
            <ac:spMk id="4" creationId="{61586E10-7F6B-CD9D-45AE-3E21C17F6AF3}"/>
          </ac:spMkLst>
        </pc:spChg>
        <pc:spChg chg="del">
          <ac:chgData name="Abhishek Bhakat" userId="c85b0f7a895b7f22" providerId="Windows Live" clId="Web-{92401BAE-8876-4360-AA48-D1DAD0A5244F}" dt="2025-05-26T14:14:04.436" v="240"/>
          <ac:spMkLst>
            <pc:docMk/>
            <pc:sldMk cId="3224707582" sldId="366"/>
            <ac:spMk id="5" creationId="{2C41C9F8-868E-CA4C-C553-A50FA438259C}"/>
          </ac:spMkLst>
        </pc:spChg>
        <pc:spChg chg="del">
          <ac:chgData name="Abhishek Bhakat" userId="c85b0f7a895b7f22" providerId="Windows Live" clId="Web-{92401BAE-8876-4360-AA48-D1DAD0A5244F}" dt="2025-05-26T14:14:08.108" v="241"/>
          <ac:spMkLst>
            <pc:docMk/>
            <pc:sldMk cId="3224707582" sldId="366"/>
            <ac:spMk id="6" creationId="{B8E73410-887D-7124-E5F4-6886AA68CAFB}"/>
          </ac:spMkLst>
        </pc:spChg>
        <pc:spChg chg="add mod">
          <ac:chgData name="Abhishek Bhakat" userId="c85b0f7a895b7f22" providerId="Windows Live" clId="Web-{92401BAE-8876-4360-AA48-D1DAD0A5244F}" dt="2025-05-26T14:30:20.982" v="348" actId="1076"/>
          <ac:spMkLst>
            <pc:docMk/>
            <pc:sldMk cId="3224707582" sldId="366"/>
            <ac:spMk id="7" creationId="{3C8529EC-21C9-C499-FB9A-B507D14C3DA6}"/>
          </ac:spMkLst>
        </pc:spChg>
        <pc:spChg chg="add del mod">
          <ac:chgData name="Abhishek Bhakat" userId="c85b0f7a895b7f22" providerId="Windows Live" clId="Web-{92401BAE-8876-4360-AA48-D1DAD0A5244F}" dt="2025-05-26T14:28:49.963" v="306"/>
          <ac:spMkLst>
            <pc:docMk/>
            <pc:sldMk cId="3224707582" sldId="366"/>
            <ac:spMk id="8" creationId="{AE622B8D-9EAE-D56E-7CA4-D107BE2E3884}"/>
          </ac:spMkLst>
        </pc:spChg>
        <pc:picChg chg="add del mod">
          <ac:chgData name="Abhishek Bhakat" userId="c85b0f7a895b7f22" providerId="Windows Live" clId="Web-{92401BAE-8876-4360-AA48-D1DAD0A5244F}" dt="2025-05-26T14:13:42.841" v="235"/>
          <ac:picMkLst>
            <pc:docMk/>
            <pc:sldMk cId="3224707582" sldId="366"/>
            <ac:picMk id="9" creationId="{8B83032F-A425-5F7C-DFAD-C70E9909C648}"/>
          </ac:picMkLst>
        </pc:picChg>
        <pc:picChg chg="add del mod">
          <ac:chgData name="Abhishek Bhakat" userId="c85b0f7a895b7f22" providerId="Windows Live" clId="Web-{92401BAE-8876-4360-AA48-D1DAD0A5244F}" dt="2025-05-26T14:14:49.937" v="246"/>
          <ac:picMkLst>
            <pc:docMk/>
            <pc:sldMk cId="3224707582" sldId="366"/>
            <ac:picMk id="10" creationId="{CF0C61C3-6593-BF16-EA58-A3CB3594C5CC}"/>
          </ac:picMkLst>
        </pc:picChg>
        <pc:picChg chg="add del mod">
          <ac:chgData name="Abhishek Bhakat" userId="c85b0f7a895b7f22" providerId="Windows Live" clId="Web-{92401BAE-8876-4360-AA48-D1DAD0A5244F}" dt="2025-05-26T14:15:57.033" v="252"/>
          <ac:picMkLst>
            <pc:docMk/>
            <pc:sldMk cId="3224707582" sldId="366"/>
            <ac:picMk id="11" creationId="{F288AEBF-079F-A5BB-0805-5FC34ED71A87}"/>
          </ac:picMkLst>
        </pc:picChg>
        <pc:picChg chg="add del mod">
          <ac:chgData name="Abhishek Bhakat" userId="c85b0f7a895b7f22" providerId="Windows Live" clId="Web-{92401BAE-8876-4360-AA48-D1DAD0A5244F}" dt="2025-05-26T14:17:59.224" v="261"/>
          <ac:picMkLst>
            <pc:docMk/>
            <pc:sldMk cId="3224707582" sldId="366"/>
            <ac:picMk id="12" creationId="{59C06876-6068-812A-1716-3CCA8C67C574}"/>
          </ac:picMkLst>
        </pc:picChg>
        <pc:picChg chg="add del mod">
          <ac:chgData name="Abhishek Bhakat" userId="c85b0f7a895b7f22" providerId="Windows Live" clId="Web-{92401BAE-8876-4360-AA48-D1DAD0A5244F}" dt="2025-05-26T14:26:16.349" v="289"/>
          <ac:picMkLst>
            <pc:docMk/>
            <pc:sldMk cId="3224707582" sldId="366"/>
            <ac:picMk id="13" creationId="{C7305B04-434E-FDB5-FF3D-B7E3119091C7}"/>
          </ac:picMkLst>
        </pc:picChg>
        <pc:picChg chg="add del mod">
          <ac:chgData name="Abhishek Bhakat" userId="c85b0f7a895b7f22" providerId="Windows Live" clId="Web-{92401BAE-8876-4360-AA48-D1DAD0A5244F}" dt="2025-05-26T14:26:33.131" v="294"/>
          <ac:picMkLst>
            <pc:docMk/>
            <pc:sldMk cId="3224707582" sldId="366"/>
            <ac:picMk id="14" creationId="{28471B35-7695-99FA-34CC-9E37E7255FFB}"/>
          </ac:picMkLst>
        </pc:picChg>
        <pc:picChg chg="add del mod">
          <ac:chgData name="Abhishek Bhakat" userId="c85b0f7a895b7f22" providerId="Windows Live" clId="Web-{92401BAE-8876-4360-AA48-D1DAD0A5244F}" dt="2025-05-26T14:27:26.195" v="296"/>
          <ac:picMkLst>
            <pc:docMk/>
            <pc:sldMk cId="3224707582" sldId="366"/>
            <ac:picMk id="15" creationId="{FFEF626E-9062-1CA0-9FA0-24E555B7DA62}"/>
          </ac:picMkLst>
        </pc:picChg>
        <pc:picChg chg="add del mod">
          <ac:chgData name="Abhishek Bhakat" userId="c85b0f7a895b7f22" providerId="Windows Live" clId="Web-{92401BAE-8876-4360-AA48-D1DAD0A5244F}" dt="2025-05-26T14:28:26.197" v="300"/>
          <ac:picMkLst>
            <pc:docMk/>
            <pc:sldMk cId="3224707582" sldId="366"/>
            <ac:picMk id="16" creationId="{57032C64-644F-6188-5970-D8056EE9A82E}"/>
          </ac:picMkLst>
        </pc:picChg>
        <pc:picChg chg="add mod">
          <ac:chgData name="Abhishek Bhakat" userId="c85b0f7a895b7f22" providerId="Windows Live" clId="Web-{92401BAE-8876-4360-AA48-D1DAD0A5244F}" dt="2025-05-26T14:28:53.979" v="307" actId="1076"/>
          <ac:picMkLst>
            <pc:docMk/>
            <pc:sldMk cId="3224707582" sldId="366"/>
            <ac:picMk id="17" creationId="{BA691317-4701-C7E8-8B34-0742FA53D0B5}"/>
          </ac:picMkLst>
        </pc:picChg>
      </pc:sldChg>
      <pc:sldChg chg="modSp">
        <pc:chgData name="Abhishek Bhakat" userId="c85b0f7a895b7f22" providerId="Windows Live" clId="Web-{92401BAE-8876-4360-AA48-D1DAD0A5244F}" dt="2025-05-26T13:57:39.576" v="45"/>
        <pc:sldMkLst>
          <pc:docMk/>
          <pc:sldMk cId="407505635" sldId="367"/>
        </pc:sldMkLst>
        <pc:spChg chg="mod">
          <ac:chgData name="Abhishek Bhakat" userId="c85b0f7a895b7f22" providerId="Windows Live" clId="Web-{92401BAE-8876-4360-AA48-D1DAD0A5244F}" dt="2025-05-26T13:57:39.576" v="45"/>
          <ac:spMkLst>
            <pc:docMk/>
            <pc:sldMk cId="407505635" sldId="367"/>
            <ac:spMk id="4" creationId="{5DEA1127-43D7-7B5D-8F7C-C0EF9AC6100F}"/>
          </ac:spMkLst>
        </pc:spChg>
      </pc:sldChg>
      <pc:sldChg chg="modSp">
        <pc:chgData name="Abhishek Bhakat" userId="c85b0f7a895b7f22" providerId="Windows Live" clId="Web-{92401BAE-8876-4360-AA48-D1DAD0A5244F}" dt="2025-05-26T13:57:34.357" v="44"/>
        <pc:sldMkLst>
          <pc:docMk/>
          <pc:sldMk cId="1609684456" sldId="368"/>
        </pc:sldMkLst>
        <pc:spChg chg="mod">
          <ac:chgData name="Abhishek Bhakat" userId="c85b0f7a895b7f22" providerId="Windows Live" clId="Web-{92401BAE-8876-4360-AA48-D1DAD0A5244F}" dt="2025-05-26T13:57:34.357" v="44"/>
          <ac:spMkLst>
            <pc:docMk/>
            <pc:sldMk cId="1609684456" sldId="368"/>
            <ac:spMk id="4" creationId="{78B89F48-5B60-6FEE-BC33-0A1767718A4D}"/>
          </ac:spMkLst>
        </pc:spChg>
      </pc:sldChg>
      <pc:sldChg chg="modSp">
        <pc:chgData name="Abhishek Bhakat" userId="c85b0f7a895b7f22" providerId="Windows Live" clId="Web-{92401BAE-8876-4360-AA48-D1DAD0A5244F}" dt="2025-05-26T13:57:28.685" v="43"/>
        <pc:sldMkLst>
          <pc:docMk/>
          <pc:sldMk cId="2667771751" sldId="369"/>
        </pc:sldMkLst>
        <pc:spChg chg="mod">
          <ac:chgData name="Abhishek Bhakat" userId="c85b0f7a895b7f22" providerId="Windows Live" clId="Web-{92401BAE-8876-4360-AA48-D1DAD0A5244F}" dt="2025-05-26T13:57:28.685" v="43"/>
          <ac:spMkLst>
            <pc:docMk/>
            <pc:sldMk cId="2667771751" sldId="369"/>
            <ac:spMk id="4" creationId="{E7457E15-4FF1-5758-81A1-8C5DB5078BC0}"/>
          </ac:spMkLst>
        </pc:spChg>
      </pc:sldChg>
      <pc:sldChg chg="addSp delSp modSp">
        <pc:chgData name="Abhishek Bhakat" userId="c85b0f7a895b7f22" providerId="Windows Live" clId="Web-{92401BAE-8876-4360-AA48-D1DAD0A5244F}" dt="2025-05-26T15:31:14.720" v="1248"/>
        <pc:sldMkLst>
          <pc:docMk/>
          <pc:sldMk cId="2205715672" sldId="370"/>
        </pc:sldMkLst>
        <pc:spChg chg="mod">
          <ac:chgData name="Abhishek Bhakat" userId="c85b0f7a895b7f22" providerId="Windows Live" clId="Web-{92401BAE-8876-4360-AA48-D1DAD0A5244F}" dt="2025-05-26T13:57:23.263" v="42"/>
          <ac:spMkLst>
            <pc:docMk/>
            <pc:sldMk cId="2205715672" sldId="370"/>
            <ac:spMk id="4" creationId="{9F9D94D6-BE86-CAE6-B770-AC810F9A7026}"/>
          </ac:spMkLst>
        </pc:spChg>
        <pc:spChg chg="add del mod">
          <ac:chgData name="Abhishek Bhakat" userId="c85b0f7a895b7f22" providerId="Windows Live" clId="Web-{92401BAE-8876-4360-AA48-D1DAD0A5244F}" dt="2025-05-26T15:31:14.720" v="1248"/>
          <ac:spMkLst>
            <pc:docMk/>
            <pc:sldMk cId="2205715672" sldId="370"/>
            <ac:spMk id="6" creationId="{59AEEAAC-7F78-6114-EE07-7F67E02CD6C8}"/>
          </ac:spMkLst>
        </pc:spChg>
        <pc:spChg chg="mod">
          <ac:chgData name="Abhishek Bhakat" userId="c85b0f7a895b7f22" providerId="Windows Live" clId="Web-{92401BAE-8876-4360-AA48-D1DAD0A5244F}" dt="2025-05-26T13:57:08.138" v="39" actId="1076"/>
          <ac:spMkLst>
            <pc:docMk/>
            <pc:sldMk cId="2205715672" sldId="370"/>
            <ac:spMk id="9" creationId="{C5509455-896A-9DC0-3DB7-4D8AD9A6264A}"/>
          </ac:spMkLst>
        </pc:spChg>
        <pc:picChg chg="add del mod ord">
          <ac:chgData name="Abhishek Bhakat" userId="c85b0f7a895b7f22" providerId="Windows Live" clId="Web-{92401BAE-8876-4360-AA48-D1DAD0A5244F}" dt="2025-05-26T13:55:56.417" v="28"/>
          <ac:picMkLst>
            <pc:docMk/>
            <pc:sldMk cId="2205715672" sldId="370"/>
            <ac:picMk id="2" creationId="{92CD128E-FC5F-391E-00E8-B6AEBD5D81B4}"/>
          </ac:picMkLst>
        </pc:picChg>
        <pc:picChg chg="add mod ord">
          <ac:chgData name="Abhishek Bhakat" userId="c85b0f7a895b7f22" providerId="Windows Live" clId="Web-{92401BAE-8876-4360-AA48-D1DAD0A5244F}" dt="2025-05-26T13:56:55.981" v="38"/>
          <ac:picMkLst>
            <pc:docMk/>
            <pc:sldMk cId="2205715672" sldId="370"/>
            <ac:picMk id="5" creationId="{ACE1EFE4-D6EE-BB45-03A5-7F31C485CE7D}"/>
          </ac:picMkLst>
        </pc:picChg>
      </pc:sldChg>
      <pc:sldChg chg="addSp delSp modSp add replId">
        <pc:chgData name="Abhishek Bhakat" userId="c85b0f7a895b7f22" providerId="Windows Live" clId="Web-{92401BAE-8876-4360-AA48-D1DAD0A5244F}" dt="2025-05-26T14:53:13.509" v="547" actId="1076"/>
        <pc:sldMkLst>
          <pc:docMk/>
          <pc:sldMk cId="1256934322" sldId="371"/>
        </pc:sldMkLst>
        <pc:spChg chg="mod">
          <ac:chgData name="Abhishek Bhakat" userId="c85b0f7a895b7f22" providerId="Windows Live" clId="Web-{92401BAE-8876-4360-AA48-D1DAD0A5244F}" dt="2025-05-26T14:53:07.133" v="546" actId="14100"/>
          <ac:spMkLst>
            <pc:docMk/>
            <pc:sldMk cId="1256934322" sldId="371"/>
            <ac:spMk id="7" creationId="{87FE9389-4023-C92C-9910-764A6C5B5DDD}"/>
          </ac:spMkLst>
        </pc:spChg>
        <pc:spChg chg="mod">
          <ac:chgData name="Abhishek Bhakat" userId="c85b0f7a895b7f22" providerId="Windows Live" clId="Web-{92401BAE-8876-4360-AA48-D1DAD0A5244F}" dt="2025-05-26T14:53:13.509" v="547" actId="1076"/>
          <ac:spMkLst>
            <pc:docMk/>
            <pc:sldMk cId="1256934322" sldId="371"/>
            <ac:spMk id="8" creationId="{51087F1E-577C-4300-BFC0-11284207C662}"/>
          </ac:spMkLst>
        </pc:spChg>
        <pc:picChg chg="add mod">
          <ac:chgData name="Abhishek Bhakat" userId="c85b0f7a895b7f22" providerId="Windows Live" clId="Web-{92401BAE-8876-4360-AA48-D1DAD0A5244F}" dt="2025-05-26T14:23:43.735" v="282" actId="1076"/>
          <ac:picMkLst>
            <pc:docMk/>
            <pc:sldMk cId="1256934322" sldId="371"/>
            <ac:picMk id="2" creationId="{472A085B-C058-951F-BCF8-5E5A7B8122AF}"/>
          </ac:picMkLst>
        </pc:picChg>
        <pc:picChg chg="del">
          <ac:chgData name="Abhishek Bhakat" userId="c85b0f7a895b7f22" providerId="Windows Live" clId="Web-{92401BAE-8876-4360-AA48-D1DAD0A5244F}" dt="2025-05-26T14:22:17.779" v="276"/>
          <ac:picMkLst>
            <pc:docMk/>
            <pc:sldMk cId="1256934322" sldId="371"/>
            <ac:picMk id="13" creationId="{7671AB0C-0BB4-FA95-CFE5-DAC0CD115DB0}"/>
          </ac:picMkLst>
        </pc:picChg>
      </pc:sldChg>
      <pc:sldChg chg="addSp delSp modSp add ord replId">
        <pc:chgData name="Abhishek Bhakat" userId="c85b0f7a895b7f22" providerId="Windows Live" clId="Web-{92401BAE-8876-4360-AA48-D1DAD0A5244F}" dt="2025-05-26T14:47:57.843" v="424"/>
        <pc:sldMkLst>
          <pc:docMk/>
          <pc:sldMk cId="3438677508" sldId="372"/>
        </pc:sldMkLst>
        <pc:spChg chg="add mod">
          <ac:chgData name="Abhishek Bhakat" userId="c85b0f7a895b7f22" providerId="Windows Live" clId="Web-{92401BAE-8876-4360-AA48-D1DAD0A5244F}" dt="2025-05-26T14:44:02.632" v="381" actId="20577"/>
          <ac:spMkLst>
            <pc:docMk/>
            <pc:sldMk cId="3438677508" sldId="372"/>
            <ac:spMk id="2" creationId="{60F40DDF-F199-80E9-9A3B-A8358F0BDDC1}"/>
          </ac:spMkLst>
        </pc:spChg>
        <pc:spChg chg="add mod">
          <ac:chgData name="Abhishek Bhakat" userId="c85b0f7a895b7f22" providerId="Windows Live" clId="Web-{92401BAE-8876-4360-AA48-D1DAD0A5244F}" dt="2025-05-26T14:47:57.843" v="424"/>
          <ac:spMkLst>
            <pc:docMk/>
            <pc:sldMk cId="3438677508" sldId="372"/>
            <ac:spMk id="4" creationId="{3A966B54-F361-EFF2-5725-1140E59FA2F9}"/>
          </ac:spMkLst>
        </pc:spChg>
        <pc:spChg chg="add mod">
          <ac:chgData name="Abhishek Bhakat" userId="c85b0f7a895b7f22" providerId="Windows Live" clId="Web-{92401BAE-8876-4360-AA48-D1DAD0A5244F}" dt="2025-05-26T14:47:49.030" v="423" actId="20577"/>
          <ac:spMkLst>
            <pc:docMk/>
            <pc:sldMk cId="3438677508" sldId="372"/>
            <ac:spMk id="5" creationId="{7AA5D32B-4D06-3421-7706-E5F107F89AE1}"/>
          </ac:spMkLst>
        </pc:spChg>
        <pc:spChg chg="add del mod">
          <ac:chgData name="Abhishek Bhakat" userId="c85b0f7a895b7f22" providerId="Windows Live" clId="Web-{92401BAE-8876-4360-AA48-D1DAD0A5244F}" dt="2025-05-26T14:46:47.684" v="408"/>
          <ac:spMkLst>
            <pc:docMk/>
            <pc:sldMk cId="3438677508" sldId="372"/>
            <ac:spMk id="7" creationId="{1FA8BD38-D3B8-10C4-7C1E-4C5A27E2E1EB}"/>
          </ac:spMkLst>
        </pc:spChg>
        <pc:picChg chg="del">
          <ac:chgData name="Abhishek Bhakat" userId="c85b0f7a895b7f22" providerId="Windows Live" clId="Web-{92401BAE-8876-4360-AA48-D1DAD0A5244F}" dt="2025-05-26T14:30:36.310" v="350"/>
          <ac:picMkLst>
            <pc:docMk/>
            <pc:sldMk cId="3438677508" sldId="372"/>
            <ac:picMk id="17" creationId="{C7A56827-DDDC-D44D-46F1-E4066980D22D}"/>
          </ac:picMkLst>
        </pc:picChg>
      </pc:sldChg>
      <pc:sldChg chg="modSp add ord replId">
        <pc:chgData name="Abhishek Bhakat" userId="c85b0f7a895b7f22" providerId="Windows Live" clId="Web-{92401BAE-8876-4360-AA48-D1DAD0A5244F}" dt="2025-05-26T14:49:13.986" v="460" actId="14100"/>
        <pc:sldMkLst>
          <pc:docMk/>
          <pc:sldMk cId="4271532848" sldId="373"/>
        </pc:sldMkLst>
        <pc:spChg chg="mod">
          <ac:chgData name="Abhishek Bhakat" userId="c85b0f7a895b7f22" providerId="Windows Live" clId="Web-{92401BAE-8876-4360-AA48-D1DAD0A5244F}" dt="2025-05-26T14:49:13.986" v="460" actId="14100"/>
          <ac:spMkLst>
            <pc:docMk/>
            <pc:sldMk cId="4271532848" sldId="373"/>
            <ac:spMk id="4" creationId="{60253F0C-3AC2-53E2-CBAC-99ED5229D67B}"/>
          </ac:spMkLst>
        </pc:spChg>
        <pc:spChg chg="mod">
          <ac:chgData name="Abhishek Bhakat" userId="c85b0f7a895b7f22" providerId="Windows Live" clId="Web-{92401BAE-8876-4360-AA48-D1DAD0A5244F}" dt="2025-05-26T14:48:29.312" v="431" actId="20577"/>
          <ac:spMkLst>
            <pc:docMk/>
            <pc:sldMk cId="4271532848" sldId="373"/>
            <ac:spMk id="5" creationId="{FBD5294D-30E8-8153-4DA1-4B2C706824FB}"/>
          </ac:spMkLst>
        </pc:spChg>
      </pc:sldChg>
      <pc:sldChg chg="addSp delSp modSp add ord replId">
        <pc:chgData name="Abhishek Bhakat" userId="c85b0f7a895b7f22" providerId="Windows Live" clId="Web-{92401BAE-8876-4360-AA48-D1DAD0A5244F}" dt="2025-05-26T15:03:27.074" v="743" actId="14100"/>
        <pc:sldMkLst>
          <pc:docMk/>
          <pc:sldMk cId="72126080" sldId="374"/>
        </pc:sldMkLst>
        <pc:spChg chg="add mod">
          <ac:chgData name="Abhishek Bhakat" userId="c85b0f7a895b7f22" providerId="Windows Live" clId="Web-{92401BAE-8876-4360-AA48-D1DAD0A5244F}" dt="2025-05-26T14:52:05.897" v="513" actId="1076"/>
          <ac:spMkLst>
            <pc:docMk/>
            <pc:sldMk cId="72126080" sldId="374"/>
            <ac:spMk id="2" creationId="{55216C41-EADB-2BB9-C452-9A9F4F50421F}"/>
          </ac:spMkLst>
        </pc:spChg>
        <pc:spChg chg="mod">
          <ac:chgData name="Abhishek Bhakat" userId="c85b0f7a895b7f22" providerId="Windows Live" clId="Web-{92401BAE-8876-4360-AA48-D1DAD0A5244F}" dt="2025-05-26T14:50:11.441" v="486" actId="20577"/>
          <ac:spMkLst>
            <pc:docMk/>
            <pc:sldMk cId="72126080" sldId="374"/>
            <ac:spMk id="3" creationId="{B2DAE913-A277-69A7-A5B7-7E7A5E90DC63}"/>
          </ac:spMkLst>
        </pc:spChg>
        <pc:spChg chg="mod">
          <ac:chgData name="Abhishek Bhakat" userId="c85b0f7a895b7f22" providerId="Windows Live" clId="Web-{92401BAE-8876-4360-AA48-D1DAD0A5244F}" dt="2025-05-26T14:52:44.258" v="534" actId="20577"/>
          <ac:spMkLst>
            <pc:docMk/>
            <pc:sldMk cId="72126080" sldId="374"/>
            <ac:spMk id="7" creationId="{F633E516-5103-DEA7-55AA-20127C6BCDEB}"/>
          </ac:spMkLst>
        </pc:spChg>
        <pc:graphicFrameChg chg="add del mod modGraphic">
          <ac:chgData name="Abhishek Bhakat" userId="c85b0f7a895b7f22" providerId="Windows Live" clId="Web-{92401BAE-8876-4360-AA48-D1DAD0A5244F}" dt="2025-05-26T15:01:59.212" v="722"/>
          <ac:graphicFrameMkLst>
            <pc:docMk/>
            <pc:sldMk cId="72126080" sldId="374"/>
            <ac:graphicFrameMk id="5" creationId="{CDF74274-2458-9496-B67D-CADC06D718DF}"/>
          </ac:graphicFrameMkLst>
        </pc:graphicFrameChg>
        <pc:graphicFrameChg chg="del mod modGraphic">
          <ac:chgData name="Abhishek Bhakat" userId="c85b0f7a895b7f22" providerId="Windows Live" clId="Web-{92401BAE-8876-4360-AA48-D1DAD0A5244F}" dt="2025-05-26T15:03:15.168" v="739"/>
          <ac:graphicFrameMkLst>
            <pc:docMk/>
            <pc:sldMk cId="72126080" sldId="374"/>
            <ac:graphicFrameMk id="8" creationId="{CDF74274-2458-9496-B67D-CADC06D718DF}"/>
          </ac:graphicFrameMkLst>
        </pc:graphicFrameChg>
        <pc:picChg chg="add mod">
          <ac:chgData name="Abhishek Bhakat" userId="c85b0f7a895b7f22" providerId="Windows Live" clId="Web-{92401BAE-8876-4360-AA48-D1DAD0A5244F}" dt="2025-05-26T15:03:27.074" v="743" actId="14100"/>
          <ac:picMkLst>
            <pc:docMk/>
            <pc:sldMk cId="72126080" sldId="374"/>
            <ac:picMk id="4" creationId="{C1F77C5F-5ECC-FE56-E6A1-4087AB4A8DDF}"/>
          </ac:picMkLst>
        </pc:picChg>
        <pc:picChg chg="del">
          <ac:chgData name="Abhishek Bhakat" userId="c85b0f7a895b7f22" providerId="Windows Live" clId="Web-{92401BAE-8876-4360-AA48-D1DAD0A5244F}" dt="2025-05-26T14:51:11.661" v="497"/>
          <ac:picMkLst>
            <pc:docMk/>
            <pc:sldMk cId="72126080" sldId="374"/>
            <ac:picMk id="17" creationId="{700E5F49-D5AA-247D-541E-F0DF25580C19}"/>
          </ac:picMkLst>
        </pc:picChg>
      </pc:sldChg>
      <pc:sldChg chg="modSp add ord replId">
        <pc:chgData name="Abhishek Bhakat" userId="c85b0f7a895b7f22" providerId="Windows Live" clId="Web-{92401BAE-8876-4360-AA48-D1DAD0A5244F}" dt="2025-05-26T15:01:41.899" v="721" actId="20577"/>
        <pc:sldMkLst>
          <pc:docMk/>
          <pc:sldMk cId="3958335208" sldId="375"/>
        </pc:sldMkLst>
        <pc:spChg chg="mod">
          <ac:chgData name="Abhishek Bhakat" userId="c85b0f7a895b7f22" providerId="Windows Live" clId="Web-{92401BAE-8876-4360-AA48-D1DAD0A5244F}" dt="2025-05-26T15:00:24.663" v="678" actId="20577"/>
          <ac:spMkLst>
            <pc:docMk/>
            <pc:sldMk cId="3958335208" sldId="375"/>
            <ac:spMk id="3" creationId="{47FF3FAA-D62F-2F2F-7649-AF616FA9BD11}"/>
          </ac:spMkLst>
        </pc:spChg>
        <pc:spChg chg="mod">
          <ac:chgData name="Abhishek Bhakat" userId="c85b0f7a895b7f22" providerId="Windows Live" clId="Web-{92401BAE-8876-4360-AA48-D1DAD0A5244F}" dt="2025-05-26T15:00:49.710" v="705" actId="20577"/>
          <ac:spMkLst>
            <pc:docMk/>
            <pc:sldMk cId="3958335208" sldId="375"/>
            <ac:spMk id="4" creationId="{0BE92C04-9E3F-CC4A-FEA3-05C68836E4EF}"/>
          </ac:spMkLst>
        </pc:spChg>
        <pc:spChg chg="mod">
          <ac:chgData name="Abhishek Bhakat" userId="c85b0f7a895b7f22" providerId="Windows Live" clId="Web-{92401BAE-8876-4360-AA48-D1DAD0A5244F}" dt="2025-05-26T15:01:41.899" v="721" actId="20577"/>
          <ac:spMkLst>
            <pc:docMk/>
            <pc:sldMk cId="3958335208" sldId="375"/>
            <ac:spMk id="5" creationId="{08292018-E394-D59B-52F7-F6272C69DED8}"/>
          </ac:spMkLst>
        </pc:spChg>
      </pc:sldChg>
      <pc:sldChg chg="addSp delSp modSp add ord replId">
        <pc:chgData name="Abhishek Bhakat" userId="c85b0f7a895b7f22" providerId="Windows Live" clId="Web-{92401BAE-8876-4360-AA48-D1DAD0A5244F}" dt="2025-05-26T15:07:24.488" v="890" actId="1076"/>
        <pc:sldMkLst>
          <pc:docMk/>
          <pc:sldMk cId="1356683534" sldId="376"/>
        </pc:sldMkLst>
        <pc:spChg chg="del">
          <ac:chgData name="Abhishek Bhakat" userId="c85b0f7a895b7f22" providerId="Windows Live" clId="Web-{92401BAE-8876-4360-AA48-D1DAD0A5244F}" dt="2025-05-26T15:04:31.983" v="746"/>
          <ac:spMkLst>
            <pc:docMk/>
            <pc:sldMk cId="1356683534" sldId="376"/>
            <ac:spMk id="2" creationId="{391FFA5A-A0CE-53A9-2537-F262438CED1F}"/>
          </ac:spMkLst>
        </pc:spChg>
        <pc:spChg chg="mod">
          <ac:chgData name="Abhishek Bhakat" userId="c85b0f7a895b7f22" providerId="Windows Live" clId="Web-{92401BAE-8876-4360-AA48-D1DAD0A5244F}" dt="2025-05-26T15:07:24.488" v="890" actId="1076"/>
          <ac:spMkLst>
            <pc:docMk/>
            <pc:sldMk cId="1356683534" sldId="376"/>
            <ac:spMk id="7" creationId="{70BC9DD7-64CD-1219-5799-8C108E0D53E2}"/>
          </ac:spMkLst>
        </pc:spChg>
        <pc:graphicFrameChg chg="add mod modGraphic">
          <ac:chgData name="Abhishek Bhakat" userId="c85b0f7a895b7f22" providerId="Windows Live" clId="Web-{92401BAE-8876-4360-AA48-D1DAD0A5244F}" dt="2025-05-26T15:07:17.238" v="885" actId="1076"/>
          <ac:graphicFrameMkLst>
            <pc:docMk/>
            <pc:sldMk cId="1356683534" sldId="376"/>
            <ac:graphicFrameMk id="5" creationId="{87164F2F-6C63-25B0-1B73-107A86AE12A1}"/>
          </ac:graphicFrameMkLst>
        </pc:graphicFrameChg>
        <pc:graphicFrameChg chg="add del mod">
          <ac:chgData name="Abhishek Bhakat" userId="c85b0f7a895b7f22" providerId="Windows Live" clId="Web-{92401BAE-8876-4360-AA48-D1DAD0A5244F}" dt="2025-05-26T15:05:23" v="775"/>
          <ac:graphicFrameMkLst>
            <pc:docMk/>
            <pc:sldMk cId="1356683534" sldId="376"/>
            <ac:graphicFrameMk id="6" creationId="{24BC54B2-254B-436A-AE6A-E5C30F58A957}"/>
          </ac:graphicFrameMkLst>
        </pc:graphicFrameChg>
        <pc:picChg chg="del">
          <ac:chgData name="Abhishek Bhakat" userId="c85b0f7a895b7f22" providerId="Windows Live" clId="Web-{92401BAE-8876-4360-AA48-D1DAD0A5244F}" dt="2025-05-26T15:05:03.609" v="771"/>
          <ac:picMkLst>
            <pc:docMk/>
            <pc:sldMk cId="1356683534" sldId="376"/>
            <ac:picMk id="4" creationId="{0CA0F4DF-60E2-8852-79AE-3583E24FE1F0}"/>
          </ac:picMkLst>
        </pc:picChg>
      </pc:sldChg>
      <pc:sldChg chg="modSp add ord replId">
        <pc:chgData name="Abhishek Bhakat" userId="c85b0f7a895b7f22" providerId="Windows Live" clId="Web-{92401BAE-8876-4360-AA48-D1DAD0A5244F}" dt="2025-05-26T15:08:12.068" v="921" actId="20577"/>
        <pc:sldMkLst>
          <pc:docMk/>
          <pc:sldMk cId="1077431615" sldId="377"/>
        </pc:sldMkLst>
        <pc:spChg chg="mod">
          <ac:chgData name="Abhishek Bhakat" userId="c85b0f7a895b7f22" providerId="Windows Live" clId="Web-{92401BAE-8876-4360-AA48-D1DAD0A5244F}" dt="2025-05-26T15:08:00.942" v="916" actId="20577"/>
          <ac:spMkLst>
            <pc:docMk/>
            <pc:sldMk cId="1077431615" sldId="377"/>
            <ac:spMk id="4" creationId="{CCB34051-D9C6-79FC-CFC5-AD0D235F19D3}"/>
          </ac:spMkLst>
        </pc:spChg>
        <pc:spChg chg="mod">
          <ac:chgData name="Abhishek Bhakat" userId="c85b0f7a895b7f22" providerId="Windows Live" clId="Web-{92401BAE-8876-4360-AA48-D1DAD0A5244F}" dt="2025-05-26T15:08:12.068" v="921" actId="20577"/>
          <ac:spMkLst>
            <pc:docMk/>
            <pc:sldMk cId="1077431615" sldId="377"/>
            <ac:spMk id="5" creationId="{BB6DF744-BC1E-5BCD-9CD3-F511ED38A000}"/>
          </ac:spMkLst>
        </pc:spChg>
      </pc:sldChg>
      <pc:sldChg chg="addSp delSp modSp add ord replId">
        <pc:chgData name="Abhishek Bhakat" userId="c85b0f7a895b7f22" providerId="Windows Live" clId="Web-{92401BAE-8876-4360-AA48-D1DAD0A5244F}" dt="2025-05-26T15:23:23.518" v="1087" actId="1076"/>
        <pc:sldMkLst>
          <pc:docMk/>
          <pc:sldMk cId="940924614" sldId="378"/>
        </pc:sldMkLst>
        <pc:spChg chg="mod">
          <ac:chgData name="Abhishek Bhakat" userId="c85b0f7a895b7f22" providerId="Windows Live" clId="Web-{92401BAE-8876-4360-AA48-D1DAD0A5244F}" dt="2025-05-26T15:17:56.007" v="1067" actId="20577"/>
          <ac:spMkLst>
            <pc:docMk/>
            <pc:sldMk cId="940924614" sldId="378"/>
            <ac:spMk id="2" creationId="{D4B79688-AE2A-8579-0751-49736350CF69}"/>
          </ac:spMkLst>
        </pc:spChg>
        <pc:spChg chg="mod">
          <ac:chgData name="Abhishek Bhakat" userId="c85b0f7a895b7f22" providerId="Windows Live" clId="Web-{92401BAE-8876-4360-AA48-D1DAD0A5244F}" dt="2025-05-26T15:16:24.723" v="977" actId="20577"/>
          <ac:spMkLst>
            <pc:docMk/>
            <pc:sldMk cId="940924614" sldId="378"/>
            <ac:spMk id="3" creationId="{169144F3-6451-494B-30E2-7109CBF758E1}"/>
          </ac:spMkLst>
        </pc:spChg>
        <pc:spChg chg="mod">
          <ac:chgData name="Abhishek Bhakat" userId="c85b0f7a895b7f22" providerId="Windows Live" clId="Web-{92401BAE-8876-4360-AA48-D1DAD0A5244F}" dt="2025-05-26T15:16:00.145" v="971" actId="20577"/>
          <ac:spMkLst>
            <pc:docMk/>
            <pc:sldMk cId="940924614" sldId="378"/>
            <ac:spMk id="7" creationId="{0FA4F154-F42E-7510-BCF0-A71875C67B41}"/>
          </ac:spMkLst>
        </pc:spChg>
        <pc:picChg chg="del">
          <ac:chgData name="Abhishek Bhakat" userId="c85b0f7a895b7f22" providerId="Windows Live" clId="Web-{92401BAE-8876-4360-AA48-D1DAD0A5244F}" dt="2025-05-26T15:15:11.174" v="929"/>
          <ac:picMkLst>
            <pc:docMk/>
            <pc:sldMk cId="940924614" sldId="378"/>
            <ac:picMk id="4" creationId="{2712EA52-EDDB-809E-4821-752481E58A16}"/>
          </ac:picMkLst>
        </pc:picChg>
        <pc:picChg chg="add del mod">
          <ac:chgData name="Abhishek Bhakat" userId="c85b0f7a895b7f22" providerId="Windows Live" clId="Web-{92401BAE-8876-4360-AA48-D1DAD0A5244F}" dt="2025-05-26T15:22:09.140" v="1071"/>
          <ac:picMkLst>
            <pc:docMk/>
            <pc:sldMk cId="940924614" sldId="378"/>
            <ac:picMk id="5" creationId="{77376D8C-F6C8-C5F7-418B-863D1974EBB0}"/>
          </ac:picMkLst>
        </pc:picChg>
        <pc:picChg chg="add mod">
          <ac:chgData name="Abhishek Bhakat" userId="c85b0f7a895b7f22" providerId="Windows Live" clId="Web-{92401BAE-8876-4360-AA48-D1DAD0A5244F}" dt="2025-05-26T15:23:23.518" v="1087" actId="1076"/>
          <ac:picMkLst>
            <pc:docMk/>
            <pc:sldMk cId="940924614" sldId="378"/>
            <ac:picMk id="6" creationId="{77F15F20-6E78-C0FA-7A6A-DB8557F42D1C}"/>
          </ac:picMkLst>
        </pc:picChg>
        <pc:picChg chg="add mod">
          <ac:chgData name="Abhishek Bhakat" userId="c85b0f7a895b7f22" providerId="Windows Live" clId="Web-{92401BAE-8876-4360-AA48-D1DAD0A5244F}" dt="2025-05-26T15:23:16.783" v="1085" actId="1076"/>
          <ac:picMkLst>
            <pc:docMk/>
            <pc:sldMk cId="940924614" sldId="378"/>
            <ac:picMk id="8" creationId="{854A5E48-8E57-41C9-D774-FA1072425706}"/>
          </ac:picMkLst>
        </pc:picChg>
      </pc:sldChg>
      <pc:sldChg chg="modSp add ord replId">
        <pc:chgData name="Abhishek Bhakat" userId="c85b0f7a895b7f22" providerId="Windows Live" clId="Web-{92401BAE-8876-4360-AA48-D1DAD0A5244F}" dt="2025-05-26T15:24:28.004" v="1142" actId="20577"/>
        <pc:sldMkLst>
          <pc:docMk/>
          <pc:sldMk cId="1157901418" sldId="379"/>
        </pc:sldMkLst>
        <pc:spChg chg="mod">
          <ac:chgData name="Abhishek Bhakat" userId="c85b0f7a895b7f22" providerId="Windows Live" clId="Web-{92401BAE-8876-4360-AA48-D1DAD0A5244F}" dt="2025-05-26T15:23:47.253" v="1097" actId="20577"/>
          <ac:spMkLst>
            <pc:docMk/>
            <pc:sldMk cId="1157901418" sldId="379"/>
            <ac:spMk id="3" creationId="{B7642B7D-474E-D172-95D7-F569F4FBA531}"/>
          </ac:spMkLst>
        </pc:spChg>
        <pc:spChg chg="mod">
          <ac:chgData name="Abhishek Bhakat" userId="c85b0f7a895b7f22" providerId="Windows Live" clId="Web-{92401BAE-8876-4360-AA48-D1DAD0A5244F}" dt="2025-05-26T15:24:10.910" v="1131" actId="20577"/>
          <ac:spMkLst>
            <pc:docMk/>
            <pc:sldMk cId="1157901418" sldId="379"/>
            <ac:spMk id="4" creationId="{64A76B0E-B148-F467-7304-E913BB4D1B88}"/>
          </ac:spMkLst>
        </pc:spChg>
        <pc:spChg chg="mod">
          <ac:chgData name="Abhishek Bhakat" userId="c85b0f7a895b7f22" providerId="Windows Live" clId="Web-{92401BAE-8876-4360-AA48-D1DAD0A5244F}" dt="2025-05-26T15:24:28.004" v="1142" actId="20577"/>
          <ac:spMkLst>
            <pc:docMk/>
            <pc:sldMk cId="1157901418" sldId="379"/>
            <ac:spMk id="5" creationId="{1E68999F-8D26-7BBC-FF11-93FFA1161AC7}"/>
          </ac:spMkLst>
        </pc:spChg>
      </pc:sldChg>
      <pc:sldChg chg="addSp delSp modSp add ord replId">
        <pc:chgData name="Abhishek Bhakat" userId="c85b0f7a895b7f22" providerId="Windows Live" clId="Web-{92401BAE-8876-4360-AA48-D1DAD0A5244F}" dt="2025-05-26T15:28:36.418" v="1187" actId="1076"/>
        <pc:sldMkLst>
          <pc:docMk/>
          <pc:sldMk cId="707580061" sldId="380"/>
        </pc:sldMkLst>
        <pc:spChg chg="mod">
          <ac:chgData name="Abhishek Bhakat" userId="c85b0f7a895b7f22" providerId="Windows Live" clId="Web-{92401BAE-8876-4360-AA48-D1DAD0A5244F}" dt="2025-05-26T15:28:03.761" v="1182" actId="1076"/>
          <ac:spMkLst>
            <pc:docMk/>
            <pc:sldMk cId="707580061" sldId="380"/>
            <ac:spMk id="2" creationId="{A8D7352B-36DD-894E-6B95-B4AF3C4290D6}"/>
          </ac:spMkLst>
        </pc:spChg>
        <pc:spChg chg="del mod">
          <ac:chgData name="Abhishek Bhakat" userId="c85b0f7a895b7f22" providerId="Windows Live" clId="Web-{92401BAE-8876-4360-AA48-D1DAD0A5244F}" dt="2025-05-26T15:28:00.839" v="1181"/>
          <ac:spMkLst>
            <pc:docMk/>
            <pc:sldMk cId="707580061" sldId="380"/>
            <ac:spMk id="7" creationId="{EB3D4FA9-7704-3CB8-C31F-31E5BBFE4D72}"/>
          </ac:spMkLst>
        </pc:spChg>
        <pc:picChg chg="add mod">
          <ac:chgData name="Abhishek Bhakat" userId="c85b0f7a895b7f22" providerId="Windows Live" clId="Web-{92401BAE-8876-4360-AA48-D1DAD0A5244F}" dt="2025-05-26T15:28:36.418" v="1187" actId="1076"/>
          <ac:picMkLst>
            <pc:docMk/>
            <pc:sldMk cId="707580061" sldId="380"/>
            <ac:picMk id="4" creationId="{19E4A96B-D9D2-FD86-8980-EBB64807F8FA}"/>
          </ac:picMkLst>
        </pc:picChg>
        <pc:picChg chg="del">
          <ac:chgData name="Abhishek Bhakat" userId="c85b0f7a895b7f22" providerId="Windows Live" clId="Web-{92401BAE-8876-4360-AA48-D1DAD0A5244F}" dt="2025-05-26T15:26:08.617" v="1175"/>
          <ac:picMkLst>
            <pc:docMk/>
            <pc:sldMk cId="707580061" sldId="380"/>
            <ac:picMk id="6" creationId="{BD8E038E-7221-6BFA-090C-13F52D101C19}"/>
          </ac:picMkLst>
        </pc:picChg>
        <pc:picChg chg="del">
          <ac:chgData name="Abhishek Bhakat" userId="c85b0f7a895b7f22" providerId="Windows Live" clId="Web-{92401BAE-8876-4360-AA48-D1DAD0A5244F}" dt="2025-05-26T15:26:11.476" v="1176"/>
          <ac:picMkLst>
            <pc:docMk/>
            <pc:sldMk cId="707580061" sldId="380"/>
            <ac:picMk id="8" creationId="{189275BB-4992-5289-0E22-28ACF42B8EC0}"/>
          </ac:picMkLst>
        </pc:picChg>
      </pc:sldChg>
      <pc:sldChg chg="modSp add ord replId">
        <pc:chgData name="Abhishek Bhakat" userId="c85b0f7a895b7f22" providerId="Windows Live" clId="Web-{92401BAE-8876-4360-AA48-D1DAD0A5244F}" dt="2025-05-26T15:30:32.015" v="1241" actId="1076"/>
        <pc:sldMkLst>
          <pc:docMk/>
          <pc:sldMk cId="2391585851" sldId="381"/>
        </pc:sldMkLst>
        <pc:spChg chg="mod">
          <ac:chgData name="Abhishek Bhakat" userId="c85b0f7a895b7f22" providerId="Windows Live" clId="Web-{92401BAE-8876-4360-AA48-D1DAD0A5244F}" dt="2025-05-26T15:29:06.700" v="1215" actId="20577"/>
          <ac:spMkLst>
            <pc:docMk/>
            <pc:sldMk cId="2391585851" sldId="381"/>
            <ac:spMk id="4" creationId="{E0944B23-12CE-A0E1-4783-7935BF365062}"/>
          </ac:spMkLst>
        </pc:spChg>
        <pc:spChg chg="mod">
          <ac:chgData name="Abhishek Bhakat" userId="c85b0f7a895b7f22" providerId="Windows Live" clId="Web-{92401BAE-8876-4360-AA48-D1DAD0A5244F}" dt="2025-05-26T15:30:32.015" v="1241" actId="1076"/>
          <ac:spMkLst>
            <pc:docMk/>
            <pc:sldMk cId="2391585851" sldId="381"/>
            <ac:spMk id="5" creationId="{F7B09A30-D484-4A6A-285B-C35E02D93CE0}"/>
          </ac:spMkLst>
        </pc:spChg>
      </pc:sldChg>
    </pc:docChg>
  </pc:docChgLst>
  <pc:docChgLst>
    <pc:chgData name="Abhishek Bhakat" userId="c85b0f7a895b7f22" providerId="LiveId" clId="{909B051F-5976-4612-A049-BEF60B3B4D45}"/>
    <pc:docChg chg="custSel modSld">
      <pc:chgData name="Abhishek Bhakat" userId="c85b0f7a895b7f22" providerId="LiveId" clId="{909B051F-5976-4612-A049-BEF60B3B4D45}" dt="2025-05-26T18:40:09.599" v="45" actId="20577"/>
      <pc:docMkLst>
        <pc:docMk/>
      </pc:docMkLst>
      <pc:sldChg chg="addSp modSp mod">
        <pc:chgData name="Abhishek Bhakat" userId="c85b0f7a895b7f22" providerId="LiveId" clId="{909B051F-5976-4612-A049-BEF60B3B4D45}" dt="2025-05-26T18:40:09.599" v="45" actId="20577"/>
        <pc:sldMkLst>
          <pc:docMk/>
          <pc:sldMk cId="2336677316" sldId="343"/>
        </pc:sldMkLst>
        <pc:spChg chg="add mod">
          <ac:chgData name="Abhishek Bhakat" userId="c85b0f7a895b7f22" providerId="LiveId" clId="{909B051F-5976-4612-A049-BEF60B3B4D45}" dt="2025-05-26T18:40:09.599" v="45" actId="20577"/>
          <ac:spMkLst>
            <pc:docMk/>
            <pc:sldMk cId="2336677316" sldId="343"/>
            <ac:spMk id="3" creationId="{B90BCA9F-9F09-11DB-EF0D-1F45B35E8488}"/>
          </ac:spMkLst>
        </pc:spChg>
        <pc:spChg chg="mod">
          <ac:chgData name="Abhishek Bhakat" userId="c85b0f7a895b7f22" providerId="LiveId" clId="{909B051F-5976-4612-A049-BEF60B3B4D45}" dt="2025-05-26T18:39:06.692" v="1" actId="1076"/>
          <ac:spMkLst>
            <pc:docMk/>
            <pc:sldMk cId="2336677316" sldId="343"/>
            <ac:spMk id="9" creationId="{76767661-63CB-A645-82F2-3B860E338B67}"/>
          </ac:spMkLst>
        </pc:spChg>
      </pc:sldChg>
      <pc:sldChg chg="delSp mod">
        <pc:chgData name="Abhishek Bhakat" userId="c85b0f7a895b7f22" providerId="LiveId" clId="{909B051F-5976-4612-A049-BEF60B3B4D45}" dt="2025-05-26T18:36:22.735" v="0" actId="21"/>
        <pc:sldMkLst>
          <pc:docMk/>
          <pc:sldMk cId="3198975896" sldId="389"/>
        </pc:sldMkLst>
        <pc:spChg chg="del">
          <ac:chgData name="Abhishek Bhakat" userId="c85b0f7a895b7f22" providerId="LiveId" clId="{909B051F-5976-4612-A049-BEF60B3B4D45}" dt="2025-05-26T18:36:22.735" v="0" actId="21"/>
          <ac:spMkLst>
            <pc:docMk/>
            <pc:sldMk cId="3198975896" sldId="389"/>
            <ac:spMk id="2" creationId="{1C3BBCEB-016A-266B-186C-C2D2F2DC35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2F404-27E3-49BB-94D1-2D30E3280F0F}" type="datetime1">
              <a:rPr lang="en-GB" smtClean="0"/>
              <a:pPr/>
              <a:t>27/05/2025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44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94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192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802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85078-CFEB-C403-C09A-6D95E4A9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4B28C1-D691-A32B-EC87-6D4C38FCF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D28F58-CB0A-D0FD-F2A8-C38B38A2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5E53A-5B15-E187-6E83-B4A6D3CEE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629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A89C7E07-3C67-C64C-8DA0-0404F6303970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60DA6-6E6F-47BF-9680-1B030F525D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8F140D-2B48-4E31-9E97-08B68ABBAC1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9B87D-E8CF-49AE-9326-2FEED2392F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A139CE-3E4D-4224-B157-2D29EC10FE4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F2453-9E16-47FE-A8ED-4661246DE5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6E9EA-D950-424A-BC92-F6794D6E5D6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endParaRPr lang="en-GB" noProof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10C66-2FF2-41F8-98FA-BE4983369645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851A3FD-B717-4588-9809-4FFAC5FF47A1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85929-1018-4370-A170-074C414B228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84536E-AD08-4371-85E9-A816C30B6AE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78EA5-216B-41F7-80D1-9ED07FFDB6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2CC63-C628-4456-9B92-DA4E670BAC0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42D896-6ACC-40D7-8D8B-F9AF3E7DE1A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9F7A1E-B7E2-4E9C-A66C-BCE08900C5F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Click to edit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0184F-2619-4333-B49F-C7ACE8B2C3A6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A1C65-B00C-4CA4-83B6-3DFA3DF9629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</a:t>
            </a:r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GB" noProof="0"/>
              <a:t>Click to edit 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GB" noProof="0"/>
              <a:t>Click to edit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6DFD4-BF8C-4939-874D-85B7DF95676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3856F-38E9-4BBF-93D8-0F8AC2E0E6C7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A67D7CDD-04F6-4DA1-B148-B380BAA1027D}" type="datetime4">
              <a:rPr lang="en-GB" noProof="0" smtClean="0">
                <a:latin typeface="+mn-lt"/>
              </a:rPr>
              <a:t>27 May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 rtl="0"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nowflakes-88.blogspot.com/2011/02/list-of-movies-in-february-2011.html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nowflakes-88.blogspot.com/2011/02/list-of-movies-in-february-2011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rive.google.com/file/d/1XpGThHzLnXxL_7aQo2sCpYL3SeB18MMB/vie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Microsoft_Exce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0978" y="2116182"/>
            <a:ext cx="8197647" cy="1514019"/>
          </a:xfrm>
        </p:spPr>
        <p:txBody>
          <a:bodyPr rtlCol="0"/>
          <a:lstStyle/>
          <a:p>
            <a:r>
              <a:rPr lang="en-GB"/>
              <a:t>IMDB MOVIE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endParaRPr lang="en-GB">
              <a:latin typeface="Franklin Gothic Demi"/>
            </a:endParaRPr>
          </a:p>
          <a:p>
            <a:r>
              <a:rPr lang="en-GB"/>
              <a:t>BY ABHISHEK BHAKAT</a:t>
            </a:r>
          </a:p>
          <a:p>
            <a:r>
              <a:rPr lang="en-GB"/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39D9-1D23-2D5B-DF28-9AB265145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ED286-A79E-F45C-5AC7-1100DA63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GENRE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FE9389-4023-C92C-9910-764A6C5B5DDD}"/>
              </a:ext>
            </a:extLst>
          </p:cNvPr>
          <p:cNvSpPr txBox="1"/>
          <p:nvPr/>
        </p:nvSpPr>
        <p:spPr>
          <a:xfrm>
            <a:off x="2635739" y="1084384"/>
            <a:ext cx="85754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00B050"/>
                </a:solidFill>
                <a:ea typeface="+mn-lt"/>
                <a:cs typeface="+mn-lt"/>
              </a:rPr>
              <a:t>TASK A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 : </a:t>
            </a:r>
            <a:r>
              <a:rPr lang="en-GB" b="1" err="1">
                <a:solidFill>
                  <a:schemeClr val="bg1"/>
                </a:solidFill>
                <a:ea typeface="+mn-lt"/>
                <a:cs typeface="+mn-lt"/>
              </a:rPr>
              <a:t>Analyze</a:t>
            </a:r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 the distribution of movie genres and their impact on the IMDB score</a:t>
            </a:r>
            <a:r>
              <a:rPr lang="en-GB" sz="1600">
                <a:solidFill>
                  <a:srgbClr val="8492A6"/>
                </a:solidFill>
                <a:ea typeface="+mn-lt"/>
                <a:cs typeface="+mn-lt"/>
              </a:rPr>
              <a:t>.</a:t>
            </a:r>
            <a:endParaRPr lang="en-US" sz="2800"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87F1E-577C-4300-BFC0-11284207C662}"/>
              </a:ext>
            </a:extLst>
          </p:cNvPr>
          <p:cNvSpPr txBox="1"/>
          <p:nvPr/>
        </p:nvSpPr>
        <p:spPr>
          <a:xfrm>
            <a:off x="3046046" y="1459523"/>
            <a:ext cx="905412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242424"/>
                </a:solidFill>
                <a:ea typeface="+mn-lt"/>
                <a:cs typeface="+mn-lt"/>
              </a:rPr>
              <a:t>Task</a:t>
            </a:r>
            <a:r>
              <a:rPr lang="en-GB" sz="1600" b="1">
                <a:solidFill>
                  <a:srgbClr val="242424"/>
                </a:solidFill>
                <a:ea typeface="+mn-lt"/>
                <a:cs typeface="+mn-lt"/>
              </a:rPr>
              <a:t> : Determine the most common genres of movies in the dataset. Then, for each genre, calculate descriptive statistics (mean, median, mode, range, variance, standard deviation) of the IMDB scores.</a:t>
            </a:r>
            <a:endParaRPr lang="en-US" sz="2000" b="1"/>
          </a:p>
          <a:p>
            <a:pPr algn="l"/>
            <a:endParaRPr lang="en-GB" sz="2400" b="1"/>
          </a:p>
        </p:txBody>
      </p:sp>
      <p:pic>
        <p:nvPicPr>
          <p:cNvPr id="2" name="Picture 1" descr="A yellow chart with black squares&#10;&#10;AI-generated content may be incorrect.">
            <a:extLst>
              <a:ext uri="{FF2B5EF4-FFF2-40B4-BE49-F238E27FC236}">
                <a16:creationId xmlns:a16="http://schemas.microsoft.com/office/drawing/2014/main" id="{472A085B-C058-951F-BCF8-5E5A7B812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617" y="2319582"/>
            <a:ext cx="10974997" cy="40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3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A7ECB-6F60-678E-015E-51D6D6CDE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90275A-9615-D9B1-B725-B8ED7868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GENRE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A8BD38-D3B8-10C4-7C1E-4C5A27E2E1EB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40DDF-F199-80E9-9A3B-A8358F0BDDC1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966B54-F361-EFF2-5725-1140E59FA2F9}"/>
              </a:ext>
            </a:extLst>
          </p:cNvPr>
          <p:cNvSpPr txBox="1"/>
          <p:nvPr/>
        </p:nvSpPr>
        <p:spPr>
          <a:xfrm>
            <a:off x="1219199" y="2309446"/>
            <a:ext cx="422812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Chart 1: Distribution of Movie Genres</a:t>
            </a:r>
            <a:endParaRPr lang="en-US" sz="2000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5D32B-4D06-3421-7706-E5F107F89AE1}"/>
              </a:ext>
            </a:extLst>
          </p:cNvPr>
          <p:cNvSpPr txBox="1"/>
          <p:nvPr/>
        </p:nvSpPr>
        <p:spPr>
          <a:xfrm>
            <a:off x="1746738" y="2895600"/>
            <a:ext cx="967935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Drama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is the most produced genre with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2,459 movies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followed by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Comedy (1,812)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Thriller (1,337)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These three genres make up a significant portion of the total movie dataset, indicating their popularity and widespread appeal.</a:t>
            </a:r>
            <a:endParaRPr lang="en-GB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Less common genres include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Western (93)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Film-Noir (6)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Short (3)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News (3)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suggesting niche interest or limited production.</a:t>
            </a:r>
            <a:endParaRPr lang="en-GB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Action, Romance, and Adventure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also have substantial counts, highlighting strong viewer demand for excitement and emotional narratives.</a:t>
            </a:r>
            <a:endParaRPr lang="en-GB">
              <a:solidFill>
                <a:srgbClr val="000000"/>
              </a:solidFill>
            </a:endParaRPr>
          </a:p>
          <a:p>
            <a:pPr algn="l"/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7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559818-53B7-15C5-3FE2-DB9C7D90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GENRE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8529EC-21C9-C499-FB9A-B507D14C3DA6}"/>
              </a:ext>
            </a:extLst>
          </p:cNvPr>
          <p:cNvSpPr txBox="1"/>
          <p:nvPr/>
        </p:nvSpPr>
        <p:spPr>
          <a:xfrm>
            <a:off x="2489201" y="1074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chemeClr val="bg1"/>
                </a:solidFill>
                <a:ea typeface="+mn-lt"/>
                <a:cs typeface="+mn-lt"/>
              </a:rPr>
              <a:t>Here is the descriptive statistics of the top 7 Genres</a:t>
            </a:r>
            <a:endParaRPr lang="en-GB" sz="160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691317-4701-C7E8-8B34-0742FA53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1" y="2410436"/>
            <a:ext cx="11195294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70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2C59-534F-13CB-6CBF-9E79B9D3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7A119D-AB72-630C-1525-26935D8F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GENRE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80C22-9EBE-4D0A-F483-39E7C32982FA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B4D9A9-A6AA-61C6-2FE1-693BF5061A25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253F0C-3AC2-53E2-CBAC-99ED5229D67B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Descriptive Statistics of Top 7 Genres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D5294D-30E8-8153-4DA1-4B2C706824FB}"/>
              </a:ext>
            </a:extLst>
          </p:cNvPr>
          <p:cNvSpPr txBox="1"/>
          <p:nvPr/>
        </p:nvSpPr>
        <p:spPr>
          <a:xfrm>
            <a:off x="1746738" y="2895600"/>
            <a:ext cx="967935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Drama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has the highest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mean IMDb score (6.7)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median score (6.8)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indicating consistent quality and viewer approval.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Comedy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has the highest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mode IMDb score (7.2)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and a relatively high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maximum score (9.5)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showing that while average ratings are moderate, some comedies perform exceptionally well.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Thriller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has 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widest range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in IMDb scores (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7.8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), suggesting varying quality across thriller movies.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Adventure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has 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lowest minimum score (1.7)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highest variance (1.3)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indicating high inconsistency in viewer ratings.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Crime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Action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also show relatively high variation, with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standard deviations around 1.1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Overall,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Drama and Comedy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offer the most reliable viewing experiences in terms of average ratings and consistency.</a:t>
            </a:r>
            <a:endParaRPr lang="en-GB"/>
          </a:p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153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244F8-CC65-C88C-83CB-F83764209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DAE913-A277-69A7-A5B7-7E7A5E90D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DURATION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3E516-5103-DEA7-55AA-20127C6BCDEB}"/>
              </a:ext>
            </a:extLst>
          </p:cNvPr>
          <p:cNvSpPr txBox="1"/>
          <p:nvPr/>
        </p:nvSpPr>
        <p:spPr>
          <a:xfrm>
            <a:off x="1912816" y="918307"/>
            <a:ext cx="836050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B050"/>
                </a:solidFill>
                <a:ea typeface="+mn-lt"/>
                <a:cs typeface="+mn-lt"/>
              </a:rPr>
              <a:t>TASK B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: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Analyze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 the distribution of movie durations and its impact on the IMDB score.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216C41-EADB-2BB9-C452-9A9F4F50421F}"/>
              </a:ext>
            </a:extLst>
          </p:cNvPr>
          <p:cNvSpPr txBox="1"/>
          <p:nvPr/>
        </p:nvSpPr>
        <p:spPr>
          <a:xfrm>
            <a:off x="2293816" y="1445845"/>
            <a:ext cx="8546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Analyze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 the distribution of movie durations and identify the relationship between movie duration and IMDB score.</a:t>
            </a: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" name="Picture 3" descr="A blue and black dotted line&#10;&#10;AI-generated content may be incorrect.">
            <a:extLst>
              <a:ext uri="{FF2B5EF4-FFF2-40B4-BE49-F238E27FC236}">
                <a16:creationId xmlns:a16="http://schemas.microsoft.com/office/drawing/2014/main" id="{C1F77C5F-5ECC-FE56-E6A1-4087AB4A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34" y="2448412"/>
            <a:ext cx="10127272" cy="419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26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05B0-6AAD-511E-B48A-0C508ED4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FF3FAA-D62F-2F2F-7649-AF616FA9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DURATION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2FE14-9FB9-E2DC-CC5D-C723406F0EBE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944FDB-F35A-2940-416B-CE7AC4705B77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92C04-9E3F-CC4A-FEA3-05C68836E4EF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Duration vs </a:t>
            </a:r>
            <a:r>
              <a:rPr lang="en-GB" sz="2000" b="1" err="1">
                <a:solidFill>
                  <a:schemeClr val="bg1"/>
                </a:solidFill>
                <a:ea typeface="+mn-lt"/>
                <a:cs typeface="+mn-lt"/>
              </a:rPr>
              <a:t>Imdb</a:t>
            </a:r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 Score 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92018-E394-D59B-52F7-F6272C69DED8}"/>
              </a:ext>
            </a:extLst>
          </p:cNvPr>
          <p:cNvSpPr txBox="1"/>
          <p:nvPr/>
        </p:nvSpPr>
        <p:spPr>
          <a:xfrm>
            <a:off x="1746738" y="2895600"/>
            <a:ext cx="967935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scatter plot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shows a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positive correlation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between movie duration and IMDb score, as indicated by the upward trend of the regression line.</a:t>
            </a:r>
            <a:endParaRPr lang="en-GB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This suggests that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longer movies tend to receive higher IMDb scores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on average, although the relationship is not very strong.</a:t>
            </a:r>
            <a:endParaRPr lang="en-GB"/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majority of movies fall between 80 and 150 minutes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with scores mostly ranging from 5 to 8.</a:t>
            </a:r>
            <a:endParaRPr lang="en-GB"/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A few outliers exist — very short or very long movies with unusually high or low scores, but they are rare.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</a:endParaRPr>
          </a:p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3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2BB16-5B0A-A400-72A5-8F183195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D341B1-0B90-D7E6-2968-BFFB7930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DURATION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C9DD7-64CD-1219-5799-8C108E0D53E2}"/>
              </a:ext>
            </a:extLst>
          </p:cNvPr>
          <p:cNvSpPr txBox="1"/>
          <p:nvPr/>
        </p:nvSpPr>
        <p:spPr>
          <a:xfrm>
            <a:off x="1912816" y="1260230"/>
            <a:ext cx="836050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400" b="1">
                <a:solidFill>
                  <a:srgbClr val="000000"/>
                </a:solidFill>
              </a:rPr>
              <a:t>Descriptive Statistics for Duration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164F2F-6C63-25B0-1B73-107A86AE1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59839"/>
              </p:ext>
            </p:extLst>
          </p:nvPr>
        </p:nvGraphicFramePr>
        <p:xfrm>
          <a:off x="2031219" y="2705530"/>
          <a:ext cx="8825133" cy="1770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1711">
                  <a:extLst>
                    <a:ext uri="{9D8B030D-6E8A-4147-A177-3AD203B41FA5}">
                      <a16:colId xmlns:a16="http://schemas.microsoft.com/office/drawing/2014/main" val="2443049463"/>
                    </a:ext>
                  </a:extLst>
                </a:gridCol>
                <a:gridCol w="2941711">
                  <a:extLst>
                    <a:ext uri="{9D8B030D-6E8A-4147-A177-3AD203B41FA5}">
                      <a16:colId xmlns:a16="http://schemas.microsoft.com/office/drawing/2014/main" val="1473568289"/>
                    </a:ext>
                  </a:extLst>
                </a:gridCol>
                <a:gridCol w="2941711">
                  <a:extLst>
                    <a:ext uri="{9D8B030D-6E8A-4147-A177-3AD203B41FA5}">
                      <a16:colId xmlns:a16="http://schemas.microsoft.com/office/drawing/2014/main" val="3334021477"/>
                    </a:ext>
                  </a:extLst>
                </a:gridCol>
              </a:tblGrid>
              <a:tr h="785446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solidFill>
                            <a:schemeClr val="bg1"/>
                          </a:solidFill>
                        </a:rPr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35265"/>
                  </a:ext>
                </a:extLst>
              </a:tr>
              <a:tr h="825897"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92D050"/>
                          </a:solidFill>
                        </a:rPr>
                        <a:t>108.02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92D050"/>
                          </a:solidFill>
                        </a:rPr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b="1" dirty="0">
                          <a:solidFill>
                            <a:srgbClr val="92D050"/>
                          </a:solidFill>
                        </a:rPr>
                        <a:t>21.98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39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683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30904-7B1E-DAF4-7722-F45B7B96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552724-BC24-E7A0-57B0-72DA8A0EF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MOVIE DURATION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1393F-7EBC-8D1C-5A0D-CFFA4A1301A1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FD32CE-5CCC-063F-B072-8939E54CF39D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B34051-D9C6-79FC-CFC5-AD0D235F19D3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Descriptive Statistics for Movie Duration 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DF744-BC1E-5BCD-9CD3-F511ED38A000}"/>
              </a:ext>
            </a:extLst>
          </p:cNvPr>
          <p:cNvSpPr txBox="1"/>
          <p:nvPr/>
        </p:nvSpPr>
        <p:spPr>
          <a:xfrm>
            <a:off x="1746738" y="2895600"/>
            <a:ext cx="967935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average movie duration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is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108.02 minutes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with a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median of 104 minutes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indicating a slightly right-skewed distribution (some longer movies).</a:t>
            </a:r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standard deviation is 21.98 minutes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meaning most movies fall within the range of approximately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86 to 130 minutes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</a:endParaRPr>
          </a:p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43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6530-1E71-C294-4ABE-895C9591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144F3-6451-494B-30E2-7109CBF7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LANGUAGE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F154-F42E-7510-BCF0-A71875C67B41}"/>
              </a:ext>
            </a:extLst>
          </p:cNvPr>
          <p:cNvSpPr txBox="1"/>
          <p:nvPr/>
        </p:nvSpPr>
        <p:spPr>
          <a:xfrm>
            <a:off x="1912816" y="918307"/>
            <a:ext cx="8360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B050"/>
                </a:solidFill>
                <a:ea typeface="+mn-lt"/>
                <a:cs typeface="+mn-lt"/>
              </a:rPr>
              <a:t>TASK C 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: Examine the distribution of movies based on their Language.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79688-AE2A-8579-0751-49736350CF69}"/>
              </a:ext>
            </a:extLst>
          </p:cNvPr>
          <p:cNvSpPr txBox="1"/>
          <p:nvPr/>
        </p:nvSpPr>
        <p:spPr>
          <a:xfrm>
            <a:off x="2293816" y="1445845"/>
            <a:ext cx="8546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Determine the most common language used in the movies and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analyze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 their impact on IMDB score using descriptive statistics.</a:t>
            </a:r>
            <a:endParaRPr lang="en-US" b="1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6" name="Picture 5" descr="A yellow rectangular object with black text&#10;&#10;AI-generated content may be incorrect.">
            <a:extLst>
              <a:ext uri="{FF2B5EF4-FFF2-40B4-BE49-F238E27FC236}">
                <a16:creationId xmlns:a16="http://schemas.microsoft.com/office/drawing/2014/main" id="{77F15F20-6E78-C0FA-7A6A-DB8557F42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26" y="2369649"/>
            <a:ext cx="2472348" cy="4140932"/>
          </a:xfrm>
          <a:prstGeom prst="rect">
            <a:avLst/>
          </a:prstGeom>
        </p:spPr>
      </p:pic>
      <p:pic>
        <p:nvPicPr>
          <p:cNvPr id="8" name="Picture 7" descr="A yellow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54A5E48-8E57-41C9-D774-FA1072425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0224" y="2371849"/>
            <a:ext cx="8827478" cy="421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24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43081-65A2-3E01-C0EE-6F38371F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642B7D-474E-D172-95D7-F569F4FB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LANGUAGE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A0EB5-D5E7-EC3E-EA98-A996DCD3F3EC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AA0292-FDFE-1C3B-A500-BC4D4241E3FB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76B0E-B148-F467-7304-E913BB4D1B88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Distribution of Languages 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8999F-8D26-7BBC-FF11-93FFA1161AC7}"/>
              </a:ext>
            </a:extLst>
          </p:cNvPr>
          <p:cNvSpPr txBox="1"/>
          <p:nvPr/>
        </p:nvSpPr>
        <p:spPr>
          <a:xfrm>
            <a:off x="1746738" y="2895600"/>
            <a:ext cx="9679352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English dominates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the dataset, with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4499 movies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far more than any other language.</a:t>
            </a:r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French (72), Spanish (40), Hindi (28), Mandarin (24)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Japanese (16)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 are the next most common languages, but they appear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in significantly lower numbers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/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Most of the other languages are underrepresented (less than 10 movies), and many (like Tamil, Urdu, Vietnamese, etc.) have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only 1 movie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/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This skewed distribution suggests that 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English-language films are overrepresented</a:t>
            </a:r>
            <a:r>
              <a:rPr lang="en-GB">
                <a:solidFill>
                  <a:srgbClr val="000000"/>
                </a:solidFill>
                <a:ea typeface="+mn-lt"/>
                <a:cs typeface="+mn-lt"/>
              </a:rPr>
              <a:t>, possibly due to greater global production and/or availability in datasets.</a:t>
            </a:r>
            <a:endParaRPr lang="en-GB"/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>
              <a:solidFill>
                <a:srgbClr val="000000"/>
              </a:solidFill>
            </a:endParaRPr>
          </a:p>
          <a:p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90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4756-A790-C845-A85F-35391529E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</p:spPr>
        <p:txBody>
          <a:bodyPr rtlCol="0"/>
          <a:lstStyle/>
          <a:p>
            <a:pPr rtl="0"/>
            <a:r>
              <a:rPr lang="en-GB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C6698-132B-1143-A2A9-00A97D9572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369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01. PROJECT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015C52-08ED-464E-B7E8-24892D9C13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608496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/>
              <a:t>02. APPROACH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32B0C1D-C221-7C47-B7D6-77E7BDB4174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62269" y="4522803"/>
            <a:ext cx="2465754" cy="24233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03. TECH-STACK USED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9BD3932-D1D0-1045-BD96-8B26F11B85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369332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/>
              <a:t>04. INSIGHTS</a:t>
            </a:r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115086E-2AC3-4F4D-8F85-104CFA64FE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369332"/>
          </a:xfrm>
        </p:spPr>
        <p:txBody>
          <a:bodyPr vert="horz" lIns="0" tIns="0" rIns="0" bIns="0" rtlCol="0" anchor="t">
            <a:noAutofit/>
          </a:bodyPr>
          <a:lstStyle/>
          <a:p>
            <a:pPr rtl="0"/>
            <a:r>
              <a:rPr lang="en-GB"/>
              <a:t>05. </a:t>
            </a:r>
            <a:r>
              <a:rPr lang="en-GB" dirty="0"/>
              <a:t>RESULTS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0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FB7B6-E068-12CB-5F61-329703415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18A230-B3F3-180A-6C6D-259D9E459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LANGUAGE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D7352B-36DD-894E-6B95-B4AF3C4290D6}"/>
              </a:ext>
            </a:extLst>
          </p:cNvPr>
          <p:cNvSpPr txBox="1"/>
          <p:nvPr/>
        </p:nvSpPr>
        <p:spPr>
          <a:xfrm>
            <a:off x="1824893" y="1348153"/>
            <a:ext cx="85461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Descriptive statistics of Languages</a:t>
            </a:r>
          </a:p>
        </p:txBody>
      </p:sp>
      <p:pic>
        <p:nvPicPr>
          <p:cNvPr id="4" name="Picture 3" descr="A graph of different languages&#10;&#10;AI-generated content may be incorrect.">
            <a:extLst>
              <a:ext uri="{FF2B5EF4-FFF2-40B4-BE49-F238E27FC236}">
                <a16:creationId xmlns:a16="http://schemas.microsoft.com/office/drawing/2014/main" id="{19E4A96B-D9D2-FD86-8980-EBB64807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6" y="2394316"/>
            <a:ext cx="9690587" cy="392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58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26B4-C03C-DDCA-991F-E6C890CD2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AC7B08-2A07-02C8-F003-BAA785D0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LANGUAGE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E2414-346C-CF27-62DC-E1FC9DA95805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C415E-B919-E0DA-36A7-06FA03C7C58F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44B23-12CE-A0E1-4783-7935BF365062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solidFill>
                  <a:schemeClr val="bg1"/>
                </a:solidFill>
                <a:ea typeface="+mn-lt"/>
                <a:cs typeface="+mn-lt"/>
              </a:rPr>
              <a:t>Descriptive Statistics of Languages: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B09A30-D484-4A6A-285B-C35E02D93CE0}"/>
              </a:ext>
            </a:extLst>
          </p:cNvPr>
          <p:cNvSpPr txBox="1"/>
          <p:nvPr/>
        </p:nvSpPr>
        <p:spPr>
          <a:xfrm>
            <a:off x="2293815" y="2709985"/>
            <a:ext cx="9679352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French and Spanish movies have the highest average IMDb scores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:</a:t>
            </a:r>
            <a:endParaRPr lang="en-GB" sz="160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Mean IMDb Score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: French (7.02), Spanish (6.94), Mandarin (6.79)</a:t>
            </a:r>
            <a:endParaRPr lang="en-GB" sz="1600"/>
          </a:p>
          <a:p>
            <a:pPr lvl="1"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English movies have a lower mean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 of </a:t>
            </a: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6.37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sz="1600"/>
          </a:p>
          <a:p>
            <a:pPr lvl="1"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Median scores follow a similar trend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, indicating </a:t>
            </a: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consistent audience approval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 for French and Spanish movies.</a:t>
            </a:r>
            <a:endParaRPr lang="en-GB" sz="1600"/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Hindi movies have the highest variance (1.89)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, meaning the quality of Hindi movies varies significantly — some perform very well, others poorly.</a:t>
            </a:r>
            <a:endParaRPr lang="en-GB" sz="1600"/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French movies have the lowest standard deviation (0.71)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, suggesting that </a:t>
            </a: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they are more consistent in quality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sz="1600"/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While </a:t>
            </a: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English movies are the most produced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, their </a:t>
            </a:r>
            <a:r>
              <a:rPr lang="en-GB" sz="1600" b="1">
                <a:solidFill>
                  <a:srgbClr val="000000"/>
                </a:solidFill>
                <a:ea typeface="+mn-lt"/>
                <a:cs typeface="+mn-lt"/>
              </a:rPr>
              <a:t>average ratings are lower and more variable</a:t>
            </a:r>
            <a:r>
              <a:rPr lang="en-GB" sz="1600">
                <a:solidFill>
                  <a:srgbClr val="000000"/>
                </a:solidFill>
                <a:ea typeface="+mn-lt"/>
                <a:cs typeface="+mn-lt"/>
              </a:rPr>
              <a:t> than some of the less represented languages.</a:t>
            </a:r>
            <a:endParaRPr lang="en-GB" sz="1600"/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endParaRPr lang="en-GB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585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AD253-5D14-B11A-7FAB-E43004C2B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BFC62-5CED-C1C2-D141-7DC59599C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DIRECTOR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979E5-F2D0-2964-920A-7691F3CA328A}"/>
              </a:ext>
            </a:extLst>
          </p:cNvPr>
          <p:cNvSpPr txBox="1"/>
          <p:nvPr/>
        </p:nvSpPr>
        <p:spPr>
          <a:xfrm>
            <a:off x="1912816" y="918307"/>
            <a:ext cx="8360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B050"/>
                </a:solidFill>
                <a:ea typeface="+mn-lt"/>
                <a:cs typeface="+mn-lt"/>
              </a:rPr>
              <a:t>TASK D 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: Influence of directors on movie ratings</a:t>
            </a:r>
            <a:endParaRPr lang="en-US" b="1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0F913E-7D38-2488-7625-E393E07E173F}"/>
              </a:ext>
            </a:extLst>
          </p:cNvPr>
          <p:cNvSpPr txBox="1"/>
          <p:nvPr/>
        </p:nvSpPr>
        <p:spPr>
          <a:xfrm>
            <a:off x="2274278" y="1289537"/>
            <a:ext cx="8546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Identify the top directors based on their average IMDB score and </a:t>
            </a:r>
            <a:r>
              <a:rPr lang="en-GB" b="1" err="1">
                <a:solidFill>
                  <a:srgbClr val="000000"/>
                </a:solidFill>
                <a:ea typeface="+mn-lt"/>
                <a:cs typeface="+mn-lt"/>
              </a:rPr>
              <a:t>analyze</a:t>
            </a:r>
            <a:r>
              <a:rPr lang="en-GB" b="1">
                <a:solidFill>
                  <a:srgbClr val="000000"/>
                </a:solidFill>
                <a:ea typeface="+mn-lt"/>
                <a:cs typeface="+mn-lt"/>
              </a:rPr>
              <a:t> their contribution to the success of movies using percentile calculations.</a:t>
            </a:r>
            <a:endParaRPr lang="en-US" b="1">
              <a:solidFill>
                <a:srgbClr val="000000"/>
              </a:solidFill>
            </a:endParaRPr>
          </a:p>
        </p:txBody>
      </p:sp>
      <p:pic>
        <p:nvPicPr>
          <p:cNvPr id="4" name="Picture 3" descr="A graph of a number of directors&#10;&#10;AI-generated content may be incorrect.">
            <a:extLst>
              <a:ext uri="{FF2B5EF4-FFF2-40B4-BE49-F238E27FC236}">
                <a16:creationId xmlns:a16="http://schemas.microsoft.com/office/drawing/2014/main" id="{38F8B4E9-D6C9-A53B-8018-A223F421F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789" y="2513746"/>
            <a:ext cx="9901115" cy="384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550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BCEFB-44D3-807B-4B2B-BCC675B6D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A11B02-D0B5-02E5-7B11-E6B6CDD61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DIRECTOR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1D3A4-DADC-B093-2E9B-0EDCD1346E72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A6068-A7E2-CCE4-BA44-CC7414D1D5FC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E1563F-1839-2012-0254-E6DC3EEC4AC8}"/>
              </a:ext>
            </a:extLst>
          </p:cNvPr>
          <p:cNvSpPr txBox="1"/>
          <p:nvPr/>
        </p:nvSpPr>
        <p:spPr>
          <a:xfrm>
            <a:off x="1219199" y="2211754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a typeface="+mn-lt"/>
                <a:cs typeface="+mn-lt"/>
              </a:rPr>
              <a:t>Top Directors: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31F3B-2E68-C347-62B6-2F7AE3C0A600}"/>
              </a:ext>
            </a:extLst>
          </p:cNvPr>
          <p:cNvSpPr txBox="1"/>
          <p:nvPr/>
        </p:nvSpPr>
        <p:spPr>
          <a:xfrm>
            <a:off x="2137507" y="2709985"/>
            <a:ext cx="9679352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Christopher Nolan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stands out with the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highest average IMDb score of 8.4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and is placed in the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topmost percentile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indicating widespread critical and audience acclaim.</a:t>
            </a:r>
            <a:endParaRPr lang="en-GB" sz="1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Quentin Tarantino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follows with an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8.2 average score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also within a very high percentile, reflecting a consistently strong filmography.</a:t>
            </a:r>
            <a:endParaRPr lang="en-GB" sz="1600" dirty="0"/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Peter Jackson (7.9)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David Fincher (7.8)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Martin Scorsese (7.7)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also rank in high percentiles, showing that their work is highly appreciated in the industry.</a:t>
            </a:r>
            <a:endParaRPr lang="en-GB" sz="1600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As we move down the list to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Steven Spielberg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Francis Ford Coppola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Danny Boyle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(7.4–7.5 scores), there’s a slight dip in average ratings, but the percentile remains relatively stable.</a:t>
            </a:r>
            <a:endParaRPr lang="en-GB" sz="1600"/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Robert Zemeckis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Richard Linklater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with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7.3 average scores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still maintain a good percentile, affirming their solid reputations.</a:t>
            </a:r>
            <a:endParaRPr lang="en-GB" sz="16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The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orange line (Percentile)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shows a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slight downward trend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, indicating a small decline in relative standing, but all directors remain in the </a:t>
            </a:r>
            <a:r>
              <a:rPr lang="en-GB" sz="1400" b="1" dirty="0">
                <a:solidFill>
                  <a:srgbClr val="000000"/>
                </a:solidFill>
                <a:ea typeface="+mn-lt"/>
                <a:cs typeface="+mn-lt"/>
              </a:rPr>
              <a:t>top quartile</a:t>
            </a:r>
            <a:r>
              <a:rPr lang="en-GB" sz="1400" dirty="0">
                <a:solidFill>
                  <a:srgbClr val="000000"/>
                </a:solidFill>
                <a:ea typeface="+mn-lt"/>
                <a:cs typeface="+mn-lt"/>
              </a:rPr>
              <a:t> of performance.</a:t>
            </a:r>
            <a:endParaRPr lang="en-GB" sz="1600" dirty="0"/>
          </a:p>
          <a:p>
            <a:pPr>
              <a:buFont typeface="Arial"/>
              <a:buChar char="•"/>
            </a:pPr>
            <a:endParaRPr lang="en-GB" sz="14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400">
              <a:solidFill>
                <a:srgbClr val="000000"/>
              </a:solidFill>
            </a:endParaRPr>
          </a:p>
          <a:p>
            <a:endParaRPr lang="en-GB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71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88919-C85B-3E46-7FBF-61EBDAA81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D00715-999A-693B-085E-663E7D3F7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/>
              <a:t>DIRECTOR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3AFCD7-86E3-87CD-1EAB-5A667A9103FF}"/>
              </a:ext>
            </a:extLst>
          </p:cNvPr>
          <p:cNvSpPr txBox="1"/>
          <p:nvPr/>
        </p:nvSpPr>
        <p:spPr>
          <a:xfrm>
            <a:off x="1912816" y="1426307"/>
            <a:ext cx="8360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IMDB score and percentile insights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1B93C4-AB5E-2C1D-969F-DB9FAED714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835363"/>
              </p:ext>
            </p:extLst>
          </p:nvPr>
        </p:nvGraphicFramePr>
        <p:xfrm>
          <a:off x="1914768" y="2295769"/>
          <a:ext cx="8860348" cy="4079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5087">
                  <a:extLst>
                    <a:ext uri="{9D8B030D-6E8A-4147-A177-3AD203B41FA5}">
                      <a16:colId xmlns:a16="http://schemas.microsoft.com/office/drawing/2014/main" val="2762945140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3336793946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1656378592"/>
                    </a:ext>
                  </a:extLst>
                </a:gridCol>
                <a:gridCol w="2215087">
                  <a:extLst>
                    <a:ext uri="{9D8B030D-6E8A-4147-A177-3AD203B41FA5}">
                      <a16:colId xmlns:a16="http://schemas.microsoft.com/office/drawing/2014/main" val="137463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Director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Average </a:t>
                      </a:r>
                      <a:r>
                        <a:rPr lang="en-GB" err="1">
                          <a:solidFill>
                            <a:schemeClr val="bg1"/>
                          </a:solidFill>
                        </a:rPr>
                        <a:t>Imbd</a:t>
                      </a:r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Count of Movies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/>
                          </a:solidFill>
                        </a:rPr>
                        <a:t>Percentile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21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Christopher Nolan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98.7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16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Quentin Tarantino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25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Peter Jackson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92.7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349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David Fincher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1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Martin Scorsese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853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Steven Spielberg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81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Francis Ford Coppola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75831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Danny Boyle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32395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Robert Zemeckis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33390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latin typeface="Franklin Gothic Book"/>
                        </a:rPr>
                        <a:t>Richard Linklater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80.6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2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007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85961-C5E5-D75B-4A92-9659C678B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17EEBF-012D-03ED-234A-B64C5F52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DIRECTOR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FF7CB-7A18-0E36-DA63-F4D167C14580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E109F3-B95E-A600-9E6B-61B12BB9E3B0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EEDBB-F666-937C-3C71-408C54C031DF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a typeface="+mn-lt"/>
                <a:cs typeface="+mn-lt"/>
              </a:rPr>
              <a:t>Top 10 Directors &amp; Percentile: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19C97-851C-FB43-FF22-4FEEF9B1A065}"/>
              </a:ext>
            </a:extLst>
          </p:cNvPr>
          <p:cNvSpPr txBox="1"/>
          <p:nvPr/>
        </p:nvSpPr>
        <p:spPr>
          <a:xfrm>
            <a:off x="2147276" y="2983523"/>
            <a:ext cx="967935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Christopher Nolan and Quentin Tarantino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lead with the highest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IMDb scores (8.4 &amp; 8.2)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percentiles (98.7% &amp; 96.8%)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despite directing only 8 movies each—showing consistent excellence.</a:t>
            </a: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Peter Jackson, David Fincher, and Martin Scorsese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maintain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high ratings (7.7–7.9)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with solid percentiles, proving both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quality and volume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in their filmography.</a:t>
            </a:r>
            <a:endParaRPr lang="en-GB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Steven Spielberg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with the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highest movie count (26)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has a slightly lower average (7.5) but remains in the top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83.5 percentile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reflecting his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wide-ranging contributions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to cinema.</a:t>
            </a:r>
            <a:endParaRPr lang="en-GB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All listed directors are in the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top 20% (≥80th percentile)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reinforcing their positions as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critically respected and influential filmmakers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sz="20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endParaRPr lang="en-GB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793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92C2-9035-ECAC-20E1-7A478133B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DEDCFD-DAE0-18E6-709C-CA513819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BUDGET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F05B5-0D46-350F-EFE7-BBE01995D6CD}"/>
              </a:ext>
            </a:extLst>
          </p:cNvPr>
          <p:cNvSpPr txBox="1"/>
          <p:nvPr/>
        </p:nvSpPr>
        <p:spPr>
          <a:xfrm>
            <a:off x="1912816" y="918307"/>
            <a:ext cx="8360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rgbClr val="00B050"/>
                </a:solidFill>
                <a:ea typeface="+mn-lt"/>
                <a:cs typeface="+mn-lt"/>
              </a:rPr>
              <a:t>TASK E 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: Explore he relationship between movie budget and their financial success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CACA4-1941-409B-BB5E-5EC374EA768F}"/>
              </a:ext>
            </a:extLst>
          </p:cNvPr>
          <p:cNvSpPr txBox="1"/>
          <p:nvPr/>
        </p:nvSpPr>
        <p:spPr>
          <a:xfrm>
            <a:off x="2274278" y="1289537"/>
            <a:ext cx="854611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 err="1">
                <a:solidFill>
                  <a:srgbClr val="000000"/>
                </a:solidFill>
                <a:ea typeface="+mn-lt"/>
                <a:cs typeface="+mn-lt"/>
              </a:rPr>
              <a:t>Analyze</a:t>
            </a:r>
            <a:r>
              <a:rPr lang="en-GB" b="1" dirty="0">
                <a:solidFill>
                  <a:srgbClr val="000000"/>
                </a:solidFill>
                <a:ea typeface="+mn-lt"/>
                <a:cs typeface="+mn-lt"/>
              </a:rPr>
              <a:t> the correlation between movie budgets and gross earnings, and identify the movies with the highest profit margin.</a:t>
            </a:r>
            <a:endParaRPr lang="en-US" b="1" dirty="0">
              <a:solidFill>
                <a:srgbClr val="000000"/>
              </a:solidFill>
            </a:endParaRPr>
          </a:p>
        </p:txBody>
      </p:sp>
      <p:pic>
        <p:nvPicPr>
          <p:cNvPr id="5" name="Picture 4" descr="A yellow and black graph&#10;&#10;AI-generated content may be incorrect.">
            <a:extLst>
              <a:ext uri="{FF2B5EF4-FFF2-40B4-BE49-F238E27FC236}">
                <a16:creationId xmlns:a16="http://schemas.microsoft.com/office/drawing/2014/main" id="{9FAE4295-D7A9-469D-81BE-6AFA84BED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56" y="2190750"/>
            <a:ext cx="10424257" cy="433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6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6E9A-DAA6-D3B5-6B19-1CBD864D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7F86DE-86AE-38A8-D444-F7B2F668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BUDGET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75433-22E8-F38F-2DBB-6A42D1705B6F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B342B6-36DD-E6AC-2574-7DFE26B3D457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6D870-8F96-CDBA-657F-9F3975D8657A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a typeface="+mn-lt"/>
                <a:cs typeface="+mn-lt"/>
              </a:rPr>
              <a:t>Top 10 Highest Grossing Movies: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7256C-1057-D9D1-D139-EF03E08D6FBC}"/>
              </a:ext>
            </a:extLst>
          </p:cNvPr>
          <p:cNvSpPr txBox="1"/>
          <p:nvPr/>
        </p:nvSpPr>
        <p:spPr>
          <a:xfrm>
            <a:off x="2127738" y="2983523"/>
            <a:ext cx="9679352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Avatar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tops the chart with a massive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$523.5M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followed closely by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Jurassic World ($502.2M)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Titanic ($458.7M)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— all crossing the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$450M mark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Franchises dominate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the list, including </a:t>
            </a:r>
            <a:r>
              <a:rPr lang="en-GB" sz="1600" i="1" dirty="0">
                <a:solidFill>
                  <a:srgbClr val="000000"/>
                </a:solidFill>
                <a:ea typeface="+mn-lt"/>
                <a:cs typeface="+mn-lt"/>
              </a:rPr>
              <a:t>Star Wars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(2 entries), </a:t>
            </a:r>
            <a:r>
              <a:rPr lang="en-GB" sz="1600" i="1" dirty="0">
                <a:solidFill>
                  <a:srgbClr val="000000"/>
                </a:solidFill>
                <a:ea typeface="+mn-lt"/>
                <a:cs typeface="+mn-lt"/>
              </a:rPr>
              <a:t>The Avengers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and </a:t>
            </a:r>
            <a:r>
              <a:rPr lang="en-GB" sz="1600" i="1" dirty="0">
                <a:solidFill>
                  <a:srgbClr val="000000"/>
                </a:solidFill>
                <a:ea typeface="+mn-lt"/>
                <a:cs typeface="+mn-lt"/>
              </a:rPr>
              <a:t>The Dark Knight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highlighting the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power of cinematic universes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The Lion King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and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E.T.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show that even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animated and older classics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can compete strongly with modern blockbusters.</a:t>
            </a:r>
            <a:endParaRPr lang="en-GB" dirty="0"/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The revenue gap between the top and bottom film is nearly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$194M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, underlining the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varying scale of box office success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even within the top 10.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endParaRPr lang="en-GB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5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17406-CD40-3D32-2045-F2880456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026EDAD-A0B1-4092-B1C7-55AA4EB68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BUDGET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A506-529A-A937-6397-872487558B31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5" descr="A screen shot of a movie title&#10;&#10;AI-generated content may be incorrect.">
            <a:extLst>
              <a:ext uri="{FF2B5EF4-FFF2-40B4-BE49-F238E27FC236}">
                <a16:creationId xmlns:a16="http://schemas.microsoft.com/office/drawing/2014/main" id="{36699059-1309-D945-F291-5A1BD0BD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006" y="2257425"/>
            <a:ext cx="8152912" cy="3671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145F4-B30A-88B0-1E60-BEECFE2EDB44}"/>
              </a:ext>
            </a:extLst>
          </p:cNvPr>
          <p:cNvSpPr txBox="1"/>
          <p:nvPr/>
        </p:nvSpPr>
        <p:spPr>
          <a:xfrm>
            <a:off x="4370753" y="1053123"/>
            <a:ext cx="34563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</a:rPr>
              <a:t>Gross vs Budget Correlation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88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01DD2-57BE-72EA-EBDB-76125D9A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E49528-1988-3EF3-C5AE-8678C1A54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5331" y="214755"/>
            <a:ext cx="6152861" cy="610863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BUDGET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4272F-3868-4A20-AAD4-894C7E9FC3CE}"/>
              </a:ext>
            </a:extLst>
          </p:cNvPr>
          <p:cNvSpPr txBox="1"/>
          <p:nvPr/>
        </p:nvSpPr>
        <p:spPr>
          <a:xfrm>
            <a:off x="1219201" y="2979615"/>
            <a:ext cx="77743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GB" b="1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3EDDE-AC19-4D8A-DBE3-299CE145B20A}"/>
              </a:ext>
            </a:extLst>
          </p:cNvPr>
          <p:cNvSpPr txBox="1"/>
          <p:nvPr/>
        </p:nvSpPr>
        <p:spPr>
          <a:xfrm>
            <a:off x="4542692" y="1185984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>
                <a:solidFill>
                  <a:srgbClr val="000000"/>
                </a:solidFill>
              </a:rPr>
              <a:t>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42A16C-6FC7-2D3E-B470-0DC4915901E6}"/>
              </a:ext>
            </a:extLst>
          </p:cNvPr>
          <p:cNvSpPr txBox="1"/>
          <p:nvPr/>
        </p:nvSpPr>
        <p:spPr>
          <a:xfrm>
            <a:off x="1219199" y="2309446"/>
            <a:ext cx="506827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ea typeface="+mn-lt"/>
                <a:cs typeface="+mn-lt"/>
              </a:rPr>
              <a:t>Gross vs budget Correlation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E9CFB-BEE9-B96B-D584-71FF1B8B02B7}"/>
              </a:ext>
            </a:extLst>
          </p:cNvPr>
          <p:cNvSpPr txBox="1"/>
          <p:nvPr/>
        </p:nvSpPr>
        <p:spPr>
          <a:xfrm>
            <a:off x="2069123" y="3354754"/>
            <a:ext cx="9679352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Weak Positive Correlation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: The correlation of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0.2384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suggests a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very weak positive relationship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— as one variable (e.g., number of movies directed) increases, the other (e.g., average IMDb score) only slightly tends to increase, but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not strongly or consistently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Quality ≠ Quantity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: Directors who make more movies don't necessarily have higher IMDb scores. This implies that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movie quality (ratings) is not directly dependent on the quantity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of movies produced.</a:t>
            </a: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Other Factors at Play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: Since the correlation is weak, it indicates that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other variables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— like genre, storytelling, star cast, or audience trends — may have a </a:t>
            </a:r>
            <a:r>
              <a:rPr lang="en-GB" sz="1600" b="1" dirty="0">
                <a:solidFill>
                  <a:srgbClr val="000000"/>
                </a:solidFill>
                <a:ea typeface="+mn-lt"/>
                <a:cs typeface="+mn-lt"/>
              </a:rPr>
              <a:t>greater impact</a:t>
            </a:r>
            <a:r>
              <a:rPr lang="en-GB" sz="1600" dirty="0">
                <a:solidFill>
                  <a:srgbClr val="000000"/>
                </a:solidFill>
                <a:ea typeface="+mn-lt"/>
                <a:cs typeface="+mn-lt"/>
              </a:rPr>
              <a:t> on a movie’s IMDb score or success.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 dirty="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16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1600">
              <a:solidFill>
                <a:srgbClr val="000000"/>
              </a:solidFill>
            </a:endParaRPr>
          </a:p>
          <a:p>
            <a:endParaRPr lang="en-GB" sz="1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175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353F689-2E51-BF4F-AE47-7CEB7CC4C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31" y="879063"/>
            <a:ext cx="5547169" cy="610863"/>
          </a:xfrm>
        </p:spPr>
        <p:txBody>
          <a:bodyPr rtlCol="0">
            <a:normAutofit fontScale="90000"/>
          </a:bodyPr>
          <a:lstStyle/>
          <a:p>
            <a:r>
              <a:rPr lang="en-GB"/>
              <a:t>PROJECT DESCRIPTION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F80A9-6337-524E-AC61-32C5AFEE8E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07" y="2230748"/>
            <a:ext cx="5294924" cy="2795232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GB" sz="1800">
                <a:ea typeface="+mn-lt"/>
                <a:cs typeface="+mn-lt"/>
              </a:rPr>
              <a:t>This project, titled </a:t>
            </a:r>
            <a:r>
              <a:rPr lang="en-GB" sz="1800" b="1">
                <a:ea typeface="+mn-lt"/>
                <a:cs typeface="+mn-lt"/>
              </a:rPr>
              <a:t>“IMDB Movie Analysis”</a:t>
            </a:r>
            <a:r>
              <a:rPr lang="en-GB" sz="1800">
                <a:ea typeface="+mn-lt"/>
                <a:cs typeface="+mn-lt"/>
              </a:rPr>
              <a:t>, focuses on exploring the key factors that contribute to a movie's success on the IMDB platform. Success, in this context, is defined by high IMDB ratings. By </a:t>
            </a:r>
            <a:r>
              <a:rPr lang="en-GB" sz="1800" err="1">
                <a:ea typeface="+mn-lt"/>
                <a:cs typeface="+mn-lt"/>
              </a:rPr>
              <a:t>analyzing</a:t>
            </a:r>
            <a:r>
              <a:rPr lang="en-GB" sz="1800">
                <a:ea typeface="+mn-lt"/>
                <a:cs typeface="+mn-lt"/>
              </a:rPr>
              <a:t> a real-world dataset of movies, the project aims to uncover patterns and insights that can help filmmakers, producers, directors, and investors make more informed decisions about future film projects.</a:t>
            </a:r>
            <a:endParaRPr lang="en-US" sz="1800"/>
          </a:p>
          <a:p>
            <a:endParaRPr lang="en-GB"/>
          </a:p>
        </p:txBody>
      </p:sp>
      <p:pic>
        <p:nvPicPr>
          <p:cNvPr id="53" name="Picture Placeholder 52" descr="A film reel with a film strip&#10;&#10;AI-generated content may be incorrect.">
            <a:extLst>
              <a:ext uri="{FF2B5EF4-FFF2-40B4-BE49-F238E27FC236}">
                <a16:creationId xmlns:a16="http://schemas.microsoft.com/office/drawing/2014/main" id="{CAC9EF15-08A3-406D-9236-76A5454D5F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>
          <a:xfrm>
            <a:off x="6520041" y="-22543"/>
            <a:ext cx="5580071" cy="6883548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0E8171-8B50-D7CA-41A8-ACF038A8F846}"/>
              </a:ext>
            </a:extLst>
          </p:cNvPr>
          <p:cNvSpPr txBox="1"/>
          <p:nvPr/>
        </p:nvSpPr>
        <p:spPr>
          <a:xfrm>
            <a:off x="6383338" y="6880225"/>
            <a:ext cx="552132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391246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CA97F-302A-A81A-0BE3-66A394CA7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2D40AB-5FC9-52BB-E3AF-B1596122C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31" y="879063"/>
            <a:ext cx="5547169" cy="610863"/>
          </a:xfrm>
        </p:spPr>
        <p:txBody>
          <a:bodyPr rtlCol="0">
            <a:normAutofit/>
          </a:bodyPr>
          <a:lstStyle/>
          <a:p>
            <a:r>
              <a:rPr lang="en-GB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516C9-FC1F-3CFE-E1DF-BFD7507B7E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0807" y="2230748"/>
            <a:ext cx="6994770" cy="4153155"/>
          </a:xfrm>
        </p:spPr>
        <p:txBody>
          <a:bodyPr vert="horz" lIns="0" tIns="0" rIns="0" bIns="0" rtlCol="0" anchor="t">
            <a:noAutofit/>
          </a:bodyPr>
          <a:lstStyle/>
          <a:p>
            <a:pPr algn="just"/>
            <a:r>
              <a:rPr lang="en-GB" sz="1800" dirty="0">
                <a:ea typeface="+mn-lt"/>
                <a:cs typeface="+mn-lt"/>
              </a:rPr>
              <a:t>The IMDB Movie Analysis project successfully identified key factors that influence a movie’s rating and financial performance. By applying data cleaning, statistical analysis, and Excel-based visualizations, the project delivered:</a:t>
            </a:r>
            <a:endParaRPr lang="en-US" dirty="0"/>
          </a:p>
          <a:p>
            <a:pPr marL="285750" indent="-285750" algn="just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A deeper understanding of how </a:t>
            </a:r>
            <a:r>
              <a:rPr lang="en-GB" sz="1800" b="1" dirty="0">
                <a:ea typeface="+mn-lt"/>
                <a:cs typeface="+mn-lt"/>
              </a:rPr>
              <a:t>genres, duration, language, director reputation, and budget</a:t>
            </a:r>
            <a:r>
              <a:rPr lang="en-GB" sz="1800" dirty="0">
                <a:ea typeface="+mn-lt"/>
                <a:cs typeface="+mn-lt"/>
              </a:rPr>
              <a:t> impact movie success.</a:t>
            </a:r>
            <a:endParaRPr lang="en-GB" dirty="0"/>
          </a:p>
          <a:p>
            <a:pPr marL="285750" indent="-285750" algn="just">
              <a:buFont typeface="Arial"/>
              <a:buChar char="•"/>
            </a:pPr>
            <a:r>
              <a:rPr lang="en-GB" sz="1800" dirty="0">
                <a:ea typeface="+mn-lt"/>
                <a:cs typeface="+mn-lt"/>
              </a:rPr>
              <a:t>Clear evidence that </a:t>
            </a:r>
            <a:r>
              <a:rPr lang="en-GB" sz="1800" b="1" dirty="0">
                <a:ea typeface="+mn-lt"/>
                <a:cs typeface="+mn-lt"/>
              </a:rPr>
              <a:t>quality direction and mid-to-high budgets</a:t>
            </a:r>
            <a:r>
              <a:rPr lang="en-GB" sz="1800" dirty="0">
                <a:ea typeface="+mn-lt"/>
                <a:cs typeface="+mn-lt"/>
              </a:rPr>
              <a:t> often correlate with higher IMDB ratings and better returns.</a:t>
            </a:r>
            <a:endParaRPr lang="en-GB" dirty="0"/>
          </a:p>
          <a:p>
            <a:pPr marL="285750" indent="-285750" algn="just">
              <a:buFont typeface="Arial"/>
              <a:buChar char="•"/>
            </a:pPr>
            <a:r>
              <a:rPr lang="en-GB" sz="1800" b="1" dirty="0">
                <a:ea typeface="+mn-lt"/>
                <a:cs typeface="+mn-lt"/>
              </a:rPr>
              <a:t>Actionable insights</a:t>
            </a:r>
            <a:r>
              <a:rPr lang="en-GB" sz="1800" dirty="0">
                <a:ea typeface="+mn-lt"/>
                <a:cs typeface="+mn-lt"/>
              </a:rPr>
              <a:t> that filmmakers, producers, and investors can use to make data-driven decisions for future projects.</a:t>
            </a:r>
            <a:endParaRPr lang="en-GB" dirty="0"/>
          </a:p>
          <a:p>
            <a:pPr algn="just"/>
            <a:r>
              <a:rPr lang="en-GB" sz="1800" b="1" dirty="0">
                <a:ea typeface="+mn-lt"/>
                <a:cs typeface="+mn-lt"/>
              </a:rPr>
              <a:t>This project enhanced my analytical thinking, Excel proficiency, and ability to extract valuable business insights from raw data.</a:t>
            </a:r>
            <a:endParaRPr lang="en-GB" b="1"/>
          </a:p>
          <a:p>
            <a:pPr algn="just"/>
            <a:endParaRPr lang="en-GB" sz="1800" b="1" dirty="0"/>
          </a:p>
          <a:p>
            <a:endParaRPr lang="en-GB"/>
          </a:p>
        </p:txBody>
      </p:sp>
      <p:pic>
        <p:nvPicPr>
          <p:cNvPr id="53" name="Picture Placeholder 52" descr="A film reel with a film strip&#10;&#10;AI-generated content may be incorrect.">
            <a:extLst>
              <a:ext uri="{FF2B5EF4-FFF2-40B4-BE49-F238E27FC236}">
                <a16:creationId xmlns:a16="http://schemas.microsoft.com/office/drawing/2014/main" id="{B21F47E9-4AAD-54D5-A86C-31995FAFFB3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/>
          </a:stretch>
        </p:blipFill>
        <p:spPr>
          <a:xfrm>
            <a:off x="7760733" y="-3005"/>
            <a:ext cx="4339379" cy="6864010"/>
          </a:xfrm>
        </p:spPr>
      </p:pic>
    </p:spTree>
    <p:extLst>
      <p:ext uri="{BB962C8B-B14F-4D97-AF65-F5344CB8AC3E}">
        <p14:creationId xmlns:p14="http://schemas.microsoft.com/office/powerpoint/2010/main" val="31989758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pic>
        <p:nvPicPr>
          <p:cNvPr id="13" name="Picture Placeholder 12" descr="Person running up stairs">
            <a:extLst>
              <a:ext uri="{FF2B5EF4-FFF2-40B4-BE49-F238E27FC236}">
                <a16:creationId xmlns:a16="http://schemas.microsoft.com/office/drawing/2014/main" id="{EC944911-7CDD-41CC-A7F0-5B0CF85D54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767661-63CB-A645-82F2-3B860E338B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11588"/>
            <a:ext cx="4914900" cy="588795"/>
          </a:xfrm>
        </p:spPr>
        <p:txBody>
          <a:bodyPr rtlCol="0"/>
          <a:lstStyle/>
          <a:p>
            <a:r>
              <a:rPr lang="en-GB" b="1" dirty="0"/>
              <a:t>Abhishek </a:t>
            </a:r>
            <a:r>
              <a:rPr lang="en-GB" b="1" dirty="0" err="1"/>
              <a:t>Bhakat</a:t>
            </a:r>
            <a:r>
              <a:rPr lang="en-GB" b="1" dirty="0"/>
              <a:t>  </a:t>
            </a:r>
            <a:r>
              <a:rPr lang="en-GB" dirty="0"/>
              <a:t>  </a:t>
            </a:r>
          </a:p>
          <a:p>
            <a:r>
              <a:rPr lang="en-GB" dirty="0"/>
              <a:t>abhishekbhakat6@gmail.com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BCA9F-9F09-11DB-EF0D-1F45B35E8488}"/>
              </a:ext>
            </a:extLst>
          </p:cNvPr>
          <p:cNvSpPr txBox="1"/>
          <p:nvPr/>
        </p:nvSpPr>
        <p:spPr>
          <a:xfrm>
            <a:off x="6781800" y="5824208"/>
            <a:ext cx="2030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Link to dataset : </a:t>
            </a:r>
            <a:r>
              <a:rPr lang="en-IN" sz="1400" dirty="0">
                <a:solidFill>
                  <a:schemeClr val="bg1"/>
                </a:solidFill>
                <a:hlinkClick r:id="rId4"/>
              </a:rPr>
              <a:t>Dataset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67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8EC6CF-2EC4-4557-EC9D-5DD43D98D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C5002-5F1B-4F55-9C06-F3BC1F3ACD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807" y="2269825"/>
            <a:ext cx="2090616" cy="245464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/>
              <a:t>DATA CLEANING</a:t>
            </a:r>
            <a:endParaRPr lang="en-US" sz="2400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95DAEB-C85A-55C7-D715-C1211CE818E6}"/>
              </a:ext>
            </a:extLst>
          </p:cNvPr>
          <p:cNvSpPr txBox="1"/>
          <p:nvPr/>
        </p:nvSpPr>
        <p:spPr>
          <a:xfrm>
            <a:off x="1659193" y="28636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E2115D-8030-BB9C-E034-7A2BD1E5007A}"/>
              </a:ext>
            </a:extLst>
          </p:cNvPr>
          <p:cNvSpPr txBox="1"/>
          <p:nvPr/>
        </p:nvSpPr>
        <p:spPr>
          <a:xfrm>
            <a:off x="2643679" y="3053987"/>
            <a:ext cx="8380044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Handled missing values and removed duplicates</a:t>
            </a:r>
            <a:endParaRPr lang="en-US" sz="24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Standardized data formats (e.g., genres, duration, budget)</a:t>
            </a:r>
            <a:endParaRPr lang="en-GB" sz="24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Converted necessary columns to appropriate data types</a:t>
            </a:r>
          </a:p>
          <a:p>
            <a:pPr marL="285750" indent="-285750">
              <a:buFont typeface="Arial"/>
              <a:buChar char="•"/>
            </a:pPr>
            <a:endParaRPr lang="en-GB" sz="240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Created new calculated fields like </a:t>
            </a:r>
            <a:r>
              <a:rPr lang="en-GB" sz="2400" i="1">
                <a:solidFill>
                  <a:srgbClr val="000000"/>
                </a:solidFill>
                <a:ea typeface="+mn-lt"/>
                <a:cs typeface="+mn-lt"/>
              </a:rPr>
              <a:t>profit margin</a:t>
            </a:r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90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EAEF1-C4D6-4245-D3A6-5500DB584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41A2A-94FA-B451-5159-4A5C464E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A1127-43D7-7B5D-8F7C-C0EF9AC610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807" y="2269825"/>
            <a:ext cx="4679462" cy="49946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/>
              <a:t>EXPLORATORY DATA ANALYSIS (EDA)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F343FD-E5CA-343B-D03D-81FBE65F5838}"/>
              </a:ext>
            </a:extLst>
          </p:cNvPr>
          <p:cNvSpPr txBox="1"/>
          <p:nvPr/>
        </p:nvSpPr>
        <p:spPr>
          <a:xfrm>
            <a:off x="1659193" y="28636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1158C-F6C0-BD5C-C731-81EE0FD00709}"/>
              </a:ext>
            </a:extLst>
          </p:cNvPr>
          <p:cNvSpPr txBox="1"/>
          <p:nvPr/>
        </p:nvSpPr>
        <p:spPr>
          <a:xfrm>
            <a:off x="2594833" y="2868372"/>
            <a:ext cx="9464428" cy="38051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2400" err="1">
                <a:solidFill>
                  <a:srgbClr val="000000"/>
                </a:solidFill>
                <a:ea typeface="+mn-lt"/>
                <a:cs typeface="+mn-lt"/>
              </a:rPr>
              <a:t>Analyzed</a:t>
            </a: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 genre distribution and their influence on IMDB ratings</a:t>
            </a: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Examined the relationship between movie duration and ratings</a:t>
            </a: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Studied language-wise rating trends</a:t>
            </a: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Identified top-performing directors using percentile scores</a:t>
            </a:r>
            <a:endParaRPr lang="en-GB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Calculated budget-to-earnings correlation and profit margins</a:t>
            </a:r>
            <a:endParaRPr lang="en-GB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0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D9DA9-60D9-F8DF-6B77-1F0ACF3F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3039A6-29E5-AD39-2289-1EAD2E70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89F48-5B60-6FEE-BC33-0A1767718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807" y="2269825"/>
            <a:ext cx="4679462" cy="49946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/>
              <a:t>STATISTICAL TECHENIQUES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DF2CF-0912-5B6A-BD04-438697BEB9D7}"/>
              </a:ext>
            </a:extLst>
          </p:cNvPr>
          <p:cNvSpPr txBox="1"/>
          <p:nvPr/>
        </p:nvSpPr>
        <p:spPr>
          <a:xfrm>
            <a:off x="1659193" y="28636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9160E1-2067-DA1E-FB02-4C6ED1F8A976}"/>
              </a:ext>
            </a:extLst>
          </p:cNvPr>
          <p:cNvSpPr txBox="1"/>
          <p:nvPr/>
        </p:nvSpPr>
        <p:spPr>
          <a:xfrm>
            <a:off x="2418987" y="3053987"/>
            <a:ext cx="946442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Applied descriptive statistics: mean, median, mode, range, standard deviation, variance</a:t>
            </a:r>
            <a:endParaRPr lang="en-GB" sz="240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Used correlation and trendline analysis to study relationships</a:t>
            </a:r>
            <a:endParaRPr lang="en-GB"/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Employed percentile and ranking techniques for deeper insights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sz="2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684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BBB9-D1C1-A362-AEC3-B6FD7701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7438C5-DF7B-4882-5AD8-A9030A600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APPROACH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57E15-4FF1-5758-81A1-8C5DB5078B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807" y="2269825"/>
            <a:ext cx="4679462" cy="49946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/>
              <a:t>VISUALIZATION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A18B7-886C-06A9-1359-24FE0B146E08}"/>
              </a:ext>
            </a:extLst>
          </p:cNvPr>
          <p:cNvSpPr txBox="1"/>
          <p:nvPr/>
        </p:nvSpPr>
        <p:spPr>
          <a:xfrm>
            <a:off x="1659193" y="28636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98E594-5C4F-4BB1-9192-5913A38FD6AE}"/>
              </a:ext>
            </a:extLst>
          </p:cNvPr>
          <p:cNvSpPr txBox="1"/>
          <p:nvPr/>
        </p:nvSpPr>
        <p:spPr>
          <a:xfrm>
            <a:off x="2418987" y="3053987"/>
            <a:ext cx="946442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Used Excel charts like bar charts, scatter plots, and pie charts</a:t>
            </a:r>
            <a:endParaRPr lang="en-GB" sz="2400" b="1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Added trendlines to visualize correlation strength</a:t>
            </a:r>
            <a:endParaRPr lang="en-GB"/>
          </a:p>
          <a:p>
            <a:pPr>
              <a:buFont typeface="Arial"/>
              <a:buChar char="•"/>
            </a:pPr>
            <a:endParaRPr lang="en-GB" sz="24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400">
                <a:solidFill>
                  <a:srgbClr val="000000"/>
                </a:solidFill>
                <a:ea typeface="+mn-lt"/>
                <a:cs typeface="+mn-lt"/>
              </a:rPr>
              <a:t>Highlighted top insights using conditional formatting and visual cues</a:t>
            </a:r>
            <a:endParaRPr lang="en-GB"/>
          </a:p>
          <a:p>
            <a:pPr marL="285750" indent="-285750">
              <a:buFont typeface="Arial"/>
              <a:buChar char="•"/>
            </a:pPr>
            <a:endParaRPr lang="en-GB" sz="24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7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163C7-1F4E-33C5-E133-1A3EC545D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box with a white x on it&#10;&#10;AI-generated content may be incorrect.">
            <a:extLst>
              <a:ext uri="{FF2B5EF4-FFF2-40B4-BE49-F238E27FC236}">
                <a16:creationId xmlns:a16="http://schemas.microsoft.com/office/drawing/2014/main" id="{ACE1EFE4-D6EE-BB45-03A5-7F31C48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34942" y="977"/>
            <a:ext cx="3645502" cy="342704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922EA0-C036-3C23-64C6-75561C7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000000"/>
                </a:solidFill>
              </a:rPr>
              <a:t>TECH-STACK USED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D94D6-BE86-CAE6-B770-AC810F9A70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35807" y="2269825"/>
            <a:ext cx="4679462" cy="499463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GB" sz="2400" b="1"/>
              <a:t>MICROSOFT EXCEL 365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C78719-DF67-CB9B-1C71-D59B255DDC1D}"/>
              </a:ext>
            </a:extLst>
          </p:cNvPr>
          <p:cNvSpPr txBox="1"/>
          <p:nvPr/>
        </p:nvSpPr>
        <p:spPr>
          <a:xfrm>
            <a:off x="1659193" y="286364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09455-896A-9DC0-3DB7-4D8AD9A6264A}"/>
              </a:ext>
            </a:extLst>
          </p:cNvPr>
          <p:cNvSpPr txBox="1"/>
          <p:nvPr/>
        </p:nvSpPr>
        <p:spPr>
          <a:xfrm>
            <a:off x="1988473" y="3429768"/>
            <a:ext cx="946442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2000" b="1">
                <a:solidFill>
                  <a:srgbClr val="000000"/>
                </a:solidFill>
                <a:ea typeface="+mn-lt"/>
                <a:cs typeface="+mn-lt"/>
              </a:rPr>
              <a:t>Purpose: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 Data Cleaning, Analysis, Visualization, and Statistical Computation</a:t>
            </a:r>
            <a:endParaRPr lang="en-GB" sz="2000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200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2000" b="1">
                <a:solidFill>
                  <a:srgbClr val="000000"/>
                </a:solidFill>
                <a:ea typeface="+mn-lt"/>
                <a:cs typeface="+mn-lt"/>
              </a:rPr>
              <a:t>Functions &amp; Features Used:</a:t>
            </a:r>
            <a:endParaRPr lang="en-GB" sz="2000" b="1">
              <a:solidFill>
                <a:srgbClr val="000000"/>
              </a:solidFill>
            </a:endParaRPr>
          </a:p>
          <a:p>
            <a:pPr>
              <a:buFont typeface="Arial"/>
              <a:buChar char="•"/>
            </a:pPr>
            <a:endParaRPr lang="en-GB" sz="2000" b="1">
              <a:solidFill>
                <a:srgbClr val="000000"/>
              </a:solidFill>
              <a:latin typeface="Franklin Gothic Book"/>
            </a:endParaRPr>
          </a:p>
          <a:p>
            <a:pPr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latin typeface="Consolas"/>
              </a:rPr>
              <a:t>COUNTIF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AVERAGE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MEDIAN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MODE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MAX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MIN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STDEV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VAR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CORREL</a:t>
            </a: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en-GB" sz="2000">
                <a:solidFill>
                  <a:srgbClr val="000000"/>
                </a:solidFill>
                <a:latin typeface="Consolas"/>
              </a:rPr>
              <a:t>PERCENTILE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Pivot Tables for summarization and cross-tab analysis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Scatter plots, bar charts, pie charts, and trendlines for visualization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Conditional formatting for highlighting patterns</a:t>
            </a:r>
            <a:endParaRPr lang="en-GB" sz="1600"/>
          </a:p>
          <a:p>
            <a:pPr>
              <a:buFont typeface="Arial"/>
              <a:buChar char="•"/>
            </a:pPr>
            <a:r>
              <a:rPr lang="en-GB" sz="2000">
                <a:solidFill>
                  <a:srgbClr val="000000"/>
                </a:solidFill>
                <a:ea typeface="+mn-lt"/>
                <a:cs typeface="+mn-lt"/>
              </a:rPr>
              <a:t>Data Filters and Sort functions for focused exploration</a:t>
            </a:r>
            <a:endParaRPr lang="en-GB" sz="1600"/>
          </a:p>
          <a:p>
            <a:pPr marL="285750" indent="-285750">
              <a:buFont typeface="Arial"/>
              <a:buChar char="•"/>
            </a:pPr>
            <a:endParaRPr lang="en-GB" sz="2000" b="1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1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3840x2160px | free download | HD wallpaper: red cinema chair, empty ...">
            <a:extLst>
              <a:ext uri="{FF2B5EF4-FFF2-40B4-BE49-F238E27FC236}">
                <a16:creationId xmlns:a16="http://schemas.microsoft.com/office/drawing/2014/main" id="{1876E135-EB89-4994-B205-45B4176D92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7813" b="7813"/>
          <a:stretch/>
        </p:blipFill>
        <p:spPr>
          <a:xfrm>
            <a:off x="0" y="0"/>
            <a:ext cx="12191998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04A28-E62C-2E4A-A2A4-AD85CB61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7404" y="3123591"/>
            <a:ext cx="4941477" cy="610863"/>
          </a:xfrm>
        </p:spPr>
        <p:txBody>
          <a:bodyPr rtlCol="0">
            <a:normAutofit/>
          </a:bodyPr>
          <a:lstStyle/>
          <a:p>
            <a:pPr rtl="0"/>
            <a:r>
              <a:rPr lang="en-GB" sz="4400"/>
              <a:t>INSIGHTS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EE753-BEBB-4348-896E-73627FDDC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94680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657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issPresentation C_MW_JS_SL_v2" id="{50B954A5-DC84-41DE-87BB-B459A4E7EDA7}" vid="{75F44519-9FD6-49F7-AB9C-46D055682C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C8E66C-AC30-44BA-8882-3290DF968F1F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3804F14-618B-48E0-A956-DD76B6099D57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1446DA3-37A7-4516-A4F6-8B99D0D312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TM78853419</Template>
  <TotalTime>0</TotalTime>
  <Words>1971</Words>
  <Application>Microsoft Office PowerPoint</Application>
  <PresentationFormat>Widescreen</PresentationFormat>
  <Paragraphs>271</Paragraphs>
  <Slides>31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Franklin Gothic Book</vt:lpstr>
      <vt:lpstr>Franklin Gothic Demi</vt:lpstr>
      <vt:lpstr>Wingdings</vt:lpstr>
      <vt:lpstr>Theme1</vt:lpstr>
      <vt:lpstr>IMDB MOVIE ANALYSIS</vt:lpstr>
      <vt:lpstr>Agenda</vt:lpstr>
      <vt:lpstr>PROJECT DESCRIPTION</vt:lpstr>
      <vt:lpstr>APPROACH</vt:lpstr>
      <vt:lpstr>APPROACH</vt:lpstr>
      <vt:lpstr>APPROACH</vt:lpstr>
      <vt:lpstr>APPROACH</vt:lpstr>
      <vt:lpstr>TECH-STACK USED</vt:lpstr>
      <vt:lpstr>INSIGHTS</vt:lpstr>
      <vt:lpstr>MOVIE GENRE ANALYSIS</vt:lpstr>
      <vt:lpstr>MOVIE GENRE ANALYSIS</vt:lpstr>
      <vt:lpstr>MOVIE GENRE ANALYSIS</vt:lpstr>
      <vt:lpstr>MOVIE GENRE ANALYSIS</vt:lpstr>
      <vt:lpstr>MOVIE DURATION ANALYSIS</vt:lpstr>
      <vt:lpstr>MOVIE DURATION ANALYSIS</vt:lpstr>
      <vt:lpstr>MOVIE DURATION ANALYSIS</vt:lpstr>
      <vt:lpstr>MOVIE DURATION ANALYSIS</vt:lpstr>
      <vt:lpstr>LANGUAGE ANALYSIS</vt:lpstr>
      <vt:lpstr>LANGUAGE ANALYSIS</vt:lpstr>
      <vt:lpstr>LANGUAGE ANALYSIS</vt:lpstr>
      <vt:lpstr>LANGUAGE ANALYSIS</vt:lpstr>
      <vt:lpstr>DIRECTOR ANALYSIS</vt:lpstr>
      <vt:lpstr>DIRECTOR ANALYSIS</vt:lpstr>
      <vt:lpstr>DIRECTOR ANALYSIS</vt:lpstr>
      <vt:lpstr>DIRECTOR ANALYSIS</vt:lpstr>
      <vt:lpstr>BUDGET ANALYSIS</vt:lpstr>
      <vt:lpstr>BUDGET ANALYSIS</vt:lpstr>
      <vt:lpstr>BUDGET ANALYSIS</vt:lpstr>
      <vt:lpstr>BUDGET ANALYSIS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Abhishek Bhakat</cp:lastModifiedBy>
  <cp:revision>152</cp:revision>
  <dcterms:created xsi:type="dcterms:W3CDTF">2025-05-26T05:55:42Z</dcterms:created>
  <dcterms:modified xsi:type="dcterms:W3CDTF">2025-05-26T18:40:35Z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