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37"/>
  </p:notesMasterIdLst>
  <p:sldIdLst>
    <p:sldId id="257" r:id="rId5"/>
    <p:sldId id="262" r:id="rId6"/>
    <p:sldId id="263" r:id="rId7"/>
    <p:sldId id="264" r:id="rId8"/>
    <p:sldId id="272" r:id="rId9"/>
    <p:sldId id="265" r:id="rId10"/>
    <p:sldId id="266" r:id="rId11"/>
    <p:sldId id="267" r:id="rId12"/>
    <p:sldId id="268" r:id="rId13"/>
    <p:sldId id="273"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2"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bhambak" userId="bfe221cac2d2a601" providerId="LiveId" clId="{63F7F274-103D-4A5F-AD02-18740FC454F5}"/>
    <pc:docChg chg="custSel addSld delSld modSld sldOrd">
      <pc:chgData name="abhishek bhambak" userId="bfe221cac2d2a601" providerId="LiveId" clId="{63F7F274-103D-4A5F-AD02-18740FC454F5}" dt="2022-04-15T13:06:00.741" v="642" actId="2696"/>
      <pc:docMkLst>
        <pc:docMk/>
      </pc:docMkLst>
      <pc:sldChg chg="modSp mod">
        <pc:chgData name="abhishek bhambak" userId="bfe221cac2d2a601" providerId="LiveId" clId="{63F7F274-103D-4A5F-AD02-18740FC454F5}" dt="2022-04-14T07:05:51.996" v="641" actId="1076"/>
        <pc:sldMkLst>
          <pc:docMk/>
          <pc:sldMk cId="2584280759" sldId="257"/>
        </pc:sldMkLst>
        <pc:spChg chg="mod">
          <ac:chgData name="abhishek bhambak" userId="bfe221cac2d2a601" providerId="LiveId" clId="{63F7F274-103D-4A5F-AD02-18740FC454F5}" dt="2022-04-14T05:27:00.435" v="481" actId="115"/>
          <ac:spMkLst>
            <pc:docMk/>
            <pc:sldMk cId="2584280759" sldId="257"/>
            <ac:spMk id="2" creationId="{18C3B467-088C-4F3D-A9A7-105C4E1E20CD}"/>
          </ac:spMkLst>
        </pc:spChg>
        <pc:spChg chg="mod">
          <ac:chgData name="abhishek bhambak" userId="bfe221cac2d2a601" providerId="LiveId" clId="{63F7F274-103D-4A5F-AD02-18740FC454F5}" dt="2022-04-14T07:05:51.996" v="641" actId="1076"/>
          <ac:spMkLst>
            <pc:docMk/>
            <pc:sldMk cId="2584280759" sldId="257"/>
            <ac:spMk id="3" creationId="{C8722DDC-8EEE-4A06-8DFE-B44871EAA2CF}"/>
          </ac:spMkLst>
        </pc:spChg>
      </pc:sldChg>
      <pc:sldChg chg="del">
        <pc:chgData name="abhishek bhambak" userId="bfe221cac2d2a601" providerId="LiveId" clId="{63F7F274-103D-4A5F-AD02-18740FC454F5}" dt="2022-04-15T13:06:00.741" v="642" actId="2696"/>
        <pc:sldMkLst>
          <pc:docMk/>
          <pc:sldMk cId="183243182" sldId="261"/>
        </pc:sldMkLst>
      </pc:sldChg>
      <pc:sldChg chg="addSp delSp modSp mod">
        <pc:chgData name="abhishek bhambak" userId="bfe221cac2d2a601" providerId="LiveId" clId="{63F7F274-103D-4A5F-AD02-18740FC454F5}" dt="2022-04-13T17:28:20.309" v="18" actId="1076"/>
        <pc:sldMkLst>
          <pc:docMk/>
          <pc:sldMk cId="3226482356" sldId="275"/>
        </pc:sldMkLst>
        <pc:spChg chg="del">
          <ac:chgData name="abhishek bhambak" userId="bfe221cac2d2a601" providerId="LiveId" clId="{63F7F274-103D-4A5F-AD02-18740FC454F5}" dt="2022-04-13T17:26:45.997" v="0" actId="21"/>
          <ac:spMkLst>
            <pc:docMk/>
            <pc:sldMk cId="3226482356" sldId="275"/>
            <ac:spMk id="2" creationId="{A9593A81-6735-4EF3-9DB6-65D63C8E3F32}"/>
          </ac:spMkLst>
        </pc:spChg>
        <pc:spChg chg="del">
          <ac:chgData name="abhishek bhambak" userId="bfe221cac2d2a601" providerId="LiveId" clId="{63F7F274-103D-4A5F-AD02-18740FC454F5}" dt="2022-04-13T17:26:49.001" v="1" actId="21"/>
          <ac:spMkLst>
            <pc:docMk/>
            <pc:sldMk cId="3226482356" sldId="275"/>
            <ac:spMk id="3" creationId="{81A03DCE-1EE5-4B59-9DF6-F6564E11F9B8}"/>
          </ac:spMkLst>
        </pc:spChg>
        <pc:spChg chg="add mod">
          <ac:chgData name="abhishek bhambak" userId="bfe221cac2d2a601" providerId="LiveId" clId="{63F7F274-103D-4A5F-AD02-18740FC454F5}" dt="2022-04-13T17:28:20.309" v="18" actId="1076"/>
          <ac:spMkLst>
            <pc:docMk/>
            <pc:sldMk cId="3226482356" sldId="275"/>
            <ac:spMk id="4" creationId="{ADE36D0B-1106-4230-8028-2F28F887C5B7}"/>
          </ac:spMkLst>
        </pc:spChg>
      </pc:sldChg>
      <pc:sldChg chg="addSp delSp modSp mod">
        <pc:chgData name="abhishek bhambak" userId="bfe221cac2d2a601" providerId="LiveId" clId="{63F7F274-103D-4A5F-AD02-18740FC454F5}" dt="2022-04-13T17:33:06.392" v="68" actId="1076"/>
        <pc:sldMkLst>
          <pc:docMk/>
          <pc:sldMk cId="4135131079" sldId="276"/>
        </pc:sldMkLst>
        <pc:spChg chg="del">
          <ac:chgData name="abhishek bhambak" userId="bfe221cac2d2a601" providerId="LiveId" clId="{63F7F274-103D-4A5F-AD02-18740FC454F5}" dt="2022-04-13T17:26:53.637" v="2" actId="21"/>
          <ac:spMkLst>
            <pc:docMk/>
            <pc:sldMk cId="4135131079" sldId="276"/>
            <ac:spMk id="2" creationId="{33F13827-D8DE-4AB9-8941-B35772636106}"/>
          </ac:spMkLst>
        </pc:spChg>
        <pc:spChg chg="del">
          <ac:chgData name="abhishek bhambak" userId="bfe221cac2d2a601" providerId="LiveId" clId="{63F7F274-103D-4A5F-AD02-18740FC454F5}" dt="2022-04-13T17:26:56.451" v="3" actId="21"/>
          <ac:spMkLst>
            <pc:docMk/>
            <pc:sldMk cId="4135131079" sldId="276"/>
            <ac:spMk id="3" creationId="{84135855-2FFD-4140-BDA1-421D5125A0F0}"/>
          </ac:spMkLst>
        </pc:spChg>
        <pc:spChg chg="add mod">
          <ac:chgData name="abhishek bhambak" userId="bfe221cac2d2a601" providerId="LiveId" clId="{63F7F274-103D-4A5F-AD02-18740FC454F5}" dt="2022-04-13T17:32:26.230" v="63" actId="1076"/>
          <ac:spMkLst>
            <pc:docMk/>
            <pc:sldMk cId="4135131079" sldId="276"/>
            <ac:spMk id="4" creationId="{D1452B8A-F42B-4F34-81C6-9EE877CBB3DF}"/>
          </ac:spMkLst>
        </pc:spChg>
        <pc:picChg chg="add mod">
          <ac:chgData name="abhishek bhambak" userId="bfe221cac2d2a601" providerId="LiveId" clId="{63F7F274-103D-4A5F-AD02-18740FC454F5}" dt="2022-04-13T17:33:06.392" v="68" actId="1076"/>
          <ac:picMkLst>
            <pc:docMk/>
            <pc:sldMk cId="4135131079" sldId="276"/>
            <ac:picMk id="6" creationId="{705D6706-5D99-4F8C-9CFA-D1AF4A91C0C9}"/>
          </ac:picMkLst>
        </pc:picChg>
      </pc:sldChg>
      <pc:sldChg chg="addSp delSp modSp mod">
        <pc:chgData name="abhishek bhambak" userId="bfe221cac2d2a601" providerId="LiveId" clId="{63F7F274-103D-4A5F-AD02-18740FC454F5}" dt="2022-04-13T17:34:21.839" v="99" actId="14100"/>
        <pc:sldMkLst>
          <pc:docMk/>
          <pc:sldMk cId="3362952997" sldId="277"/>
        </pc:sldMkLst>
        <pc:spChg chg="del">
          <ac:chgData name="abhishek bhambak" userId="bfe221cac2d2a601" providerId="LiveId" clId="{63F7F274-103D-4A5F-AD02-18740FC454F5}" dt="2022-04-13T17:27:00.709" v="4" actId="21"/>
          <ac:spMkLst>
            <pc:docMk/>
            <pc:sldMk cId="3362952997" sldId="277"/>
            <ac:spMk id="2" creationId="{BEE34F70-4AB7-426E-A605-C2EB7C6B941F}"/>
          </ac:spMkLst>
        </pc:spChg>
        <pc:spChg chg="del">
          <ac:chgData name="abhishek bhambak" userId="bfe221cac2d2a601" providerId="LiveId" clId="{63F7F274-103D-4A5F-AD02-18740FC454F5}" dt="2022-04-13T17:27:03.991" v="5" actId="21"/>
          <ac:spMkLst>
            <pc:docMk/>
            <pc:sldMk cId="3362952997" sldId="277"/>
            <ac:spMk id="3" creationId="{17F36ABD-C331-429A-9CCE-BA949DBC873A}"/>
          </ac:spMkLst>
        </pc:spChg>
        <pc:spChg chg="add mod">
          <ac:chgData name="abhishek bhambak" userId="bfe221cac2d2a601" providerId="LiveId" clId="{63F7F274-103D-4A5F-AD02-18740FC454F5}" dt="2022-04-13T17:33:50.821" v="94" actId="1076"/>
          <ac:spMkLst>
            <pc:docMk/>
            <pc:sldMk cId="3362952997" sldId="277"/>
            <ac:spMk id="4" creationId="{5D332083-C359-4328-8214-5E06E7E32206}"/>
          </ac:spMkLst>
        </pc:spChg>
        <pc:picChg chg="add mod">
          <ac:chgData name="abhishek bhambak" userId="bfe221cac2d2a601" providerId="LiveId" clId="{63F7F274-103D-4A5F-AD02-18740FC454F5}" dt="2022-04-13T17:34:21.839" v="99" actId="14100"/>
          <ac:picMkLst>
            <pc:docMk/>
            <pc:sldMk cId="3362952997" sldId="277"/>
            <ac:picMk id="6" creationId="{B9BE9AF9-60DF-49B4-A13C-09B0185C56AC}"/>
          </ac:picMkLst>
        </pc:picChg>
      </pc:sldChg>
      <pc:sldChg chg="addSp delSp modSp mod">
        <pc:chgData name="abhishek bhambak" userId="bfe221cac2d2a601" providerId="LiveId" clId="{63F7F274-103D-4A5F-AD02-18740FC454F5}" dt="2022-04-13T17:35:40.389" v="117" actId="14100"/>
        <pc:sldMkLst>
          <pc:docMk/>
          <pc:sldMk cId="2146730529" sldId="278"/>
        </pc:sldMkLst>
        <pc:spChg chg="del">
          <ac:chgData name="abhishek bhambak" userId="bfe221cac2d2a601" providerId="LiveId" clId="{63F7F274-103D-4A5F-AD02-18740FC454F5}" dt="2022-04-13T17:27:10.619" v="6" actId="21"/>
          <ac:spMkLst>
            <pc:docMk/>
            <pc:sldMk cId="2146730529" sldId="278"/>
            <ac:spMk id="2" creationId="{805170A3-C12F-4898-B358-C6924E6E764C}"/>
          </ac:spMkLst>
        </pc:spChg>
        <pc:spChg chg="del">
          <ac:chgData name="abhishek bhambak" userId="bfe221cac2d2a601" providerId="LiveId" clId="{63F7F274-103D-4A5F-AD02-18740FC454F5}" dt="2022-04-13T17:27:14.110" v="7" actId="21"/>
          <ac:spMkLst>
            <pc:docMk/>
            <pc:sldMk cId="2146730529" sldId="278"/>
            <ac:spMk id="3" creationId="{6077345E-6739-4EFE-9186-E4145F70D640}"/>
          </ac:spMkLst>
        </pc:spChg>
        <pc:spChg chg="add mod">
          <ac:chgData name="abhishek bhambak" userId="bfe221cac2d2a601" providerId="LiveId" clId="{63F7F274-103D-4A5F-AD02-18740FC454F5}" dt="2022-04-13T17:35:18.079" v="113" actId="1076"/>
          <ac:spMkLst>
            <pc:docMk/>
            <pc:sldMk cId="2146730529" sldId="278"/>
            <ac:spMk id="4" creationId="{D3C36596-25DB-4028-AD6E-48CBF7AB51CE}"/>
          </ac:spMkLst>
        </pc:spChg>
        <pc:picChg chg="add mod">
          <ac:chgData name="abhishek bhambak" userId="bfe221cac2d2a601" providerId="LiveId" clId="{63F7F274-103D-4A5F-AD02-18740FC454F5}" dt="2022-04-13T17:35:40.389" v="117" actId="14100"/>
          <ac:picMkLst>
            <pc:docMk/>
            <pc:sldMk cId="2146730529" sldId="278"/>
            <ac:picMk id="6" creationId="{A77EE296-359F-4B1C-A27E-9AA1A9714F89}"/>
          </ac:picMkLst>
        </pc:picChg>
      </pc:sldChg>
      <pc:sldChg chg="addSp delSp modSp mod">
        <pc:chgData name="abhishek bhambak" userId="bfe221cac2d2a601" providerId="LiveId" clId="{63F7F274-103D-4A5F-AD02-18740FC454F5}" dt="2022-04-13T17:37:07.412" v="127" actId="20577"/>
        <pc:sldMkLst>
          <pc:docMk/>
          <pc:sldMk cId="3059486132" sldId="279"/>
        </pc:sldMkLst>
        <pc:spChg chg="del">
          <ac:chgData name="abhishek bhambak" userId="bfe221cac2d2a601" providerId="LiveId" clId="{63F7F274-103D-4A5F-AD02-18740FC454F5}" dt="2022-04-13T17:27:21.032" v="8" actId="21"/>
          <ac:spMkLst>
            <pc:docMk/>
            <pc:sldMk cId="3059486132" sldId="279"/>
            <ac:spMk id="2" creationId="{4635FE9B-C77F-4152-97A7-390D35E31DFC}"/>
          </ac:spMkLst>
        </pc:spChg>
        <pc:spChg chg="del">
          <ac:chgData name="abhishek bhambak" userId="bfe221cac2d2a601" providerId="LiveId" clId="{63F7F274-103D-4A5F-AD02-18740FC454F5}" dt="2022-04-13T17:27:24.313" v="9" actId="21"/>
          <ac:spMkLst>
            <pc:docMk/>
            <pc:sldMk cId="3059486132" sldId="279"/>
            <ac:spMk id="3" creationId="{7CEB2CAF-309C-4C4B-ACAA-AAECB6B0ACB4}"/>
          </ac:spMkLst>
        </pc:spChg>
        <pc:spChg chg="add mod">
          <ac:chgData name="abhishek bhambak" userId="bfe221cac2d2a601" providerId="LiveId" clId="{63F7F274-103D-4A5F-AD02-18740FC454F5}" dt="2022-04-13T17:37:07.412" v="127" actId="20577"/>
          <ac:spMkLst>
            <pc:docMk/>
            <pc:sldMk cId="3059486132" sldId="279"/>
            <ac:spMk id="4" creationId="{BE9D91B5-2266-4DD6-876D-FB0D17D1BA79}"/>
          </ac:spMkLst>
        </pc:spChg>
      </pc:sldChg>
      <pc:sldChg chg="addSp delSp modSp mod">
        <pc:chgData name="abhishek bhambak" userId="bfe221cac2d2a601" providerId="LiveId" clId="{63F7F274-103D-4A5F-AD02-18740FC454F5}" dt="2022-04-13T17:42:10.150" v="168" actId="1076"/>
        <pc:sldMkLst>
          <pc:docMk/>
          <pc:sldMk cId="2327103848" sldId="280"/>
        </pc:sldMkLst>
        <pc:spChg chg="del">
          <ac:chgData name="abhishek bhambak" userId="bfe221cac2d2a601" providerId="LiveId" clId="{63F7F274-103D-4A5F-AD02-18740FC454F5}" dt="2022-04-13T17:37:15.058" v="128" actId="21"/>
          <ac:spMkLst>
            <pc:docMk/>
            <pc:sldMk cId="2327103848" sldId="280"/>
            <ac:spMk id="2" creationId="{A399A347-AF4B-4F2F-B84A-DA6BE4170452}"/>
          </ac:spMkLst>
        </pc:spChg>
        <pc:spChg chg="del">
          <ac:chgData name="abhishek bhambak" userId="bfe221cac2d2a601" providerId="LiveId" clId="{63F7F274-103D-4A5F-AD02-18740FC454F5}" dt="2022-04-13T17:37:18.287" v="129" actId="21"/>
          <ac:spMkLst>
            <pc:docMk/>
            <pc:sldMk cId="2327103848" sldId="280"/>
            <ac:spMk id="3" creationId="{6E778783-2EAC-4DC1-AFFE-F52D7E545567}"/>
          </ac:spMkLst>
        </pc:spChg>
        <pc:spChg chg="add mod">
          <ac:chgData name="abhishek bhambak" userId="bfe221cac2d2a601" providerId="LiveId" clId="{63F7F274-103D-4A5F-AD02-18740FC454F5}" dt="2022-04-13T17:42:10.150" v="168" actId="1076"/>
          <ac:spMkLst>
            <pc:docMk/>
            <pc:sldMk cId="2327103848" sldId="280"/>
            <ac:spMk id="6" creationId="{2DED8BFD-CD5F-4CCA-8779-60058A397186}"/>
          </ac:spMkLst>
        </pc:spChg>
        <pc:picChg chg="add mod">
          <ac:chgData name="abhishek bhambak" userId="bfe221cac2d2a601" providerId="LiveId" clId="{63F7F274-103D-4A5F-AD02-18740FC454F5}" dt="2022-04-13T17:41:04.761" v="148" actId="14100"/>
          <ac:picMkLst>
            <pc:docMk/>
            <pc:sldMk cId="2327103848" sldId="280"/>
            <ac:picMk id="5" creationId="{99DDA09F-1757-48EE-98F4-6A289E429F76}"/>
          </ac:picMkLst>
        </pc:picChg>
      </pc:sldChg>
      <pc:sldChg chg="addSp delSp modSp mod">
        <pc:chgData name="abhishek bhambak" userId="bfe221cac2d2a601" providerId="LiveId" clId="{63F7F274-103D-4A5F-AD02-18740FC454F5}" dt="2022-04-13T17:43:20.363" v="175" actId="1076"/>
        <pc:sldMkLst>
          <pc:docMk/>
          <pc:sldMk cId="1770112332" sldId="281"/>
        </pc:sldMkLst>
        <pc:spChg chg="del">
          <ac:chgData name="abhishek bhambak" userId="bfe221cac2d2a601" providerId="LiveId" clId="{63F7F274-103D-4A5F-AD02-18740FC454F5}" dt="2022-04-13T17:37:24.138" v="130" actId="21"/>
          <ac:spMkLst>
            <pc:docMk/>
            <pc:sldMk cId="1770112332" sldId="281"/>
            <ac:spMk id="2" creationId="{272CAE57-CB5D-4288-BD00-48CFED5CC2C4}"/>
          </ac:spMkLst>
        </pc:spChg>
        <pc:spChg chg="del">
          <ac:chgData name="abhishek bhambak" userId="bfe221cac2d2a601" providerId="LiveId" clId="{63F7F274-103D-4A5F-AD02-18740FC454F5}" dt="2022-04-13T17:37:29.289" v="131" actId="21"/>
          <ac:spMkLst>
            <pc:docMk/>
            <pc:sldMk cId="1770112332" sldId="281"/>
            <ac:spMk id="3" creationId="{59DA9598-DDDE-48DF-BC6A-30E8480E5025}"/>
          </ac:spMkLst>
        </pc:spChg>
        <pc:spChg chg="add mod">
          <ac:chgData name="abhishek bhambak" userId="bfe221cac2d2a601" providerId="LiveId" clId="{63F7F274-103D-4A5F-AD02-18740FC454F5}" dt="2022-04-13T17:43:20.363" v="175" actId="1076"/>
          <ac:spMkLst>
            <pc:docMk/>
            <pc:sldMk cId="1770112332" sldId="281"/>
            <ac:spMk id="4" creationId="{F8057782-101F-4A8E-B9CE-6EAF3155F4FB}"/>
          </ac:spMkLst>
        </pc:spChg>
      </pc:sldChg>
      <pc:sldChg chg="addSp delSp modSp mod">
        <pc:chgData name="abhishek bhambak" userId="bfe221cac2d2a601" providerId="LiveId" clId="{63F7F274-103D-4A5F-AD02-18740FC454F5}" dt="2022-04-13T17:45:37.847" v="214" actId="14100"/>
        <pc:sldMkLst>
          <pc:docMk/>
          <pc:sldMk cId="2161142368" sldId="282"/>
        </pc:sldMkLst>
        <pc:spChg chg="del">
          <ac:chgData name="abhishek bhambak" userId="bfe221cac2d2a601" providerId="LiveId" clId="{63F7F274-103D-4A5F-AD02-18740FC454F5}" dt="2022-04-13T17:37:33.717" v="132" actId="21"/>
          <ac:spMkLst>
            <pc:docMk/>
            <pc:sldMk cId="2161142368" sldId="282"/>
            <ac:spMk id="2" creationId="{B4788EA8-D470-45A4-8A6F-5D08DD2BF485}"/>
          </ac:spMkLst>
        </pc:spChg>
        <pc:spChg chg="del">
          <ac:chgData name="abhishek bhambak" userId="bfe221cac2d2a601" providerId="LiveId" clId="{63F7F274-103D-4A5F-AD02-18740FC454F5}" dt="2022-04-13T17:37:37.309" v="133" actId="21"/>
          <ac:spMkLst>
            <pc:docMk/>
            <pc:sldMk cId="2161142368" sldId="282"/>
            <ac:spMk id="3" creationId="{41B905D1-D200-41F9-8664-31E077EE4C48}"/>
          </ac:spMkLst>
        </pc:spChg>
        <pc:spChg chg="add mod">
          <ac:chgData name="abhishek bhambak" userId="bfe221cac2d2a601" providerId="LiveId" clId="{63F7F274-103D-4A5F-AD02-18740FC454F5}" dt="2022-04-13T17:45:29.277" v="212" actId="1076"/>
          <ac:spMkLst>
            <pc:docMk/>
            <pc:sldMk cId="2161142368" sldId="282"/>
            <ac:spMk id="6" creationId="{29C2D2F7-09CC-4984-B86C-2507A4FB16CC}"/>
          </ac:spMkLst>
        </pc:spChg>
        <pc:picChg chg="add mod">
          <ac:chgData name="abhishek bhambak" userId="bfe221cac2d2a601" providerId="LiveId" clId="{63F7F274-103D-4A5F-AD02-18740FC454F5}" dt="2022-04-13T17:45:37.847" v="214" actId="14100"/>
          <ac:picMkLst>
            <pc:docMk/>
            <pc:sldMk cId="2161142368" sldId="282"/>
            <ac:picMk id="5" creationId="{E44A591A-6318-44C9-9493-7E7A3C099FCB}"/>
          </ac:picMkLst>
        </pc:picChg>
        <pc:picChg chg="add mod">
          <ac:chgData name="abhishek bhambak" userId="bfe221cac2d2a601" providerId="LiveId" clId="{63F7F274-103D-4A5F-AD02-18740FC454F5}" dt="2022-04-13T17:45:22.025" v="211" actId="571"/>
          <ac:picMkLst>
            <pc:docMk/>
            <pc:sldMk cId="2161142368" sldId="282"/>
            <ac:picMk id="7" creationId="{FA6829B3-60CC-4909-90EC-D46EF85FB65D}"/>
          </ac:picMkLst>
        </pc:picChg>
      </pc:sldChg>
      <pc:sldChg chg="addSp delSp modSp mod">
        <pc:chgData name="abhishek bhambak" userId="bfe221cac2d2a601" providerId="LiveId" clId="{63F7F274-103D-4A5F-AD02-18740FC454F5}" dt="2022-04-13T17:46:39.548" v="221" actId="1076"/>
        <pc:sldMkLst>
          <pc:docMk/>
          <pc:sldMk cId="3356837272" sldId="283"/>
        </pc:sldMkLst>
        <pc:spChg chg="del">
          <ac:chgData name="abhishek bhambak" userId="bfe221cac2d2a601" providerId="LiveId" clId="{63F7F274-103D-4A5F-AD02-18740FC454F5}" dt="2022-04-13T17:37:45.778" v="134" actId="21"/>
          <ac:spMkLst>
            <pc:docMk/>
            <pc:sldMk cId="3356837272" sldId="283"/>
            <ac:spMk id="2" creationId="{1D9278DE-64B0-4DC9-8330-D85A9492E784}"/>
          </ac:spMkLst>
        </pc:spChg>
        <pc:spChg chg="del">
          <ac:chgData name="abhishek bhambak" userId="bfe221cac2d2a601" providerId="LiveId" clId="{63F7F274-103D-4A5F-AD02-18740FC454F5}" dt="2022-04-13T17:37:49.499" v="135" actId="21"/>
          <ac:spMkLst>
            <pc:docMk/>
            <pc:sldMk cId="3356837272" sldId="283"/>
            <ac:spMk id="3" creationId="{A33CBC28-C918-4C4E-BA31-7598134812CD}"/>
          </ac:spMkLst>
        </pc:spChg>
        <pc:spChg chg="add mod">
          <ac:chgData name="abhishek bhambak" userId="bfe221cac2d2a601" providerId="LiveId" clId="{63F7F274-103D-4A5F-AD02-18740FC454F5}" dt="2022-04-13T17:46:39.548" v="221" actId="1076"/>
          <ac:spMkLst>
            <pc:docMk/>
            <pc:sldMk cId="3356837272" sldId="283"/>
            <ac:spMk id="4" creationId="{FDEF3611-D028-471E-B810-0CA64B652344}"/>
          </ac:spMkLst>
        </pc:spChg>
      </pc:sldChg>
      <pc:sldChg chg="addSp delSp modSp mod">
        <pc:chgData name="abhishek bhambak" userId="bfe221cac2d2a601" providerId="LiveId" clId="{63F7F274-103D-4A5F-AD02-18740FC454F5}" dt="2022-04-14T06:04:42.305" v="637" actId="20577"/>
        <pc:sldMkLst>
          <pc:docMk/>
          <pc:sldMk cId="2069756076" sldId="284"/>
        </pc:sldMkLst>
        <pc:spChg chg="del">
          <ac:chgData name="abhishek bhambak" userId="bfe221cac2d2a601" providerId="LiveId" clId="{63F7F274-103D-4A5F-AD02-18740FC454F5}" dt="2022-04-13T17:37:59.612" v="136" actId="21"/>
          <ac:spMkLst>
            <pc:docMk/>
            <pc:sldMk cId="2069756076" sldId="284"/>
            <ac:spMk id="2" creationId="{7F2CE5DC-5C54-42DC-9BC5-E1F1860B8975}"/>
          </ac:spMkLst>
        </pc:spChg>
        <pc:spChg chg="del">
          <ac:chgData name="abhishek bhambak" userId="bfe221cac2d2a601" providerId="LiveId" clId="{63F7F274-103D-4A5F-AD02-18740FC454F5}" dt="2022-04-13T17:38:02.973" v="137" actId="21"/>
          <ac:spMkLst>
            <pc:docMk/>
            <pc:sldMk cId="2069756076" sldId="284"/>
            <ac:spMk id="3" creationId="{6D931B46-6145-4684-AC1C-535176C5077E}"/>
          </ac:spMkLst>
        </pc:spChg>
        <pc:spChg chg="add mod">
          <ac:chgData name="abhishek bhambak" userId="bfe221cac2d2a601" providerId="LiveId" clId="{63F7F274-103D-4A5F-AD02-18740FC454F5}" dt="2022-04-13T17:49:08.416" v="285" actId="255"/>
          <ac:spMkLst>
            <pc:docMk/>
            <pc:sldMk cId="2069756076" sldId="284"/>
            <ac:spMk id="4" creationId="{8059174A-BE6F-4D9D-8C1F-B076F64E4928}"/>
          </ac:spMkLst>
        </pc:spChg>
        <pc:spChg chg="add mod">
          <ac:chgData name="abhishek bhambak" userId="bfe221cac2d2a601" providerId="LiveId" clId="{63F7F274-103D-4A5F-AD02-18740FC454F5}" dt="2022-04-14T06:04:42.305" v="637" actId="20577"/>
          <ac:spMkLst>
            <pc:docMk/>
            <pc:sldMk cId="2069756076" sldId="284"/>
            <ac:spMk id="7" creationId="{1E8CA389-7CA4-4C2A-A3B6-19E685A4C160}"/>
          </ac:spMkLst>
        </pc:spChg>
        <pc:picChg chg="add mod">
          <ac:chgData name="abhishek bhambak" userId="bfe221cac2d2a601" providerId="LiveId" clId="{63F7F274-103D-4A5F-AD02-18740FC454F5}" dt="2022-04-13T17:52:21.264" v="345" actId="1076"/>
          <ac:picMkLst>
            <pc:docMk/>
            <pc:sldMk cId="2069756076" sldId="284"/>
            <ac:picMk id="6" creationId="{79F88314-758B-4F1E-9DBB-AFD91CC34CAE}"/>
          </ac:picMkLst>
        </pc:picChg>
        <pc:picChg chg="add mod">
          <ac:chgData name="abhishek bhambak" userId="bfe221cac2d2a601" providerId="LiveId" clId="{63F7F274-103D-4A5F-AD02-18740FC454F5}" dt="2022-04-13T17:52:31.624" v="346" actId="14100"/>
          <ac:picMkLst>
            <pc:docMk/>
            <pc:sldMk cId="2069756076" sldId="284"/>
            <ac:picMk id="9" creationId="{ECE4813B-F4FE-4668-8B52-F52BFF220124}"/>
          </ac:picMkLst>
        </pc:picChg>
      </pc:sldChg>
      <pc:sldChg chg="addSp delSp modSp new mod">
        <pc:chgData name="abhishek bhambak" userId="bfe221cac2d2a601" providerId="LiveId" clId="{63F7F274-103D-4A5F-AD02-18740FC454F5}" dt="2022-04-13T17:54:22.591" v="368" actId="1076"/>
        <pc:sldMkLst>
          <pc:docMk/>
          <pc:sldMk cId="148569055" sldId="285"/>
        </pc:sldMkLst>
        <pc:spChg chg="del">
          <ac:chgData name="abhishek bhambak" userId="bfe221cac2d2a601" providerId="LiveId" clId="{63F7F274-103D-4A5F-AD02-18740FC454F5}" dt="2022-04-13T17:52:57.158" v="352" actId="21"/>
          <ac:spMkLst>
            <pc:docMk/>
            <pc:sldMk cId="148569055" sldId="285"/>
            <ac:spMk id="2" creationId="{BCB96683-CF43-42F5-B520-4A53AE0FF502}"/>
          </ac:spMkLst>
        </pc:spChg>
        <pc:spChg chg="del">
          <ac:chgData name="abhishek bhambak" userId="bfe221cac2d2a601" providerId="LiveId" clId="{63F7F274-103D-4A5F-AD02-18740FC454F5}" dt="2022-04-13T17:53:00.862" v="353" actId="21"/>
          <ac:spMkLst>
            <pc:docMk/>
            <pc:sldMk cId="148569055" sldId="285"/>
            <ac:spMk id="3" creationId="{9C42D196-500C-4753-B0C8-E7F5764FC913}"/>
          </ac:spMkLst>
        </pc:spChg>
        <pc:spChg chg="add mod">
          <ac:chgData name="abhishek bhambak" userId="bfe221cac2d2a601" providerId="LiveId" clId="{63F7F274-103D-4A5F-AD02-18740FC454F5}" dt="2022-04-13T17:54:22.591" v="368" actId="1076"/>
          <ac:spMkLst>
            <pc:docMk/>
            <pc:sldMk cId="148569055" sldId="285"/>
            <ac:spMk id="4" creationId="{7D959CFB-2EC0-457F-9DB8-90C4F95E8FBB}"/>
          </ac:spMkLst>
        </pc:spChg>
      </pc:sldChg>
      <pc:sldChg chg="addSp delSp new mod">
        <pc:chgData name="abhishek bhambak" userId="bfe221cac2d2a601" providerId="LiveId" clId="{63F7F274-103D-4A5F-AD02-18740FC454F5}" dt="2022-04-13T17:55:16.228" v="369" actId="22"/>
        <pc:sldMkLst>
          <pc:docMk/>
          <pc:sldMk cId="1216113440" sldId="286"/>
        </pc:sldMkLst>
        <pc:spChg chg="del">
          <ac:chgData name="abhishek bhambak" userId="bfe221cac2d2a601" providerId="LiveId" clId="{63F7F274-103D-4A5F-AD02-18740FC454F5}" dt="2022-04-13T17:53:05.213" v="354" actId="21"/>
          <ac:spMkLst>
            <pc:docMk/>
            <pc:sldMk cId="1216113440" sldId="286"/>
            <ac:spMk id="2" creationId="{80651B0E-7416-4BD6-B662-B55B83BFB71F}"/>
          </ac:spMkLst>
        </pc:spChg>
        <pc:spChg chg="del">
          <ac:chgData name="abhishek bhambak" userId="bfe221cac2d2a601" providerId="LiveId" clId="{63F7F274-103D-4A5F-AD02-18740FC454F5}" dt="2022-04-13T17:53:08.162" v="355" actId="21"/>
          <ac:spMkLst>
            <pc:docMk/>
            <pc:sldMk cId="1216113440" sldId="286"/>
            <ac:spMk id="3" creationId="{C4CACEB4-C774-4849-9B0F-0AD0B0D1D3D3}"/>
          </ac:spMkLst>
        </pc:spChg>
        <pc:picChg chg="add">
          <ac:chgData name="abhishek bhambak" userId="bfe221cac2d2a601" providerId="LiveId" clId="{63F7F274-103D-4A5F-AD02-18740FC454F5}" dt="2022-04-13T17:55:16.228" v="369" actId="22"/>
          <ac:picMkLst>
            <pc:docMk/>
            <pc:sldMk cId="1216113440" sldId="286"/>
            <ac:picMk id="5" creationId="{A66A9639-5EAF-4424-89DF-1682C5B83C75}"/>
          </ac:picMkLst>
        </pc:picChg>
      </pc:sldChg>
      <pc:sldChg chg="addSp delSp modSp new mod">
        <pc:chgData name="abhishek bhambak" userId="bfe221cac2d2a601" providerId="LiveId" clId="{63F7F274-103D-4A5F-AD02-18740FC454F5}" dt="2022-04-13T17:56:34.394" v="376" actId="1076"/>
        <pc:sldMkLst>
          <pc:docMk/>
          <pc:sldMk cId="2415612358" sldId="287"/>
        </pc:sldMkLst>
        <pc:spChg chg="del">
          <ac:chgData name="abhishek bhambak" userId="bfe221cac2d2a601" providerId="LiveId" clId="{63F7F274-103D-4A5F-AD02-18740FC454F5}" dt="2022-04-13T17:53:12.740" v="356" actId="21"/>
          <ac:spMkLst>
            <pc:docMk/>
            <pc:sldMk cId="2415612358" sldId="287"/>
            <ac:spMk id="2" creationId="{D2B355F1-9EFA-4621-80CE-9D0B7B373C2D}"/>
          </ac:spMkLst>
        </pc:spChg>
        <pc:spChg chg="del">
          <ac:chgData name="abhishek bhambak" userId="bfe221cac2d2a601" providerId="LiveId" clId="{63F7F274-103D-4A5F-AD02-18740FC454F5}" dt="2022-04-13T17:53:15.823" v="357" actId="21"/>
          <ac:spMkLst>
            <pc:docMk/>
            <pc:sldMk cId="2415612358" sldId="287"/>
            <ac:spMk id="3" creationId="{715CA30C-B5BE-423E-8C53-5B42BD96407A}"/>
          </ac:spMkLst>
        </pc:spChg>
        <pc:spChg chg="add mod">
          <ac:chgData name="abhishek bhambak" userId="bfe221cac2d2a601" providerId="LiveId" clId="{63F7F274-103D-4A5F-AD02-18740FC454F5}" dt="2022-04-13T17:56:34.394" v="376" actId="1076"/>
          <ac:spMkLst>
            <pc:docMk/>
            <pc:sldMk cId="2415612358" sldId="287"/>
            <ac:spMk id="4" creationId="{4C595ED2-C782-4ADB-97FB-C6927B0F5966}"/>
          </ac:spMkLst>
        </pc:spChg>
      </pc:sldChg>
      <pc:sldChg chg="addSp delSp modSp new mod">
        <pc:chgData name="abhishek bhambak" userId="bfe221cac2d2a601" providerId="LiveId" clId="{63F7F274-103D-4A5F-AD02-18740FC454F5}" dt="2022-04-14T05:48:29.025" v="539" actId="14100"/>
        <pc:sldMkLst>
          <pc:docMk/>
          <pc:sldMk cId="3520556520" sldId="288"/>
        </pc:sldMkLst>
        <pc:spChg chg="del">
          <ac:chgData name="abhishek bhambak" userId="bfe221cac2d2a601" providerId="LiveId" clId="{63F7F274-103D-4A5F-AD02-18740FC454F5}" dt="2022-04-13T17:53:21.265" v="358" actId="21"/>
          <ac:spMkLst>
            <pc:docMk/>
            <pc:sldMk cId="3520556520" sldId="288"/>
            <ac:spMk id="2" creationId="{9640A825-3040-4BFA-A30C-E87726DAF132}"/>
          </ac:spMkLst>
        </pc:spChg>
        <pc:spChg chg="del">
          <ac:chgData name="abhishek bhambak" userId="bfe221cac2d2a601" providerId="LiveId" clId="{63F7F274-103D-4A5F-AD02-18740FC454F5}" dt="2022-04-13T17:53:24.562" v="359" actId="21"/>
          <ac:spMkLst>
            <pc:docMk/>
            <pc:sldMk cId="3520556520" sldId="288"/>
            <ac:spMk id="3" creationId="{3C001F69-4B6E-41A2-AD82-75F47A373B69}"/>
          </ac:spMkLst>
        </pc:spChg>
        <pc:spChg chg="add del mod">
          <ac:chgData name="abhishek bhambak" userId="bfe221cac2d2a601" providerId="LiveId" clId="{63F7F274-103D-4A5F-AD02-18740FC454F5}" dt="2022-04-13T18:01:01.995" v="430"/>
          <ac:spMkLst>
            <pc:docMk/>
            <pc:sldMk cId="3520556520" sldId="288"/>
            <ac:spMk id="4" creationId="{4AFCF9C2-7F99-44BF-A00B-ED49B9387B5E}"/>
          </ac:spMkLst>
        </pc:spChg>
        <pc:spChg chg="add mod">
          <ac:chgData name="abhishek bhambak" userId="bfe221cac2d2a601" providerId="LiveId" clId="{63F7F274-103D-4A5F-AD02-18740FC454F5}" dt="2022-04-14T05:33:46.198" v="511" actId="1076"/>
          <ac:spMkLst>
            <pc:docMk/>
            <pc:sldMk cId="3520556520" sldId="288"/>
            <ac:spMk id="5" creationId="{883A869C-F9E2-48C2-9112-AF588A27A985}"/>
          </ac:spMkLst>
        </pc:spChg>
        <pc:spChg chg="add mod">
          <ac:chgData name="abhishek bhambak" userId="bfe221cac2d2a601" providerId="LiveId" clId="{63F7F274-103D-4A5F-AD02-18740FC454F5}" dt="2022-04-14T05:34:05.640" v="514" actId="1076"/>
          <ac:spMkLst>
            <pc:docMk/>
            <pc:sldMk cId="3520556520" sldId="288"/>
            <ac:spMk id="6" creationId="{14D501CC-976F-45E6-95F2-6C6636FDA3E0}"/>
          </ac:spMkLst>
        </pc:spChg>
        <pc:spChg chg="add del mod">
          <ac:chgData name="abhishek bhambak" userId="bfe221cac2d2a601" providerId="LiveId" clId="{63F7F274-103D-4A5F-AD02-18740FC454F5}" dt="2022-04-14T05:33:17.547" v="505" actId="21"/>
          <ac:spMkLst>
            <pc:docMk/>
            <pc:sldMk cId="3520556520" sldId="288"/>
            <ac:spMk id="7" creationId="{79FE3EA4-1A20-4B90-8B1E-9777DF99C506}"/>
          </ac:spMkLst>
        </pc:spChg>
        <pc:spChg chg="add del mod">
          <ac:chgData name="abhishek bhambak" userId="bfe221cac2d2a601" providerId="LiveId" clId="{63F7F274-103D-4A5F-AD02-18740FC454F5}" dt="2022-04-14T05:34:30.698" v="517" actId="21"/>
          <ac:spMkLst>
            <pc:docMk/>
            <pc:sldMk cId="3520556520" sldId="288"/>
            <ac:spMk id="8" creationId="{A0D609D3-1DE2-45B2-AB2D-F7CC18042865}"/>
          </ac:spMkLst>
        </pc:spChg>
        <pc:picChg chg="add mod">
          <ac:chgData name="abhishek bhambak" userId="bfe221cac2d2a601" providerId="LiveId" clId="{63F7F274-103D-4A5F-AD02-18740FC454F5}" dt="2022-04-14T05:34:15.455" v="516" actId="14100"/>
          <ac:picMkLst>
            <pc:docMk/>
            <pc:sldMk cId="3520556520" sldId="288"/>
            <ac:picMk id="3" creationId="{B3E673A3-80BA-4050-BE76-E17B715240ED}"/>
          </ac:picMkLst>
        </pc:picChg>
        <pc:picChg chg="add mod">
          <ac:chgData name="abhishek bhambak" userId="bfe221cac2d2a601" providerId="LiveId" clId="{63F7F274-103D-4A5F-AD02-18740FC454F5}" dt="2022-04-14T05:33:58.421" v="513" actId="1076"/>
          <ac:picMkLst>
            <pc:docMk/>
            <pc:sldMk cId="3520556520" sldId="288"/>
            <ac:picMk id="9" creationId="{19AD1027-E04D-41F1-AA46-50394978FE63}"/>
          </ac:picMkLst>
        </pc:picChg>
        <pc:picChg chg="add del mod">
          <ac:chgData name="abhishek bhambak" userId="bfe221cac2d2a601" providerId="LiveId" clId="{63F7F274-103D-4A5F-AD02-18740FC454F5}" dt="2022-04-14T05:33:31.693" v="508" actId="21"/>
          <ac:picMkLst>
            <pc:docMk/>
            <pc:sldMk cId="3520556520" sldId="288"/>
            <ac:picMk id="11" creationId="{10EE5AB8-FEC1-4296-9CC3-F7D0D1234DB5}"/>
          </ac:picMkLst>
        </pc:picChg>
        <pc:picChg chg="add mod">
          <ac:chgData name="abhishek bhambak" userId="bfe221cac2d2a601" providerId="LiveId" clId="{63F7F274-103D-4A5F-AD02-18740FC454F5}" dt="2022-04-14T05:48:29.025" v="539" actId="14100"/>
          <ac:picMkLst>
            <pc:docMk/>
            <pc:sldMk cId="3520556520" sldId="288"/>
            <ac:picMk id="13" creationId="{E3161B83-567B-4334-A21E-598715C18FC1}"/>
          </ac:picMkLst>
        </pc:picChg>
        <pc:picChg chg="add mod">
          <ac:chgData name="abhishek bhambak" userId="bfe221cac2d2a601" providerId="LiveId" clId="{63F7F274-103D-4A5F-AD02-18740FC454F5}" dt="2022-04-14T05:48:03.222" v="537" actId="14100"/>
          <ac:picMkLst>
            <pc:docMk/>
            <pc:sldMk cId="3520556520" sldId="288"/>
            <ac:picMk id="15" creationId="{130C00AB-025A-4D91-84E3-B5ABCAB94CE7}"/>
          </ac:picMkLst>
        </pc:picChg>
      </pc:sldChg>
      <pc:sldChg chg="addSp delSp modSp new mod">
        <pc:chgData name="abhishek bhambak" userId="bfe221cac2d2a601" providerId="LiveId" clId="{63F7F274-103D-4A5F-AD02-18740FC454F5}" dt="2022-04-14T05:49:37.468" v="546" actId="1076"/>
        <pc:sldMkLst>
          <pc:docMk/>
          <pc:sldMk cId="2103066937" sldId="289"/>
        </pc:sldMkLst>
        <pc:spChg chg="del">
          <ac:chgData name="abhishek bhambak" userId="bfe221cac2d2a601" providerId="LiveId" clId="{63F7F274-103D-4A5F-AD02-18740FC454F5}" dt="2022-04-13T17:53:29.392" v="360" actId="21"/>
          <ac:spMkLst>
            <pc:docMk/>
            <pc:sldMk cId="2103066937" sldId="289"/>
            <ac:spMk id="2" creationId="{53DEEA8E-AE13-432B-8A2A-A88B6B8BA1E9}"/>
          </ac:spMkLst>
        </pc:spChg>
        <pc:spChg chg="add mod">
          <ac:chgData name="abhishek bhambak" userId="bfe221cac2d2a601" providerId="LiveId" clId="{63F7F274-103D-4A5F-AD02-18740FC454F5}" dt="2022-04-14T05:35:03.055" v="523" actId="1076"/>
          <ac:spMkLst>
            <pc:docMk/>
            <pc:sldMk cId="2103066937" sldId="289"/>
            <ac:spMk id="2" creationId="{EFFAB240-1207-4734-806F-30A7078B4CD5}"/>
          </ac:spMkLst>
        </pc:spChg>
        <pc:spChg chg="del">
          <ac:chgData name="abhishek bhambak" userId="bfe221cac2d2a601" providerId="LiveId" clId="{63F7F274-103D-4A5F-AD02-18740FC454F5}" dt="2022-04-13T17:53:33.101" v="361" actId="21"/>
          <ac:spMkLst>
            <pc:docMk/>
            <pc:sldMk cId="2103066937" sldId="289"/>
            <ac:spMk id="3" creationId="{8AA3C316-2574-4E2D-B095-AD76DFF4EEC6}"/>
          </ac:spMkLst>
        </pc:spChg>
        <pc:spChg chg="add mod">
          <ac:chgData name="abhishek bhambak" userId="bfe221cac2d2a601" providerId="LiveId" clId="{63F7F274-103D-4A5F-AD02-18740FC454F5}" dt="2022-04-14T05:35:31.929" v="528" actId="1076"/>
          <ac:spMkLst>
            <pc:docMk/>
            <pc:sldMk cId="2103066937" sldId="289"/>
            <ac:spMk id="4" creationId="{1B0AB648-EF34-4F08-826F-2506B83C9D7B}"/>
          </ac:spMkLst>
        </pc:spChg>
        <pc:picChg chg="add mod">
          <ac:chgData name="abhishek bhambak" userId="bfe221cac2d2a601" providerId="LiveId" clId="{63F7F274-103D-4A5F-AD02-18740FC454F5}" dt="2022-04-14T05:49:28.271" v="544" actId="1076"/>
          <ac:picMkLst>
            <pc:docMk/>
            <pc:sldMk cId="2103066937" sldId="289"/>
            <ac:picMk id="3" creationId="{BA28B906-1606-4BB3-A670-37AC51361D8C}"/>
          </ac:picMkLst>
        </pc:picChg>
        <pc:picChg chg="add mod">
          <ac:chgData name="abhishek bhambak" userId="bfe221cac2d2a601" providerId="LiveId" clId="{63F7F274-103D-4A5F-AD02-18740FC454F5}" dt="2022-04-14T05:49:32.852" v="545" actId="1076"/>
          <ac:picMkLst>
            <pc:docMk/>
            <pc:sldMk cId="2103066937" sldId="289"/>
            <ac:picMk id="6" creationId="{B2A80BF1-8920-4D10-839B-65069B9A2306}"/>
          </ac:picMkLst>
        </pc:picChg>
        <pc:picChg chg="add mod">
          <ac:chgData name="abhishek bhambak" userId="bfe221cac2d2a601" providerId="LiveId" clId="{63F7F274-103D-4A5F-AD02-18740FC454F5}" dt="2022-04-14T05:49:37.468" v="546" actId="1076"/>
          <ac:picMkLst>
            <pc:docMk/>
            <pc:sldMk cId="2103066937" sldId="289"/>
            <ac:picMk id="8" creationId="{02B8CB3E-1411-4C8D-BA4F-C3BC914F0289}"/>
          </ac:picMkLst>
        </pc:picChg>
        <pc:picChg chg="add mod">
          <ac:chgData name="abhishek bhambak" userId="bfe221cac2d2a601" providerId="LiveId" clId="{63F7F274-103D-4A5F-AD02-18740FC454F5}" dt="2022-04-14T05:49:17.531" v="543" actId="1076"/>
          <ac:picMkLst>
            <pc:docMk/>
            <pc:sldMk cId="2103066937" sldId="289"/>
            <ac:picMk id="10" creationId="{A94217C8-31C2-4BBB-89FF-E7ACD8C2B35A}"/>
          </ac:picMkLst>
        </pc:picChg>
      </pc:sldChg>
      <pc:sldChg chg="addSp delSp modSp new mod">
        <pc:chgData name="abhishek bhambak" userId="bfe221cac2d2a601" providerId="LiveId" clId="{63F7F274-103D-4A5F-AD02-18740FC454F5}" dt="2022-04-14T05:54:18.680" v="599" actId="1076"/>
        <pc:sldMkLst>
          <pc:docMk/>
          <pc:sldMk cId="3573459357" sldId="290"/>
        </pc:sldMkLst>
        <pc:spChg chg="del">
          <ac:chgData name="abhishek bhambak" userId="bfe221cac2d2a601" providerId="LiveId" clId="{63F7F274-103D-4A5F-AD02-18740FC454F5}" dt="2022-04-14T05:50:09.679" v="550" actId="21"/>
          <ac:spMkLst>
            <pc:docMk/>
            <pc:sldMk cId="3573459357" sldId="290"/>
            <ac:spMk id="2" creationId="{228994EB-AEE6-42E6-BB4E-9F0AFD6454CF}"/>
          </ac:spMkLst>
        </pc:spChg>
        <pc:spChg chg="del">
          <ac:chgData name="abhishek bhambak" userId="bfe221cac2d2a601" providerId="LiveId" clId="{63F7F274-103D-4A5F-AD02-18740FC454F5}" dt="2022-04-14T05:50:13.321" v="551" actId="21"/>
          <ac:spMkLst>
            <pc:docMk/>
            <pc:sldMk cId="3573459357" sldId="290"/>
            <ac:spMk id="3" creationId="{C1A3D572-07F7-4C5B-9B88-2A69BBE9109A}"/>
          </ac:spMkLst>
        </pc:spChg>
        <pc:spChg chg="add mod">
          <ac:chgData name="abhishek bhambak" userId="bfe221cac2d2a601" providerId="LiveId" clId="{63F7F274-103D-4A5F-AD02-18740FC454F5}" dt="2022-04-14T05:54:18.680" v="599" actId="1076"/>
          <ac:spMkLst>
            <pc:docMk/>
            <pc:sldMk cId="3573459357" sldId="290"/>
            <ac:spMk id="6" creationId="{FD315040-1D04-4C59-8A48-956587DFD548}"/>
          </ac:spMkLst>
        </pc:spChg>
        <pc:picChg chg="add mod">
          <ac:chgData name="abhishek bhambak" userId="bfe221cac2d2a601" providerId="LiveId" clId="{63F7F274-103D-4A5F-AD02-18740FC454F5}" dt="2022-04-14T05:53:36.148" v="571" actId="1076"/>
          <ac:picMkLst>
            <pc:docMk/>
            <pc:sldMk cId="3573459357" sldId="290"/>
            <ac:picMk id="5" creationId="{D40FB4ED-49EB-4AC4-AC40-E043E248BE2F}"/>
          </ac:picMkLst>
        </pc:picChg>
      </pc:sldChg>
      <pc:sldChg chg="addSp delSp modSp new mod">
        <pc:chgData name="abhishek bhambak" userId="bfe221cac2d2a601" providerId="LiveId" clId="{63F7F274-103D-4A5F-AD02-18740FC454F5}" dt="2022-04-14T05:55:25.067" v="633" actId="1076"/>
        <pc:sldMkLst>
          <pc:docMk/>
          <pc:sldMk cId="3534931829" sldId="291"/>
        </pc:sldMkLst>
        <pc:spChg chg="del">
          <ac:chgData name="abhishek bhambak" userId="bfe221cac2d2a601" providerId="LiveId" clId="{63F7F274-103D-4A5F-AD02-18740FC454F5}" dt="2022-04-14T05:50:17.811" v="552" actId="21"/>
          <ac:spMkLst>
            <pc:docMk/>
            <pc:sldMk cId="3534931829" sldId="291"/>
            <ac:spMk id="2" creationId="{B5AD4331-FFB1-4270-AAC6-1CE1059B9FED}"/>
          </ac:spMkLst>
        </pc:spChg>
        <pc:spChg chg="del">
          <ac:chgData name="abhishek bhambak" userId="bfe221cac2d2a601" providerId="LiveId" clId="{63F7F274-103D-4A5F-AD02-18740FC454F5}" dt="2022-04-14T05:50:21.555" v="553" actId="21"/>
          <ac:spMkLst>
            <pc:docMk/>
            <pc:sldMk cId="3534931829" sldId="291"/>
            <ac:spMk id="3" creationId="{CB87B7DF-45E7-4B96-9699-052BC5279AB3}"/>
          </ac:spMkLst>
        </pc:spChg>
        <pc:spChg chg="add mod">
          <ac:chgData name="abhishek bhambak" userId="bfe221cac2d2a601" providerId="LiveId" clId="{63F7F274-103D-4A5F-AD02-18740FC454F5}" dt="2022-04-14T05:55:25.067" v="633" actId="1076"/>
          <ac:spMkLst>
            <pc:docMk/>
            <pc:sldMk cId="3534931829" sldId="291"/>
            <ac:spMk id="6" creationId="{0042F469-0C8B-4C0C-9B84-0CC8E711FA75}"/>
          </ac:spMkLst>
        </pc:spChg>
        <pc:picChg chg="add mod">
          <ac:chgData name="abhishek bhambak" userId="bfe221cac2d2a601" providerId="LiveId" clId="{63F7F274-103D-4A5F-AD02-18740FC454F5}" dt="2022-04-14T05:54:52.875" v="604" actId="14100"/>
          <ac:picMkLst>
            <pc:docMk/>
            <pc:sldMk cId="3534931829" sldId="291"/>
            <ac:picMk id="5" creationId="{3B79C5C5-EF1F-46FF-9AE8-AEA3AD39DF5A}"/>
          </ac:picMkLst>
        </pc:picChg>
        <pc:picChg chg="add mod">
          <ac:chgData name="abhishek bhambak" userId="bfe221cac2d2a601" providerId="LiveId" clId="{63F7F274-103D-4A5F-AD02-18740FC454F5}" dt="2022-04-14T05:55:17.876" v="632" actId="571"/>
          <ac:picMkLst>
            <pc:docMk/>
            <pc:sldMk cId="3534931829" sldId="291"/>
            <ac:picMk id="7" creationId="{AF9286CC-1B6D-4725-9A1D-BF3E504FC208}"/>
          </ac:picMkLst>
        </pc:picChg>
      </pc:sldChg>
      <pc:sldChg chg="addSp delSp modSp new mod ord">
        <pc:chgData name="abhishek bhambak" userId="bfe221cac2d2a601" providerId="LiveId" clId="{63F7F274-103D-4A5F-AD02-18740FC454F5}" dt="2022-04-14T05:51:11.096" v="564"/>
        <pc:sldMkLst>
          <pc:docMk/>
          <pc:sldMk cId="1514322408" sldId="292"/>
        </pc:sldMkLst>
        <pc:spChg chg="del">
          <ac:chgData name="abhishek bhambak" userId="bfe221cac2d2a601" providerId="LiveId" clId="{63F7F274-103D-4A5F-AD02-18740FC454F5}" dt="2022-04-14T05:50:26.276" v="554" actId="21"/>
          <ac:spMkLst>
            <pc:docMk/>
            <pc:sldMk cId="1514322408" sldId="292"/>
            <ac:spMk id="2" creationId="{B006CECE-65FB-4C43-9EF8-6923CD39DB48}"/>
          </ac:spMkLst>
        </pc:spChg>
        <pc:spChg chg="del">
          <ac:chgData name="abhishek bhambak" userId="bfe221cac2d2a601" providerId="LiveId" clId="{63F7F274-103D-4A5F-AD02-18740FC454F5}" dt="2022-04-14T05:50:30.524" v="555" actId="21"/>
          <ac:spMkLst>
            <pc:docMk/>
            <pc:sldMk cId="1514322408" sldId="292"/>
            <ac:spMk id="3" creationId="{2EA72534-7264-4411-9C18-330F2964EE48}"/>
          </ac:spMkLst>
        </pc:spChg>
        <pc:spChg chg="add mod">
          <ac:chgData name="abhishek bhambak" userId="bfe221cac2d2a601" providerId="LiveId" clId="{63F7F274-103D-4A5F-AD02-18740FC454F5}" dt="2022-04-14T05:51:05.756" v="562" actId="1076"/>
          <ac:spMkLst>
            <pc:docMk/>
            <pc:sldMk cId="1514322408" sldId="292"/>
            <ac:spMk id="4" creationId="{4A11381C-C1A4-477C-9BF3-5F0E408526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1879D-F723-4876-BC05-5F6C7C8B314B}" type="datetimeFigureOut">
              <a:rPr lang="en-US" smtClean="0"/>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CB044-F2DD-4701-A96D-90B80706C129}" type="slidenum">
              <a:rPr lang="en-US" smtClean="0"/>
              <a:t>‹#›</a:t>
            </a:fld>
            <a:endParaRPr lang="en-US"/>
          </a:p>
        </p:txBody>
      </p:sp>
    </p:spTree>
    <p:extLst>
      <p:ext uri="{BB962C8B-B14F-4D97-AF65-F5344CB8AC3E}">
        <p14:creationId xmlns:p14="http://schemas.microsoft.com/office/powerpoint/2010/main" val="2290022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0C0817-A112-4847-8014-A94B7D2A4EA3}"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65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59241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4164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3158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4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6390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0729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1053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5529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1796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24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A2B21-3FCD-4721-B95C-427943F61125}" type="datetime1">
              <a:rPr lang="en-US" smtClean="0"/>
              <a:t>4/15/2022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B7E4EF-A1BD-40F4-AB7B-04F084DD991D}"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6007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4541521" y="2046558"/>
            <a:ext cx="6339840" cy="1630907"/>
          </a:xfrm>
        </p:spPr>
        <p:txBody>
          <a:bodyPr>
            <a:normAutofit/>
          </a:bodyPr>
          <a:lstStyle/>
          <a:p>
            <a:r>
              <a:rPr lang="en-US" sz="6000" b="1" i="0"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Inter" panose="020B0502030000000004" pitchFamily="34" charset="0"/>
              </a:rPr>
              <a:t>telco</a:t>
            </a:r>
            <a:r>
              <a:rPr lang="en-US" sz="6000" b="1" i="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Inter" panose="020B0502030000000004" pitchFamily="34" charset="0"/>
              </a:rPr>
              <a:t> </a:t>
            </a:r>
            <a:r>
              <a:rPr lang="en-US" sz="6000" b="1" i="0"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Inter" panose="020B0502030000000004" pitchFamily="34" charset="0"/>
              </a:rPr>
              <a:t>company</a:t>
            </a:r>
            <a:r>
              <a:rPr lang="en-US" sz="6000" b="1" i="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Inter" panose="020B0502030000000004" pitchFamily="34" charset="0"/>
              </a:rPr>
              <a:t> </a:t>
            </a:r>
            <a:endPar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091068" y="3862638"/>
            <a:ext cx="4775075" cy="559656"/>
          </a:xfrm>
        </p:spPr>
        <p:txBody>
          <a:bodyPr>
            <a:noAutofit/>
          </a:bodyPr>
          <a:lstStyle/>
          <a:p>
            <a:pPr>
              <a:spcAft>
                <a:spcPts val="600"/>
              </a:spcAft>
            </a:pPr>
            <a:r>
              <a:rPr lang="en-US" sz="3200"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Inter" panose="020B0502030000000004" pitchFamily="34" charset="0"/>
              </a:rPr>
              <a:t>that provide home phone and Internet services</a:t>
            </a:r>
            <a:endPar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DCFE19-1C99-4337-85DB-EC0CCFAA4351}"/>
              </a:ext>
            </a:extLst>
          </p:cNvPr>
          <p:cNvSpPr/>
          <p:nvPr/>
        </p:nvSpPr>
        <p:spPr>
          <a:xfrm>
            <a:off x="617401" y="2736502"/>
            <a:ext cx="10755450" cy="1384995"/>
          </a:xfrm>
          <a:prstGeom prst="rect">
            <a:avLst/>
          </a:prstGeom>
          <a:noFill/>
        </p:spPr>
        <p:txBody>
          <a:bodyPr wrap="square" lIns="91440" tIns="45720" rIns="91440" bIns="45720">
            <a:spAutoFit/>
          </a:bodyPr>
          <a:lstStyle/>
          <a:p>
            <a:pPr algn="ctr"/>
            <a:r>
              <a:rPr lang="en-US" sz="2800" b="1" i="0" dirty="0">
                <a:solidFill>
                  <a:srgbClr val="000000"/>
                </a:solidFill>
                <a:effectLst/>
                <a:latin typeface="Helvetica Neue"/>
              </a:rPr>
              <a:t>apply appropriate statistical measures using python based on data types.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5805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A2DA74-3468-4413-ADAD-6CB7E73A83BE}"/>
              </a:ext>
            </a:extLst>
          </p:cNvPr>
          <p:cNvPicPr>
            <a:picLocks noChangeAspect="1"/>
          </p:cNvPicPr>
          <p:nvPr/>
        </p:nvPicPr>
        <p:blipFill>
          <a:blip r:embed="rId2"/>
          <a:stretch>
            <a:fillRect/>
          </a:stretch>
        </p:blipFill>
        <p:spPr>
          <a:xfrm>
            <a:off x="85724" y="1"/>
            <a:ext cx="12106276" cy="6665970"/>
          </a:xfrm>
          <a:prstGeom prst="rect">
            <a:avLst/>
          </a:prstGeom>
        </p:spPr>
      </p:pic>
    </p:spTree>
    <p:extLst>
      <p:ext uri="{BB962C8B-B14F-4D97-AF65-F5344CB8AC3E}">
        <p14:creationId xmlns:p14="http://schemas.microsoft.com/office/powerpoint/2010/main" val="313574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6FFC9-7470-4AF6-B874-157D8E8BDC32}"/>
              </a:ext>
            </a:extLst>
          </p:cNvPr>
          <p:cNvSpPr/>
          <p:nvPr/>
        </p:nvSpPr>
        <p:spPr>
          <a:xfrm>
            <a:off x="0" y="2736502"/>
            <a:ext cx="12191999" cy="1384995"/>
          </a:xfrm>
          <a:prstGeom prst="rect">
            <a:avLst/>
          </a:prstGeom>
          <a:noFill/>
        </p:spPr>
        <p:txBody>
          <a:bodyPr wrap="square" lIns="91440" tIns="45720" rIns="91440" bIns="45720">
            <a:spAutoFit/>
          </a:bodyPr>
          <a:lstStyle/>
          <a:p>
            <a:pPr algn="ctr"/>
            <a:r>
              <a:rPr lang="en-US" sz="2800" b="1" i="0" dirty="0">
                <a:solidFill>
                  <a:srgbClr val="000000"/>
                </a:solidFill>
                <a:effectLst/>
                <a:latin typeface="Helvetica Neue"/>
              </a:rPr>
              <a:t>What is the percentage of females and senior citizens in this data set? Please create appropriate plots and explain the plots.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86181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3F0DD6-0AEB-42E6-835D-910C9779B99A}"/>
              </a:ext>
            </a:extLst>
          </p:cNvPr>
          <p:cNvSpPr/>
          <p:nvPr/>
        </p:nvSpPr>
        <p:spPr>
          <a:xfrm>
            <a:off x="1509681" y="0"/>
            <a:ext cx="894405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 Gender with the percentage</a:t>
            </a:r>
          </a:p>
        </p:txBody>
      </p:sp>
      <p:pic>
        <p:nvPicPr>
          <p:cNvPr id="6" name="Picture 5">
            <a:extLst>
              <a:ext uri="{FF2B5EF4-FFF2-40B4-BE49-F238E27FC236}">
                <a16:creationId xmlns:a16="http://schemas.microsoft.com/office/drawing/2014/main" id="{D0788D3B-A33A-42AC-954F-7270D42FD3B9}"/>
              </a:ext>
            </a:extLst>
          </p:cNvPr>
          <p:cNvPicPr>
            <a:picLocks noChangeAspect="1"/>
          </p:cNvPicPr>
          <p:nvPr/>
        </p:nvPicPr>
        <p:blipFill>
          <a:blip r:embed="rId2"/>
          <a:stretch>
            <a:fillRect/>
          </a:stretch>
        </p:blipFill>
        <p:spPr>
          <a:xfrm>
            <a:off x="1790701" y="1612807"/>
            <a:ext cx="8858250" cy="4749893"/>
          </a:xfrm>
          <a:prstGeom prst="rect">
            <a:avLst/>
          </a:prstGeom>
        </p:spPr>
      </p:pic>
    </p:spTree>
    <p:extLst>
      <p:ext uri="{BB962C8B-B14F-4D97-AF65-F5344CB8AC3E}">
        <p14:creationId xmlns:p14="http://schemas.microsoft.com/office/powerpoint/2010/main" val="261249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380CD2-8D1B-4516-990C-7D6C818C28C9}"/>
              </a:ext>
            </a:extLst>
          </p:cNvPr>
          <p:cNvPicPr>
            <a:picLocks noChangeAspect="1"/>
          </p:cNvPicPr>
          <p:nvPr/>
        </p:nvPicPr>
        <p:blipFill>
          <a:blip r:embed="rId2"/>
          <a:stretch>
            <a:fillRect/>
          </a:stretch>
        </p:blipFill>
        <p:spPr>
          <a:xfrm>
            <a:off x="1676400" y="1755680"/>
            <a:ext cx="8839200" cy="4854669"/>
          </a:xfrm>
          <a:prstGeom prst="rect">
            <a:avLst/>
          </a:prstGeom>
        </p:spPr>
      </p:pic>
      <p:sp>
        <p:nvSpPr>
          <p:cNvPr id="7" name="Rectangle 6">
            <a:extLst>
              <a:ext uri="{FF2B5EF4-FFF2-40B4-BE49-F238E27FC236}">
                <a16:creationId xmlns:a16="http://schemas.microsoft.com/office/drawing/2014/main" id="{07D9A0B7-6E0E-40DE-8017-91745E569AB4}"/>
              </a:ext>
            </a:extLst>
          </p:cNvPr>
          <p:cNvSpPr/>
          <p:nvPr/>
        </p:nvSpPr>
        <p:spPr>
          <a:xfrm>
            <a:off x="1433986" y="0"/>
            <a:ext cx="932402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 Senior citizen with Percentage</a:t>
            </a:r>
          </a:p>
        </p:txBody>
      </p:sp>
    </p:spTree>
    <p:extLst>
      <p:ext uri="{BB962C8B-B14F-4D97-AF65-F5344CB8AC3E}">
        <p14:creationId xmlns:p14="http://schemas.microsoft.com/office/powerpoint/2010/main" val="3861411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E36D0B-1106-4230-8028-2F28F887C5B7}"/>
              </a:ext>
            </a:extLst>
          </p:cNvPr>
          <p:cNvSpPr/>
          <p:nvPr/>
        </p:nvSpPr>
        <p:spPr>
          <a:xfrm>
            <a:off x="-95250" y="2157710"/>
            <a:ext cx="12192001" cy="2677656"/>
          </a:xfrm>
          <a:prstGeom prst="rect">
            <a:avLst/>
          </a:prstGeom>
          <a:noFill/>
        </p:spPr>
        <p:txBody>
          <a:bodyPr wrap="square" lIns="91440" tIns="45720" rIns="91440" bIns="45720">
            <a:spAutoFit/>
          </a:bodyPr>
          <a:lstStyle/>
          <a:p>
            <a:pPr algn="ctr"/>
            <a:r>
              <a:rPr lang="en-US" sz="2800" b="1" i="0" dirty="0">
                <a:solidFill>
                  <a:srgbClr val="000000"/>
                </a:solidFill>
                <a:effectLst/>
                <a:latin typeface="Helvetica Neue"/>
              </a:rPr>
              <a:t>create an appropriate plot to examine the distribution of the tenure month column and explain the distribution. Based on distribution, perform appropriate statistical measures. Please also explain if the variable is symmetric or skewed. Please calculate it. Explain everything as asked.</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6482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452B8A-F42B-4F34-81C6-9EE877CBB3DF}"/>
              </a:ext>
            </a:extLst>
          </p:cNvPr>
          <p:cNvSpPr/>
          <p:nvPr/>
        </p:nvSpPr>
        <p:spPr>
          <a:xfrm>
            <a:off x="1105179" y="0"/>
            <a:ext cx="975305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 </a:t>
            </a:r>
            <a:r>
              <a:rPr lang="en-US" sz="5400" b="0" cap="none" spc="0" dirty="0" err="1">
                <a:ln w="0"/>
                <a:solidFill>
                  <a:schemeClr val="tx1"/>
                </a:solidFill>
                <a:effectLst>
                  <a:outerShdw blurRad="38100" dist="19050" dir="2700000" algn="tl" rotWithShape="0">
                    <a:schemeClr val="dk1">
                      <a:alpha val="40000"/>
                    </a:schemeClr>
                  </a:outerShdw>
                </a:effectLst>
              </a:rPr>
              <a:t>Tenure_Month</a:t>
            </a:r>
            <a:r>
              <a:rPr lang="en-US" sz="5400" b="0" cap="none" spc="0" dirty="0">
                <a:ln w="0"/>
                <a:solidFill>
                  <a:schemeClr val="tx1"/>
                </a:solidFill>
                <a:effectLst>
                  <a:outerShdw blurRad="38100" dist="19050" dir="2700000" algn="tl" rotWithShape="0">
                    <a:schemeClr val="dk1">
                      <a:alpha val="40000"/>
                    </a:schemeClr>
                  </a:outerShdw>
                </a:effectLst>
              </a:rPr>
              <a:t> with </a:t>
            </a:r>
            <a:r>
              <a:rPr lang="en-US" sz="5400" b="0" cap="none" spc="0" dirty="0" err="1">
                <a:ln w="0"/>
                <a:solidFill>
                  <a:schemeClr val="tx1"/>
                </a:solidFill>
                <a:effectLst>
                  <a:outerShdw blurRad="38100" dist="19050" dir="2700000" algn="tl" rotWithShape="0">
                    <a:schemeClr val="dk1">
                      <a:alpha val="40000"/>
                    </a:schemeClr>
                  </a:outerShdw>
                </a:effectLst>
              </a:rPr>
              <a:t>Churn_score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705D6706-5D99-4F8C-9CFA-D1AF4A91C0C9}"/>
              </a:ext>
            </a:extLst>
          </p:cNvPr>
          <p:cNvPicPr>
            <a:picLocks noChangeAspect="1"/>
          </p:cNvPicPr>
          <p:nvPr/>
        </p:nvPicPr>
        <p:blipFill>
          <a:blip r:embed="rId2"/>
          <a:stretch>
            <a:fillRect/>
          </a:stretch>
        </p:blipFill>
        <p:spPr>
          <a:xfrm>
            <a:off x="1304925" y="1708060"/>
            <a:ext cx="9582150" cy="4426040"/>
          </a:xfrm>
          <a:prstGeom prst="rect">
            <a:avLst/>
          </a:prstGeom>
        </p:spPr>
      </p:pic>
    </p:spTree>
    <p:extLst>
      <p:ext uri="{BB962C8B-B14F-4D97-AF65-F5344CB8AC3E}">
        <p14:creationId xmlns:p14="http://schemas.microsoft.com/office/powerpoint/2010/main" val="4135131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332083-C359-4328-8214-5E06E7E32206}"/>
              </a:ext>
            </a:extLst>
          </p:cNvPr>
          <p:cNvSpPr/>
          <p:nvPr/>
        </p:nvSpPr>
        <p:spPr>
          <a:xfrm>
            <a:off x="2820102" y="0"/>
            <a:ext cx="655179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 Statistical Measures</a:t>
            </a:r>
          </a:p>
        </p:txBody>
      </p:sp>
      <p:pic>
        <p:nvPicPr>
          <p:cNvPr id="6" name="Picture 5">
            <a:extLst>
              <a:ext uri="{FF2B5EF4-FFF2-40B4-BE49-F238E27FC236}">
                <a16:creationId xmlns:a16="http://schemas.microsoft.com/office/drawing/2014/main" id="{B9BE9AF9-60DF-49B4-A13C-09B0185C56AC}"/>
              </a:ext>
            </a:extLst>
          </p:cNvPr>
          <p:cNvPicPr>
            <a:picLocks noChangeAspect="1"/>
          </p:cNvPicPr>
          <p:nvPr/>
        </p:nvPicPr>
        <p:blipFill>
          <a:blip r:embed="rId2"/>
          <a:stretch>
            <a:fillRect/>
          </a:stretch>
        </p:blipFill>
        <p:spPr>
          <a:xfrm>
            <a:off x="390525" y="1301640"/>
            <a:ext cx="10229850" cy="5556360"/>
          </a:xfrm>
          <a:prstGeom prst="rect">
            <a:avLst/>
          </a:prstGeom>
        </p:spPr>
      </p:pic>
    </p:spTree>
    <p:extLst>
      <p:ext uri="{BB962C8B-B14F-4D97-AF65-F5344CB8AC3E}">
        <p14:creationId xmlns:p14="http://schemas.microsoft.com/office/powerpoint/2010/main" val="3362952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C36596-25DB-4028-AD6E-48CBF7AB51CE}"/>
              </a:ext>
            </a:extLst>
          </p:cNvPr>
          <p:cNvSpPr/>
          <p:nvPr/>
        </p:nvSpPr>
        <p:spPr>
          <a:xfrm>
            <a:off x="4317532" y="0"/>
            <a:ext cx="355693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 Skewness</a:t>
            </a:r>
          </a:p>
        </p:txBody>
      </p:sp>
      <p:pic>
        <p:nvPicPr>
          <p:cNvPr id="6" name="Picture 5">
            <a:extLst>
              <a:ext uri="{FF2B5EF4-FFF2-40B4-BE49-F238E27FC236}">
                <a16:creationId xmlns:a16="http://schemas.microsoft.com/office/drawing/2014/main" id="{A77EE296-359F-4B1C-A27E-9AA1A9714F89}"/>
              </a:ext>
            </a:extLst>
          </p:cNvPr>
          <p:cNvPicPr>
            <a:picLocks noChangeAspect="1"/>
          </p:cNvPicPr>
          <p:nvPr/>
        </p:nvPicPr>
        <p:blipFill>
          <a:blip r:embed="rId2"/>
          <a:stretch>
            <a:fillRect/>
          </a:stretch>
        </p:blipFill>
        <p:spPr>
          <a:xfrm>
            <a:off x="1038225" y="1831892"/>
            <a:ext cx="10610849" cy="4435557"/>
          </a:xfrm>
          <a:prstGeom prst="rect">
            <a:avLst/>
          </a:prstGeom>
        </p:spPr>
      </p:pic>
    </p:spTree>
    <p:extLst>
      <p:ext uri="{BB962C8B-B14F-4D97-AF65-F5344CB8AC3E}">
        <p14:creationId xmlns:p14="http://schemas.microsoft.com/office/powerpoint/2010/main" val="214673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9D91B5-2266-4DD6-876D-FB0D17D1BA79}"/>
              </a:ext>
            </a:extLst>
          </p:cNvPr>
          <p:cNvSpPr/>
          <p:nvPr/>
        </p:nvSpPr>
        <p:spPr>
          <a:xfrm>
            <a:off x="0" y="2736502"/>
            <a:ext cx="12192000" cy="1384995"/>
          </a:xfrm>
          <a:prstGeom prst="rect">
            <a:avLst/>
          </a:prstGeom>
          <a:noFill/>
        </p:spPr>
        <p:txBody>
          <a:bodyPr wrap="square" lIns="91440" tIns="45720" rIns="91440" bIns="45720">
            <a:spAutoFit/>
          </a:bodyPr>
          <a:lstStyle/>
          <a:p>
            <a:pPr algn="ctr"/>
            <a:r>
              <a:rPr lang="en-US" sz="2800" b="1" i="0" dirty="0">
                <a:solidFill>
                  <a:srgbClr val="000000"/>
                </a:solidFill>
                <a:effectLst/>
                <a:latin typeface="Helvetica Neue"/>
              </a:rPr>
              <a:t>convert all binary columns into 0 and 1 using appropriate programming constructs, not one by one.</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5948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80A076-9758-42F0-804D-CD194B354287}"/>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414008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DDA09F-1757-48EE-98F4-6A289E429F76}"/>
              </a:ext>
            </a:extLst>
          </p:cNvPr>
          <p:cNvPicPr>
            <a:picLocks noChangeAspect="1"/>
          </p:cNvPicPr>
          <p:nvPr/>
        </p:nvPicPr>
        <p:blipFill>
          <a:blip r:embed="rId2"/>
          <a:stretch>
            <a:fillRect/>
          </a:stretch>
        </p:blipFill>
        <p:spPr>
          <a:xfrm>
            <a:off x="276225" y="1819274"/>
            <a:ext cx="11915775" cy="4714876"/>
          </a:xfrm>
          <a:prstGeom prst="rect">
            <a:avLst/>
          </a:prstGeom>
        </p:spPr>
      </p:pic>
      <p:sp>
        <p:nvSpPr>
          <p:cNvPr id="6" name="Rectangle 5">
            <a:extLst>
              <a:ext uri="{FF2B5EF4-FFF2-40B4-BE49-F238E27FC236}">
                <a16:creationId xmlns:a16="http://schemas.microsoft.com/office/drawing/2014/main" id="{2DED8BFD-CD5F-4CCA-8779-60058A397186}"/>
              </a:ext>
            </a:extLst>
          </p:cNvPr>
          <p:cNvSpPr/>
          <p:nvPr/>
        </p:nvSpPr>
        <p:spPr>
          <a:xfrm>
            <a:off x="3996707" y="0"/>
            <a:ext cx="419858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Binary columns</a:t>
            </a:r>
          </a:p>
        </p:txBody>
      </p:sp>
    </p:spTree>
    <p:extLst>
      <p:ext uri="{BB962C8B-B14F-4D97-AF65-F5344CB8AC3E}">
        <p14:creationId xmlns:p14="http://schemas.microsoft.com/office/powerpoint/2010/main" val="2327103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057782-101F-4A8E-B9CE-6EAF3155F4FB}"/>
              </a:ext>
            </a:extLst>
          </p:cNvPr>
          <p:cNvSpPr/>
          <p:nvPr/>
        </p:nvSpPr>
        <p:spPr>
          <a:xfrm>
            <a:off x="-1" y="2736502"/>
            <a:ext cx="12192001" cy="1384995"/>
          </a:xfrm>
          <a:prstGeom prst="rect">
            <a:avLst/>
          </a:prstGeom>
          <a:noFill/>
        </p:spPr>
        <p:txBody>
          <a:bodyPr wrap="square" lIns="91440" tIns="45720" rIns="91440" bIns="45720">
            <a:spAutoFit/>
          </a:bodyPr>
          <a:lstStyle/>
          <a:p>
            <a:pPr algn="ctr"/>
            <a:r>
              <a:rPr lang="en-US" sz="2800" b="1" i="0" dirty="0">
                <a:solidFill>
                  <a:srgbClr val="000000"/>
                </a:solidFill>
                <a:effectLst/>
                <a:latin typeface="Helvetica Neue"/>
              </a:rPr>
              <a:t>examine the distribution of monthly charges between males and females using box plots. Please explain the results also.</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0112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4A591A-6318-44C9-9493-7E7A3C099FCB}"/>
              </a:ext>
            </a:extLst>
          </p:cNvPr>
          <p:cNvPicPr>
            <a:picLocks noChangeAspect="1"/>
          </p:cNvPicPr>
          <p:nvPr/>
        </p:nvPicPr>
        <p:blipFill>
          <a:blip r:embed="rId2"/>
          <a:stretch>
            <a:fillRect/>
          </a:stretch>
        </p:blipFill>
        <p:spPr>
          <a:xfrm>
            <a:off x="520448" y="1771650"/>
            <a:ext cx="10957177" cy="4676775"/>
          </a:xfrm>
          <a:prstGeom prst="rect">
            <a:avLst/>
          </a:prstGeom>
        </p:spPr>
      </p:pic>
      <p:sp>
        <p:nvSpPr>
          <p:cNvPr id="6" name="Rectangle 5">
            <a:extLst>
              <a:ext uri="{FF2B5EF4-FFF2-40B4-BE49-F238E27FC236}">
                <a16:creationId xmlns:a16="http://schemas.microsoft.com/office/drawing/2014/main" id="{29C2D2F7-09CC-4984-B86C-2507A4FB16CC}"/>
              </a:ext>
            </a:extLst>
          </p:cNvPr>
          <p:cNvSpPr/>
          <p:nvPr/>
        </p:nvSpPr>
        <p:spPr>
          <a:xfrm>
            <a:off x="1931526" y="0"/>
            <a:ext cx="832894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Monthly charges with Gender</a:t>
            </a:r>
          </a:p>
        </p:txBody>
      </p:sp>
    </p:spTree>
    <p:extLst>
      <p:ext uri="{BB962C8B-B14F-4D97-AF65-F5344CB8AC3E}">
        <p14:creationId xmlns:p14="http://schemas.microsoft.com/office/powerpoint/2010/main" val="2161142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EF3611-D028-471E-B810-0CA64B652344}"/>
              </a:ext>
            </a:extLst>
          </p:cNvPr>
          <p:cNvSpPr/>
          <p:nvPr/>
        </p:nvSpPr>
        <p:spPr>
          <a:xfrm>
            <a:off x="0" y="2736502"/>
            <a:ext cx="12192000" cy="1384995"/>
          </a:xfrm>
          <a:prstGeom prst="rect">
            <a:avLst/>
          </a:prstGeom>
          <a:noFill/>
        </p:spPr>
        <p:txBody>
          <a:bodyPr wrap="square" lIns="91440" tIns="45720" rIns="91440" bIns="45720">
            <a:spAutoFit/>
          </a:bodyPr>
          <a:lstStyle/>
          <a:p>
            <a:pPr algn="ctr"/>
            <a:r>
              <a:rPr lang="en-US" sz="2800" b="1" i="0" dirty="0">
                <a:solidFill>
                  <a:srgbClr val="000000"/>
                </a:solidFill>
                <a:effectLst/>
                <a:latin typeface="Helvetica Neue"/>
              </a:rPr>
              <a:t>find what is the minimum total charges for Los Angeles city. Please find which zip code has the maximum total charges.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56837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59174A-BE6F-4D9D-8C1F-B076F64E4928}"/>
              </a:ext>
            </a:extLst>
          </p:cNvPr>
          <p:cNvSpPr/>
          <p:nvPr/>
        </p:nvSpPr>
        <p:spPr>
          <a:xfrm>
            <a:off x="0" y="0"/>
            <a:ext cx="12192000" cy="830997"/>
          </a:xfrm>
          <a:prstGeom prst="rect">
            <a:avLst/>
          </a:prstGeom>
          <a:noFill/>
        </p:spPr>
        <p:txBody>
          <a:bodyPr wrap="squar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(a) Minimum total charges of Los Angeles City</a:t>
            </a:r>
          </a:p>
        </p:txBody>
      </p:sp>
      <p:pic>
        <p:nvPicPr>
          <p:cNvPr id="6" name="Picture 5">
            <a:extLst>
              <a:ext uri="{FF2B5EF4-FFF2-40B4-BE49-F238E27FC236}">
                <a16:creationId xmlns:a16="http://schemas.microsoft.com/office/drawing/2014/main" id="{79F88314-758B-4F1E-9DBB-AFD91CC34CAE}"/>
              </a:ext>
            </a:extLst>
          </p:cNvPr>
          <p:cNvPicPr>
            <a:picLocks noChangeAspect="1"/>
          </p:cNvPicPr>
          <p:nvPr/>
        </p:nvPicPr>
        <p:blipFill>
          <a:blip r:embed="rId2"/>
          <a:stretch>
            <a:fillRect/>
          </a:stretch>
        </p:blipFill>
        <p:spPr>
          <a:xfrm>
            <a:off x="2673535" y="1267669"/>
            <a:ext cx="5872006" cy="1841518"/>
          </a:xfrm>
          <a:prstGeom prst="rect">
            <a:avLst/>
          </a:prstGeom>
        </p:spPr>
      </p:pic>
      <p:sp>
        <p:nvSpPr>
          <p:cNvPr id="7" name="Rectangle 6">
            <a:extLst>
              <a:ext uri="{FF2B5EF4-FFF2-40B4-BE49-F238E27FC236}">
                <a16:creationId xmlns:a16="http://schemas.microsoft.com/office/drawing/2014/main" id="{1E8CA389-7CA4-4C2A-A3B6-19E685A4C160}"/>
              </a:ext>
            </a:extLst>
          </p:cNvPr>
          <p:cNvSpPr/>
          <p:nvPr/>
        </p:nvSpPr>
        <p:spPr>
          <a:xfrm>
            <a:off x="1307734" y="3556427"/>
            <a:ext cx="9576531"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(b) Zip code with highest Total charge</a:t>
            </a:r>
          </a:p>
        </p:txBody>
      </p:sp>
      <p:pic>
        <p:nvPicPr>
          <p:cNvPr id="9" name="Picture 8">
            <a:extLst>
              <a:ext uri="{FF2B5EF4-FFF2-40B4-BE49-F238E27FC236}">
                <a16:creationId xmlns:a16="http://schemas.microsoft.com/office/drawing/2014/main" id="{ECE4813B-F4FE-4668-8B52-F52BFF220124}"/>
              </a:ext>
            </a:extLst>
          </p:cNvPr>
          <p:cNvPicPr>
            <a:picLocks noChangeAspect="1"/>
          </p:cNvPicPr>
          <p:nvPr/>
        </p:nvPicPr>
        <p:blipFill>
          <a:blip r:embed="rId3"/>
          <a:stretch>
            <a:fillRect/>
          </a:stretch>
        </p:blipFill>
        <p:spPr>
          <a:xfrm>
            <a:off x="2673535" y="4694776"/>
            <a:ext cx="5872006" cy="1833457"/>
          </a:xfrm>
          <a:prstGeom prst="rect">
            <a:avLst/>
          </a:prstGeom>
        </p:spPr>
      </p:pic>
    </p:spTree>
    <p:extLst>
      <p:ext uri="{BB962C8B-B14F-4D97-AF65-F5344CB8AC3E}">
        <p14:creationId xmlns:p14="http://schemas.microsoft.com/office/powerpoint/2010/main" val="2069756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959CFB-2EC0-457F-9DB8-90C4F95E8FBB}"/>
              </a:ext>
            </a:extLst>
          </p:cNvPr>
          <p:cNvSpPr/>
          <p:nvPr/>
        </p:nvSpPr>
        <p:spPr>
          <a:xfrm>
            <a:off x="-1" y="2736502"/>
            <a:ext cx="12192001" cy="1384995"/>
          </a:xfrm>
          <a:prstGeom prst="rect">
            <a:avLst/>
          </a:prstGeom>
          <a:noFill/>
        </p:spPr>
        <p:txBody>
          <a:bodyPr wrap="square" lIns="91440" tIns="45720" rIns="91440" bIns="45720">
            <a:spAutoFit/>
          </a:bodyPr>
          <a:lstStyle/>
          <a:p>
            <a:pPr algn="ctr"/>
            <a:r>
              <a:rPr lang="en-US" sz="2800" b="1" i="0" dirty="0">
                <a:solidFill>
                  <a:srgbClr val="000000"/>
                </a:solidFill>
                <a:effectLst/>
                <a:latin typeface="Helvetica Neue"/>
              </a:rPr>
              <a:t>find which payment method has the highest churn score and which has the lowest churn score.</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8569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6A9639-5EAF-4424-89DF-1682C5B83C75}"/>
              </a:ext>
            </a:extLst>
          </p:cNvPr>
          <p:cNvPicPr>
            <a:picLocks noChangeAspect="1"/>
          </p:cNvPicPr>
          <p:nvPr/>
        </p:nvPicPr>
        <p:blipFill>
          <a:blip r:embed="rId2"/>
          <a:stretch>
            <a:fillRect/>
          </a:stretch>
        </p:blipFill>
        <p:spPr>
          <a:xfrm>
            <a:off x="833437" y="361950"/>
            <a:ext cx="10525125" cy="6134100"/>
          </a:xfrm>
          <a:prstGeom prst="rect">
            <a:avLst/>
          </a:prstGeom>
        </p:spPr>
      </p:pic>
    </p:spTree>
    <p:extLst>
      <p:ext uri="{BB962C8B-B14F-4D97-AF65-F5344CB8AC3E}">
        <p14:creationId xmlns:p14="http://schemas.microsoft.com/office/powerpoint/2010/main" val="121611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595ED2-C782-4ADB-97FB-C6927B0F5966}"/>
              </a:ext>
            </a:extLst>
          </p:cNvPr>
          <p:cNvSpPr/>
          <p:nvPr/>
        </p:nvSpPr>
        <p:spPr>
          <a:xfrm>
            <a:off x="0" y="2736502"/>
            <a:ext cx="12192001" cy="1384995"/>
          </a:xfrm>
          <a:prstGeom prst="rect">
            <a:avLst/>
          </a:prstGeom>
          <a:noFill/>
        </p:spPr>
        <p:txBody>
          <a:bodyPr wrap="square" lIns="91440" tIns="45720" rIns="91440" bIns="45720">
            <a:spAutoFit/>
          </a:bodyPr>
          <a:lstStyle/>
          <a:p>
            <a:pPr algn="ctr"/>
            <a:r>
              <a:rPr lang="en-US" sz="2800" b="1" i="0" dirty="0">
                <a:solidFill>
                  <a:srgbClr val="000000"/>
                </a:solidFill>
                <a:effectLst/>
                <a:latin typeface="Helvetica Neue"/>
              </a:rPr>
              <a:t>create an appropriate plot to check the count of payment methods and explain it.</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15612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3A869C-F9E2-48C2-9112-AF588A27A985}"/>
              </a:ext>
            </a:extLst>
          </p:cNvPr>
          <p:cNvSpPr/>
          <p:nvPr/>
        </p:nvSpPr>
        <p:spPr>
          <a:xfrm>
            <a:off x="810513" y="625414"/>
            <a:ext cx="2290755"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(a) Mailed Check</a:t>
            </a:r>
          </a:p>
        </p:txBody>
      </p:sp>
      <p:sp>
        <p:nvSpPr>
          <p:cNvPr id="6" name="Rectangle 5">
            <a:extLst>
              <a:ext uri="{FF2B5EF4-FFF2-40B4-BE49-F238E27FC236}">
                <a16:creationId xmlns:a16="http://schemas.microsoft.com/office/drawing/2014/main" id="{14D501CC-976F-45E6-95F2-6C6636FDA3E0}"/>
              </a:ext>
            </a:extLst>
          </p:cNvPr>
          <p:cNvSpPr/>
          <p:nvPr/>
        </p:nvSpPr>
        <p:spPr>
          <a:xfrm>
            <a:off x="8151293" y="625413"/>
            <a:ext cx="2553904"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(b) Electronic Check</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B3E673A3-80BA-4050-BE76-E17B715240ED}"/>
              </a:ext>
            </a:extLst>
          </p:cNvPr>
          <p:cNvPicPr>
            <a:picLocks noChangeAspect="1"/>
          </p:cNvPicPr>
          <p:nvPr/>
        </p:nvPicPr>
        <p:blipFill>
          <a:blip r:embed="rId2"/>
          <a:stretch>
            <a:fillRect/>
          </a:stretch>
        </p:blipFill>
        <p:spPr>
          <a:xfrm>
            <a:off x="96610" y="1596246"/>
            <a:ext cx="5156110" cy="3213265"/>
          </a:xfrm>
          <a:prstGeom prst="rect">
            <a:avLst/>
          </a:prstGeom>
        </p:spPr>
      </p:pic>
      <p:pic>
        <p:nvPicPr>
          <p:cNvPr id="9" name="Picture 8">
            <a:extLst>
              <a:ext uri="{FF2B5EF4-FFF2-40B4-BE49-F238E27FC236}">
                <a16:creationId xmlns:a16="http://schemas.microsoft.com/office/drawing/2014/main" id="{19AD1027-E04D-41F1-AA46-50394978FE63}"/>
              </a:ext>
            </a:extLst>
          </p:cNvPr>
          <p:cNvPicPr>
            <a:picLocks noChangeAspect="1"/>
          </p:cNvPicPr>
          <p:nvPr/>
        </p:nvPicPr>
        <p:blipFill>
          <a:blip r:embed="rId3"/>
          <a:stretch>
            <a:fillRect/>
          </a:stretch>
        </p:blipFill>
        <p:spPr>
          <a:xfrm>
            <a:off x="6664491" y="1633711"/>
            <a:ext cx="5527509" cy="3232316"/>
          </a:xfrm>
          <a:prstGeom prst="rect">
            <a:avLst/>
          </a:prstGeom>
        </p:spPr>
      </p:pic>
      <p:pic>
        <p:nvPicPr>
          <p:cNvPr id="13" name="Picture 12">
            <a:extLst>
              <a:ext uri="{FF2B5EF4-FFF2-40B4-BE49-F238E27FC236}">
                <a16:creationId xmlns:a16="http://schemas.microsoft.com/office/drawing/2014/main" id="{E3161B83-567B-4334-A21E-598715C18FC1}"/>
              </a:ext>
            </a:extLst>
          </p:cNvPr>
          <p:cNvPicPr>
            <a:picLocks noChangeAspect="1"/>
          </p:cNvPicPr>
          <p:nvPr/>
        </p:nvPicPr>
        <p:blipFill>
          <a:blip r:embed="rId4"/>
          <a:stretch>
            <a:fillRect/>
          </a:stretch>
        </p:blipFill>
        <p:spPr>
          <a:xfrm>
            <a:off x="0" y="5010686"/>
            <a:ext cx="6553537" cy="871954"/>
          </a:xfrm>
          <a:prstGeom prst="rect">
            <a:avLst/>
          </a:prstGeom>
        </p:spPr>
      </p:pic>
      <p:pic>
        <p:nvPicPr>
          <p:cNvPr id="15" name="Picture 14">
            <a:extLst>
              <a:ext uri="{FF2B5EF4-FFF2-40B4-BE49-F238E27FC236}">
                <a16:creationId xmlns:a16="http://schemas.microsoft.com/office/drawing/2014/main" id="{130C00AB-025A-4D91-84E3-B5ABCAB94CE7}"/>
              </a:ext>
            </a:extLst>
          </p:cNvPr>
          <p:cNvPicPr>
            <a:picLocks noChangeAspect="1"/>
          </p:cNvPicPr>
          <p:nvPr/>
        </p:nvPicPr>
        <p:blipFill>
          <a:blip r:embed="rId5"/>
          <a:stretch>
            <a:fillRect/>
          </a:stretch>
        </p:blipFill>
        <p:spPr>
          <a:xfrm>
            <a:off x="5049520" y="5955566"/>
            <a:ext cx="7142480" cy="871953"/>
          </a:xfrm>
          <a:prstGeom prst="rect">
            <a:avLst/>
          </a:prstGeom>
        </p:spPr>
      </p:pic>
    </p:spTree>
    <p:extLst>
      <p:ext uri="{BB962C8B-B14F-4D97-AF65-F5344CB8AC3E}">
        <p14:creationId xmlns:p14="http://schemas.microsoft.com/office/powerpoint/2010/main" val="352055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AB240-1207-4734-806F-30A7078B4CD5}"/>
              </a:ext>
            </a:extLst>
          </p:cNvPr>
          <p:cNvSpPr/>
          <p:nvPr/>
        </p:nvSpPr>
        <p:spPr>
          <a:xfrm>
            <a:off x="1583548" y="1079069"/>
            <a:ext cx="2218171"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(c) Bank Transfer</a:t>
            </a:r>
          </a:p>
        </p:txBody>
      </p:sp>
      <p:pic>
        <p:nvPicPr>
          <p:cNvPr id="3" name="Picture 2">
            <a:extLst>
              <a:ext uri="{FF2B5EF4-FFF2-40B4-BE49-F238E27FC236}">
                <a16:creationId xmlns:a16="http://schemas.microsoft.com/office/drawing/2014/main" id="{BA28B906-1606-4BB3-A670-37AC51361D8C}"/>
              </a:ext>
            </a:extLst>
          </p:cNvPr>
          <p:cNvPicPr>
            <a:picLocks noChangeAspect="1"/>
          </p:cNvPicPr>
          <p:nvPr/>
        </p:nvPicPr>
        <p:blipFill>
          <a:blip r:embed="rId2"/>
          <a:stretch>
            <a:fillRect/>
          </a:stretch>
        </p:blipFill>
        <p:spPr>
          <a:xfrm>
            <a:off x="0" y="1751800"/>
            <a:ext cx="5864706" cy="3596154"/>
          </a:xfrm>
          <a:prstGeom prst="rect">
            <a:avLst/>
          </a:prstGeom>
        </p:spPr>
      </p:pic>
      <p:sp>
        <p:nvSpPr>
          <p:cNvPr id="4" name="Rectangle 3">
            <a:extLst>
              <a:ext uri="{FF2B5EF4-FFF2-40B4-BE49-F238E27FC236}">
                <a16:creationId xmlns:a16="http://schemas.microsoft.com/office/drawing/2014/main" id="{1B0AB648-EF34-4F08-826F-2506B83C9D7B}"/>
              </a:ext>
            </a:extLst>
          </p:cNvPr>
          <p:cNvSpPr/>
          <p:nvPr/>
        </p:nvSpPr>
        <p:spPr>
          <a:xfrm>
            <a:off x="8390283" y="1079068"/>
            <a:ext cx="208262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(d) Credit Card</a:t>
            </a:r>
          </a:p>
        </p:txBody>
      </p:sp>
      <p:pic>
        <p:nvPicPr>
          <p:cNvPr id="6" name="Picture 5">
            <a:extLst>
              <a:ext uri="{FF2B5EF4-FFF2-40B4-BE49-F238E27FC236}">
                <a16:creationId xmlns:a16="http://schemas.microsoft.com/office/drawing/2014/main" id="{B2A80BF1-8920-4D10-839B-65069B9A2306}"/>
              </a:ext>
            </a:extLst>
          </p:cNvPr>
          <p:cNvPicPr>
            <a:picLocks noChangeAspect="1"/>
          </p:cNvPicPr>
          <p:nvPr/>
        </p:nvPicPr>
        <p:blipFill>
          <a:blip r:embed="rId3"/>
          <a:stretch>
            <a:fillRect/>
          </a:stretch>
        </p:blipFill>
        <p:spPr>
          <a:xfrm>
            <a:off x="6051234" y="1732523"/>
            <a:ext cx="6140766" cy="3392954"/>
          </a:xfrm>
          <a:prstGeom prst="rect">
            <a:avLst/>
          </a:prstGeom>
        </p:spPr>
      </p:pic>
      <p:pic>
        <p:nvPicPr>
          <p:cNvPr id="8" name="Picture 7">
            <a:extLst>
              <a:ext uri="{FF2B5EF4-FFF2-40B4-BE49-F238E27FC236}">
                <a16:creationId xmlns:a16="http://schemas.microsoft.com/office/drawing/2014/main" id="{02B8CB3E-1411-4C8D-BA4F-C3BC914F0289}"/>
              </a:ext>
            </a:extLst>
          </p:cNvPr>
          <p:cNvPicPr>
            <a:picLocks noChangeAspect="1"/>
          </p:cNvPicPr>
          <p:nvPr/>
        </p:nvPicPr>
        <p:blipFill>
          <a:blip r:embed="rId4"/>
          <a:stretch>
            <a:fillRect/>
          </a:stretch>
        </p:blipFill>
        <p:spPr>
          <a:xfrm>
            <a:off x="121705" y="5304009"/>
            <a:ext cx="7360028" cy="622332"/>
          </a:xfrm>
          <a:prstGeom prst="rect">
            <a:avLst/>
          </a:prstGeom>
        </p:spPr>
      </p:pic>
      <p:pic>
        <p:nvPicPr>
          <p:cNvPr id="10" name="Picture 9">
            <a:extLst>
              <a:ext uri="{FF2B5EF4-FFF2-40B4-BE49-F238E27FC236}">
                <a16:creationId xmlns:a16="http://schemas.microsoft.com/office/drawing/2014/main" id="{A94217C8-31C2-4BBB-89FF-E7ACD8C2B35A}"/>
              </a:ext>
            </a:extLst>
          </p:cNvPr>
          <p:cNvPicPr>
            <a:picLocks noChangeAspect="1"/>
          </p:cNvPicPr>
          <p:nvPr/>
        </p:nvPicPr>
        <p:blipFill>
          <a:blip r:embed="rId5"/>
          <a:stretch>
            <a:fillRect/>
          </a:stretch>
        </p:blipFill>
        <p:spPr>
          <a:xfrm>
            <a:off x="4762118" y="6104874"/>
            <a:ext cx="7429882" cy="622332"/>
          </a:xfrm>
          <a:prstGeom prst="rect">
            <a:avLst/>
          </a:prstGeom>
        </p:spPr>
      </p:pic>
    </p:spTree>
    <p:extLst>
      <p:ext uri="{BB962C8B-B14F-4D97-AF65-F5344CB8AC3E}">
        <p14:creationId xmlns:p14="http://schemas.microsoft.com/office/powerpoint/2010/main" val="210306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71ECF-76BF-4871-807D-B9ED2EB1642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55089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11381C-C1A4-477C-9BF3-5F0E4085260E}"/>
              </a:ext>
            </a:extLst>
          </p:cNvPr>
          <p:cNvSpPr/>
          <p:nvPr/>
        </p:nvSpPr>
        <p:spPr>
          <a:xfrm>
            <a:off x="0" y="2736502"/>
            <a:ext cx="12192001" cy="1384995"/>
          </a:xfrm>
          <a:prstGeom prst="rect">
            <a:avLst/>
          </a:prstGeom>
          <a:noFill/>
        </p:spPr>
        <p:txBody>
          <a:bodyPr wrap="square" lIns="91440" tIns="45720" rIns="91440" bIns="45720">
            <a:spAutoFit/>
          </a:bodyPr>
          <a:lstStyle/>
          <a:p>
            <a:pPr algn="ctr"/>
            <a:r>
              <a:rPr lang="en-US" sz="2800" b="1" i="0" dirty="0">
                <a:solidFill>
                  <a:srgbClr val="000000"/>
                </a:solidFill>
                <a:effectLst/>
                <a:latin typeface="Helvetica Neue"/>
              </a:rPr>
              <a:t>create an appropriate plot to see the relationship between monthly charges and total charges.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14322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FB4ED-49EB-4AC4-AC40-E043E248BE2F}"/>
              </a:ext>
            </a:extLst>
          </p:cNvPr>
          <p:cNvPicPr>
            <a:picLocks noChangeAspect="1"/>
          </p:cNvPicPr>
          <p:nvPr/>
        </p:nvPicPr>
        <p:blipFill>
          <a:blip r:embed="rId2"/>
          <a:stretch>
            <a:fillRect/>
          </a:stretch>
        </p:blipFill>
        <p:spPr>
          <a:xfrm>
            <a:off x="1813779" y="1402080"/>
            <a:ext cx="8564441" cy="5455920"/>
          </a:xfrm>
          <a:prstGeom prst="rect">
            <a:avLst/>
          </a:prstGeom>
        </p:spPr>
      </p:pic>
      <p:sp>
        <p:nvSpPr>
          <p:cNvPr id="6" name="Rectangle 5">
            <a:extLst>
              <a:ext uri="{FF2B5EF4-FFF2-40B4-BE49-F238E27FC236}">
                <a16:creationId xmlns:a16="http://schemas.microsoft.com/office/drawing/2014/main" id="{FD315040-1D04-4C59-8A48-956587DFD548}"/>
              </a:ext>
            </a:extLst>
          </p:cNvPr>
          <p:cNvSpPr/>
          <p:nvPr/>
        </p:nvSpPr>
        <p:spPr>
          <a:xfrm>
            <a:off x="2642245" y="0"/>
            <a:ext cx="709040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Analysis with Scatter plot</a:t>
            </a:r>
          </a:p>
        </p:txBody>
      </p:sp>
    </p:spTree>
    <p:extLst>
      <p:ext uri="{BB962C8B-B14F-4D97-AF65-F5344CB8AC3E}">
        <p14:creationId xmlns:p14="http://schemas.microsoft.com/office/powerpoint/2010/main" val="3573459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9C5C5-EF1F-46FF-9AE8-AEA3AD39DF5A}"/>
              </a:ext>
            </a:extLst>
          </p:cNvPr>
          <p:cNvPicPr>
            <a:picLocks noChangeAspect="1"/>
          </p:cNvPicPr>
          <p:nvPr/>
        </p:nvPicPr>
        <p:blipFill>
          <a:blip r:embed="rId2"/>
          <a:stretch>
            <a:fillRect/>
          </a:stretch>
        </p:blipFill>
        <p:spPr>
          <a:xfrm>
            <a:off x="0" y="1148080"/>
            <a:ext cx="12191999" cy="5709920"/>
          </a:xfrm>
          <a:prstGeom prst="rect">
            <a:avLst/>
          </a:prstGeom>
        </p:spPr>
      </p:pic>
      <p:sp>
        <p:nvSpPr>
          <p:cNvPr id="6" name="Rectangle 5">
            <a:extLst>
              <a:ext uri="{FF2B5EF4-FFF2-40B4-BE49-F238E27FC236}">
                <a16:creationId xmlns:a16="http://schemas.microsoft.com/office/drawing/2014/main" id="{0042F469-0C8B-4C0C-9B84-0CC8E711FA75}"/>
              </a:ext>
            </a:extLst>
          </p:cNvPr>
          <p:cNvSpPr/>
          <p:nvPr/>
        </p:nvSpPr>
        <p:spPr>
          <a:xfrm>
            <a:off x="2989186" y="0"/>
            <a:ext cx="621362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Analysis with Pair plot</a:t>
            </a:r>
          </a:p>
        </p:txBody>
      </p:sp>
    </p:spTree>
    <p:extLst>
      <p:ext uri="{BB962C8B-B14F-4D97-AF65-F5344CB8AC3E}">
        <p14:creationId xmlns:p14="http://schemas.microsoft.com/office/powerpoint/2010/main" val="353493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C83C10-796B-4AC4-9933-8148875F6989}"/>
              </a:ext>
            </a:extLst>
          </p:cNvPr>
          <p:cNvPicPr>
            <a:picLocks noChangeAspect="1"/>
          </p:cNvPicPr>
          <p:nvPr/>
        </p:nvPicPr>
        <p:blipFill>
          <a:blip r:embed="rId2"/>
          <a:stretch>
            <a:fillRect/>
          </a:stretch>
        </p:blipFill>
        <p:spPr>
          <a:xfrm>
            <a:off x="420572" y="399983"/>
            <a:ext cx="9426806" cy="3029017"/>
          </a:xfrm>
          <a:prstGeom prst="rect">
            <a:avLst/>
          </a:prstGeom>
        </p:spPr>
      </p:pic>
      <p:pic>
        <p:nvPicPr>
          <p:cNvPr id="7" name="Picture 6">
            <a:extLst>
              <a:ext uri="{FF2B5EF4-FFF2-40B4-BE49-F238E27FC236}">
                <a16:creationId xmlns:a16="http://schemas.microsoft.com/office/drawing/2014/main" id="{37BF27E3-CACD-414A-8DDB-EC13F664CD04}"/>
              </a:ext>
            </a:extLst>
          </p:cNvPr>
          <p:cNvPicPr>
            <a:picLocks noChangeAspect="1"/>
          </p:cNvPicPr>
          <p:nvPr/>
        </p:nvPicPr>
        <p:blipFill>
          <a:blip r:embed="rId3"/>
          <a:stretch>
            <a:fillRect/>
          </a:stretch>
        </p:blipFill>
        <p:spPr>
          <a:xfrm>
            <a:off x="8207606" y="3514725"/>
            <a:ext cx="3279544" cy="2943292"/>
          </a:xfrm>
          <a:prstGeom prst="rect">
            <a:avLst/>
          </a:prstGeom>
        </p:spPr>
      </p:pic>
      <p:sp>
        <p:nvSpPr>
          <p:cNvPr id="9" name="Rectangle 8">
            <a:extLst>
              <a:ext uri="{FF2B5EF4-FFF2-40B4-BE49-F238E27FC236}">
                <a16:creationId xmlns:a16="http://schemas.microsoft.com/office/drawing/2014/main" id="{25946362-EF70-4C5B-983E-4B14B6DF8E49}"/>
              </a:ext>
            </a:extLst>
          </p:cNvPr>
          <p:cNvSpPr/>
          <p:nvPr/>
        </p:nvSpPr>
        <p:spPr>
          <a:xfrm>
            <a:off x="1023772" y="4481843"/>
            <a:ext cx="623920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Head of the Table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3932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BE60C4-E136-4D16-A37D-1F0FCC59DD7A}"/>
              </a:ext>
            </a:extLst>
          </p:cNvPr>
          <p:cNvSpPr/>
          <p:nvPr/>
        </p:nvSpPr>
        <p:spPr>
          <a:xfrm>
            <a:off x="742557" y="2044005"/>
            <a:ext cx="11894353" cy="1384995"/>
          </a:xfrm>
          <a:prstGeom prst="rect">
            <a:avLst/>
          </a:prstGeom>
          <a:noFill/>
        </p:spPr>
        <p:txBody>
          <a:bodyPr wrap="square" lIns="91440" tIns="45720" rIns="91440" bIns="45720">
            <a:spAutoFit/>
          </a:bodyPr>
          <a:lstStyle/>
          <a:p>
            <a:pPr algn="l"/>
            <a:r>
              <a:rPr lang="en-US" sz="2800" b="1" i="0" dirty="0">
                <a:solidFill>
                  <a:srgbClr val="000000"/>
                </a:solidFill>
                <a:effectLst/>
                <a:latin typeface="Helvetica Neue"/>
              </a:rPr>
              <a:t>read the file and explain data types statistically as well as how python is reading it. Please let us know if any data type is read wrong.</a:t>
            </a:r>
          </a:p>
        </p:txBody>
      </p:sp>
    </p:spTree>
    <p:extLst>
      <p:ext uri="{BB962C8B-B14F-4D97-AF65-F5344CB8AC3E}">
        <p14:creationId xmlns:p14="http://schemas.microsoft.com/office/powerpoint/2010/main" val="311963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BE0D4D-FE16-4EA3-90E5-16DB10758A10}"/>
              </a:ext>
            </a:extLst>
          </p:cNvPr>
          <p:cNvPicPr>
            <a:picLocks noChangeAspect="1"/>
          </p:cNvPicPr>
          <p:nvPr/>
        </p:nvPicPr>
        <p:blipFill>
          <a:blip r:embed="rId2"/>
          <a:stretch>
            <a:fillRect/>
          </a:stretch>
        </p:blipFill>
        <p:spPr>
          <a:xfrm>
            <a:off x="0" y="1142882"/>
            <a:ext cx="12192000" cy="5715118"/>
          </a:xfrm>
          <a:prstGeom prst="rect">
            <a:avLst/>
          </a:prstGeom>
        </p:spPr>
      </p:pic>
      <p:sp>
        <p:nvSpPr>
          <p:cNvPr id="6" name="Rectangle 5">
            <a:extLst>
              <a:ext uri="{FF2B5EF4-FFF2-40B4-BE49-F238E27FC236}">
                <a16:creationId xmlns:a16="http://schemas.microsoft.com/office/drawing/2014/main" id="{52B95503-747D-42B0-B49F-FE42CE03BB5A}"/>
              </a:ext>
            </a:extLst>
          </p:cNvPr>
          <p:cNvSpPr/>
          <p:nvPr/>
        </p:nvSpPr>
        <p:spPr>
          <a:xfrm>
            <a:off x="1645199" y="0"/>
            <a:ext cx="890160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Changing the </a:t>
            </a:r>
            <a:r>
              <a:rPr lang="en-US" sz="5400" b="0" cap="none" spc="0" dirty="0" err="1">
                <a:ln w="0"/>
                <a:solidFill>
                  <a:schemeClr val="tx1"/>
                </a:solidFill>
                <a:effectLst>
                  <a:outerShdw blurRad="38100" dist="19050" dir="2700000" algn="tl" rotWithShape="0">
                    <a:schemeClr val="dk1">
                      <a:alpha val="40000"/>
                    </a:schemeClr>
                  </a:outerShdw>
                </a:effectLst>
              </a:rPr>
              <a:t>Dtype</a:t>
            </a:r>
            <a:r>
              <a:rPr lang="en-US" sz="5400" b="0" cap="none" spc="0" dirty="0">
                <a:ln w="0"/>
                <a:solidFill>
                  <a:schemeClr val="tx1"/>
                </a:solidFill>
                <a:effectLst>
                  <a:outerShdw blurRad="38100" dist="19050" dir="2700000" algn="tl" rotWithShape="0">
                    <a:schemeClr val="dk1">
                      <a:alpha val="40000"/>
                    </a:schemeClr>
                  </a:outerShdw>
                </a:effectLst>
              </a:rPr>
              <a:t> of Columns</a:t>
            </a:r>
          </a:p>
        </p:txBody>
      </p:sp>
    </p:spTree>
    <p:extLst>
      <p:ext uri="{BB962C8B-B14F-4D97-AF65-F5344CB8AC3E}">
        <p14:creationId xmlns:p14="http://schemas.microsoft.com/office/powerpoint/2010/main" val="223374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F5850-73B0-4BC7-AF5E-2C43F5E6F1D7}"/>
              </a:ext>
            </a:extLst>
          </p:cNvPr>
          <p:cNvPicPr>
            <a:picLocks noChangeAspect="1"/>
          </p:cNvPicPr>
          <p:nvPr/>
        </p:nvPicPr>
        <p:blipFill>
          <a:blip r:embed="rId2"/>
          <a:stretch>
            <a:fillRect/>
          </a:stretch>
        </p:blipFill>
        <p:spPr>
          <a:xfrm>
            <a:off x="72794" y="0"/>
            <a:ext cx="9880831" cy="3594285"/>
          </a:xfrm>
          <a:prstGeom prst="rect">
            <a:avLst/>
          </a:prstGeom>
        </p:spPr>
      </p:pic>
      <p:pic>
        <p:nvPicPr>
          <p:cNvPr id="7" name="Picture 6">
            <a:extLst>
              <a:ext uri="{FF2B5EF4-FFF2-40B4-BE49-F238E27FC236}">
                <a16:creationId xmlns:a16="http://schemas.microsoft.com/office/drawing/2014/main" id="{9052451F-42E7-468C-9226-B49FF5A5BD3C}"/>
              </a:ext>
            </a:extLst>
          </p:cNvPr>
          <p:cNvPicPr>
            <a:picLocks noChangeAspect="1"/>
          </p:cNvPicPr>
          <p:nvPr/>
        </p:nvPicPr>
        <p:blipFill>
          <a:blip r:embed="rId3"/>
          <a:stretch>
            <a:fillRect/>
          </a:stretch>
        </p:blipFill>
        <p:spPr>
          <a:xfrm>
            <a:off x="4920876" y="3594285"/>
            <a:ext cx="7271124" cy="3143419"/>
          </a:xfrm>
          <a:prstGeom prst="rect">
            <a:avLst/>
          </a:prstGeom>
        </p:spPr>
      </p:pic>
      <p:sp>
        <p:nvSpPr>
          <p:cNvPr id="8" name="Rectangle 7">
            <a:extLst>
              <a:ext uri="{FF2B5EF4-FFF2-40B4-BE49-F238E27FC236}">
                <a16:creationId xmlns:a16="http://schemas.microsoft.com/office/drawing/2014/main" id="{A2E94C6D-F072-48B3-A4FC-E263A8F3D247}"/>
              </a:ext>
            </a:extLst>
          </p:cNvPr>
          <p:cNvSpPr/>
          <p:nvPr/>
        </p:nvSpPr>
        <p:spPr>
          <a:xfrm>
            <a:off x="0" y="4242664"/>
            <a:ext cx="4920876"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Summary of Table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740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83E5DE-9643-451E-B6D5-272C856079E6}"/>
              </a:ext>
            </a:extLst>
          </p:cNvPr>
          <p:cNvPicPr>
            <a:picLocks noChangeAspect="1"/>
          </p:cNvPicPr>
          <p:nvPr/>
        </p:nvPicPr>
        <p:blipFill>
          <a:blip r:embed="rId2"/>
          <a:stretch>
            <a:fillRect/>
          </a:stretch>
        </p:blipFill>
        <p:spPr>
          <a:xfrm>
            <a:off x="1" y="1057275"/>
            <a:ext cx="12192000" cy="5800724"/>
          </a:xfrm>
          <a:prstGeom prst="rect">
            <a:avLst/>
          </a:prstGeom>
        </p:spPr>
      </p:pic>
      <p:sp>
        <p:nvSpPr>
          <p:cNvPr id="6" name="Rectangle 5">
            <a:extLst>
              <a:ext uri="{FF2B5EF4-FFF2-40B4-BE49-F238E27FC236}">
                <a16:creationId xmlns:a16="http://schemas.microsoft.com/office/drawing/2014/main" id="{7BA89771-EB4C-4E67-9F47-F8E74C83AE0C}"/>
              </a:ext>
            </a:extLst>
          </p:cNvPr>
          <p:cNvSpPr/>
          <p:nvPr/>
        </p:nvSpPr>
        <p:spPr>
          <a:xfrm>
            <a:off x="2742675" y="0"/>
            <a:ext cx="590655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Checking Null Values</a:t>
            </a:r>
          </a:p>
        </p:txBody>
      </p:sp>
    </p:spTree>
    <p:extLst>
      <p:ext uri="{BB962C8B-B14F-4D97-AF65-F5344CB8AC3E}">
        <p14:creationId xmlns:p14="http://schemas.microsoft.com/office/powerpoint/2010/main" val="191853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35FB73-6F74-4F3B-8229-C2CFD882BB68}"/>
              </a:ext>
            </a:extLst>
          </p:cNvPr>
          <p:cNvPicPr>
            <a:picLocks noChangeAspect="1"/>
          </p:cNvPicPr>
          <p:nvPr/>
        </p:nvPicPr>
        <p:blipFill>
          <a:blip r:embed="rId2"/>
          <a:stretch>
            <a:fillRect/>
          </a:stretch>
        </p:blipFill>
        <p:spPr>
          <a:xfrm>
            <a:off x="2543174" y="1155582"/>
            <a:ext cx="9648825" cy="5702417"/>
          </a:xfrm>
          <a:prstGeom prst="rect">
            <a:avLst/>
          </a:prstGeom>
        </p:spPr>
      </p:pic>
      <p:sp>
        <p:nvSpPr>
          <p:cNvPr id="6" name="Rectangle 5">
            <a:extLst>
              <a:ext uri="{FF2B5EF4-FFF2-40B4-BE49-F238E27FC236}">
                <a16:creationId xmlns:a16="http://schemas.microsoft.com/office/drawing/2014/main" id="{21621D2F-867B-4DFC-B218-45CDE67C618B}"/>
              </a:ext>
            </a:extLst>
          </p:cNvPr>
          <p:cNvSpPr/>
          <p:nvPr/>
        </p:nvSpPr>
        <p:spPr>
          <a:xfrm>
            <a:off x="3247468" y="0"/>
            <a:ext cx="512557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Checking patterns</a:t>
            </a:r>
          </a:p>
        </p:txBody>
      </p:sp>
    </p:spTree>
    <p:extLst>
      <p:ext uri="{BB962C8B-B14F-4D97-AF65-F5344CB8AC3E}">
        <p14:creationId xmlns:p14="http://schemas.microsoft.com/office/powerpoint/2010/main" val="114920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Template>
  <TotalTime>350</TotalTime>
  <Words>330</Words>
  <Application>Microsoft Office PowerPoint</Application>
  <PresentationFormat>Widescreen</PresentationFormat>
  <Paragraphs>32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Helvetica Neue</vt:lpstr>
      <vt:lpstr>Inter</vt:lpstr>
      <vt:lpstr>Tw Cen MT</vt:lpstr>
      <vt:lpstr>Tw Cen MT Condensed</vt:lpstr>
      <vt:lpstr>Wingdings 3</vt:lpstr>
      <vt:lpstr>Integral</vt:lpstr>
      <vt:lpstr>telco company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company </dc:title>
  <dc:creator>abhishek bhambak</dc:creator>
  <cp:lastModifiedBy>abhishek bhambak</cp:lastModifiedBy>
  <cp:revision>5</cp:revision>
  <dcterms:created xsi:type="dcterms:W3CDTF">2022-04-13T13:09:54Z</dcterms:created>
  <dcterms:modified xsi:type="dcterms:W3CDTF">2022-04-15T13:06:02Z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