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7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7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13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6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0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90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4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52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9F87-0497-4C7F-89E8-42ABF0FF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Placement  Database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CA51A-27FC-4045-964F-FA8F63556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BY-Aarushi Dua(18csu002)</a:t>
            </a:r>
          </a:p>
          <a:p>
            <a:r>
              <a:rPr lang="en-US" dirty="0"/>
              <a:t>Abhishek Bhatia(18csu008)</a:t>
            </a:r>
          </a:p>
          <a:p>
            <a:r>
              <a:rPr lang="en-US" dirty="0"/>
              <a:t>Bhavya </a:t>
            </a:r>
            <a:r>
              <a:rPr lang="en-US" dirty="0" err="1"/>
              <a:t>Kalra</a:t>
            </a:r>
            <a:r>
              <a:rPr lang="en-US" dirty="0"/>
              <a:t>(18CSU045)</a:t>
            </a:r>
          </a:p>
        </p:txBody>
      </p:sp>
    </p:spTree>
    <p:extLst>
      <p:ext uri="{BB962C8B-B14F-4D97-AF65-F5344CB8AC3E}">
        <p14:creationId xmlns:p14="http://schemas.microsoft.com/office/powerpoint/2010/main" val="27494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805C-AD52-419A-BEE4-7B4DDC39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D3D6-F979-41DB-BE96-8C776A89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Description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Problem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6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D670-75D0-42E7-8E81-F72C746D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8FF7-4509-4AF9-9339-4827D0FC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Placement Database is a project based on the GUI .</a:t>
            </a:r>
          </a:p>
          <a:p>
            <a:r>
              <a:rPr lang="en-US" sz="2400" dirty="0"/>
              <a:t>This is a project based on the visual representation of Placement done in the </a:t>
            </a:r>
            <a:r>
              <a:rPr lang="en-US" sz="2400" dirty="0" err="1"/>
              <a:t>NorthCap</a:t>
            </a:r>
            <a:r>
              <a:rPr lang="en-US" sz="2400" dirty="0"/>
              <a:t> University throughout the years 2015-2016, 2016-2017 and 2017-2018 </a:t>
            </a:r>
          </a:p>
          <a:p>
            <a:r>
              <a:rPr lang="en-US" sz="2400" dirty="0"/>
              <a:t>The package imported are pandas, matplotlib and </a:t>
            </a:r>
            <a:r>
              <a:rPr lang="en-US" sz="2400" dirty="0" err="1"/>
              <a:t>numpy</a:t>
            </a:r>
            <a:r>
              <a:rPr lang="en-US" sz="2400" dirty="0"/>
              <a:t> library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0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6551-EA9B-44EE-A9EF-210C1CD4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90B2-1BEB-4DE9-BB4E-B6BB6430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to find the differences between the recruiting done between the years.  </a:t>
            </a:r>
          </a:p>
          <a:p>
            <a:r>
              <a:rPr lang="en-US" dirty="0"/>
              <a:t>It is easier to maintain and view or explain the databases or records of the data stored in different tables in a single format for anyone, keeping that thing in mind, we have created an efficient system which will display the visual representation of the PLACEMENT DATABASE</a:t>
            </a:r>
          </a:p>
          <a:p>
            <a:r>
              <a:rPr lang="en-US" dirty="0"/>
              <a:t> Hence making the things easy for even an non-technical person to understand the Data. </a:t>
            </a:r>
          </a:p>
          <a:p>
            <a:r>
              <a:rPr lang="en-US" dirty="0"/>
              <a:t>Also saving the details of the latest placement records it will be easy to show maximum, average packages and graphical representation of top ten companies.</a:t>
            </a:r>
          </a:p>
        </p:txBody>
      </p:sp>
    </p:spTree>
    <p:extLst>
      <p:ext uri="{BB962C8B-B14F-4D97-AF65-F5344CB8AC3E}">
        <p14:creationId xmlns:p14="http://schemas.microsoft.com/office/powerpoint/2010/main" val="3020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01CB-8F9A-4EDF-8CE3-78508645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en-US" dirty="0"/>
              <a:t> 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11AE-64DD-4BB0-B388-13B5CFF3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issue of the program is to showcase differences between placements done in the years</a:t>
            </a:r>
          </a:p>
          <a:p>
            <a:r>
              <a:rPr lang="en-US" sz="2400" dirty="0"/>
              <a:t> It show the details of latest placement done in the university.</a:t>
            </a:r>
          </a:p>
          <a:p>
            <a:r>
              <a:rPr lang="en-US" sz="2400" dirty="0"/>
              <a:t> The other problem is to make the visualization very clear and easier for the user to read.</a:t>
            </a:r>
          </a:p>
        </p:txBody>
      </p:sp>
    </p:spTree>
    <p:extLst>
      <p:ext uri="{BB962C8B-B14F-4D97-AF65-F5344CB8AC3E}">
        <p14:creationId xmlns:p14="http://schemas.microsoft.com/office/powerpoint/2010/main" val="3581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EFDD-F131-4D90-B35D-145FDB3A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84408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Helps us to </a:t>
            </a:r>
            <a:r>
              <a:rPr lang="en-US" sz="2400" dirty="0" err="1">
                <a:latin typeface="+mn-lt"/>
              </a:rPr>
              <a:t>analyse</a:t>
            </a:r>
            <a:r>
              <a:rPr lang="en-US" sz="2400" dirty="0">
                <a:latin typeface="+mn-lt"/>
              </a:rPr>
              <a:t> highest Package offered by top 5 companies in a particular year.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2771E0-025B-4AF9-B513-E3A37720C5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3" y="520083"/>
            <a:ext cx="6924581" cy="46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C2C-0E9E-439E-A717-3831FB6C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2" y="5983550"/>
            <a:ext cx="8911687" cy="112376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Help us to </a:t>
            </a:r>
            <a:r>
              <a:rPr lang="en-US" sz="2400" dirty="0" err="1">
                <a:latin typeface="+mn-lt"/>
              </a:rPr>
              <a:t>analyse</a:t>
            </a:r>
            <a:r>
              <a:rPr lang="en-US" sz="2400" dirty="0">
                <a:latin typeface="+mn-lt"/>
              </a:rPr>
              <a:t> number of students placed in various companies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E4AE2-EB8C-441A-8544-51A61F94B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32" y="416492"/>
            <a:ext cx="8389398" cy="5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6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FC06-8D93-40BE-8013-0702F562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54" y="5418052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latin typeface="+mn-lt"/>
              </a:rPr>
              <a:t>Help us to compare highest package offered in 3 consecutive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7897E0-9F11-4BFF-9518-D0BDE8F68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3" y="488273"/>
            <a:ext cx="7235300" cy="48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9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8D68-D79E-4073-B9C3-B7EA75E9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3209" y="1333870"/>
            <a:ext cx="8915399" cy="2262781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DD6D-8C03-4FDC-9516-00EB1AB60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267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Century Gothic</vt:lpstr>
      <vt:lpstr>Wingdings</vt:lpstr>
      <vt:lpstr>Wingdings 3</vt:lpstr>
      <vt:lpstr>Wisp</vt:lpstr>
      <vt:lpstr>Placement  Database  Analysis</vt:lpstr>
      <vt:lpstr>CONTENTS</vt:lpstr>
      <vt:lpstr>Description</vt:lpstr>
      <vt:lpstr>Problem Statement: </vt:lpstr>
      <vt:lpstr>Problem analysis</vt:lpstr>
      <vt:lpstr>Helps us to analyse highest Package offered by top 5 companies in a particular year.</vt:lpstr>
      <vt:lpstr>Help us to analyse number of students placed in various companies</vt:lpstr>
      <vt:lpstr>Help us to compare highest package offered in 3 consecutive years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MANAGEMENT SYSTEM</dc:title>
  <dc:creator>Bharat</dc:creator>
  <cp:lastModifiedBy>aarushi dua</cp:lastModifiedBy>
  <cp:revision>11</cp:revision>
  <dcterms:created xsi:type="dcterms:W3CDTF">2019-09-02T04:34:15Z</dcterms:created>
  <dcterms:modified xsi:type="dcterms:W3CDTF">2019-09-05T03:14:32Z</dcterms:modified>
</cp:coreProperties>
</file>