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57" r:id="rId4"/>
    <p:sldId id="260" r:id="rId5"/>
    <p:sldId id="262" r:id="rId6"/>
    <p:sldId id="258" r:id="rId7"/>
    <p:sldId id="25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9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15622"/>
            <a:ext cx="5534025" cy="6340936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84435-0E91-41D3-A02B-EE5A1F01D5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4849" r="8250" b="-1"/>
          <a:stretch/>
        </p:blipFill>
        <p:spPr>
          <a:xfrm>
            <a:off x="-1" y="672598"/>
            <a:ext cx="5381626" cy="6192886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4411746" y="432358"/>
            <a:ext cx="4628559" cy="742949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>
                <a:solidFill>
                  <a:srgbClr val="000000"/>
                </a:solidFill>
              </a:rPr>
              <a:t>EDA: Summer Olympics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 dirty="0"/>
              <a:t>Which are the cities hosting Olympic games multiple times?</a:t>
            </a:r>
            <a:endParaRPr sz="3200" dirty="0"/>
          </a:p>
        </p:txBody>
      </p:sp>
      <p:sp>
        <p:nvSpPr>
          <p:cNvPr id="130" name="Google Shape;130;p18"/>
          <p:cNvSpPr/>
          <p:nvPr/>
        </p:nvSpPr>
        <p:spPr>
          <a:xfrm>
            <a:off x="457200" y="5635723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London hosted the Olympics 3 times in 1908, 1948 and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Athens, Paris and Los Angeles hosted 2 times each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CCEDF3-E6EC-4BD1-93C1-5BB2582C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390357"/>
            <a:ext cx="8877300" cy="1238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DA1AB-D6E3-4770-97BE-C19A1479C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63519"/>
            <a:ext cx="9144000" cy="25453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 b="1" dirty="0"/>
              <a:t>Which is the year in which maximum and minimum number of events were conducted?</a:t>
            </a:r>
            <a:endParaRPr sz="3200" b="1" dirty="0"/>
          </a:p>
        </p:txBody>
      </p:sp>
      <p:sp>
        <p:nvSpPr>
          <p:cNvPr id="98" name="Google Shape;98;p14"/>
          <p:cNvSpPr/>
          <p:nvPr/>
        </p:nvSpPr>
        <p:spPr>
          <a:xfrm>
            <a:off x="457200" y="5791199"/>
            <a:ext cx="8479410" cy="50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/>
              <a:t>The maximum number of events were conducted during the 2008 Summer Olympics and the least in 1896</a:t>
            </a:r>
            <a:r>
              <a:rPr lang="en-I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01523A-6892-436A-B0F0-CE36AD77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09" y="1417638"/>
            <a:ext cx="7004115" cy="408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305800" cy="760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 dirty="0"/>
              <a:t>In which year maximum medals were won?</a:t>
            </a:r>
            <a:endParaRPr sz="3200" dirty="0"/>
          </a:p>
        </p:txBody>
      </p:sp>
      <p:sp>
        <p:nvSpPr>
          <p:cNvPr id="122" name="Google Shape;122;p17"/>
          <p:cNvSpPr/>
          <p:nvPr/>
        </p:nvSpPr>
        <p:spPr>
          <a:xfrm>
            <a:off x="655163" y="5951930"/>
            <a:ext cx="8382000" cy="6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5"/>
            <a:r>
              <a:rPr lang="en-US" b="1" i="1" dirty="0"/>
              <a:t>Year 2008 has the highest number of medals won</a:t>
            </a:r>
          </a:p>
          <a:p>
            <a:pPr lvl="5"/>
            <a:r>
              <a:rPr lang="en-US" b="1" i="1" dirty="0"/>
              <a:t>Year 2008 has the highest number of Gold and Bronze Medals won</a:t>
            </a:r>
          </a:p>
          <a:p>
            <a:pPr lvl="5"/>
            <a:r>
              <a:rPr lang="en-US" b="1" i="1" dirty="0"/>
              <a:t>Year 2000 has the highest number of silver medals won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A0F9C5-C58D-4237-A760-7F6333EB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8" y="799274"/>
            <a:ext cx="8927184" cy="51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 b="1" dirty="0"/>
              <a:t>How the participating countries have performed over the years?</a:t>
            </a:r>
            <a:endParaRPr sz="3200" b="1" dirty="0"/>
          </a:p>
        </p:txBody>
      </p:sp>
      <p:sp>
        <p:nvSpPr>
          <p:cNvPr id="138" name="Google Shape;138;p19"/>
          <p:cNvSpPr/>
          <p:nvPr/>
        </p:nvSpPr>
        <p:spPr>
          <a:xfrm>
            <a:off x="457200" y="5791200"/>
            <a:ext cx="838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 has been a consistent performer at all the Olympics.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 has improved since it has started way back in 1896.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GBR has shown the signs of inconsistency over the years.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002DF3-865D-437F-87F5-DB38A8E9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6" y="1477962"/>
            <a:ext cx="9044940" cy="4214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505AE7-6579-4A9A-A341-CB3B0884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2007" y="1477962"/>
            <a:ext cx="1000125" cy="3803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30580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IN" sz="2880" b="1" dirty="0"/>
              <a:t>What is the ratio of Men vs Women Athletes?</a:t>
            </a:r>
            <a:endParaRPr sz="2880" b="1" dirty="0"/>
          </a:p>
        </p:txBody>
      </p:sp>
      <p:sp>
        <p:nvSpPr>
          <p:cNvPr id="105" name="Google Shape;105;p15"/>
          <p:cNvSpPr/>
          <p:nvPr/>
        </p:nvSpPr>
        <p:spPr>
          <a:xfrm>
            <a:off x="2494863" y="5650428"/>
            <a:ext cx="46025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total no. of Athletes is 22762. 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DBCED4-939D-4852-88AE-186556A1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23" y="1022906"/>
            <a:ext cx="4602539" cy="46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 b="1" dirty="0"/>
              <a:t>What is the Year in which Maximum women have participated?</a:t>
            </a:r>
            <a:endParaRPr sz="3200" b="1" dirty="0"/>
          </a:p>
        </p:txBody>
      </p:sp>
      <p:sp>
        <p:nvSpPr>
          <p:cNvPr id="113" name="Google Shape;113;p16"/>
          <p:cNvSpPr/>
          <p:nvPr/>
        </p:nvSpPr>
        <p:spPr>
          <a:xfrm>
            <a:off x="457200" y="6014301"/>
            <a:ext cx="8382000" cy="56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b="1" i="1" dirty="0"/>
              <a:t>Year 2008 marked the maximum women athlete participation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59130F7-0A55-49B6-BAA3-482168DE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84" y="1349889"/>
            <a:ext cx="6934200" cy="466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197</Words>
  <Application>Microsoft Office PowerPoint</Application>
  <PresentationFormat>On-screen Show (4:3)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EDA: Summer Olympics</vt:lpstr>
      <vt:lpstr>Which are the cities hosting Olympic games multiple times?</vt:lpstr>
      <vt:lpstr>Which is the year in which maximum and minimum number of events were conducted?</vt:lpstr>
      <vt:lpstr>In which year maximum medals were won?</vt:lpstr>
      <vt:lpstr>How the participating countries have performed over the years?</vt:lpstr>
      <vt:lpstr>What is the ratio of Men vs Women Athletes?</vt:lpstr>
      <vt:lpstr>What is the Year in which Maximum women have participated?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EDA: Summer Olympics</dc:title>
  <dc:creator>Biradar, Abhishek Chandrakant (SHS DC IND DI-SY DEV2 MLR)</dc:creator>
  <cp:lastModifiedBy>Biradar, Abhishek Chandrakant (SHS DC IND DI-SY DEV2 MLR)</cp:lastModifiedBy>
  <cp:revision>11</cp:revision>
  <dcterms:created xsi:type="dcterms:W3CDTF">2019-03-10T20:24:52Z</dcterms:created>
  <dcterms:modified xsi:type="dcterms:W3CDTF">2019-03-10T22:17:34Z</dcterms:modified>
</cp:coreProperties>
</file>