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12DB-3B6D-44D7-B23F-5D8CAE38EE4A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A9CB5FD-36FC-49E3-9CCE-C27E83183BC6}">
      <dgm:prSet phldrT="[Text]" custT="1"/>
      <dgm:spPr/>
      <dgm:t>
        <a:bodyPr/>
        <a:lstStyle/>
        <a:p>
          <a:r>
            <a:rPr lang="en-IN" sz="2800" dirty="0" smtClean="0"/>
            <a:t>Logistic Regression</a:t>
          </a:r>
        </a:p>
      </dgm:t>
    </dgm:pt>
    <dgm:pt modelId="{0312B248-A621-4DF9-A6F5-E7289A4741A2}" type="parTrans" cxnId="{FABC63DF-4913-479F-BE88-A69C0A77600A}">
      <dgm:prSet/>
      <dgm:spPr/>
      <dgm:t>
        <a:bodyPr/>
        <a:lstStyle/>
        <a:p>
          <a:endParaRPr lang="en-IN" sz="3600"/>
        </a:p>
      </dgm:t>
    </dgm:pt>
    <dgm:pt modelId="{9B08BB46-7CBC-48C6-9930-1A11B2948214}" type="sibTrans" cxnId="{FABC63DF-4913-479F-BE88-A69C0A77600A}">
      <dgm:prSet/>
      <dgm:spPr/>
      <dgm:t>
        <a:bodyPr/>
        <a:lstStyle/>
        <a:p>
          <a:endParaRPr lang="en-IN" sz="3600"/>
        </a:p>
      </dgm:t>
    </dgm:pt>
    <dgm:pt modelId="{70EAB656-8C6B-458C-9D18-DAC940D96876}">
      <dgm:prSet phldrT="[Text]" custT="1"/>
      <dgm:spPr/>
      <dgm:t>
        <a:bodyPr/>
        <a:lstStyle/>
        <a:p>
          <a:r>
            <a:rPr lang="en-IN" sz="2800" dirty="0" smtClean="0"/>
            <a:t>Ridge Classifier</a:t>
          </a:r>
          <a:endParaRPr lang="en-IN" sz="2800" dirty="0"/>
        </a:p>
      </dgm:t>
    </dgm:pt>
    <dgm:pt modelId="{4FA52DBF-9AA2-410A-845F-62EED2DF0E78}" type="parTrans" cxnId="{FB330C9B-26DB-46BD-9630-D258E0C4F5C1}">
      <dgm:prSet/>
      <dgm:spPr/>
      <dgm:t>
        <a:bodyPr/>
        <a:lstStyle/>
        <a:p>
          <a:endParaRPr lang="en-IN" sz="3600"/>
        </a:p>
      </dgm:t>
    </dgm:pt>
    <dgm:pt modelId="{FD11B4FB-216F-4EEA-A8CB-71822D5C6B70}" type="sibTrans" cxnId="{FB330C9B-26DB-46BD-9630-D258E0C4F5C1}">
      <dgm:prSet/>
      <dgm:spPr/>
      <dgm:t>
        <a:bodyPr/>
        <a:lstStyle/>
        <a:p>
          <a:endParaRPr lang="en-IN" sz="3600"/>
        </a:p>
      </dgm:t>
    </dgm:pt>
    <dgm:pt modelId="{9B62A66D-7BBF-46A8-A259-D2A36759E35C}">
      <dgm:prSet phldrT="[Text]" custT="1"/>
      <dgm:spPr/>
      <dgm:t>
        <a:bodyPr/>
        <a:lstStyle/>
        <a:p>
          <a:r>
            <a:rPr lang="en-IN" sz="2800" dirty="0" smtClean="0"/>
            <a:t>Bagged Decision Trees</a:t>
          </a:r>
          <a:endParaRPr lang="en-IN" sz="2800" dirty="0"/>
        </a:p>
      </dgm:t>
    </dgm:pt>
    <dgm:pt modelId="{429B9ED5-C4B4-4F0B-83FB-0DF58E8D1873}" type="parTrans" cxnId="{E9A6FB0D-2FED-40FD-9E00-808156CE87B2}">
      <dgm:prSet/>
      <dgm:spPr/>
      <dgm:t>
        <a:bodyPr/>
        <a:lstStyle/>
        <a:p>
          <a:endParaRPr lang="en-IN" sz="3600"/>
        </a:p>
      </dgm:t>
    </dgm:pt>
    <dgm:pt modelId="{D5DB8AEA-A2E1-4257-B888-E5D7D532285A}" type="sibTrans" cxnId="{E9A6FB0D-2FED-40FD-9E00-808156CE87B2}">
      <dgm:prSet/>
      <dgm:spPr/>
      <dgm:t>
        <a:bodyPr/>
        <a:lstStyle/>
        <a:p>
          <a:endParaRPr lang="en-IN" sz="3600"/>
        </a:p>
      </dgm:t>
    </dgm:pt>
    <dgm:pt modelId="{CDC49A41-CFA1-4139-856F-06493A832DC6}">
      <dgm:prSet phldrT="[Text]" custT="1"/>
      <dgm:spPr/>
      <dgm:t>
        <a:bodyPr/>
        <a:lstStyle/>
        <a:p>
          <a:r>
            <a:rPr lang="en-IN" sz="2800" dirty="0" smtClean="0"/>
            <a:t>KNN Algorithm</a:t>
          </a:r>
          <a:endParaRPr lang="en-IN" sz="2800" dirty="0"/>
        </a:p>
      </dgm:t>
    </dgm:pt>
    <dgm:pt modelId="{19413105-0B46-4EC3-8B9B-68C16F68FF5B}" type="parTrans" cxnId="{8821ADE0-4EA4-4B57-A7ED-088926ADE5CF}">
      <dgm:prSet/>
      <dgm:spPr/>
      <dgm:t>
        <a:bodyPr/>
        <a:lstStyle/>
        <a:p>
          <a:endParaRPr lang="en-IN" sz="3600"/>
        </a:p>
      </dgm:t>
    </dgm:pt>
    <dgm:pt modelId="{62D37EA7-F7BD-4701-9F28-EAB7C97E283E}" type="sibTrans" cxnId="{8821ADE0-4EA4-4B57-A7ED-088926ADE5CF}">
      <dgm:prSet/>
      <dgm:spPr/>
      <dgm:t>
        <a:bodyPr/>
        <a:lstStyle/>
        <a:p>
          <a:endParaRPr lang="en-IN" sz="3600"/>
        </a:p>
      </dgm:t>
    </dgm:pt>
    <dgm:pt modelId="{147B0382-7EFA-42B7-8D27-CEA3CADB30BB}">
      <dgm:prSet phldrT="[Text]" custT="1"/>
      <dgm:spPr/>
      <dgm:t>
        <a:bodyPr/>
        <a:lstStyle/>
        <a:p>
          <a:r>
            <a:rPr lang="en-IN" sz="2800" dirty="0" smtClean="0"/>
            <a:t>Support Vector Machine</a:t>
          </a:r>
          <a:endParaRPr lang="en-IN" sz="2800" dirty="0"/>
        </a:p>
      </dgm:t>
    </dgm:pt>
    <dgm:pt modelId="{FF2FD67E-6C22-482A-A184-B60E4668DFBF}" type="parTrans" cxnId="{4A51CB42-1BB8-4545-BFCE-6DB4ABA69ED2}">
      <dgm:prSet/>
      <dgm:spPr/>
      <dgm:t>
        <a:bodyPr/>
        <a:lstStyle/>
        <a:p>
          <a:endParaRPr lang="en-IN" sz="3600"/>
        </a:p>
      </dgm:t>
    </dgm:pt>
    <dgm:pt modelId="{338A48F1-760C-4108-9A17-D1429AFEF006}" type="sibTrans" cxnId="{4A51CB42-1BB8-4545-BFCE-6DB4ABA69ED2}">
      <dgm:prSet/>
      <dgm:spPr/>
      <dgm:t>
        <a:bodyPr/>
        <a:lstStyle/>
        <a:p>
          <a:endParaRPr lang="en-IN" sz="3600"/>
        </a:p>
      </dgm:t>
    </dgm:pt>
    <dgm:pt modelId="{D9DC3876-E7A6-4CE2-BA13-64F1FA233856}">
      <dgm:prSet phldrT="[Text]" custT="1"/>
      <dgm:spPr/>
      <dgm:t>
        <a:bodyPr/>
        <a:lstStyle/>
        <a:p>
          <a:r>
            <a:rPr lang="en-IN" sz="2800" dirty="0" smtClean="0"/>
            <a:t>Random Forest</a:t>
          </a:r>
          <a:endParaRPr lang="en-IN" sz="2800" dirty="0"/>
        </a:p>
      </dgm:t>
    </dgm:pt>
    <dgm:pt modelId="{952AD1EB-8296-4CEE-8DD4-6F7775FC2D74}" type="parTrans" cxnId="{F8FC277A-A182-4F9C-9E14-490C104975CF}">
      <dgm:prSet/>
      <dgm:spPr/>
      <dgm:t>
        <a:bodyPr/>
        <a:lstStyle/>
        <a:p>
          <a:endParaRPr lang="en-IN" sz="3600"/>
        </a:p>
      </dgm:t>
    </dgm:pt>
    <dgm:pt modelId="{D41A612C-A22D-4676-A0D0-772AF4CB7E14}" type="sibTrans" cxnId="{F8FC277A-A182-4F9C-9E14-490C104975CF}">
      <dgm:prSet/>
      <dgm:spPr/>
      <dgm:t>
        <a:bodyPr/>
        <a:lstStyle/>
        <a:p>
          <a:endParaRPr lang="en-IN" sz="3600"/>
        </a:p>
      </dgm:t>
    </dgm:pt>
    <dgm:pt modelId="{DDB9706F-C756-4B8E-93D1-E74FD3D05D19}" type="pres">
      <dgm:prSet presAssocID="{EE4012DB-3B6D-44D7-B23F-5D8CAE38EE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C122C9-C1FE-4F0B-BEF1-4A479CD9FE3E}" type="pres">
      <dgm:prSet presAssocID="{1A9CB5FD-36FC-49E3-9CCE-C27E83183BC6}" presName="parentLin" presStyleCnt="0"/>
      <dgm:spPr/>
    </dgm:pt>
    <dgm:pt modelId="{D3ACC3CD-7492-4AAA-8262-B36B09805748}" type="pres">
      <dgm:prSet presAssocID="{1A9CB5FD-36FC-49E3-9CCE-C27E83183BC6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CD8952D8-85D5-4F15-A9B2-E18E274186FD}" type="pres">
      <dgm:prSet presAssocID="{1A9CB5FD-36FC-49E3-9CCE-C27E83183BC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BEC688-F58C-4033-9E0C-53B4E8C73AEE}" type="pres">
      <dgm:prSet presAssocID="{1A9CB5FD-36FC-49E3-9CCE-C27E83183BC6}" presName="negativeSpace" presStyleCnt="0"/>
      <dgm:spPr/>
    </dgm:pt>
    <dgm:pt modelId="{2084DEE6-9E4C-4C5F-8748-61ED7DFA9A9C}" type="pres">
      <dgm:prSet presAssocID="{1A9CB5FD-36FC-49E3-9CCE-C27E83183BC6}" presName="childText" presStyleLbl="conFgAcc1" presStyleIdx="0" presStyleCnt="6">
        <dgm:presLayoutVars>
          <dgm:bulletEnabled val="1"/>
        </dgm:presLayoutVars>
      </dgm:prSet>
      <dgm:spPr/>
    </dgm:pt>
    <dgm:pt modelId="{147EC684-59D3-480B-B522-BFAD34045914}" type="pres">
      <dgm:prSet presAssocID="{9B08BB46-7CBC-48C6-9930-1A11B2948214}" presName="spaceBetweenRectangles" presStyleCnt="0"/>
      <dgm:spPr/>
    </dgm:pt>
    <dgm:pt modelId="{465C0D3B-87BC-4770-B85F-76D333690B63}" type="pres">
      <dgm:prSet presAssocID="{70EAB656-8C6B-458C-9D18-DAC940D96876}" presName="parentLin" presStyleCnt="0"/>
      <dgm:spPr/>
    </dgm:pt>
    <dgm:pt modelId="{F43B6D64-1F1D-486A-8F32-F1D25980E8E2}" type="pres">
      <dgm:prSet presAssocID="{70EAB656-8C6B-458C-9D18-DAC940D96876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92AD4813-17A1-4FB2-BC0C-9D3D11548488}" type="pres">
      <dgm:prSet presAssocID="{70EAB656-8C6B-458C-9D18-DAC940D9687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15D3C8-C5B4-4BF2-B0F5-7DCE55A73D75}" type="pres">
      <dgm:prSet presAssocID="{70EAB656-8C6B-458C-9D18-DAC940D96876}" presName="negativeSpace" presStyleCnt="0"/>
      <dgm:spPr/>
    </dgm:pt>
    <dgm:pt modelId="{356FDEDE-C886-4CB9-95A9-6A8C6747E145}" type="pres">
      <dgm:prSet presAssocID="{70EAB656-8C6B-458C-9D18-DAC940D96876}" presName="childText" presStyleLbl="conFgAcc1" presStyleIdx="1" presStyleCnt="6">
        <dgm:presLayoutVars>
          <dgm:bulletEnabled val="1"/>
        </dgm:presLayoutVars>
      </dgm:prSet>
      <dgm:spPr/>
    </dgm:pt>
    <dgm:pt modelId="{F1324D59-5EE0-433C-A26D-65FAD2AD1FC5}" type="pres">
      <dgm:prSet presAssocID="{FD11B4FB-216F-4EEA-A8CB-71822D5C6B70}" presName="spaceBetweenRectangles" presStyleCnt="0"/>
      <dgm:spPr/>
    </dgm:pt>
    <dgm:pt modelId="{E7A380A8-DEF7-4B49-9823-A976BDBD1C95}" type="pres">
      <dgm:prSet presAssocID="{CDC49A41-CFA1-4139-856F-06493A832DC6}" presName="parentLin" presStyleCnt="0"/>
      <dgm:spPr/>
    </dgm:pt>
    <dgm:pt modelId="{A091B28A-C037-48EE-93CC-6E8BB5617612}" type="pres">
      <dgm:prSet presAssocID="{CDC49A41-CFA1-4139-856F-06493A832DC6}" presName="parentLeftMargin" presStyleLbl="node1" presStyleIdx="1" presStyleCnt="6"/>
      <dgm:spPr/>
      <dgm:t>
        <a:bodyPr/>
        <a:lstStyle/>
        <a:p>
          <a:endParaRPr lang="en-IN"/>
        </a:p>
      </dgm:t>
    </dgm:pt>
    <dgm:pt modelId="{6FD0EBCA-004F-4D0F-8142-7075FD6E282B}" type="pres">
      <dgm:prSet presAssocID="{CDC49A41-CFA1-4139-856F-06493A832DC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335421-312D-41D0-B4B6-879AA1E2F432}" type="pres">
      <dgm:prSet presAssocID="{CDC49A41-CFA1-4139-856F-06493A832DC6}" presName="negativeSpace" presStyleCnt="0"/>
      <dgm:spPr/>
    </dgm:pt>
    <dgm:pt modelId="{072DE55E-1335-4300-BF3E-3074C3BC115C}" type="pres">
      <dgm:prSet presAssocID="{CDC49A41-CFA1-4139-856F-06493A832DC6}" presName="childText" presStyleLbl="conFgAcc1" presStyleIdx="2" presStyleCnt="6">
        <dgm:presLayoutVars>
          <dgm:bulletEnabled val="1"/>
        </dgm:presLayoutVars>
      </dgm:prSet>
      <dgm:spPr/>
    </dgm:pt>
    <dgm:pt modelId="{DA908329-BE01-4FFD-9627-7EC2DA1DC8DC}" type="pres">
      <dgm:prSet presAssocID="{62D37EA7-F7BD-4701-9F28-EAB7C97E283E}" presName="spaceBetweenRectangles" presStyleCnt="0"/>
      <dgm:spPr/>
    </dgm:pt>
    <dgm:pt modelId="{74224CFA-F11F-4EE5-BDAA-56E6FA767BA2}" type="pres">
      <dgm:prSet presAssocID="{147B0382-7EFA-42B7-8D27-CEA3CADB30BB}" presName="parentLin" presStyleCnt="0"/>
      <dgm:spPr/>
    </dgm:pt>
    <dgm:pt modelId="{4E669581-7793-4C03-901B-D3C11A744506}" type="pres">
      <dgm:prSet presAssocID="{147B0382-7EFA-42B7-8D27-CEA3CADB30BB}" presName="parentLeftMargin" presStyleLbl="node1" presStyleIdx="2" presStyleCnt="6"/>
      <dgm:spPr/>
      <dgm:t>
        <a:bodyPr/>
        <a:lstStyle/>
        <a:p>
          <a:endParaRPr lang="en-IN"/>
        </a:p>
      </dgm:t>
    </dgm:pt>
    <dgm:pt modelId="{C9A57307-3754-4347-9F01-C00AF04E9D92}" type="pres">
      <dgm:prSet presAssocID="{147B0382-7EFA-42B7-8D27-CEA3CADB30B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954D17-7D8A-4BB7-A2FB-9E67FA1AEAA4}" type="pres">
      <dgm:prSet presAssocID="{147B0382-7EFA-42B7-8D27-CEA3CADB30BB}" presName="negativeSpace" presStyleCnt="0"/>
      <dgm:spPr/>
    </dgm:pt>
    <dgm:pt modelId="{B36DDE9B-99AD-416A-B126-B207A5FA6431}" type="pres">
      <dgm:prSet presAssocID="{147B0382-7EFA-42B7-8D27-CEA3CADB30BB}" presName="childText" presStyleLbl="conFgAcc1" presStyleIdx="3" presStyleCnt="6">
        <dgm:presLayoutVars>
          <dgm:bulletEnabled val="1"/>
        </dgm:presLayoutVars>
      </dgm:prSet>
      <dgm:spPr/>
    </dgm:pt>
    <dgm:pt modelId="{52BB5729-1240-4C22-83C1-48990E8A7FA9}" type="pres">
      <dgm:prSet presAssocID="{338A48F1-760C-4108-9A17-D1429AFEF006}" presName="spaceBetweenRectangles" presStyleCnt="0"/>
      <dgm:spPr/>
    </dgm:pt>
    <dgm:pt modelId="{16552D79-113A-4565-8D4A-9CBD04D8ECD4}" type="pres">
      <dgm:prSet presAssocID="{D9DC3876-E7A6-4CE2-BA13-64F1FA233856}" presName="parentLin" presStyleCnt="0"/>
      <dgm:spPr/>
    </dgm:pt>
    <dgm:pt modelId="{042C53B6-D209-4E77-A040-3B86A326B91A}" type="pres">
      <dgm:prSet presAssocID="{D9DC3876-E7A6-4CE2-BA13-64F1FA233856}" presName="parentLeftMargin" presStyleLbl="node1" presStyleIdx="3" presStyleCnt="6"/>
      <dgm:spPr/>
      <dgm:t>
        <a:bodyPr/>
        <a:lstStyle/>
        <a:p>
          <a:endParaRPr lang="en-IN"/>
        </a:p>
      </dgm:t>
    </dgm:pt>
    <dgm:pt modelId="{B58DCB99-F889-496E-BB69-89F755CC2E54}" type="pres">
      <dgm:prSet presAssocID="{D9DC3876-E7A6-4CE2-BA13-64F1FA23385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DFE52E-7E1F-4BA1-B7B5-D7A6CC3C11DD}" type="pres">
      <dgm:prSet presAssocID="{D9DC3876-E7A6-4CE2-BA13-64F1FA233856}" presName="negativeSpace" presStyleCnt="0"/>
      <dgm:spPr/>
    </dgm:pt>
    <dgm:pt modelId="{11B86C4B-66EC-41ED-93ED-60510B618AC2}" type="pres">
      <dgm:prSet presAssocID="{D9DC3876-E7A6-4CE2-BA13-64F1FA233856}" presName="childText" presStyleLbl="conFgAcc1" presStyleIdx="4" presStyleCnt="6">
        <dgm:presLayoutVars>
          <dgm:bulletEnabled val="1"/>
        </dgm:presLayoutVars>
      </dgm:prSet>
      <dgm:spPr/>
    </dgm:pt>
    <dgm:pt modelId="{64512B74-078F-41FA-8A3A-942661B25475}" type="pres">
      <dgm:prSet presAssocID="{D41A612C-A22D-4676-A0D0-772AF4CB7E14}" presName="spaceBetweenRectangles" presStyleCnt="0"/>
      <dgm:spPr/>
    </dgm:pt>
    <dgm:pt modelId="{644420DD-7A16-4B0D-9314-2415B4E4A649}" type="pres">
      <dgm:prSet presAssocID="{9B62A66D-7BBF-46A8-A259-D2A36759E35C}" presName="parentLin" presStyleCnt="0"/>
      <dgm:spPr/>
    </dgm:pt>
    <dgm:pt modelId="{6518BFDF-7FAC-432B-95B8-60FC9F72BF27}" type="pres">
      <dgm:prSet presAssocID="{9B62A66D-7BBF-46A8-A259-D2A36759E35C}" presName="parentLeftMargin" presStyleLbl="node1" presStyleIdx="4" presStyleCnt="6"/>
      <dgm:spPr/>
      <dgm:t>
        <a:bodyPr/>
        <a:lstStyle/>
        <a:p>
          <a:endParaRPr lang="en-IN"/>
        </a:p>
      </dgm:t>
    </dgm:pt>
    <dgm:pt modelId="{D9E1180C-1940-4838-A9FE-53A61D73083F}" type="pres">
      <dgm:prSet presAssocID="{9B62A66D-7BBF-46A8-A259-D2A36759E35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C236A1-3525-4F80-9F33-6609E9926B66}" type="pres">
      <dgm:prSet presAssocID="{9B62A66D-7BBF-46A8-A259-D2A36759E35C}" presName="negativeSpace" presStyleCnt="0"/>
      <dgm:spPr/>
    </dgm:pt>
    <dgm:pt modelId="{FF07C22B-B177-4E11-A44B-4FE87C208018}" type="pres">
      <dgm:prSet presAssocID="{9B62A66D-7BBF-46A8-A259-D2A36759E35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F366A05-93F9-4106-A154-4EFD60C4403D}" type="presOf" srcId="{EE4012DB-3B6D-44D7-B23F-5D8CAE38EE4A}" destId="{DDB9706F-C756-4B8E-93D1-E74FD3D05D19}" srcOrd="0" destOrd="0" presId="urn:microsoft.com/office/officeart/2005/8/layout/list1"/>
    <dgm:cxn modelId="{4511287E-C9F1-462F-B5E9-BAE0878D9E43}" type="presOf" srcId="{70EAB656-8C6B-458C-9D18-DAC940D96876}" destId="{F43B6D64-1F1D-486A-8F32-F1D25980E8E2}" srcOrd="0" destOrd="0" presId="urn:microsoft.com/office/officeart/2005/8/layout/list1"/>
    <dgm:cxn modelId="{FABC63DF-4913-479F-BE88-A69C0A77600A}" srcId="{EE4012DB-3B6D-44D7-B23F-5D8CAE38EE4A}" destId="{1A9CB5FD-36FC-49E3-9CCE-C27E83183BC6}" srcOrd="0" destOrd="0" parTransId="{0312B248-A621-4DF9-A6F5-E7289A4741A2}" sibTransId="{9B08BB46-7CBC-48C6-9930-1A11B2948214}"/>
    <dgm:cxn modelId="{7E7C7988-2FB1-410E-BF5A-FBF6E8A618D5}" type="presOf" srcId="{1A9CB5FD-36FC-49E3-9CCE-C27E83183BC6}" destId="{D3ACC3CD-7492-4AAA-8262-B36B09805748}" srcOrd="0" destOrd="0" presId="urn:microsoft.com/office/officeart/2005/8/layout/list1"/>
    <dgm:cxn modelId="{90AD846A-B440-4BF5-BC5F-4B9DF9A4BF21}" type="presOf" srcId="{9B62A66D-7BBF-46A8-A259-D2A36759E35C}" destId="{6518BFDF-7FAC-432B-95B8-60FC9F72BF27}" srcOrd="0" destOrd="0" presId="urn:microsoft.com/office/officeart/2005/8/layout/list1"/>
    <dgm:cxn modelId="{07171D0A-2234-46E2-8FA5-987765227097}" type="presOf" srcId="{CDC49A41-CFA1-4139-856F-06493A832DC6}" destId="{A091B28A-C037-48EE-93CC-6E8BB5617612}" srcOrd="0" destOrd="0" presId="urn:microsoft.com/office/officeart/2005/8/layout/list1"/>
    <dgm:cxn modelId="{8821ADE0-4EA4-4B57-A7ED-088926ADE5CF}" srcId="{EE4012DB-3B6D-44D7-B23F-5D8CAE38EE4A}" destId="{CDC49A41-CFA1-4139-856F-06493A832DC6}" srcOrd="2" destOrd="0" parTransId="{19413105-0B46-4EC3-8B9B-68C16F68FF5B}" sibTransId="{62D37EA7-F7BD-4701-9F28-EAB7C97E283E}"/>
    <dgm:cxn modelId="{3FA8FFF4-8081-4965-8A0E-A02D0B5D86BF}" type="presOf" srcId="{147B0382-7EFA-42B7-8D27-CEA3CADB30BB}" destId="{4E669581-7793-4C03-901B-D3C11A744506}" srcOrd="0" destOrd="0" presId="urn:microsoft.com/office/officeart/2005/8/layout/list1"/>
    <dgm:cxn modelId="{7D68C4A0-CA18-4FFF-BE2A-1560545D9751}" type="presOf" srcId="{D9DC3876-E7A6-4CE2-BA13-64F1FA233856}" destId="{042C53B6-D209-4E77-A040-3B86A326B91A}" srcOrd="0" destOrd="0" presId="urn:microsoft.com/office/officeart/2005/8/layout/list1"/>
    <dgm:cxn modelId="{8B145690-199A-403E-8693-5CA06F3AD6E8}" type="presOf" srcId="{CDC49A41-CFA1-4139-856F-06493A832DC6}" destId="{6FD0EBCA-004F-4D0F-8142-7075FD6E282B}" srcOrd="1" destOrd="0" presId="urn:microsoft.com/office/officeart/2005/8/layout/list1"/>
    <dgm:cxn modelId="{E9A6FB0D-2FED-40FD-9E00-808156CE87B2}" srcId="{EE4012DB-3B6D-44D7-B23F-5D8CAE38EE4A}" destId="{9B62A66D-7BBF-46A8-A259-D2A36759E35C}" srcOrd="5" destOrd="0" parTransId="{429B9ED5-C4B4-4F0B-83FB-0DF58E8D1873}" sibTransId="{D5DB8AEA-A2E1-4257-B888-E5D7D532285A}"/>
    <dgm:cxn modelId="{F8FC277A-A182-4F9C-9E14-490C104975CF}" srcId="{EE4012DB-3B6D-44D7-B23F-5D8CAE38EE4A}" destId="{D9DC3876-E7A6-4CE2-BA13-64F1FA233856}" srcOrd="4" destOrd="0" parTransId="{952AD1EB-8296-4CEE-8DD4-6F7775FC2D74}" sibTransId="{D41A612C-A22D-4676-A0D0-772AF4CB7E14}"/>
    <dgm:cxn modelId="{A6B30AF1-3ADA-483D-AAB7-0EF74A4D9C05}" type="presOf" srcId="{1A9CB5FD-36FC-49E3-9CCE-C27E83183BC6}" destId="{CD8952D8-85D5-4F15-A9B2-E18E274186FD}" srcOrd="1" destOrd="0" presId="urn:microsoft.com/office/officeart/2005/8/layout/list1"/>
    <dgm:cxn modelId="{FB330C9B-26DB-46BD-9630-D258E0C4F5C1}" srcId="{EE4012DB-3B6D-44D7-B23F-5D8CAE38EE4A}" destId="{70EAB656-8C6B-458C-9D18-DAC940D96876}" srcOrd="1" destOrd="0" parTransId="{4FA52DBF-9AA2-410A-845F-62EED2DF0E78}" sibTransId="{FD11B4FB-216F-4EEA-A8CB-71822D5C6B70}"/>
    <dgm:cxn modelId="{0805C52A-0084-434A-B4A6-F6427F989478}" type="presOf" srcId="{147B0382-7EFA-42B7-8D27-CEA3CADB30BB}" destId="{C9A57307-3754-4347-9F01-C00AF04E9D92}" srcOrd="1" destOrd="0" presId="urn:microsoft.com/office/officeart/2005/8/layout/list1"/>
    <dgm:cxn modelId="{72EF978E-8DFA-4F9E-9485-FC56702A74D9}" type="presOf" srcId="{D9DC3876-E7A6-4CE2-BA13-64F1FA233856}" destId="{B58DCB99-F889-496E-BB69-89F755CC2E54}" srcOrd="1" destOrd="0" presId="urn:microsoft.com/office/officeart/2005/8/layout/list1"/>
    <dgm:cxn modelId="{A2727F2C-F9D7-4CDA-AB8A-63EF096CB677}" type="presOf" srcId="{70EAB656-8C6B-458C-9D18-DAC940D96876}" destId="{92AD4813-17A1-4FB2-BC0C-9D3D11548488}" srcOrd="1" destOrd="0" presId="urn:microsoft.com/office/officeart/2005/8/layout/list1"/>
    <dgm:cxn modelId="{4A51CB42-1BB8-4545-BFCE-6DB4ABA69ED2}" srcId="{EE4012DB-3B6D-44D7-B23F-5D8CAE38EE4A}" destId="{147B0382-7EFA-42B7-8D27-CEA3CADB30BB}" srcOrd="3" destOrd="0" parTransId="{FF2FD67E-6C22-482A-A184-B60E4668DFBF}" sibTransId="{338A48F1-760C-4108-9A17-D1429AFEF006}"/>
    <dgm:cxn modelId="{027EAEB7-92D2-49A6-8405-ACB64129F26E}" type="presOf" srcId="{9B62A66D-7BBF-46A8-A259-D2A36759E35C}" destId="{D9E1180C-1940-4838-A9FE-53A61D73083F}" srcOrd="1" destOrd="0" presId="urn:microsoft.com/office/officeart/2005/8/layout/list1"/>
    <dgm:cxn modelId="{C19403F2-B1EA-4EA6-8003-696C3FBF6F9B}" type="presParOf" srcId="{DDB9706F-C756-4B8E-93D1-E74FD3D05D19}" destId="{9BC122C9-C1FE-4F0B-BEF1-4A479CD9FE3E}" srcOrd="0" destOrd="0" presId="urn:microsoft.com/office/officeart/2005/8/layout/list1"/>
    <dgm:cxn modelId="{AB877C99-89C6-4DC6-84C5-F9A8E30D370C}" type="presParOf" srcId="{9BC122C9-C1FE-4F0B-BEF1-4A479CD9FE3E}" destId="{D3ACC3CD-7492-4AAA-8262-B36B09805748}" srcOrd="0" destOrd="0" presId="urn:microsoft.com/office/officeart/2005/8/layout/list1"/>
    <dgm:cxn modelId="{F786AE92-F3D6-49D9-81BB-4E42B492B695}" type="presParOf" srcId="{9BC122C9-C1FE-4F0B-BEF1-4A479CD9FE3E}" destId="{CD8952D8-85D5-4F15-A9B2-E18E274186FD}" srcOrd="1" destOrd="0" presId="urn:microsoft.com/office/officeart/2005/8/layout/list1"/>
    <dgm:cxn modelId="{868C7A40-F7EF-4E1F-9CEE-6E1BC2945ADA}" type="presParOf" srcId="{DDB9706F-C756-4B8E-93D1-E74FD3D05D19}" destId="{95BEC688-F58C-4033-9E0C-53B4E8C73AEE}" srcOrd="1" destOrd="0" presId="urn:microsoft.com/office/officeart/2005/8/layout/list1"/>
    <dgm:cxn modelId="{826D58EA-D6B0-4269-953D-1E8E6EDC4B7D}" type="presParOf" srcId="{DDB9706F-C756-4B8E-93D1-E74FD3D05D19}" destId="{2084DEE6-9E4C-4C5F-8748-61ED7DFA9A9C}" srcOrd="2" destOrd="0" presId="urn:microsoft.com/office/officeart/2005/8/layout/list1"/>
    <dgm:cxn modelId="{98D035DE-4245-4525-B5F2-DAB0A395C0EC}" type="presParOf" srcId="{DDB9706F-C756-4B8E-93D1-E74FD3D05D19}" destId="{147EC684-59D3-480B-B522-BFAD34045914}" srcOrd="3" destOrd="0" presId="urn:microsoft.com/office/officeart/2005/8/layout/list1"/>
    <dgm:cxn modelId="{D73B2FC9-EA9A-43EF-95D8-522EA9B6C193}" type="presParOf" srcId="{DDB9706F-C756-4B8E-93D1-E74FD3D05D19}" destId="{465C0D3B-87BC-4770-B85F-76D333690B63}" srcOrd="4" destOrd="0" presId="urn:microsoft.com/office/officeart/2005/8/layout/list1"/>
    <dgm:cxn modelId="{EBB5D93B-CA48-417F-8D6B-FE6FF7629670}" type="presParOf" srcId="{465C0D3B-87BC-4770-B85F-76D333690B63}" destId="{F43B6D64-1F1D-486A-8F32-F1D25980E8E2}" srcOrd="0" destOrd="0" presId="urn:microsoft.com/office/officeart/2005/8/layout/list1"/>
    <dgm:cxn modelId="{A1C32A82-F94A-4A96-8186-6637DFF020D7}" type="presParOf" srcId="{465C0D3B-87BC-4770-B85F-76D333690B63}" destId="{92AD4813-17A1-4FB2-BC0C-9D3D11548488}" srcOrd="1" destOrd="0" presId="urn:microsoft.com/office/officeart/2005/8/layout/list1"/>
    <dgm:cxn modelId="{DF072DB4-244C-4B40-84F5-9D2201D53228}" type="presParOf" srcId="{DDB9706F-C756-4B8E-93D1-E74FD3D05D19}" destId="{5B15D3C8-C5B4-4BF2-B0F5-7DCE55A73D75}" srcOrd="5" destOrd="0" presId="urn:microsoft.com/office/officeart/2005/8/layout/list1"/>
    <dgm:cxn modelId="{D7C278F0-ADEC-4481-804B-DD1EF46C0473}" type="presParOf" srcId="{DDB9706F-C756-4B8E-93D1-E74FD3D05D19}" destId="{356FDEDE-C886-4CB9-95A9-6A8C6747E145}" srcOrd="6" destOrd="0" presId="urn:microsoft.com/office/officeart/2005/8/layout/list1"/>
    <dgm:cxn modelId="{3513EB82-E849-42DA-8526-A9D886DF2F6E}" type="presParOf" srcId="{DDB9706F-C756-4B8E-93D1-E74FD3D05D19}" destId="{F1324D59-5EE0-433C-A26D-65FAD2AD1FC5}" srcOrd="7" destOrd="0" presId="urn:microsoft.com/office/officeart/2005/8/layout/list1"/>
    <dgm:cxn modelId="{BA1D745C-CA80-4767-9C9A-5D6764C5CB93}" type="presParOf" srcId="{DDB9706F-C756-4B8E-93D1-E74FD3D05D19}" destId="{E7A380A8-DEF7-4B49-9823-A976BDBD1C95}" srcOrd="8" destOrd="0" presId="urn:microsoft.com/office/officeart/2005/8/layout/list1"/>
    <dgm:cxn modelId="{22E3752E-7F58-4D5B-85DF-EBA76B4E76E2}" type="presParOf" srcId="{E7A380A8-DEF7-4B49-9823-A976BDBD1C95}" destId="{A091B28A-C037-48EE-93CC-6E8BB5617612}" srcOrd="0" destOrd="0" presId="urn:microsoft.com/office/officeart/2005/8/layout/list1"/>
    <dgm:cxn modelId="{114466BF-4F3F-4265-BDAB-8B400F7A6E72}" type="presParOf" srcId="{E7A380A8-DEF7-4B49-9823-A976BDBD1C95}" destId="{6FD0EBCA-004F-4D0F-8142-7075FD6E282B}" srcOrd="1" destOrd="0" presId="urn:microsoft.com/office/officeart/2005/8/layout/list1"/>
    <dgm:cxn modelId="{1885F0BA-6E3E-4A27-B15E-7FEFE937418B}" type="presParOf" srcId="{DDB9706F-C756-4B8E-93D1-E74FD3D05D19}" destId="{4E335421-312D-41D0-B4B6-879AA1E2F432}" srcOrd="9" destOrd="0" presId="urn:microsoft.com/office/officeart/2005/8/layout/list1"/>
    <dgm:cxn modelId="{F0E8B229-E6E5-47A1-9A4F-C941D04D5A62}" type="presParOf" srcId="{DDB9706F-C756-4B8E-93D1-E74FD3D05D19}" destId="{072DE55E-1335-4300-BF3E-3074C3BC115C}" srcOrd="10" destOrd="0" presId="urn:microsoft.com/office/officeart/2005/8/layout/list1"/>
    <dgm:cxn modelId="{7687263C-DCFE-4034-BADB-65D7C2B9FFBB}" type="presParOf" srcId="{DDB9706F-C756-4B8E-93D1-E74FD3D05D19}" destId="{DA908329-BE01-4FFD-9627-7EC2DA1DC8DC}" srcOrd="11" destOrd="0" presId="urn:microsoft.com/office/officeart/2005/8/layout/list1"/>
    <dgm:cxn modelId="{113D4FAF-6A23-4DEB-8B7A-1BC8C91A245D}" type="presParOf" srcId="{DDB9706F-C756-4B8E-93D1-E74FD3D05D19}" destId="{74224CFA-F11F-4EE5-BDAA-56E6FA767BA2}" srcOrd="12" destOrd="0" presId="urn:microsoft.com/office/officeart/2005/8/layout/list1"/>
    <dgm:cxn modelId="{15B20AD7-C62D-47BA-B0E0-7CEC4091C227}" type="presParOf" srcId="{74224CFA-F11F-4EE5-BDAA-56E6FA767BA2}" destId="{4E669581-7793-4C03-901B-D3C11A744506}" srcOrd="0" destOrd="0" presId="urn:microsoft.com/office/officeart/2005/8/layout/list1"/>
    <dgm:cxn modelId="{F5D70980-7D76-49C9-8074-CB361B5A4DF4}" type="presParOf" srcId="{74224CFA-F11F-4EE5-BDAA-56E6FA767BA2}" destId="{C9A57307-3754-4347-9F01-C00AF04E9D92}" srcOrd="1" destOrd="0" presId="urn:microsoft.com/office/officeart/2005/8/layout/list1"/>
    <dgm:cxn modelId="{4D7F760C-B0A1-4FA5-AB2B-A36A36B280C5}" type="presParOf" srcId="{DDB9706F-C756-4B8E-93D1-E74FD3D05D19}" destId="{96954D17-7D8A-4BB7-A2FB-9E67FA1AEAA4}" srcOrd="13" destOrd="0" presId="urn:microsoft.com/office/officeart/2005/8/layout/list1"/>
    <dgm:cxn modelId="{1DB21F1F-1470-4D7F-967E-F868CAA4E852}" type="presParOf" srcId="{DDB9706F-C756-4B8E-93D1-E74FD3D05D19}" destId="{B36DDE9B-99AD-416A-B126-B207A5FA6431}" srcOrd="14" destOrd="0" presId="urn:microsoft.com/office/officeart/2005/8/layout/list1"/>
    <dgm:cxn modelId="{F222BDBF-7D81-4623-88F6-7DB17F14E0A4}" type="presParOf" srcId="{DDB9706F-C756-4B8E-93D1-E74FD3D05D19}" destId="{52BB5729-1240-4C22-83C1-48990E8A7FA9}" srcOrd="15" destOrd="0" presId="urn:microsoft.com/office/officeart/2005/8/layout/list1"/>
    <dgm:cxn modelId="{90AC8CF3-E403-4D93-947D-43868A3FF860}" type="presParOf" srcId="{DDB9706F-C756-4B8E-93D1-E74FD3D05D19}" destId="{16552D79-113A-4565-8D4A-9CBD04D8ECD4}" srcOrd="16" destOrd="0" presId="urn:microsoft.com/office/officeart/2005/8/layout/list1"/>
    <dgm:cxn modelId="{B52BD4BA-2A07-435F-AA8F-620134BD08A0}" type="presParOf" srcId="{16552D79-113A-4565-8D4A-9CBD04D8ECD4}" destId="{042C53B6-D209-4E77-A040-3B86A326B91A}" srcOrd="0" destOrd="0" presId="urn:microsoft.com/office/officeart/2005/8/layout/list1"/>
    <dgm:cxn modelId="{7B9F1B27-E0BC-4385-9475-B78392BD876D}" type="presParOf" srcId="{16552D79-113A-4565-8D4A-9CBD04D8ECD4}" destId="{B58DCB99-F889-496E-BB69-89F755CC2E54}" srcOrd="1" destOrd="0" presId="urn:microsoft.com/office/officeart/2005/8/layout/list1"/>
    <dgm:cxn modelId="{A4BB486C-B453-4637-9F83-5461D9A8FFD2}" type="presParOf" srcId="{DDB9706F-C756-4B8E-93D1-E74FD3D05D19}" destId="{83DFE52E-7E1F-4BA1-B7B5-D7A6CC3C11DD}" srcOrd="17" destOrd="0" presId="urn:microsoft.com/office/officeart/2005/8/layout/list1"/>
    <dgm:cxn modelId="{00A8D2C0-6FA3-460B-8ACF-E908D083B225}" type="presParOf" srcId="{DDB9706F-C756-4B8E-93D1-E74FD3D05D19}" destId="{11B86C4B-66EC-41ED-93ED-60510B618AC2}" srcOrd="18" destOrd="0" presId="urn:microsoft.com/office/officeart/2005/8/layout/list1"/>
    <dgm:cxn modelId="{0657BD84-D3B0-4F88-9D15-A96F207CB796}" type="presParOf" srcId="{DDB9706F-C756-4B8E-93D1-E74FD3D05D19}" destId="{64512B74-078F-41FA-8A3A-942661B25475}" srcOrd="19" destOrd="0" presId="urn:microsoft.com/office/officeart/2005/8/layout/list1"/>
    <dgm:cxn modelId="{5AC79025-97A8-4BB9-ACC3-3C38F97AD51C}" type="presParOf" srcId="{DDB9706F-C756-4B8E-93D1-E74FD3D05D19}" destId="{644420DD-7A16-4B0D-9314-2415B4E4A649}" srcOrd="20" destOrd="0" presId="urn:microsoft.com/office/officeart/2005/8/layout/list1"/>
    <dgm:cxn modelId="{DFF56D7C-E989-4943-978E-5DDC3344EDE6}" type="presParOf" srcId="{644420DD-7A16-4B0D-9314-2415B4E4A649}" destId="{6518BFDF-7FAC-432B-95B8-60FC9F72BF27}" srcOrd="0" destOrd="0" presId="urn:microsoft.com/office/officeart/2005/8/layout/list1"/>
    <dgm:cxn modelId="{9E24500D-25E0-47A3-BEBD-C20BC6DD3366}" type="presParOf" srcId="{644420DD-7A16-4B0D-9314-2415B4E4A649}" destId="{D9E1180C-1940-4838-A9FE-53A61D73083F}" srcOrd="1" destOrd="0" presId="urn:microsoft.com/office/officeart/2005/8/layout/list1"/>
    <dgm:cxn modelId="{9CCEAAB7-4B87-4AE7-8AFB-A1459A27E0B1}" type="presParOf" srcId="{DDB9706F-C756-4B8E-93D1-E74FD3D05D19}" destId="{7BC236A1-3525-4F80-9F33-6609E9926B66}" srcOrd="21" destOrd="0" presId="urn:microsoft.com/office/officeart/2005/8/layout/list1"/>
    <dgm:cxn modelId="{9DB39D21-D8B4-47AF-94C4-39DA377B6166}" type="presParOf" srcId="{DDB9706F-C756-4B8E-93D1-E74FD3D05D19}" destId="{FF07C22B-B177-4E11-A44B-4FE87C20801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A325B-253B-4E12-A11E-55FAD797E5A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A632265-BF9C-42B1-99F1-DDD4377716B0}">
      <dgm:prSet phldrT="[Text]"/>
      <dgm:spPr/>
      <dgm:t>
        <a:bodyPr/>
        <a:lstStyle/>
        <a:p>
          <a:r>
            <a:rPr lang="en-IN" dirty="0" smtClean="0"/>
            <a:t>Confusion Matrix</a:t>
          </a:r>
          <a:endParaRPr lang="en-IN" dirty="0"/>
        </a:p>
      </dgm:t>
    </dgm:pt>
    <dgm:pt modelId="{89ED597F-92E8-4675-BD2D-4A197CC75324}" type="parTrans" cxnId="{10002215-101F-425E-A9C1-8F77B44DFF12}">
      <dgm:prSet/>
      <dgm:spPr/>
      <dgm:t>
        <a:bodyPr/>
        <a:lstStyle/>
        <a:p>
          <a:endParaRPr lang="en-IN"/>
        </a:p>
      </dgm:t>
    </dgm:pt>
    <dgm:pt modelId="{AFC7E0ED-FE2A-4F5E-86B2-09A02176533E}" type="sibTrans" cxnId="{10002215-101F-425E-A9C1-8F77B44DFF12}">
      <dgm:prSet/>
      <dgm:spPr/>
      <dgm:t>
        <a:bodyPr/>
        <a:lstStyle/>
        <a:p>
          <a:endParaRPr lang="en-IN"/>
        </a:p>
      </dgm:t>
    </dgm:pt>
    <dgm:pt modelId="{92E54224-4C87-4933-B612-09C97238A820}">
      <dgm:prSet phldrT="[Text]"/>
      <dgm:spPr/>
      <dgm:t>
        <a:bodyPr/>
        <a:lstStyle/>
        <a:p>
          <a:r>
            <a:rPr lang="en-IN" dirty="0" smtClean="0"/>
            <a:t>Sensitivity and Specificity</a:t>
          </a:r>
          <a:endParaRPr lang="en-IN" dirty="0"/>
        </a:p>
      </dgm:t>
    </dgm:pt>
    <dgm:pt modelId="{529F55CD-0EBE-48C0-92BA-5F85195F15A1}" type="parTrans" cxnId="{8A6D3C83-CB22-4EFB-970C-A3464BEE3A97}">
      <dgm:prSet/>
      <dgm:spPr/>
      <dgm:t>
        <a:bodyPr/>
        <a:lstStyle/>
        <a:p>
          <a:endParaRPr lang="en-IN"/>
        </a:p>
      </dgm:t>
    </dgm:pt>
    <dgm:pt modelId="{EE354460-395E-4638-83A5-34EBA1EC63DA}" type="sibTrans" cxnId="{8A6D3C83-CB22-4EFB-970C-A3464BEE3A97}">
      <dgm:prSet/>
      <dgm:spPr/>
      <dgm:t>
        <a:bodyPr/>
        <a:lstStyle/>
        <a:p>
          <a:endParaRPr lang="en-IN"/>
        </a:p>
      </dgm:t>
    </dgm:pt>
    <dgm:pt modelId="{4C43745D-A926-40D2-A07C-12D2D22529D1}">
      <dgm:prSet phldrT="[Text]"/>
      <dgm:spPr/>
      <dgm:t>
        <a:bodyPr/>
        <a:lstStyle/>
        <a:p>
          <a:r>
            <a:rPr lang="en-IN" dirty="0" smtClean="0"/>
            <a:t>Accuracy</a:t>
          </a:r>
          <a:endParaRPr lang="en-IN" dirty="0"/>
        </a:p>
      </dgm:t>
    </dgm:pt>
    <dgm:pt modelId="{62770667-4AA5-4215-B244-107667A5F322}" type="parTrans" cxnId="{68F7C2FF-9707-44ED-BFC9-5BA08169FA85}">
      <dgm:prSet/>
      <dgm:spPr/>
      <dgm:t>
        <a:bodyPr/>
        <a:lstStyle/>
        <a:p>
          <a:endParaRPr lang="en-IN"/>
        </a:p>
      </dgm:t>
    </dgm:pt>
    <dgm:pt modelId="{9E7F473A-A55D-41AF-8AB4-D207E33E509B}" type="sibTrans" cxnId="{68F7C2FF-9707-44ED-BFC9-5BA08169FA85}">
      <dgm:prSet/>
      <dgm:spPr/>
      <dgm:t>
        <a:bodyPr/>
        <a:lstStyle/>
        <a:p>
          <a:endParaRPr lang="en-IN"/>
        </a:p>
      </dgm:t>
    </dgm:pt>
    <dgm:pt modelId="{21E626BE-E908-42EA-9BEC-223010875409}">
      <dgm:prSet phldrT="[Text]"/>
      <dgm:spPr/>
      <dgm:t>
        <a:bodyPr/>
        <a:lstStyle/>
        <a:p>
          <a:r>
            <a:rPr lang="en-IN" dirty="0" smtClean="0"/>
            <a:t>AUC and ROC</a:t>
          </a:r>
          <a:endParaRPr lang="en-IN" dirty="0"/>
        </a:p>
      </dgm:t>
    </dgm:pt>
    <dgm:pt modelId="{DF597633-BAEA-4065-96F8-AC2FDA9B1786}" type="parTrans" cxnId="{413EE497-3B97-4218-9B14-3104BB2DAD12}">
      <dgm:prSet/>
      <dgm:spPr/>
      <dgm:t>
        <a:bodyPr/>
        <a:lstStyle/>
        <a:p>
          <a:endParaRPr lang="en-IN"/>
        </a:p>
      </dgm:t>
    </dgm:pt>
    <dgm:pt modelId="{3C28FD7B-B608-449B-912E-4655E91891E0}" type="sibTrans" cxnId="{413EE497-3B97-4218-9B14-3104BB2DAD12}">
      <dgm:prSet/>
      <dgm:spPr/>
      <dgm:t>
        <a:bodyPr/>
        <a:lstStyle/>
        <a:p>
          <a:endParaRPr lang="en-IN"/>
        </a:p>
      </dgm:t>
    </dgm:pt>
    <dgm:pt modelId="{97D90D47-64C6-48F0-A7FE-DA0DE6AE2CB7}" type="pres">
      <dgm:prSet presAssocID="{A28A325B-253B-4E12-A11E-55FAD797E5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042AED-C022-43A7-9461-39537D5D55F8}" type="pres">
      <dgm:prSet presAssocID="{FA632265-BF9C-42B1-99F1-DDD4377716B0}" presName="parentLin" presStyleCnt="0"/>
      <dgm:spPr/>
    </dgm:pt>
    <dgm:pt modelId="{39ABB71E-72CF-4E7F-BF67-04CC88DDAB46}" type="pres">
      <dgm:prSet presAssocID="{FA632265-BF9C-42B1-99F1-DDD4377716B0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27B6AAC-4783-40EB-AA00-E547B5670CBF}" type="pres">
      <dgm:prSet presAssocID="{FA632265-BF9C-42B1-99F1-DDD4377716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494DAD-3D5C-4288-9753-CADC82895F16}" type="pres">
      <dgm:prSet presAssocID="{FA632265-BF9C-42B1-99F1-DDD4377716B0}" presName="negativeSpace" presStyleCnt="0"/>
      <dgm:spPr/>
    </dgm:pt>
    <dgm:pt modelId="{9BB7A167-044F-4CCB-AB53-A496D73B74B9}" type="pres">
      <dgm:prSet presAssocID="{FA632265-BF9C-42B1-99F1-DDD4377716B0}" presName="childText" presStyleLbl="conFgAcc1" presStyleIdx="0" presStyleCnt="4">
        <dgm:presLayoutVars>
          <dgm:bulletEnabled val="1"/>
        </dgm:presLayoutVars>
      </dgm:prSet>
      <dgm:spPr/>
    </dgm:pt>
    <dgm:pt modelId="{ADEF4886-19E8-42EF-9DFA-2CE09DE69203}" type="pres">
      <dgm:prSet presAssocID="{AFC7E0ED-FE2A-4F5E-86B2-09A02176533E}" presName="spaceBetweenRectangles" presStyleCnt="0"/>
      <dgm:spPr/>
    </dgm:pt>
    <dgm:pt modelId="{4A9F3A6A-93C6-4D3D-A43C-5E04C0C957A6}" type="pres">
      <dgm:prSet presAssocID="{92E54224-4C87-4933-B612-09C97238A820}" presName="parentLin" presStyleCnt="0"/>
      <dgm:spPr/>
    </dgm:pt>
    <dgm:pt modelId="{D54A9BE0-12AB-4A1C-9993-44D2030B8CF1}" type="pres">
      <dgm:prSet presAssocID="{92E54224-4C87-4933-B612-09C97238A820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ADAAC596-ED8C-4736-BE1A-C3B457E0FC6D}" type="pres">
      <dgm:prSet presAssocID="{92E54224-4C87-4933-B612-09C97238A82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9F829E-015C-4315-AF2C-6FE333446680}" type="pres">
      <dgm:prSet presAssocID="{92E54224-4C87-4933-B612-09C97238A820}" presName="negativeSpace" presStyleCnt="0"/>
      <dgm:spPr/>
    </dgm:pt>
    <dgm:pt modelId="{D4C0E1BC-DA7C-4A11-822D-D8C1B88781F4}" type="pres">
      <dgm:prSet presAssocID="{92E54224-4C87-4933-B612-09C97238A820}" presName="childText" presStyleLbl="conFgAcc1" presStyleIdx="1" presStyleCnt="4">
        <dgm:presLayoutVars>
          <dgm:bulletEnabled val="1"/>
        </dgm:presLayoutVars>
      </dgm:prSet>
      <dgm:spPr/>
    </dgm:pt>
    <dgm:pt modelId="{D8191415-9F4A-40A5-B788-C588DE3BBBA6}" type="pres">
      <dgm:prSet presAssocID="{EE354460-395E-4638-83A5-34EBA1EC63DA}" presName="spaceBetweenRectangles" presStyleCnt="0"/>
      <dgm:spPr/>
    </dgm:pt>
    <dgm:pt modelId="{5EFAAA27-1684-45DB-9C3A-65840F3930FA}" type="pres">
      <dgm:prSet presAssocID="{4C43745D-A926-40D2-A07C-12D2D22529D1}" presName="parentLin" presStyleCnt="0"/>
      <dgm:spPr/>
    </dgm:pt>
    <dgm:pt modelId="{498EAD87-675A-4831-979B-8C18AF362A52}" type="pres">
      <dgm:prSet presAssocID="{4C43745D-A926-40D2-A07C-12D2D22529D1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774921C6-7581-4AC8-94C7-1C41E2776A7E}" type="pres">
      <dgm:prSet presAssocID="{4C43745D-A926-40D2-A07C-12D2D22529D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8B0F67-F3A8-40E7-B0BA-13FFB3BBAEA7}" type="pres">
      <dgm:prSet presAssocID="{4C43745D-A926-40D2-A07C-12D2D22529D1}" presName="negativeSpace" presStyleCnt="0"/>
      <dgm:spPr/>
    </dgm:pt>
    <dgm:pt modelId="{AA3211D5-040E-48C8-8B67-AE9301F0F494}" type="pres">
      <dgm:prSet presAssocID="{4C43745D-A926-40D2-A07C-12D2D22529D1}" presName="childText" presStyleLbl="conFgAcc1" presStyleIdx="2" presStyleCnt="4">
        <dgm:presLayoutVars>
          <dgm:bulletEnabled val="1"/>
        </dgm:presLayoutVars>
      </dgm:prSet>
      <dgm:spPr/>
    </dgm:pt>
    <dgm:pt modelId="{1C017994-8196-4BD5-8957-26F2951E3AE3}" type="pres">
      <dgm:prSet presAssocID="{9E7F473A-A55D-41AF-8AB4-D207E33E509B}" presName="spaceBetweenRectangles" presStyleCnt="0"/>
      <dgm:spPr/>
    </dgm:pt>
    <dgm:pt modelId="{F7EC6D21-03FC-4934-88EF-BF8F88C83185}" type="pres">
      <dgm:prSet presAssocID="{21E626BE-E908-42EA-9BEC-223010875409}" presName="parentLin" presStyleCnt="0"/>
      <dgm:spPr/>
    </dgm:pt>
    <dgm:pt modelId="{BC71FB0E-E624-49E5-BD85-FF392832C5D4}" type="pres">
      <dgm:prSet presAssocID="{21E626BE-E908-42EA-9BEC-223010875409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AF093BA6-5F4E-425C-9124-BF75E0D1D0AF}" type="pres">
      <dgm:prSet presAssocID="{21E626BE-E908-42EA-9BEC-22301087540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3F3CBA-988E-4327-A857-C871560C72C4}" type="pres">
      <dgm:prSet presAssocID="{21E626BE-E908-42EA-9BEC-223010875409}" presName="negativeSpace" presStyleCnt="0"/>
      <dgm:spPr/>
    </dgm:pt>
    <dgm:pt modelId="{C9EBD310-54E0-49ED-964F-35A35AE1680F}" type="pres">
      <dgm:prSet presAssocID="{21E626BE-E908-42EA-9BEC-2230108754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DE3052-BE7D-4CCB-96D7-FB1DA916DCA7}" type="presOf" srcId="{92E54224-4C87-4933-B612-09C97238A820}" destId="{ADAAC596-ED8C-4736-BE1A-C3B457E0FC6D}" srcOrd="1" destOrd="0" presId="urn:microsoft.com/office/officeart/2005/8/layout/list1"/>
    <dgm:cxn modelId="{442815D2-647B-44F4-8D2C-AEF2A4895615}" type="presOf" srcId="{4C43745D-A926-40D2-A07C-12D2D22529D1}" destId="{498EAD87-675A-4831-979B-8C18AF362A52}" srcOrd="0" destOrd="0" presId="urn:microsoft.com/office/officeart/2005/8/layout/list1"/>
    <dgm:cxn modelId="{5CB5F91B-48A5-47CC-86C7-6CA3B2E66E19}" type="presOf" srcId="{4C43745D-A926-40D2-A07C-12D2D22529D1}" destId="{774921C6-7581-4AC8-94C7-1C41E2776A7E}" srcOrd="1" destOrd="0" presId="urn:microsoft.com/office/officeart/2005/8/layout/list1"/>
    <dgm:cxn modelId="{9DBEE023-3955-4CC6-A456-0D1071D7812D}" type="presOf" srcId="{FA632265-BF9C-42B1-99F1-DDD4377716B0}" destId="{527B6AAC-4783-40EB-AA00-E547B5670CBF}" srcOrd="1" destOrd="0" presId="urn:microsoft.com/office/officeart/2005/8/layout/list1"/>
    <dgm:cxn modelId="{12D70D5C-9EA7-488D-AF3D-7B1D48960E98}" type="presOf" srcId="{92E54224-4C87-4933-B612-09C97238A820}" destId="{D54A9BE0-12AB-4A1C-9993-44D2030B8CF1}" srcOrd="0" destOrd="0" presId="urn:microsoft.com/office/officeart/2005/8/layout/list1"/>
    <dgm:cxn modelId="{10002215-101F-425E-A9C1-8F77B44DFF12}" srcId="{A28A325B-253B-4E12-A11E-55FAD797E5A0}" destId="{FA632265-BF9C-42B1-99F1-DDD4377716B0}" srcOrd="0" destOrd="0" parTransId="{89ED597F-92E8-4675-BD2D-4A197CC75324}" sibTransId="{AFC7E0ED-FE2A-4F5E-86B2-09A02176533E}"/>
    <dgm:cxn modelId="{5D65347B-D47E-4922-98D2-A3BC0D0F227C}" type="presOf" srcId="{A28A325B-253B-4E12-A11E-55FAD797E5A0}" destId="{97D90D47-64C6-48F0-A7FE-DA0DE6AE2CB7}" srcOrd="0" destOrd="0" presId="urn:microsoft.com/office/officeart/2005/8/layout/list1"/>
    <dgm:cxn modelId="{8A6D3C83-CB22-4EFB-970C-A3464BEE3A97}" srcId="{A28A325B-253B-4E12-A11E-55FAD797E5A0}" destId="{92E54224-4C87-4933-B612-09C97238A820}" srcOrd="1" destOrd="0" parTransId="{529F55CD-0EBE-48C0-92BA-5F85195F15A1}" sibTransId="{EE354460-395E-4638-83A5-34EBA1EC63DA}"/>
    <dgm:cxn modelId="{AA37FD69-7EA3-42F7-9429-F76200126BAE}" type="presOf" srcId="{FA632265-BF9C-42B1-99F1-DDD4377716B0}" destId="{39ABB71E-72CF-4E7F-BF67-04CC88DDAB46}" srcOrd="0" destOrd="0" presId="urn:microsoft.com/office/officeart/2005/8/layout/list1"/>
    <dgm:cxn modelId="{413EE497-3B97-4218-9B14-3104BB2DAD12}" srcId="{A28A325B-253B-4E12-A11E-55FAD797E5A0}" destId="{21E626BE-E908-42EA-9BEC-223010875409}" srcOrd="3" destOrd="0" parTransId="{DF597633-BAEA-4065-96F8-AC2FDA9B1786}" sibTransId="{3C28FD7B-B608-449B-912E-4655E91891E0}"/>
    <dgm:cxn modelId="{6BF306AC-805A-4D78-B086-FA11EB713111}" type="presOf" srcId="{21E626BE-E908-42EA-9BEC-223010875409}" destId="{BC71FB0E-E624-49E5-BD85-FF392832C5D4}" srcOrd="0" destOrd="0" presId="urn:microsoft.com/office/officeart/2005/8/layout/list1"/>
    <dgm:cxn modelId="{68F7C2FF-9707-44ED-BFC9-5BA08169FA85}" srcId="{A28A325B-253B-4E12-A11E-55FAD797E5A0}" destId="{4C43745D-A926-40D2-A07C-12D2D22529D1}" srcOrd="2" destOrd="0" parTransId="{62770667-4AA5-4215-B244-107667A5F322}" sibTransId="{9E7F473A-A55D-41AF-8AB4-D207E33E509B}"/>
    <dgm:cxn modelId="{DCEE81A6-D5F0-415D-AA3F-D8917A841DB2}" type="presOf" srcId="{21E626BE-E908-42EA-9BEC-223010875409}" destId="{AF093BA6-5F4E-425C-9124-BF75E0D1D0AF}" srcOrd="1" destOrd="0" presId="urn:microsoft.com/office/officeart/2005/8/layout/list1"/>
    <dgm:cxn modelId="{1EDAA52C-4A30-4936-AC94-AB8E1E573EB3}" type="presParOf" srcId="{97D90D47-64C6-48F0-A7FE-DA0DE6AE2CB7}" destId="{FB042AED-C022-43A7-9461-39537D5D55F8}" srcOrd="0" destOrd="0" presId="urn:microsoft.com/office/officeart/2005/8/layout/list1"/>
    <dgm:cxn modelId="{0456DE7F-54D9-410B-848F-95EE4DFB4199}" type="presParOf" srcId="{FB042AED-C022-43A7-9461-39537D5D55F8}" destId="{39ABB71E-72CF-4E7F-BF67-04CC88DDAB46}" srcOrd="0" destOrd="0" presId="urn:microsoft.com/office/officeart/2005/8/layout/list1"/>
    <dgm:cxn modelId="{76ED5ECC-87A6-4A60-A2F7-4FB9B11ADEC7}" type="presParOf" srcId="{FB042AED-C022-43A7-9461-39537D5D55F8}" destId="{527B6AAC-4783-40EB-AA00-E547B5670CBF}" srcOrd="1" destOrd="0" presId="urn:microsoft.com/office/officeart/2005/8/layout/list1"/>
    <dgm:cxn modelId="{F6EFF3C2-555F-405B-8CF1-2C17BC2F5346}" type="presParOf" srcId="{97D90D47-64C6-48F0-A7FE-DA0DE6AE2CB7}" destId="{96494DAD-3D5C-4288-9753-CADC82895F16}" srcOrd="1" destOrd="0" presId="urn:microsoft.com/office/officeart/2005/8/layout/list1"/>
    <dgm:cxn modelId="{BD0F83E9-367D-4A0E-ADFA-08F6E5185A80}" type="presParOf" srcId="{97D90D47-64C6-48F0-A7FE-DA0DE6AE2CB7}" destId="{9BB7A167-044F-4CCB-AB53-A496D73B74B9}" srcOrd="2" destOrd="0" presId="urn:microsoft.com/office/officeart/2005/8/layout/list1"/>
    <dgm:cxn modelId="{D9CE5088-D654-4234-B4C3-A7E6CD84F694}" type="presParOf" srcId="{97D90D47-64C6-48F0-A7FE-DA0DE6AE2CB7}" destId="{ADEF4886-19E8-42EF-9DFA-2CE09DE69203}" srcOrd="3" destOrd="0" presId="urn:microsoft.com/office/officeart/2005/8/layout/list1"/>
    <dgm:cxn modelId="{BC788A9C-64FA-4A0D-9ED0-A25C88F110CC}" type="presParOf" srcId="{97D90D47-64C6-48F0-A7FE-DA0DE6AE2CB7}" destId="{4A9F3A6A-93C6-4D3D-A43C-5E04C0C957A6}" srcOrd="4" destOrd="0" presId="urn:microsoft.com/office/officeart/2005/8/layout/list1"/>
    <dgm:cxn modelId="{B818B4E1-BA92-4CA5-B148-90872EE50F0F}" type="presParOf" srcId="{4A9F3A6A-93C6-4D3D-A43C-5E04C0C957A6}" destId="{D54A9BE0-12AB-4A1C-9993-44D2030B8CF1}" srcOrd="0" destOrd="0" presId="urn:microsoft.com/office/officeart/2005/8/layout/list1"/>
    <dgm:cxn modelId="{64A46569-0DA0-4A3E-9DA9-AD76FEC2F845}" type="presParOf" srcId="{4A9F3A6A-93C6-4D3D-A43C-5E04C0C957A6}" destId="{ADAAC596-ED8C-4736-BE1A-C3B457E0FC6D}" srcOrd="1" destOrd="0" presId="urn:microsoft.com/office/officeart/2005/8/layout/list1"/>
    <dgm:cxn modelId="{9A413892-A9A8-4CCF-B8D2-FEA34CC6C37D}" type="presParOf" srcId="{97D90D47-64C6-48F0-A7FE-DA0DE6AE2CB7}" destId="{999F829E-015C-4315-AF2C-6FE333446680}" srcOrd="5" destOrd="0" presId="urn:microsoft.com/office/officeart/2005/8/layout/list1"/>
    <dgm:cxn modelId="{AD8247F2-8661-4DFC-8173-B150F759D3F2}" type="presParOf" srcId="{97D90D47-64C6-48F0-A7FE-DA0DE6AE2CB7}" destId="{D4C0E1BC-DA7C-4A11-822D-D8C1B88781F4}" srcOrd="6" destOrd="0" presId="urn:microsoft.com/office/officeart/2005/8/layout/list1"/>
    <dgm:cxn modelId="{9F6420EA-E7F8-49DF-BDA6-3C55CA3A1B6F}" type="presParOf" srcId="{97D90D47-64C6-48F0-A7FE-DA0DE6AE2CB7}" destId="{D8191415-9F4A-40A5-B788-C588DE3BBBA6}" srcOrd="7" destOrd="0" presId="urn:microsoft.com/office/officeart/2005/8/layout/list1"/>
    <dgm:cxn modelId="{364047E8-421F-403D-A95F-5AD9D810E181}" type="presParOf" srcId="{97D90D47-64C6-48F0-A7FE-DA0DE6AE2CB7}" destId="{5EFAAA27-1684-45DB-9C3A-65840F3930FA}" srcOrd="8" destOrd="0" presId="urn:microsoft.com/office/officeart/2005/8/layout/list1"/>
    <dgm:cxn modelId="{36643283-C9F3-4C87-8022-81A0CC329BA3}" type="presParOf" srcId="{5EFAAA27-1684-45DB-9C3A-65840F3930FA}" destId="{498EAD87-675A-4831-979B-8C18AF362A52}" srcOrd="0" destOrd="0" presId="urn:microsoft.com/office/officeart/2005/8/layout/list1"/>
    <dgm:cxn modelId="{08785CA4-5C14-48B5-A021-D414DE713E74}" type="presParOf" srcId="{5EFAAA27-1684-45DB-9C3A-65840F3930FA}" destId="{774921C6-7581-4AC8-94C7-1C41E2776A7E}" srcOrd="1" destOrd="0" presId="urn:microsoft.com/office/officeart/2005/8/layout/list1"/>
    <dgm:cxn modelId="{1FF64D26-6658-4C59-9B9C-CB617BFA20F5}" type="presParOf" srcId="{97D90D47-64C6-48F0-A7FE-DA0DE6AE2CB7}" destId="{A48B0F67-F3A8-40E7-B0BA-13FFB3BBAEA7}" srcOrd="9" destOrd="0" presId="urn:microsoft.com/office/officeart/2005/8/layout/list1"/>
    <dgm:cxn modelId="{52CECC44-78FA-40CE-B72E-00D5285C7207}" type="presParOf" srcId="{97D90D47-64C6-48F0-A7FE-DA0DE6AE2CB7}" destId="{AA3211D5-040E-48C8-8B67-AE9301F0F494}" srcOrd="10" destOrd="0" presId="urn:microsoft.com/office/officeart/2005/8/layout/list1"/>
    <dgm:cxn modelId="{CB37D19B-AEC0-46F1-85CF-917C881F4008}" type="presParOf" srcId="{97D90D47-64C6-48F0-A7FE-DA0DE6AE2CB7}" destId="{1C017994-8196-4BD5-8957-26F2951E3AE3}" srcOrd="11" destOrd="0" presId="urn:microsoft.com/office/officeart/2005/8/layout/list1"/>
    <dgm:cxn modelId="{88A93EDA-959C-4A7F-A5EE-DBFC7343CB40}" type="presParOf" srcId="{97D90D47-64C6-48F0-A7FE-DA0DE6AE2CB7}" destId="{F7EC6D21-03FC-4934-88EF-BF8F88C83185}" srcOrd="12" destOrd="0" presId="urn:microsoft.com/office/officeart/2005/8/layout/list1"/>
    <dgm:cxn modelId="{1918C22D-FC2E-4764-BC01-16400961E29D}" type="presParOf" srcId="{F7EC6D21-03FC-4934-88EF-BF8F88C83185}" destId="{BC71FB0E-E624-49E5-BD85-FF392832C5D4}" srcOrd="0" destOrd="0" presId="urn:microsoft.com/office/officeart/2005/8/layout/list1"/>
    <dgm:cxn modelId="{C4A4E1EE-F8F0-49EB-91D5-30DB92D153D9}" type="presParOf" srcId="{F7EC6D21-03FC-4934-88EF-BF8F88C83185}" destId="{AF093BA6-5F4E-425C-9124-BF75E0D1D0AF}" srcOrd="1" destOrd="0" presId="urn:microsoft.com/office/officeart/2005/8/layout/list1"/>
    <dgm:cxn modelId="{8008DF87-95D4-4DC8-B793-EE85BEC04939}" type="presParOf" srcId="{97D90D47-64C6-48F0-A7FE-DA0DE6AE2CB7}" destId="{D43F3CBA-988E-4327-A857-C871560C72C4}" srcOrd="13" destOrd="0" presId="urn:microsoft.com/office/officeart/2005/8/layout/list1"/>
    <dgm:cxn modelId="{3F61623C-52DB-457B-8BD5-A53F62927F59}" type="presParOf" srcId="{97D90D47-64C6-48F0-A7FE-DA0DE6AE2CB7}" destId="{C9EBD310-54E0-49ED-964F-35A35AE168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1B503-6A23-4318-82FD-D43F9FD94D5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391C5A2-970F-444D-A506-83AB4F2E92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IN" sz="1800" b="1" dirty="0" smtClean="0"/>
            <a:t>Get Data</a:t>
          </a:r>
          <a:endParaRPr lang="en-IN" sz="1800" b="1" dirty="0"/>
        </a:p>
      </dgm:t>
    </dgm:pt>
    <dgm:pt modelId="{0ED291A0-F029-405B-8F5C-82C1AB927B06}" type="parTrans" cxnId="{36414725-1A63-4316-BA60-042DA64FC827}">
      <dgm:prSet/>
      <dgm:spPr/>
      <dgm:t>
        <a:bodyPr/>
        <a:lstStyle/>
        <a:p>
          <a:endParaRPr lang="en-IN" sz="4000" b="1"/>
        </a:p>
      </dgm:t>
    </dgm:pt>
    <dgm:pt modelId="{1EB05C92-FEC2-4B2D-BC7E-E656274545B9}" type="sibTrans" cxnId="{36414725-1A63-4316-BA60-042DA64FC827}">
      <dgm:prSet/>
      <dgm:spPr/>
      <dgm:t>
        <a:bodyPr/>
        <a:lstStyle/>
        <a:p>
          <a:endParaRPr lang="en-IN" sz="4000" b="1"/>
        </a:p>
      </dgm:t>
    </dgm:pt>
    <dgm:pt modelId="{922A5983-3043-468B-AA5A-9C4FD43590A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sz="1800" b="1" dirty="0" smtClean="0"/>
            <a:t>Data Processing</a:t>
          </a:r>
          <a:endParaRPr lang="en-IN" sz="1800" b="1" dirty="0"/>
        </a:p>
      </dgm:t>
    </dgm:pt>
    <dgm:pt modelId="{32F97C7C-DE48-45D0-A35E-84B2E8B3EF98}" type="parTrans" cxnId="{1BC05096-A200-46D4-B6DA-3A452A55EFC5}">
      <dgm:prSet/>
      <dgm:spPr/>
      <dgm:t>
        <a:bodyPr/>
        <a:lstStyle/>
        <a:p>
          <a:endParaRPr lang="en-IN" sz="4000" b="1"/>
        </a:p>
      </dgm:t>
    </dgm:pt>
    <dgm:pt modelId="{238E1050-AE2D-4E70-827C-86FCBB4D31FB}" type="sibTrans" cxnId="{1BC05096-A200-46D4-B6DA-3A452A55EFC5}">
      <dgm:prSet/>
      <dgm:spPr/>
      <dgm:t>
        <a:bodyPr/>
        <a:lstStyle/>
        <a:p>
          <a:endParaRPr lang="en-IN" sz="4000" b="1"/>
        </a:p>
      </dgm:t>
    </dgm:pt>
    <dgm:pt modelId="{C6B3F011-897B-413B-B56E-39623249ADC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sz="1800" b="1" dirty="0" smtClean="0"/>
            <a:t>Descriptive Statistics</a:t>
          </a:r>
          <a:endParaRPr lang="en-IN" sz="1800" b="1" dirty="0"/>
        </a:p>
      </dgm:t>
    </dgm:pt>
    <dgm:pt modelId="{880B323B-0A2D-4BF6-B558-5135EDA2C188}" type="parTrans" cxnId="{5FDB4969-0C73-43AB-930B-1C6A379F8D56}">
      <dgm:prSet/>
      <dgm:spPr/>
      <dgm:t>
        <a:bodyPr/>
        <a:lstStyle/>
        <a:p>
          <a:endParaRPr lang="en-IN" sz="4000" b="1"/>
        </a:p>
      </dgm:t>
    </dgm:pt>
    <dgm:pt modelId="{128AF0FB-4C75-4281-AB65-F30D43F799B9}" type="sibTrans" cxnId="{5FDB4969-0C73-43AB-930B-1C6A379F8D56}">
      <dgm:prSet/>
      <dgm:spPr/>
      <dgm:t>
        <a:bodyPr/>
        <a:lstStyle/>
        <a:p>
          <a:endParaRPr lang="en-IN" sz="4000" b="1"/>
        </a:p>
      </dgm:t>
    </dgm:pt>
    <dgm:pt modelId="{FEA6180F-F26E-43C3-8D62-4055E8B2CDAE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800" b="1" dirty="0" smtClean="0"/>
            <a:t>Data Visualisation</a:t>
          </a:r>
          <a:endParaRPr lang="en-IN" sz="1800" b="1" dirty="0"/>
        </a:p>
      </dgm:t>
    </dgm:pt>
    <dgm:pt modelId="{234C4617-41B2-4BC1-AC23-A298400CD537}" type="parTrans" cxnId="{6348F766-CEE2-48A5-B790-AF9815982D02}">
      <dgm:prSet/>
      <dgm:spPr/>
      <dgm:t>
        <a:bodyPr/>
        <a:lstStyle/>
        <a:p>
          <a:endParaRPr lang="en-IN" sz="4000" b="1"/>
        </a:p>
      </dgm:t>
    </dgm:pt>
    <dgm:pt modelId="{813DF3EC-7898-437A-AC46-B76FEC2179E2}" type="sibTrans" cxnId="{6348F766-CEE2-48A5-B790-AF9815982D02}">
      <dgm:prSet/>
      <dgm:spPr/>
      <dgm:t>
        <a:bodyPr/>
        <a:lstStyle/>
        <a:p>
          <a:endParaRPr lang="en-IN" sz="4000" b="1"/>
        </a:p>
      </dgm:t>
    </dgm:pt>
    <dgm:pt modelId="{9ABBC3F5-5961-492F-B742-895F3A1E4CBD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800" b="1" dirty="0" smtClean="0"/>
            <a:t>Model Building</a:t>
          </a:r>
          <a:endParaRPr lang="en-IN" sz="1800" b="1" dirty="0"/>
        </a:p>
      </dgm:t>
    </dgm:pt>
    <dgm:pt modelId="{06F7CD8B-F88F-489D-A948-5B0681F91E6E}" type="parTrans" cxnId="{1B6FE1DA-DA91-40A5-9A37-120C34AF16B5}">
      <dgm:prSet/>
      <dgm:spPr/>
      <dgm:t>
        <a:bodyPr/>
        <a:lstStyle/>
        <a:p>
          <a:endParaRPr lang="en-IN" sz="4000" b="1"/>
        </a:p>
      </dgm:t>
    </dgm:pt>
    <dgm:pt modelId="{5E19B24D-6C0F-4684-A88A-9F16568C8D77}" type="sibTrans" cxnId="{1B6FE1DA-DA91-40A5-9A37-120C34AF16B5}">
      <dgm:prSet/>
      <dgm:spPr/>
      <dgm:t>
        <a:bodyPr/>
        <a:lstStyle/>
        <a:p>
          <a:endParaRPr lang="en-IN" sz="4000" b="1"/>
        </a:p>
      </dgm:t>
    </dgm:pt>
    <dgm:pt modelId="{05FE4026-89A6-4BAE-BD1A-76E1B52FE76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800" b="1" dirty="0" smtClean="0"/>
            <a:t>Hyper parameter Tuning</a:t>
          </a:r>
          <a:endParaRPr lang="en-IN" sz="1800" b="1" dirty="0"/>
        </a:p>
      </dgm:t>
    </dgm:pt>
    <dgm:pt modelId="{29DB4321-4C02-40D5-942B-482064CC656B}" type="parTrans" cxnId="{C1F7D87A-849C-49F0-864D-4BA94433AD84}">
      <dgm:prSet/>
      <dgm:spPr/>
      <dgm:t>
        <a:bodyPr/>
        <a:lstStyle/>
        <a:p>
          <a:endParaRPr lang="en-IN" sz="4000" b="1"/>
        </a:p>
      </dgm:t>
    </dgm:pt>
    <dgm:pt modelId="{77427E3E-2DBC-465D-A952-05E8F1CE81E3}" type="sibTrans" cxnId="{C1F7D87A-849C-49F0-864D-4BA94433AD84}">
      <dgm:prSet/>
      <dgm:spPr/>
      <dgm:t>
        <a:bodyPr/>
        <a:lstStyle/>
        <a:p>
          <a:endParaRPr lang="en-IN" sz="4000" b="1"/>
        </a:p>
      </dgm:t>
    </dgm:pt>
    <dgm:pt modelId="{D4E648FB-F78B-47D2-A75E-A316229CFCE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800" b="1" dirty="0" smtClean="0"/>
            <a:t>Optimal Model Selection</a:t>
          </a:r>
          <a:endParaRPr lang="en-IN" sz="1800" b="1" dirty="0"/>
        </a:p>
      </dgm:t>
    </dgm:pt>
    <dgm:pt modelId="{7C8199EC-24C0-467E-B5AB-7AE4E9F32970}" type="parTrans" cxnId="{42AEC562-DDA0-432D-8A48-C973662C3A80}">
      <dgm:prSet/>
      <dgm:spPr/>
      <dgm:t>
        <a:bodyPr/>
        <a:lstStyle/>
        <a:p>
          <a:endParaRPr lang="en-IN" sz="4000" b="1"/>
        </a:p>
      </dgm:t>
    </dgm:pt>
    <dgm:pt modelId="{DD6E197E-0C28-4D73-8533-09B5D8DA12E6}" type="sibTrans" cxnId="{42AEC562-DDA0-432D-8A48-C973662C3A80}">
      <dgm:prSet/>
      <dgm:spPr/>
      <dgm:t>
        <a:bodyPr/>
        <a:lstStyle/>
        <a:p>
          <a:endParaRPr lang="en-IN" sz="4000" b="1"/>
        </a:p>
      </dgm:t>
    </dgm:pt>
    <dgm:pt modelId="{ECF6DF16-8630-4332-9230-F3C8161F310D}" type="pres">
      <dgm:prSet presAssocID="{C911B503-6A23-4318-82FD-D43F9FD94D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1984A8F-4860-4926-9370-359F4E5DBE1F}" type="pres">
      <dgm:prSet presAssocID="{E391C5A2-970F-444D-A506-83AB4F2E92F5}" presName="hierRoot1" presStyleCnt="0">
        <dgm:presLayoutVars>
          <dgm:hierBranch val="init"/>
        </dgm:presLayoutVars>
      </dgm:prSet>
      <dgm:spPr/>
    </dgm:pt>
    <dgm:pt modelId="{3DD04DF1-A0BF-458C-AF2C-1197C9EF0A7A}" type="pres">
      <dgm:prSet presAssocID="{E391C5A2-970F-444D-A506-83AB4F2E92F5}" presName="rootComposite1" presStyleCnt="0"/>
      <dgm:spPr/>
    </dgm:pt>
    <dgm:pt modelId="{0860014E-7FB0-462F-8A9F-EB012BD21064}" type="pres">
      <dgm:prSet presAssocID="{E391C5A2-970F-444D-A506-83AB4F2E92F5}" presName="rootText1" presStyleLbl="node0" presStyleIdx="0" presStyleCnt="1" custScaleX="169720" custScaleY="1727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D132BF-E31A-4E23-B957-E26D850586E1}" type="pres">
      <dgm:prSet presAssocID="{E391C5A2-970F-444D-A506-83AB4F2E92F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D76D2A9-5E8B-4A99-BB42-EE5F816EC7B6}" type="pres">
      <dgm:prSet presAssocID="{E391C5A2-970F-444D-A506-83AB4F2E92F5}" presName="hierChild2" presStyleCnt="0"/>
      <dgm:spPr/>
    </dgm:pt>
    <dgm:pt modelId="{95D2AE07-D36D-49DB-A91B-EE0163A2E2A6}" type="pres">
      <dgm:prSet presAssocID="{32F97C7C-DE48-45D0-A35E-84B2E8B3EF98}" presName="Name37" presStyleLbl="parChTrans1D2" presStyleIdx="0" presStyleCnt="6"/>
      <dgm:spPr/>
      <dgm:t>
        <a:bodyPr/>
        <a:lstStyle/>
        <a:p>
          <a:endParaRPr lang="en-IN"/>
        </a:p>
      </dgm:t>
    </dgm:pt>
    <dgm:pt modelId="{5B63A1C4-9239-44D1-8DB1-0DFE5D74D0A1}" type="pres">
      <dgm:prSet presAssocID="{922A5983-3043-468B-AA5A-9C4FD43590AA}" presName="hierRoot2" presStyleCnt="0">
        <dgm:presLayoutVars>
          <dgm:hierBranch val="init"/>
        </dgm:presLayoutVars>
      </dgm:prSet>
      <dgm:spPr/>
    </dgm:pt>
    <dgm:pt modelId="{8B035A24-2909-424B-8E6A-60E2EE97D66C}" type="pres">
      <dgm:prSet presAssocID="{922A5983-3043-468B-AA5A-9C4FD43590AA}" presName="rootComposite" presStyleCnt="0"/>
      <dgm:spPr/>
    </dgm:pt>
    <dgm:pt modelId="{4A09992A-D47A-442D-ACB2-9739DB337C4E}" type="pres">
      <dgm:prSet presAssocID="{922A5983-3043-468B-AA5A-9C4FD43590AA}" presName="rootText" presStyleLbl="node2" presStyleIdx="0" presStyleCnt="6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187304-526E-488B-9590-54A42751AB65}" type="pres">
      <dgm:prSet presAssocID="{922A5983-3043-468B-AA5A-9C4FD43590AA}" presName="rootConnector" presStyleLbl="node2" presStyleIdx="0" presStyleCnt="6"/>
      <dgm:spPr/>
      <dgm:t>
        <a:bodyPr/>
        <a:lstStyle/>
        <a:p>
          <a:endParaRPr lang="en-IN"/>
        </a:p>
      </dgm:t>
    </dgm:pt>
    <dgm:pt modelId="{DE78A2CB-B73D-41D2-BC11-19D0912FC059}" type="pres">
      <dgm:prSet presAssocID="{922A5983-3043-468B-AA5A-9C4FD43590AA}" presName="hierChild4" presStyleCnt="0"/>
      <dgm:spPr/>
    </dgm:pt>
    <dgm:pt modelId="{C533CE45-34C0-4FBE-AF3E-4D7F6AE67EF3}" type="pres">
      <dgm:prSet presAssocID="{922A5983-3043-468B-AA5A-9C4FD43590AA}" presName="hierChild5" presStyleCnt="0"/>
      <dgm:spPr/>
    </dgm:pt>
    <dgm:pt modelId="{CB947B7A-C318-4A93-BD11-4C413B0C69D5}" type="pres">
      <dgm:prSet presAssocID="{880B323B-0A2D-4BF6-B558-5135EDA2C188}" presName="Name37" presStyleLbl="parChTrans1D2" presStyleIdx="1" presStyleCnt="6"/>
      <dgm:spPr/>
      <dgm:t>
        <a:bodyPr/>
        <a:lstStyle/>
        <a:p>
          <a:endParaRPr lang="en-IN"/>
        </a:p>
      </dgm:t>
    </dgm:pt>
    <dgm:pt modelId="{CE3D741E-9816-479F-9F0C-37CC6AD5F2FB}" type="pres">
      <dgm:prSet presAssocID="{C6B3F011-897B-413B-B56E-39623249ADCD}" presName="hierRoot2" presStyleCnt="0">
        <dgm:presLayoutVars>
          <dgm:hierBranch val="init"/>
        </dgm:presLayoutVars>
      </dgm:prSet>
      <dgm:spPr/>
    </dgm:pt>
    <dgm:pt modelId="{6459E58D-1390-439C-8F8A-1BF1E8C8B984}" type="pres">
      <dgm:prSet presAssocID="{C6B3F011-897B-413B-B56E-39623249ADCD}" presName="rootComposite" presStyleCnt="0"/>
      <dgm:spPr/>
    </dgm:pt>
    <dgm:pt modelId="{5D2A2A87-9983-4C68-B805-A7D3ABD3E37A}" type="pres">
      <dgm:prSet presAssocID="{C6B3F011-897B-413B-B56E-39623249ADCD}" presName="rootText" presStyleLbl="node2" presStyleIdx="1" presStyleCnt="6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D6D4AC-3A23-4DB4-B9D9-E75E5CA729BC}" type="pres">
      <dgm:prSet presAssocID="{C6B3F011-897B-413B-B56E-39623249ADCD}" presName="rootConnector" presStyleLbl="node2" presStyleIdx="1" presStyleCnt="6"/>
      <dgm:spPr/>
      <dgm:t>
        <a:bodyPr/>
        <a:lstStyle/>
        <a:p>
          <a:endParaRPr lang="en-IN"/>
        </a:p>
      </dgm:t>
    </dgm:pt>
    <dgm:pt modelId="{3F9ABE78-3C16-43F8-9416-16385C045EC4}" type="pres">
      <dgm:prSet presAssocID="{C6B3F011-897B-413B-B56E-39623249ADCD}" presName="hierChild4" presStyleCnt="0"/>
      <dgm:spPr/>
    </dgm:pt>
    <dgm:pt modelId="{40C398EF-AFAC-451C-A5FF-4112F160AD98}" type="pres">
      <dgm:prSet presAssocID="{C6B3F011-897B-413B-B56E-39623249ADCD}" presName="hierChild5" presStyleCnt="0"/>
      <dgm:spPr/>
    </dgm:pt>
    <dgm:pt modelId="{99978EAD-B735-4E25-8581-03C5277907CF}" type="pres">
      <dgm:prSet presAssocID="{234C4617-41B2-4BC1-AC23-A298400CD537}" presName="Name37" presStyleLbl="parChTrans1D2" presStyleIdx="2" presStyleCnt="6"/>
      <dgm:spPr/>
      <dgm:t>
        <a:bodyPr/>
        <a:lstStyle/>
        <a:p>
          <a:endParaRPr lang="en-IN"/>
        </a:p>
      </dgm:t>
    </dgm:pt>
    <dgm:pt modelId="{C8F2B1AE-A9E2-416A-9DAE-FBF013F0C774}" type="pres">
      <dgm:prSet presAssocID="{FEA6180F-F26E-43C3-8D62-4055E8B2CDAE}" presName="hierRoot2" presStyleCnt="0">
        <dgm:presLayoutVars>
          <dgm:hierBranch val="init"/>
        </dgm:presLayoutVars>
      </dgm:prSet>
      <dgm:spPr/>
    </dgm:pt>
    <dgm:pt modelId="{B29EE8F8-7551-4241-BCFE-19D62C61A8AF}" type="pres">
      <dgm:prSet presAssocID="{FEA6180F-F26E-43C3-8D62-4055E8B2CDAE}" presName="rootComposite" presStyleCnt="0"/>
      <dgm:spPr/>
    </dgm:pt>
    <dgm:pt modelId="{05E1DA7A-B37E-421B-88F1-C2FF675F4B82}" type="pres">
      <dgm:prSet presAssocID="{FEA6180F-F26E-43C3-8D62-4055E8B2CDAE}" presName="rootText" presStyleLbl="node2" presStyleIdx="2" presStyleCnt="6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C0FC96-A895-445F-A8AE-388C218EE3F1}" type="pres">
      <dgm:prSet presAssocID="{FEA6180F-F26E-43C3-8D62-4055E8B2CDAE}" presName="rootConnector" presStyleLbl="node2" presStyleIdx="2" presStyleCnt="6"/>
      <dgm:spPr/>
      <dgm:t>
        <a:bodyPr/>
        <a:lstStyle/>
        <a:p>
          <a:endParaRPr lang="en-IN"/>
        </a:p>
      </dgm:t>
    </dgm:pt>
    <dgm:pt modelId="{6C2687EA-5FF1-45AF-AE16-B12A9542939C}" type="pres">
      <dgm:prSet presAssocID="{FEA6180F-F26E-43C3-8D62-4055E8B2CDAE}" presName="hierChild4" presStyleCnt="0"/>
      <dgm:spPr/>
    </dgm:pt>
    <dgm:pt modelId="{8175150D-C451-4C14-8CDD-8E86282E6EF4}" type="pres">
      <dgm:prSet presAssocID="{FEA6180F-F26E-43C3-8D62-4055E8B2CDAE}" presName="hierChild5" presStyleCnt="0"/>
      <dgm:spPr/>
    </dgm:pt>
    <dgm:pt modelId="{7DEAAC5B-79FC-407E-A9DF-3CCBDDDA2531}" type="pres">
      <dgm:prSet presAssocID="{06F7CD8B-F88F-489D-A948-5B0681F91E6E}" presName="Name37" presStyleLbl="parChTrans1D2" presStyleIdx="3" presStyleCnt="6"/>
      <dgm:spPr/>
      <dgm:t>
        <a:bodyPr/>
        <a:lstStyle/>
        <a:p>
          <a:endParaRPr lang="en-IN"/>
        </a:p>
      </dgm:t>
    </dgm:pt>
    <dgm:pt modelId="{5A017C08-F1A2-41B2-9CD7-0C1C89438A49}" type="pres">
      <dgm:prSet presAssocID="{9ABBC3F5-5961-492F-B742-895F3A1E4CBD}" presName="hierRoot2" presStyleCnt="0">
        <dgm:presLayoutVars>
          <dgm:hierBranch val="init"/>
        </dgm:presLayoutVars>
      </dgm:prSet>
      <dgm:spPr/>
    </dgm:pt>
    <dgm:pt modelId="{DEB16D92-19E7-433A-B3AE-70568CE7E3B3}" type="pres">
      <dgm:prSet presAssocID="{9ABBC3F5-5961-492F-B742-895F3A1E4CBD}" presName="rootComposite" presStyleCnt="0"/>
      <dgm:spPr/>
    </dgm:pt>
    <dgm:pt modelId="{8580A77F-0C87-4178-8BFA-FBC88FEA6219}" type="pres">
      <dgm:prSet presAssocID="{9ABBC3F5-5961-492F-B742-895F3A1E4CBD}" presName="rootText" presStyleLbl="node2" presStyleIdx="3" presStyleCnt="6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3972E6-DD5F-430C-BDF7-616A8168343C}" type="pres">
      <dgm:prSet presAssocID="{9ABBC3F5-5961-492F-B742-895F3A1E4CBD}" presName="rootConnector" presStyleLbl="node2" presStyleIdx="3" presStyleCnt="6"/>
      <dgm:spPr/>
      <dgm:t>
        <a:bodyPr/>
        <a:lstStyle/>
        <a:p>
          <a:endParaRPr lang="en-IN"/>
        </a:p>
      </dgm:t>
    </dgm:pt>
    <dgm:pt modelId="{BAAF2789-2CA2-4854-BA25-695291194E4B}" type="pres">
      <dgm:prSet presAssocID="{9ABBC3F5-5961-492F-B742-895F3A1E4CBD}" presName="hierChild4" presStyleCnt="0"/>
      <dgm:spPr/>
    </dgm:pt>
    <dgm:pt modelId="{8D22D76B-CD56-425F-853D-3CE97792566D}" type="pres">
      <dgm:prSet presAssocID="{9ABBC3F5-5961-492F-B742-895F3A1E4CBD}" presName="hierChild5" presStyleCnt="0"/>
      <dgm:spPr/>
    </dgm:pt>
    <dgm:pt modelId="{5AFBC8D3-F643-46DF-822A-0353C2FA3D90}" type="pres">
      <dgm:prSet presAssocID="{29DB4321-4C02-40D5-942B-482064CC656B}" presName="Name37" presStyleLbl="parChTrans1D2" presStyleIdx="4" presStyleCnt="6"/>
      <dgm:spPr/>
      <dgm:t>
        <a:bodyPr/>
        <a:lstStyle/>
        <a:p>
          <a:endParaRPr lang="en-IN"/>
        </a:p>
      </dgm:t>
    </dgm:pt>
    <dgm:pt modelId="{2E857C91-B4B2-4A66-911E-C9BA5FFA768B}" type="pres">
      <dgm:prSet presAssocID="{05FE4026-89A6-4BAE-BD1A-76E1B52FE761}" presName="hierRoot2" presStyleCnt="0">
        <dgm:presLayoutVars>
          <dgm:hierBranch val="init"/>
        </dgm:presLayoutVars>
      </dgm:prSet>
      <dgm:spPr/>
    </dgm:pt>
    <dgm:pt modelId="{8EE8F25F-13D4-4CF1-BA6E-CEDF13451E7A}" type="pres">
      <dgm:prSet presAssocID="{05FE4026-89A6-4BAE-BD1A-76E1B52FE761}" presName="rootComposite" presStyleCnt="0"/>
      <dgm:spPr/>
    </dgm:pt>
    <dgm:pt modelId="{0E7BC1D8-8898-45EE-98ED-86145464B45A}" type="pres">
      <dgm:prSet presAssocID="{05FE4026-89A6-4BAE-BD1A-76E1B52FE761}" presName="rootText" presStyleLbl="node2" presStyleIdx="4" presStyleCnt="6" custScaleX="121612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14F1574-5D58-4D70-8E6D-647325FC5B1D}" type="pres">
      <dgm:prSet presAssocID="{05FE4026-89A6-4BAE-BD1A-76E1B52FE761}" presName="rootConnector" presStyleLbl="node2" presStyleIdx="4" presStyleCnt="6"/>
      <dgm:spPr/>
      <dgm:t>
        <a:bodyPr/>
        <a:lstStyle/>
        <a:p>
          <a:endParaRPr lang="en-IN"/>
        </a:p>
      </dgm:t>
    </dgm:pt>
    <dgm:pt modelId="{557F7081-42D3-4546-AA59-65DED7A10FD1}" type="pres">
      <dgm:prSet presAssocID="{05FE4026-89A6-4BAE-BD1A-76E1B52FE761}" presName="hierChild4" presStyleCnt="0"/>
      <dgm:spPr/>
    </dgm:pt>
    <dgm:pt modelId="{67ECD1B2-52A1-4029-B12E-107AE9A81CAE}" type="pres">
      <dgm:prSet presAssocID="{05FE4026-89A6-4BAE-BD1A-76E1B52FE761}" presName="hierChild5" presStyleCnt="0"/>
      <dgm:spPr/>
    </dgm:pt>
    <dgm:pt modelId="{7BA8B74C-613F-41F4-B0F1-235E2EF67E06}" type="pres">
      <dgm:prSet presAssocID="{7C8199EC-24C0-467E-B5AB-7AE4E9F32970}" presName="Name37" presStyleLbl="parChTrans1D2" presStyleIdx="5" presStyleCnt="6"/>
      <dgm:spPr/>
      <dgm:t>
        <a:bodyPr/>
        <a:lstStyle/>
        <a:p>
          <a:endParaRPr lang="en-IN"/>
        </a:p>
      </dgm:t>
    </dgm:pt>
    <dgm:pt modelId="{76DF1599-8621-4535-AFEE-8467F2E83583}" type="pres">
      <dgm:prSet presAssocID="{D4E648FB-F78B-47D2-A75E-A316229CFCE7}" presName="hierRoot2" presStyleCnt="0">
        <dgm:presLayoutVars>
          <dgm:hierBranch val="init"/>
        </dgm:presLayoutVars>
      </dgm:prSet>
      <dgm:spPr/>
    </dgm:pt>
    <dgm:pt modelId="{E5DFB2F5-5E42-4A68-87B3-73CCC009BF6C}" type="pres">
      <dgm:prSet presAssocID="{D4E648FB-F78B-47D2-A75E-A316229CFCE7}" presName="rootComposite" presStyleCnt="0"/>
      <dgm:spPr/>
    </dgm:pt>
    <dgm:pt modelId="{3E81F801-3F8F-4AEF-8BD7-17B3FE9E385C}" type="pres">
      <dgm:prSet presAssocID="{D4E648FB-F78B-47D2-A75E-A316229CFCE7}" presName="rootText" presStyleLbl="node2" presStyleIdx="5" presStyleCnt="6" custScaleY="1610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7F2832C-0ADA-416B-A3EF-C499B7FBBEC5}" type="pres">
      <dgm:prSet presAssocID="{D4E648FB-F78B-47D2-A75E-A316229CFCE7}" presName="rootConnector" presStyleLbl="node2" presStyleIdx="5" presStyleCnt="6"/>
      <dgm:spPr/>
      <dgm:t>
        <a:bodyPr/>
        <a:lstStyle/>
        <a:p>
          <a:endParaRPr lang="en-IN"/>
        </a:p>
      </dgm:t>
    </dgm:pt>
    <dgm:pt modelId="{D443E737-F051-4F31-B998-FA41107B8BB4}" type="pres">
      <dgm:prSet presAssocID="{D4E648FB-F78B-47D2-A75E-A316229CFCE7}" presName="hierChild4" presStyleCnt="0"/>
      <dgm:spPr/>
    </dgm:pt>
    <dgm:pt modelId="{EE228CAB-A849-41ED-8234-43DA8EC7EAB5}" type="pres">
      <dgm:prSet presAssocID="{D4E648FB-F78B-47D2-A75E-A316229CFCE7}" presName="hierChild5" presStyleCnt="0"/>
      <dgm:spPr/>
    </dgm:pt>
    <dgm:pt modelId="{1EEF44A5-ECED-46F7-8A28-821A8126CE14}" type="pres">
      <dgm:prSet presAssocID="{E391C5A2-970F-444D-A506-83AB4F2E92F5}" presName="hierChild3" presStyleCnt="0"/>
      <dgm:spPr/>
    </dgm:pt>
  </dgm:ptLst>
  <dgm:cxnLst>
    <dgm:cxn modelId="{1B6FE1DA-DA91-40A5-9A37-120C34AF16B5}" srcId="{E391C5A2-970F-444D-A506-83AB4F2E92F5}" destId="{9ABBC3F5-5961-492F-B742-895F3A1E4CBD}" srcOrd="3" destOrd="0" parTransId="{06F7CD8B-F88F-489D-A948-5B0681F91E6E}" sibTransId="{5E19B24D-6C0F-4684-A88A-9F16568C8D77}"/>
    <dgm:cxn modelId="{3516EF4C-A43C-4209-AF74-FFA8C16B609A}" type="presOf" srcId="{32F97C7C-DE48-45D0-A35E-84B2E8B3EF98}" destId="{95D2AE07-D36D-49DB-A91B-EE0163A2E2A6}" srcOrd="0" destOrd="0" presId="urn:microsoft.com/office/officeart/2005/8/layout/orgChart1"/>
    <dgm:cxn modelId="{4FCDC87E-6C2B-4318-9097-A6948E4FB0E5}" type="presOf" srcId="{922A5983-3043-468B-AA5A-9C4FD43590AA}" destId="{4A09992A-D47A-442D-ACB2-9739DB337C4E}" srcOrd="0" destOrd="0" presId="urn:microsoft.com/office/officeart/2005/8/layout/orgChart1"/>
    <dgm:cxn modelId="{B3AD3437-410C-4F8B-9A42-4D758C892C79}" type="presOf" srcId="{29DB4321-4C02-40D5-942B-482064CC656B}" destId="{5AFBC8D3-F643-46DF-822A-0353C2FA3D90}" srcOrd="0" destOrd="0" presId="urn:microsoft.com/office/officeart/2005/8/layout/orgChart1"/>
    <dgm:cxn modelId="{9CBB7049-D1FF-40B9-9D5E-1D9CE51149DE}" type="presOf" srcId="{FEA6180F-F26E-43C3-8D62-4055E8B2CDAE}" destId="{C1C0FC96-A895-445F-A8AE-388C218EE3F1}" srcOrd="1" destOrd="0" presId="urn:microsoft.com/office/officeart/2005/8/layout/orgChart1"/>
    <dgm:cxn modelId="{1BC05096-A200-46D4-B6DA-3A452A55EFC5}" srcId="{E391C5A2-970F-444D-A506-83AB4F2E92F5}" destId="{922A5983-3043-468B-AA5A-9C4FD43590AA}" srcOrd="0" destOrd="0" parTransId="{32F97C7C-DE48-45D0-A35E-84B2E8B3EF98}" sibTransId="{238E1050-AE2D-4E70-827C-86FCBB4D31FB}"/>
    <dgm:cxn modelId="{AC5D5A85-63F7-4776-8BB8-80A4DD8E2F09}" type="presOf" srcId="{880B323B-0A2D-4BF6-B558-5135EDA2C188}" destId="{CB947B7A-C318-4A93-BD11-4C413B0C69D5}" srcOrd="0" destOrd="0" presId="urn:microsoft.com/office/officeart/2005/8/layout/orgChart1"/>
    <dgm:cxn modelId="{2A382CEA-AB28-442D-95BD-51074A50F99B}" type="presOf" srcId="{234C4617-41B2-4BC1-AC23-A298400CD537}" destId="{99978EAD-B735-4E25-8581-03C5277907CF}" srcOrd="0" destOrd="0" presId="urn:microsoft.com/office/officeart/2005/8/layout/orgChart1"/>
    <dgm:cxn modelId="{8CF8A955-ACEB-45DF-AD79-1DFA3E49936A}" type="presOf" srcId="{05FE4026-89A6-4BAE-BD1A-76E1B52FE761}" destId="{0E7BC1D8-8898-45EE-98ED-86145464B45A}" srcOrd="0" destOrd="0" presId="urn:microsoft.com/office/officeart/2005/8/layout/orgChart1"/>
    <dgm:cxn modelId="{F5243146-8226-41D6-8448-5A3EC22AFE32}" type="presOf" srcId="{C6B3F011-897B-413B-B56E-39623249ADCD}" destId="{78D6D4AC-3A23-4DB4-B9D9-E75E5CA729BC}" srcOrd="1" destOrd="0" presId="urn:microsoft.com/office/officeart/2005/8/layout/orgChart1"/>
    <dgm:cxn modelId="{88FE973C-AA42-48AD-9601-DCD704444F9E}" type="presOf" srcId="{05FE4026-89A6-4BAE-BD1A-76E1B52FE761}" destId="{114F1574-5D58-4D70-8E6D-647325FC5B1D}" srcOrd="1" destOrd="0" presId="urn:microsoft.com/office/officeart/2005/8/layout/orgChart1"/>
    <dgm:cxn modelId="{02B65DED-34C4-4FB6-B4FA-92965DFF441B}" type="presOf" srcId="{D4E648FB-F78B-47D2-A75E-A316229CFCE7}" destId="{97F2832C-0ADA-416B-A3EF-C499B7FBBEC5}" srcOrd="1" destOrd="0" presId="urn:microsoft.com/office/officeart/2005/8/layout/orgChart1"/>
    <dgm:cxn modelId="{82E828D6-69A3-4F10-8C1E-6C481584899E}" type="presOf" srcId="{C911B503-6A23-4318-82FD-D43F9FD94D52}" destId="{ECF6DF16-8630-4332-9230-F3C8161F310D}" srcOrd="0" destOrd="0" presId="urn:microsoft.com/office/officeart/2005/8/layout/orgChart1"/>
    <dgm:cxn modelId="{B09721C6-4315-4FC1-9637-6703E764D73A}" type="presOf" srcId="{06F7CD8B-F88F-489D-A948-5B0681F91E6E}" destId="{7DEAAC5B-79FC-407E-A9DF-3CCBDDDA2531}" srcOrd="0" destOrd="0" presId="urn:microsoft.com/office/officeart/2005/8/layout/orgChart1"/>
    <dgm:cxn modelId="{E655B28F-C3FF-415F-822F-CFCDF9E1D8B9}" type="presOf" srcId="{C6B3F011-897B-413B-B56E-39623249ADCD}" destId="{5D2A2A87-9983-4C68-B805-A7D3ABD3E37A}" srcOrd="0" destOrd="0" presId="urn:microsoft.com/office/officeart/2005/8/layout/orgChart1"/>
    <dgm:cxn modelId="{216FBB4F-29E5-4481-9133-9356BA653BEC}" type="presOf" srcId="{9ABBC3F5-5961-492F-B742-895F3A1E4CBD}" destId="{8580A77F-0C87-4178-8BFA-FBC88FEA6219}" srcOrd="0" destOrd="0" presId="urn:microsoft.com/office/officeart/2005/8/layout/orgChart1"/>
    <dgm:cxn modelId="{79FBB31B-F8DB-4B62-8AB9-2C729F37B044}" type="presOf" srcId="{E391C5A2-970F-444D-A506-83AB4F2E92F5}" destId="{77D132BF-E31A-4E23-B957-E26D850586E1}" srcOrd="1" destOrd="0" presId="urn:microsoft.com/office/officeart/2005/8/layout/orgChart1"/>
    <dgm:cxn modelId="{FD2B59E8-56EB-4AD0-ACE0-D9F3A583406A}" type="presOf" srcId="{922A5983-3043-468B-AA5A-9C4FD43590AA}" destId="{FE187304-526E-488B-9590-54A42751AB65}" srcOrd="1" destOrd="0" presId="urn:microsoft.com/office/officeart/2005/8/layout/orgChart1"/>
    <dgm:cxn modelId="{36414725-1A63-4316-BA60-042DA64FC827}" srcId="{C911B503-6A23-4318-82FD-D43F9FD94D52}" destId="{E391C5A2-970F-444D-A506-83AB4F2E92F5}" srcOrd="0" destOrd="0" parTransId="{0ED291A0-F029-405B-8F5C-82C1AB927B06}" sibTransId="{1EB05C92-FEC2-4B2D-BC7E-E656274545B9}"/>
    <dgm:cxn modelId="{A2132D2C-9327-4C4A-AC45-589B5E2BDB8E}" type="presOf" srcId="{9ABBC3F5-5961-492F-B742-895F3A1E4CBD}" destId="{D13972E6-DD5F-430C-BDF7-616A8168343C}" srcOrd="1" destOrd="0" presId="urn:microsoft.com/office/officeart/2005/8/layout/orgChart1"/>
    <dgm:cxn modelId="{147B06BC-82AC-40DD-8FB8-238CCC07185D}" type="presOf" srcId="{D4E648FB-F78B-47D2-A75E-A316229CFCE7}" destId="{3E81F801-3F8F-4AEF-8BD7-17B3FE9E385C}" srcOrd="0" destOrd="0" presId="urn:microsoft.com/office/officeart/2005/8/layout/orgChart1"/>
    <dgm:cxn modelId="{5FDB4969-0C73-43AB-930B-1C6A379F8D56}" srcId="{E391C5A2-970F-444D-A506-83AB4F2E92F5}" destId="{C6B3F011-897B-413B-B56E-39623249ADCD}" srcOrd="1" destOrd="0" parTransId="{880B323B-0A2D-4BF6-B558-5135EDA2C188}" sibTransId="{128AF0FB-4C75-4281-AB65-F30D43F799B9}"/>
    <dgm:cxn modelId="{C1F7D87A-849C-49F0-864D-4BA94433AD84}" srcId="{E391C5A2-970F-444D-A506-83AB4F2E92F5}" destId="{05FE4026-89A6-4BAE-BD1A-76E1B52FE761}" srcOrd="4" destOrd="0" parTransId="{29DB4321-4C02-40D5-942B-482064CC656B}" sibTransId="{77427E3E-2DBC-465D-A952-05E8F1CE81E3}"/>
    <dgm:cxn modelId="{70A3C97C-5622-45E0-9462-7D4D8056736C}" type="presOf" srcId="{FEA6180F-F26E-43C3-8D62-4055E8B2CDAE}" destId="{05E1DA7A-B37E-421B-88F1-C2FF675F4B82}" srcOrd="0" destOrd="0" presId="urn:microsoft.com/office/officeart/2005/8/layout/orgChart1"/>
    <dgm:cxn modelId="{6348F766-CEE2-48A5-B790-AF9815982D02}" srcId="{E391C5A2-970F-444D-A506-83AB4F2E92F5}" destId="{FEA6180F-F26E-43C3-8D62-4055E8B2CDAE}" srcOrd="2" destOrd="0" parTransId="{234C4617-41B2-4BC1-AC23-A298400CD537}" sibTransId="{813DF3EC-7898-437A-AC46-B76FEC2179E2}"/>
    <dgm:cxn modelId="{42AEC562-DDA0-432D-8A48-C973662C3A80}" srcId="{E391C5A2-970F-444D-A506-83AB4F2E92F5}" destId="{D4E648FB-F78B-47D2-A75E-A316229CFCE7}" srcOrd="5" destOrd="0" parTransId="{7C8199EC-24C0-467E-B5AB-7AE4E9F32970}" sibTransId="{DD6E197E-0C28-4D73-8533-09B5D8DA12E6}"/>
    <dgm:cxn modelId="{79035338-6160-4965-BD50-E3F67EBCAEED}" type="presOf" srcId="{E391C5A2-970F-444D-A506-83AB4F2E92F5}" destId="{0860014E-7FB0-462F-8A9F-EB012BD21064}" srcOrd="0" destOrd="0" presId="urn:microsoft.com/office/officeart/2005/8/layout/orgChart1"/>
    <dgm:cxn modelId="{9C5CEC8A-44FE-481E-8DE0-A3516AE4ECFF}" type="presOf" srcId="{7C8199EC-24C0-467E-B5AB-7AE4E9F32970}" destId="{7BA8B74C-613F-41F4-B0F1-235E2EF67E06}" srcOrd="0" destOrd="0" presId="urn:microsoft.com/office/officeart/2005/8/layout/orgChart1"/>
    <dgm:cxn modelId="{5EB7987A-0E39-4FD8-800A-776215B7185D}" type="presParOf" srcId="{ECF6DF16-8630-4332-9230-F3C8161F310D}" destId="{11984A8F-4860-4926-9370-359F4E5DBE1F}" srcOrd="0" destOrd="0" presId="urn:microsoft.com/office/officeart/2005/8/layout/orgChart1"/>
    <dgm:cxn modelId="{4F064694-303E-44FC-827D-C48AF333C4E2}" type="presParOf" srcId="{11984A8F-4860-4926-9370-359F4E5DBE1F}" destId="{3DD04DF1-A0BF-458C-AF2C-1197C9EF0A7A}" srcOrd="0" destOrd="0" presId="urn:microsoft.com/office/officeart/2005/8/layout/orgChart1"/>
    <dgm:cxn modelId="{0DCA0CD2-B798-4E0B-B3D0-3ADB58B7DA6B}" type="presParOf" srcId="{3DD04DF1-A0BF-458C-AF2C-1197C9EF0A7A}" destId="{0860014E-7FB0-462F-8A9F-EB012BD21064}" srcOrd="0" destOrd="0" presId="urn:microsoft.com/office/officeart/2005/8/layout/orgChart1"/>
    <dgm:cxn modelId="{6CEAC8EF-DF34-452C-A691-4D5590D8918B}" type="presParOf" srcId="{3DD04DF1-A0BF-458C-AF2C-1197C9EF0A7A}" destId="{77D132BF-E31A-4E23-B957-E26D850586E1}" srcOrd="1" destOrd="0" presId="urn:microsoft.com/office/officeart/2005/8/layout/orgChart1"/>
    <dgm:cxn modelId="{78125359-646F-4F6E-9DE1-787B7150DC09}" type="presParOf" srcId="{11984A8F-4860-4926-9370-359F4E5DBE1F}" destId="{7D76D2A9-5E8B-4A99-BB42-EE5F816EC7B6}" srcOrd="1" destOrd="0" presId="urn:microsoft.com/office/officeart/2005/8/layout/orgChart1"/>
    <dgm:cxn modelId="{68EC2AB8-623D-4540-9EC4-6610EC094127}" type="presParOf" srcId="{7D76D2A9-5E8B-4A99-BB42-EE5F816EC7B6}" destId="{95D2AE07-D36D-49DB-A91B-EE0163A2E2A6}" srcOrd="0" destOrd="0" presId="urn:microsoft.com/office/officeart/2005/8/layout/orgChart1"/>
    <dgm:cxn modelId="{6F464FCE-B3DA-4E32-9181-11EF14A0B1DB}" type="presParOf" srcId="{7D76D2A9-5E8B-4A99-BB42-EE5F816EC7B6}" destId="{5B63A1C4-9239-44D1-8DB1-0DFE5D74D0A1}" srcOrd="1" destOrd="0" presId="urn:microsoft.com/office/officeart/2005/8/layout/orgChart1"/>
    <dgm:cxn modelId="{402AEE86-E37C-41F5-8978-933BCCF5D675}" type="presParOf" srcId="{5B63A1C4-9239-44D1-8DB1-0DFE5D74D0A1}" destId="{8B035A24-2909-424B-8E6A-60E2EE97D66C}" srcOrd="0" destOrd="0" presId="urn:microsoft.com/office/officeart/2005/8/layout/orgChart1"/>
    <dgm:cxn modelId="{92FA8E59-B073-49CA-8CA7-192E4F0C5DEF}" type="presParOf" srcId="{8B035A24-2909-424B-8E6A-60E2EE97D66C}" destId="{4A09992A-D47A-442D-ACB2-9739DB337C4E}" srcOrd="0" destOrd="0" presId="urn:microsoft.com/office/officeart/2005/8/layout/orgChart1"/>
    <dgm:cxn modelId="{617EC22D-2EC9-47F5-A258-0B81FE36961B}" type="presParOf" srcId="{8B035A24-2909-424B-8E6A-60E2EE97D66C}" destId="{FE187304-526E-488B-9590-54A42751AB65}" srcOrd="1" destOrd="0" presId="urn:microsoft.com/office/officeart/2005/8/layout/orgChart1"/>
    <dgm:cxn modelId="{85624FE1-F026-4FCD-9C49-A773ABE598D4}" type="presParOf" srcId="{5B63A1C4-9239-44D1-8DB1-0DFE5D74D0A1}" destId="{DE78A2CB-B73D-41D2-BC11-19D0912FC059}" srcOrd="1" destOrd="0" presId="urn:microsoft.com/office/officeart/2005/8/layout/orgChart1"/>
    <dgm:cxn modelId="{8147C3A6-9B92-4067-AC08-C60E18C4A056}" type="presParOf" srcId="{5B63A1C4-9239-44D1-8DB1-0DFE5D74D0A1}" destId="{C533CE45-34C0-4FBE-AF3E-4D7F6AE67EF3}" srcOrd="2" destOrd="0" presId="urn:microsoft.com/office/officeart/2005/8/layout/orgChart1"/>
    <dgm:cxn modelId="{E55F722B-9D3C-43E2-A438-99AD7D82D36A}" type="presParOf" srcId="{7D76D2A9-5E8B-4A99-BB42-EE5F816EC7B6}" destId="{CB947B7A-C318-4A93-BD11-4C413B0C69D5}" srcOrd="2" destOrd="0" presId="urn:microsoft.com/office/officeart/2005/8/layout/orgChart1"/>
    <dgm:cxn modelId="{77D9C44D-4F4F-42E2-AA88-449547789DD8}" type="presParOf" srcId="{7D76D2A9-5E8B-4A99-BB42-EE5F816EC7B6}" destId="{CE3D741E-9816-479F-9F0C-37CC6AD5F2FB}" srcOrd="3" destOrd="0" presId="urn:microsoft.com/office/officeart/2005/8/layout/orgChart1"/>
    <dgm:cxn modelId="{040209CC-F743-47CA-B5CD-CB346612ED02}" type="presParOf" srcId="{CE3D741E-9816-479F-9F0C-37CC6AD5F2FB}" destId="{6459E58D-1390-439C-8F8A-1BF1E8C8B984}" srcOrd="0" destOrd="0" presId="urn:microsoft.com/office/officeart/2005/8/layout/orgChart1"/>
    <dgm:cxn modelId="{1D32CF5E-139D-4BDC-B190-5D3E04D8D90B}" type="presParOf" srcId="{6459E58D-1390-439C-8F8A-1BF1E8C8B984}" destId="{5D2A2A87-9983-4C68-B805-A7D3ABD3E37A}" srcOrd="0" destOrd="0" presId="urn:microsoft.com/office/officeart/2005/8/layout/orgChart1"/>
    <dgm:cxn modelId="{B02A1388-CC7A-4BB8-B6ED-BCF31773ADD6}" type="presParOf" srcId="{6459E58D-1390-439C-8F8A-1BF1E8C8B984}" destId="{78D6D4AC-3A23-4DB4-B9D9-E75E5CA729BC}" srcOrd="1" destOrd="0" presId="urn:microsoft.com/office/officeart/2005/8/layout/orgChart1"/>
    <dgm:cxn modelId="{675211ED-AFF4-4CCF-906B-2DD1BD733122}" type="presParOf" srcId="{CE3D741E-9816-479F-9F0C-37CC6AD5F2FB}" destId="{3F9ABE78-3C16-43F8-9416-16385C045EC4}" srcOrd="1" destOrd="0" presId="urn:microsoft.com/office/officeart/2005/8/layout/orgChart1"/>
    <dgm:cxn modelId="{E0E73159-FC1C-4DFE-9F8A-652C704D99AE}" type="presParOf" srcId="{CE3D741E-9816-479F-9F0C-37CC6AD5F2FB}" destId="{40C398EF-AFAC-451C-A5FF-4112F160AD98}" srcOrd="2" destOrd="0" presId="urn:microsoft.com/office/officeart/2005/8/layout/orgChart1"/>
    <dgm:cxn modelId="{6BFDD053-92EB-4A08-AEEE-A0A05213D185}" type="presParOf" srcId="{7D76D2A9-5E8B-4A99-BB42-EE5F816EC7B6}" destId="{99978EAD-B735-4E25-8581-03C5277907CF}" srcOrd="4" destOrd="0" presId="urn:microsoft.com/office/officeart/2005/8/layout/orgChart1"/>
    <dgm:cxn modelId="{A48E5E77-478F-476B-A417-F7FE262E435C}" type="presParOf" srcId="{7D76D2A9-5E8B-4A99-BB42-EE5F816EC7B6}" destId="{C8F2B1AE-A9E2-416A-9DAE-FBF013F0C774}" srcOrd="5" destOrd="0" presId="urn:microsoft.com/office/officeart/2005/8/layout/orgChart1"/>
    <dgm:cxn modelId="{6DD63700-48CB-48C7-A6B0-97B1AD6515D3}" type="presParOf" srcId="{C8F2B1AE-A9E2-416A-9DAE-FBF013F0C774}" destId="{B29EE8F8-7551-4241-BCFE-19D62C61A8AF}" srcOrd="0" destOrd="0" presId="urn:microsoft.com/office/officeart/2005/8/layout/orgChart1"/>
    <dgm:cxn modelId="{2D6B112B-4E26-43AC-BA32-786A61986A91}" type="presParOf" srcId="{B29EE8F8-7551-4241-BCFE-19D62C61A8AF}" destId="{05E1DA7A-B37E-421B-88F1-C2FF675F4B82}" srcOrd="0" destOrd="0" presId="urn:microsoft.com/office/officeart/2005/8/layout/orgChart1"/>
    <dgm:cxn modelId="{BBC98B35-1468-4454-A548-89F8A0D7EA4B}" type="presParOf" srcId="{B29EE8F8-7551-4241-BCFE-19D62C61A8AF}" destId="{C1C0FC96-A895-445F-A8AE-388C218EE3F1}" srcOrd="1" destOrd="0" presId="urn:microsoft.com/office/officeart/2005/8/layout/orgChart1"/>
    <dgm:cxn modelId="{E3F16EA3-A945-4948-9B23-A32DC864B277}" type="presParOf" srcId="{C8F2B1AE-A9E2-416A-9DAE-FBF013F0C774}" destId="{6C2687EA-5FF1-45AF-AE16-B12A9542939C}" srcOrd="1" destOrd="0" presId="urn:microsoft.com/office/officeart/2005/8/layout/orgChart1"/>
    <dgm:cxn modelId="{BDD008AF-E5D4-40C9-B63F-CA44834D82B3}" type="presParOf" srcId="{C8F2B1AE-A9E2-416A-9DAE-FBF013F0C774}" destId="{8175150D-C451-4C14-8CDD-8E86282E6EF4}" srcOrd="2" destOrd="0" presId="urn:microsoft.com/office/officeart/2005/8/layout/orgChart1"/>
    <dgm:cxn modelId="{480A5572-381B-4811-98DB-0371C72E641A}" type="presParOf" srcId="{7D76D2A9-5E8B-4A99-BB42-EE5F816EC7B6}" destId="{7DEAAC5B-79FC-407E-A9DF-3CCBDDDA2531}" srcOrd="6" destOrd="0" presId="urn:microsoft.com/office/officeart/2005/8/layout/orgChart1"/>
    <dgm:cxn modelId="{AA008A15-F752-4D18-877B-C4B152640827}" type="presParOf" srcId="{7D76D2A9-5E8B-4A99-BB42-EE5F816EC7B6}" destId="{5A017C08-F1A2-41B2-9CD7-0C1C89438A49}" srcOrd="7" destOrd="0" presId="urn:microsoft.com/office/officeart/2005/8/layout/orgChart1"/>
    <dgm:cxn modelId="{72B7DCAF-A644-43F3-99EA-6045ABD444C0}" type="presParOf" srcId="{5A017C08-F1A2-41B2-9CD7-0C1C89438A49}" destId="{DEB16D92-19E7-433A-B3AE-70568CE7E3B3}" srcOrd="0" destOrd="0" presId="urn:microsoft.com/office/officeart/2005/8/layout/orgChart1"/>
    <dgm:cxn modelId="{1E43DB13-67C4-4FAD-904E-DC3656DE0AE1}" type="presParOf" srcId="{DEB16D92-19E7-433A-B3AE-70568CE7E3B3}" destId="{8580A77F-0C87-4178-8BFA-FBC88FEA6219}" srcOrd="0" destOrd="0" presId="urn:microsoft.com/office/officeart/2005/8/layout/orgChart1"/>
    <dgm:cxn modelId="{CE5520A9-ABBA-4A5A-9B37-1AA10AA4A560}" type="presParOf" srcId="{DEB16D92-19E7-433A-B3AE-70568CE7E3B3}" destId="{D13972E6-DD5F-430C-BDF7-616A8168343C}" srcOrd="1" destOrd="0" presId="urn:microsoft.com/office/officeart/2005/8/layout/orgChart1"/>
    <dgm:cxn modelId="{D9CD9FF3-09A3-41AD-A1D6-0DF2B0E617AE}" type="presParOf" srcId="{5A017C08-F1A2-41B2-9CD7-0C1C89438A49}" destId="{BAAF2789-2CA2-4854-BA25-695291194E4B}" srcOrd="1" destOrd="0" presId="urn:microsoft.com/office/officeart/2005/8/layout/orgChart1"/>
    <dgm:cxn modelId="{C2B75575-8857-470E-9B70-1C7DAAD1BCC5}" type="presParOf" srcId="{5A017C08-F1A2-41B2-9CD7-0C1C89438A49}" destId="{8D22D76B-CD56-425F-853D-3CE97792566D}" srcOrd="2" destOrd="0" presId="urn:microsoft.com/office/officeart/2005/8/layout/orgChart1"/>
    <dgm:cxn modelId="{441BF5A6-963A-498A-B6C5-7FFCC75A0197}" type="presParOf" srcId="{7D76D2A9-5E8B-4A99-BB42-EE5F816EC7B6}" destId="{5AFBC8D3-F643-46DF-822A-0353C2FA3D90}" srcOrd="8" destOrd="0" presId="urn:microsoft.com/office/officeart/2005/8/layout/orgChart1"/>
    <dgm:cxn modelId="{7D9AE01C-87F0-473C-A738-E819903DD92F}" type="presParOf" srcId="{7D76D2A9-5E8B-4A99-BB42-EE5F816EC7B6}" destId="{2E857C91-B4B2-4A66-911E-C9BA5FFA768B}" srcOrd="9" destOrd="0" presId="urn:microsoft.com/office/officeart/2005/8/layout/orgChart1"/>
    <dgm:cxn modelId="{00CFFEC0-B4E3-4903-BBA3-5382D8C3E3D7}" type="presParOf" srcId="{2E857C91-B4B2-4A66-911E-C9BA5FFA768B}" destId="{8EE8F25F-13D4-4CF1-BA6E-CEDF13451E7A}" srcOrd="0" destOrd="0" presId="urn:microsoft.com/office/officeart/2005/8/layout/orgChart1"/>
    <dgm:cxn modelId="{B8B56796-3774-46AC-AD64-71463AFFA270}" type="presParOf" srcId="{8EE8F25F-13D4-4CF1-BA6E-CEDF13451E7A}" destId="{0E7BC1D8-8898-45EE-98ED-86145464B45A}" srcOrd="0" destOrd="0" presId="urn:microsoft.com/office/officeart/2005/8/layout/orgChart1"/>
    <dgm:cxn modelId="{EC77CFED-0DEA-4936-A1C4-0C578B0D4A51}" type="presParOf" srcId="{8EE8F25F-13D4-4CF1-BA6E-CEDF13451E7A}" destId="{114F1574-5D58-4D70-8E6D-647325FC5B1D}" srcOrd="1" destOrd="0" presId="urn:microsoft.com/office/officeart/2005/8/layout/orgChart1"/>
    <dgm:cxn modelId="{30EF7060-A807-4EDD-A23A-97EB41299EF6}" type="presParOf" srcId="{2E857C91-B4B2-4A66-911E-C9BA5FFA768B}" destId="{557F7081-42D3-4546-AA59-65DED7A10FD1}" srcOrd="1" destOrd="0" presId="urn:microsoft.com/office/officeart/2005/8/layout/orgChart1"/>
    <dgm:cxn modelId="{88D565EA-65F6-451D-853F-AAF6A7B787DA}" type="presParOf" srcId="{2E857C91-B4B2-4A66-911E-C9BA5FFA768B}" destId="{67ECD1B2-52A1-4029-B12E-107AE9A81CAE}" srcOrd="2" destOrd="0" presId="urn:microsoft.com/office/officeart/2005/8/layout/orgChart1"/>
    <dgm:cxn modelId="{E49AA784-8E8B-48D6-B4A7-13E9EF13F69C}" type="presParOf" srcId="{7D76D2A9-5E8B-4A99-BB42-EE5F816EC7B6}" destId="{7BA8B74C-613F-41F4-B0F1-235E2EF67E06}" srcOrd="10" destOrd="0" presId="urn:microsoft.com/office/officeart/2005/8/layout/orgChart1"/>
    <dgm:cxn modelId="{69C05F6E-C757-475E-B96F-805D903F02CC}" type="presParOf" srcId="{7D76D2A9-5E8B-4A99-BB42-EE5F816EC7B6}" destId="{76DF1599-8621-4535-AFEE-8467F2E83583}" srcOrd="11" destOrd="0" presId="urn:microsoft.com/office/officeart/2005/8/layout/orgChart1"/>
    <dgm:cxn modelId="{F07162C4-5F56-43F0-8DA1-66DB818FF5FD}" type="presParOf" srcId="{76DF1599-8621-4535-AFEE-8467F2E83583}" destId="{E5DFB2F5-5E42-4A68-87B3-73CCC009BF6C}" srcOrd="0" destOrd="0" presId="urn:microsoft.com/office/officeart/2005/8/layout/orgChart1"/>
    <dgm:cxn modelId="{74A3081A-0E68-46DC-9387-70D7073BBF85}" type="presParOf" srcId="{E5DFB2F5-5E42-4A68-87B3-73CCC009BF6C}" destId="{3E81F801-3F8F-4AEF-8BD7-17B3FE9E385C}" srcOrd="0" destOrd="0" presId="urn:microsoft.com/office/officeart/2005/8/layout/orgChart1"/>
    <dgm:cxn modelId="{024AE0EC-5FE7-4534-9DFF-827570AB5DA4}" type="presParOf" srcId="{E5DFB2F5-5E42-4A68-87B3-73CCC009BF6C}" destId="{97F2832C-0ADA-416B-A3EF-C499B7FBBEC5}" srcOrd="1" destOrd="0" presId="urn:microsoft.com/office/officeart/2005/8/layout/orgChart1"/>
    <dgm:cxn modelId="{52087911-F0FA-4846-9D9C-39EE569B341C}" type="presParOf" srcId="{76DF1599-8621-4535-AFEE-8467F2E83583}" destId="{D443E737-F051-4F31-B998-FA41107B8BB4}" srcOrd="1" destOrd="0" presId="urn:microsoft.com/office/officeart/2005/8/layout/orgChart1"/>
    <dgm:cxn modelId="{2CF65853-639A-4777-96AF-017B0B5796F8}" type="presParOf" srcId="{76DF1599-8621-4535-AFEE-8467F2E83583}" destId="{EE228CAB-A849-41ED-8234-43DA8EC7EAB5}" srcOrd="2" destOrd="0" presId="urn:microsoft.com/office/officeart/2005/8/layout/orgChart1"/>
    <dgm:cxn modelId="{9DDC8420-E4AD-4DA4-B55C-5AD36E8F6B89}" type="presParOf" srcId="{11984A8F-4860-4926-9370-359F4E5DBE1F}" destId="{1EEF44A5-ECED-46F7-8A28-821A8126CE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763000" cy="3276600"/>
          </a:xfrm>
        </p:spPr>
        <p:txBody>
          <a:bodyPr>
            <a:normAutofit/>
          </a:bodyPr>
          <a:lstStyle/>
          <a:p>
            <a:r>
              <a:rPr lang="en-IN" b="1" dirty="0" smtClean="0"/>
              <a:t>INSTITUTE </a:t>
            </a:r>
            <a:r>
              <a:rPr lang="en-IN" b="1" dirty="0"/>
              <a:t>FOR </a:t>
            </a:r>
            <a:r>
              <a:rPr lang="en-IN" b="1" dirty="0" smtClean="0"/>
              <a:t>ADVANCED COMPUTING </a:t>
            </a:r>
            <a:r>
              <a:rPr lang="en-IN" b="1" dirty="0"/>
              <a:t>AND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SOFTWARE DEVELOPMENT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AKURDI, PUNE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133600" cy="155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3048000" cy="140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1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88926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 Data is provided in 3 different files with total observations of  20560 observation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 We have concatenated all three datasets into a single data frame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The date variable in the dataset is of string type , we have converted the date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variable in the python date variable</a:t>
            </a:r>
          </a:p>
          <a:p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To make the data balance , by analysing the data visualisation we have created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period of day feature which is as follows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if the time lies between 7 am : 5 pm the period of day is 1 else it is 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19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Descriptive Statistics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399"/>
            <a:ext cx="7010400" cy="32047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4953000"/>
            <a:ext cx="8476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We can see that the light variable has 0 observation also , that means may be during </a:t>
            </a:r>
          </a:p>
          <a:p>
            <a:r>
              <a:rPr lang="en-IN" dirty="0" smtClean="0"/>
              <a:t>night period lights are off .</a:t>
            </a:r>
          </a:p>
          <a:p>
            <a:r>
              <a:rPr lang="en-IN" dirty="0" smtClean="0"/>
              <a:t>2. We can see the value of CO2 are very  high as compared to others </a:t>
            </a:r>
          </a:p>
          <a:p>
            <a:r>
              <a:rPr lang="en-IN" dirty="0" smtClean="0"/>
              <a:t>3. The humidity ration has low values , this is due to the variable is derived from ratio of </a:t>
            </a:r>
          </a:p>
          <a:p>
            <a:r>
              <a:rPr lang="en-IN" dirty="0" smtClean="0"/>
              <a:t>Humidity and ratio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Visualisation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6532637" cy="4187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" y="5638800"/>
            <a:ext cx="66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The Light variable is the highest correlation with occupancy </a:t>
            </a:r>
            <a:r>
              <a:rPr lang="en-IN" b="1" dirty="0" err="1" smtClean="0"/>
              <a:t>i.e</a:t>
            </a:r>
            <a:r>
              <a:rPr lang="en-IN" b="1" dirty="0" smtClean="0"/>
              <a:t> 0.91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0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6705600" cy="47421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000" y="5638800"/>
            <a:ext cx="841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The data distribution is unbalanced </a:t>
            </a:r>
            <a:r>
              <a:rPr lang="en-IN" b="1" dirty="0" err="1" smtClean="0"/>
              <a:t>i.e</a:t>
            </a:r>
            <a:r>
              <a:rPr lang="en-IN" b="1" dirty="0" smtClean="0"/>
              <a:t> The not occupied variables are high as compare</a:t>
            </a:r>
          </a:p>
          <a:p>
            <a:r>
              <a:rPr lang="en-IN" b="1" dirty="0" smtClean="0"/>
              <a:t> to occupied variables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81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7603"/>
            <a:ext cx="7086601" cy="4966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1000" y="536812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From above histogram, what can you say? Between 07:00 and 18:00 </a:t>
            </a:r>
            <a:r>
              <a:rPr lang="en-IN" b="1" dirty="0" smtClean="0"/>
              <a:t> there </a:t>
            </a:r>
            <a:r>
              <a:rPr lang="en-IN" b="1" dirty="0"/>
              <a:t>are occupants in the environment or </a:t>
            </a:r>
            <a:r>
              <a:rPr lang="en-IN" b="1" dirty="0" smtClean="0"/>
              <a:t>not. But </a:t>
            </a:r>
            <a:r>
              <a:rPr lang="en-IN" b="1" dirty="0"/>
              <a:t>the time come to non-working hours, then we can absolutely </a:t>
            </a:r>
            <a:r>
              <a:rPr lang="en-IN" b="1" dirty="0" smtClean="0"/>
              <a:t>say </a:t>
            </a:r>
            <a:r>
              <a:rPr lang="en-IN" b="1" dirty="0"/>
              <a:t>that there is no occupant</a:t>
            </a:r>
            <a:r>
              <a:rPr lang="en-IN" b="1" dirty="0" smtClean="0"/>
              <a:t>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45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and Testing Data Set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Separating data into training and testing sets is an important</a:t>
            </a:r>
          </a:p>
          <a:p>
            <a:r>
              <a:rPr lang="en-US" sz="2400" dirty="0"/>
              <a:t>part of evaluating data mining models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training set is a set of data used to discover potentially</a:t>
            </a:r>
          </a:p>
          <a:p>
            <a:r>
              <a:rPr lang="en-US" sz="2400" dirty="0"/>
              <a:t>predictive relationships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test set is a set of data used to assess the strength and</a:t>
            </a:r>
          </a:p>
          <a:p>
            <a:r>
              <a:rPr lang="en-US" sz="2400" dirty="0"/>
              <a:t>utility of a predictive relationship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 have divided the original data, </a:t>
            </a:r>
            <a:r>
              <a:rPr lang="en-US" sz="2400" dirty="0" smtClean="0"/>
              <a:t>into </a:t>
            </a:r>
            <a:r>
              <a:rPr lang="en-US" sz="2400" dirty="0"/>
              <a:t>training </a:t>
            </a:r>
            <a:r>
              <a:rPr lang="en-US" sz="2400" dirty="0" smtClean="0"/>
              <a:t>(65%) </a:t>
            </a:r>
            <a:r>
              <a:rPr lang="en-US" sz="2400" dirty="0"/>
              <a:t>and test </a:t>
            </a:r>
            <a:r>
              <a:rPr lang="en-US" sz="2400" dirty="0" smtClean="0"/>
              <a:t>(35%) data sets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Modelling (Logistic Regression)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26993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</a:t>
            </a:r>
            <a:r>
              <a:rPr lang="en-IN" dirty="0" smtClean="0"/>
              <a:t>testing and training </a:t>
            </a:r>
            <a:r>
              <a:rPr lang="en-IN" dirty="0"/>
              <a:t>dataset is given in </a:t>
            </a:r>
            <a:r>
              <a:rPr lang="en-IN" dirty="0" smtClean="0"/>
              <a:t>below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3886200" cy="29500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788193"/>
            <a:ext cx="4072826" cy="2951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6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of </a:t>
            </a:r>
            <a:r>
              <a:rPr lang="en-IN" dirty="0" smtClean="0"/>
              <a:t>Logistic Regression  </a:t>
            </a:r>
            <a:r>
              <a:rPr lang="en-IN" dirty="0"/>
              <a:t>for original data,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7772401" cy="2879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029200"/>
            <a:ext cx="909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We can see that the accuracy of both train and test data are good , as they are predicting 98%</a:t>
            </a:r>
          </a:p>
          <a:p>
            <a:r>
              <a:rPr lang="en-IN" b="1" dirty="0" smtClean="0"/>
              <a:t>Correctly.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30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26993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</a:t>
            </a:r>
            <a:r>
              <a:rPr lang="en-IN" dirty="0" smtClean="0"/>
              <a:t>testing and training </a:t>
            </a:r>
            <a:r>
              <a:rPr lang="en-IN" dirty="0"/>
              <a:t>dataset is given in </a:t>
            </a:r>
            <a:r>
              <a:rPr lang="en-IN" dirty="0" smtClean="0"/>
              <a:t>below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Ridge Classifier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4182525" cy="28622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972101"/>
            <a:ext cx="4343399" cy="28991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0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of </a:t>
            </a:r>
            <a:r>
              <a:rPr lang="en-IN" dirty="0" smtClean="0"/>
              <a:t>Ridge Classifier  </a:t>
            </a:r>
            <a:r>
              <a:rPr lang="en-IN" dirty="0"/>
              <a:t>for original data,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399"/>
            <a:ext cx="7735052" cy="2362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854" y="4812266"/>
            <a:ext cx="82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can see that the accuracy of both train and test data are good , as they are predicting </a:t>
            </a:r>
            <a:r>
              <a:rPr lang="en-IN" b="1" dirty="0" smtClean="0"/>
              <a:t>98% Correctly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4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IN" sz="1600" b="1" dirty="0" smtClean="0"/>
              <a:t>Project Title</a:t>
            </a:r>
            <a:br>
              <a:rPr lang="en-IN" sz="1600" b="1" dirty="0" smtClean="0"/>
            </a:br>
            <a:r>
              <a:rPr lang="en-IN" sz="4000" b="1" dirty="0" smtClean="0">
                <a:solidFill>
                  <a:srgbClr val="FF0000"/>
                </a:solidFill>
              </a:rPr>
              <a:t>Predicting Room Occupancy Based on Environmental Factor.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 smtClean="0"/>
              <a:t/>
            </a:r>
            <a:br>
              <a:rPr lang="en-IN" sz="1600" b="1" dirty="0" smtClean="0"/>
            </a:b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83057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/>
              <a:t>Submitted By:</a:t>
            </a:r>
            <a:endParaRPr lang="en-IN" sz="2000" dirty="0"/>
          </a:p>
          <a:p>
            <a:pPr algn="ctr">
              <a:lnSpc>
                <a:spcPct val="150000"/>
              </a:lnSpc>
            </a:pPr>
            <a:r>
              <a:rPr lang="en-IN" sz="2000" dirty="0"/>
              <a:t>Group No: 5</a:t>
            </a:r>
          </a:p>
          <a:p>
            <a:pPr algn="ctr">
              <a:lnSpc>
                <a:spcPct val="150000"/>
              </a:lnSpc>
            </a:pPr>
            <a:r>
              <a:rPr lang="en-IN" sz="2200" b="1" dirty="0"/>
              <a:t>Avinashkumar Mishra - 1307</a:t>
            </a:r>
            <a:endParaRPr lang="en-IN" sz="2200" dirty="0"/>
          </a:p>
          <a:p>
            <a:pPr algn="ctr">
              <a:lnSpc>
                <a:spcPct val="150000"/>
              </a:lnSpc>
            </a:pPr>
            <a:r>
              <a:rPr lang="en-IN" sz="2200" b="1" dirty="0"/>
              <a:t>Abhishek Chaudhari – 1311</a:t>
            </a:r>
            <a:endParaRPr lang="en-IN" sz="2200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10" y="5038874"/>
            <a:ext cx="2700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b="1" dirty="0" err="1"/>
              <a:t>Mr.</a:t>
            </a:r>
            <a:r>
              <a:rPr lang="en-IN" sz="2200" b="1" dirty="0"/>
              <a:t> Prashant </a:t>
            </a:r>
            <a:r>
              <a:rPr lang="en-IN" sz="2200" b="1" dirty="0" err="1"/>
              <a:t>Karhale</a:t>
            </a:r>
            <a:r>
              <a:rPr lang="en-IN" sz="2200" b="1" dirty="0"/>
              <a:t> </a:t>
            </a:r>
            <a:endParaRPr lang="en-IN" sz="2200" b="1" dirty="0" smtClean="0"/>
          </a:p>
          <a:p>
            <a:pPr algn="ctr"/>
            <a:r>
              <a:rPr lang="en-IN" sz="2200" b="1" dirty="0"/>
              <a:t>Centre Coordinator </a:t>
            </a:r>
            <a:endParaRPr lang="en-I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915763"/>
            <a:ext cx="42671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/>
              <a:t>Project Guides :-</a:t>
            </a:r>
          </a:p>
          <a:p>
            <a:pPr marL="457200" indent="-457200" algn="ctr">
              <a:buAutoNum type="arabicPeriod"/>
            </a:pPr>
            <a:r>
              <a:rPr lang="en-IN" sz="2200" b="1" dirty="0" err="1" smtClean="0"/>
              <a:t>Akshay</a:t>
            </a:r>
            <a:r>
              <a:rPr lang="en-IN" sz="2200" b="1" dirty="0" smtClean="0"/>
              <a:t> </a:t>
            </a:r>
            <a:r>
              <a:rPr lang="en-IN" sz="2200" b="1" dirty="0" err="1" smtClean="0"/>
              <a:t>Tilekar</a:t>
            </a:r>
            <a:r>
              <a:rPr lang="en-IN" sz="2200" b="1" dirty="0" smtClean="0"/>
              <a:t>(External Guide)</a:t>
            </a:r>
          </a:p>
          <a:p>
            <a:pPr marL="457200" indent="-457200" algn="ctr">
              <a:buAutoNum type="arabicPeriod"/>
            </a:pPr>
            <a:r>
              <a:rPr lang="en-IN" sz="2200" b="1" dirty="0" err="1" smtClean="0"/>
              <a:t>Tejal</a:t>
            </a:r>
            <a:r>
              <a:rPr lang="en-IN" sz="2200" b="1" dirty="0" smtClean="0"/>
              <a:t> </a:t>
            </a:r>
            <a:r>
              <a:rPr lang="en-IN" sz="2200" b="1" dirty="0" err="1" smtClean="0"/>
              <a:t>Mehetre</a:t>
            </a:r>
            <a:r>
              <a:rPr lang="en-IN" sz="2200" b="1" dirty="0" smtClean="0"/>
              <a:t> (Internal Guide)</a:t>
            </a:r>
          </a:p>
          <a:p>
            <a:pPr marL="457200" indent="-457200" algn="ctr">
              <a:buAutoNum type="arabicPeriod"/>
            </a:pPr>
            <a:r>
              <a:rPr lang="en-IN" sz="2200" b="1" dirty="0" smtClean="0"/>
              <a:t>Rahul </a:t>
            </a:r>
            <a:r>
              <a:rPr lang="en-IN" sz="2200" b="1" dirty="0" err="1" smtClean="0"/>
              <a:t>Pund</a:t>
            </a:r>
            <a:r>
              <a:rPr lang="en-IN" sz="2200" b="1" dirty="0" smtClean="0"/>
              <a:t>     (Internal Guide)</a:t>
            </a:r>
          </a:p>
          <a:p>
            <a:pPr marL="457200" indent="-457200" algn="ctr">
              <a:buAutoNum type="arabicPeriod"/>
            </a:pPr>
            <a:r>
              <a:rPr lang="en-IN" sz="2200" b="1" dirty="0" smtClean="0"/>
              <a:t>Manish             (Internal Guide)</a:t>
            </a:r>
            <a:endParaRPr lang="en-IN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43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 Algorithm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testing and training dataset is given in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2" y="2057399"/>
            <a:ext cx="3730388" cy="27849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057398"/>
            <a:ext cx="3822877" cy="27849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06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of </a:t>
            </a:r>
            <a:r>
              <a:rPr lang="en-IN" dirty="0" smtClean="0"/>
              <a:t>KNN Algorithm  </a:t>
            </a:r>
            <a:r>
              <a:rPr lang="en-IN" dirty="0"/>
              <a:t>for original data,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7255526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854" y="4812266"/>
            <a:ext cx="82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can see that the accuracy of both train and test data are good , as they are predicting </a:t>
            </a:r>
            <a:r>
              <a:rPr lang="en-IN" b="1" dirty="0" smtClean="0"/>
              <a:t>99% Correctly, on train data the algorithm works perfectly.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9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SVM Algorithm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34" y="1143000"/>
            <a:ext cx="737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testing and training dataset is given in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6" y="2094131"/>
            <a:ext cx="3571429" cy="2580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094131"/>
            <a:ext cx="3657600" cy="2686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4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734122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of </a:t>
            </a:r>
            <a:r>
              <a:rPr lang="en-IN" dirty="0" smtClean="0"/>
              <a:t>SVM Algorithm  </a:t>
            </a:r>
            <a:r>
              <a:rPr lang="en-IN" dirty="0"/>
              <a:t>for original data,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854" y="4812266"/>
            <a:ext cx="82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can see that the accuracy of both train and test data are good , as they are predicting </a:t>
            </a:r>
            <a:r>
              <a:rPr lang="en-IN" b="1" dirty="0" smtClean="0"/>
              <a:t>99% Correctly.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29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34" y="1143000"/>
            <a:ext cx="737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testing and training dataset is given in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81620"/>
            <a:ext cx="3857143" cy="27189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81620"/>
            <a:ext cx="4095465" cy="2809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3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of  </a:t>
            </a:r>
            <a:r>
              <a:rPr lang="en-IN" dirty="0" smtClean="0"/>
              <a:t>Random Forest  </a:t>
            </a:r>
            <a:r>
              <a:rPr lang="en-IN" dirty="0"/>
              <a:t>for original data,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6781800" cy="21975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854" y="4812266"/>
            <a:ext cx="82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can see that the accuracy of both train and test data are good , as they are predicting </a:t>
            </a:r>
            <a:r>
              <a:rPr lang="en-IN" b="1" dirty="0" smtClean="0"/>
              <a:t>99% Correctly.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7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Bagged Decision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34" y="1143000"/>
            <a:ext cx="737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original data,</a:t>
            </a:r>
          </a:p>
          <a:p>
            <a:r>
              <a:rPr lang="en-IN" dirty="0"/>
              <a:t>The confusion matrix for testing and training dataset is given in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" y="2094131"/>
            <a:ext cx="3485714" cy="2580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94131"/>
            <a:ext cx="3657600" cy="2636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62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results </a:t>
            </a:r>
            <a:r>
              <a:rPr lang="en-IN" dirty="0" smtClean="0"/>
              <a:t>of Bagged Decision Tree  </a:t>
            </a:r>
            <a:r>
              <a:rPr lang="en-IN" dirty="0"/>
              <a:t>for original data,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76400"/>
            <a:ext cx="7860603" cy="228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854" y="4812266"/>
            <a:ext cx="82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can see that the accuracy of both train and test data are good , as they are predicting </a:t>
            </a:r>
            <a:r>
              <a:rPr lang="en-IN" b="1" dirty="0" smtClean="0"/>
              <a:t>99% Correctly.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4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 parameter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" y="1295400"/>
            <a:ext cx="8839200" cy="4648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50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65532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943600"/>
            <a:ext cx="830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We can see among all these models Random forest model has best fitted it has giving</a:t>
            </a:r>
          </a:p>
          <a:p>
            <a:r>
              <a:rPr lang="en-IN" b="1" dirty="0" smtClean="0"/>
              <a:t> the maximum accuracy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44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Occupancy detection in buildings estimated to </a:t>
            </a:r>
            <a:r>
              <a:rPr lang="en-US" sz="2400" b="1" dirty="0">
                <a:solidFill>
                  <a:srgbClr val="FF0000"/>
                </a:solidFill>
              </a:rPr>
              <a:t>save energy </a:t>
            </a:r>
            <a:r>
              <a:rPr lang="en-US" sz="2400" dirty="0"/>
              <a:t>in the order of </a:t>
            </a:r>
            <a:r>
              <a:rPr lang="en-US" sz="2400" b="1" dirty="0">
                <a:solidFill>
                  <a:srgbClr val="FF0000"/>
                </a:solidFill>
              </a:rPr>
              <a:t>30 to 42%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Detecting the presence of the occupants without using a camera is very interesting due to </a:t>
            </a:r>
            <a:r>
              <a:rPr lang="en-US" sz="2400" b="1" dirty="0">
                <a:solidFill>
                  <a:srgbClr val="FF0000"/>
                </a:solidFill>
              </a:rPr>
              <a:t>privacy concerns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This predictions might help </a:t>
            </a:r>
            <a:r>
              <a:rPr lang="en-IN" sz="2400" b="1" dirty="0">
                <a:solidFill>
                  <a:srgbClr val="FF0000"/>
                </a:solidFill>
              </a:rPr>
              <a:t>Heating, Ventilating and Air Conditioning. </a:t>
            </a:r>
            <a:r>
              <a:rPr lang="en-IN" sz="2400" dirty="0"/>
              <a:t>For instance, we are using sensors like thermostats to get information about the environment and with that info our system decides to heat or not situation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We’ll use a famous dataset called </a:t>
            </a:r>
            <a:r>
              <a:rPr lang="en-IN" sz="2400" b="1" dirty="0">
                <a:solidFill>
                  <a:srgbClr val="FF0000"/>
                </a:solidFill>
              </a:rPr>
              <a:t>‘Occupancy Detection’</a:t>
            </a:r>
            <a:r>
              <a:rPr lang="en-IN" sz="2400" dirty="0"/>
              <a:t>, and like it’s not so cool name, it has features such as Temperature, Humidity, Light and other …..Stuff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74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and Setup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8991600" cy="50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&amp; Data Description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158234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Data is provided with date-time information and six environmental measures taken each minute over multiple days, specifically: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Temperature </a:t>
            </a:r>
            <a:r>
              <a:rPr lang="en-IN" sz="2400" dirty="0"/>
              <a:t>in Celsius</a:t>
            </a:r>
            <a:r>
              <a:rPr lang="en-IN" sz="2400" dirty="0" smtClean="0"/>
              <a:t>.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Relative humidity as a percentage.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Light measured in lux.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Carbon dioxide measured in parts per million.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Humidity ratio, derived from temperature and relative humidity measured in kilograms of water </a:t>
            </a:r>
            <a:r>
              <a:rPr lang="en-IN" sz="2400" dirty="0" err="1"/>
              <a:t>vapor</a:t>
            </a:r>
            <a:r>
              <a:rPr lang="en-IN" sz="2400" dirty="0"/>
              <a:t> per kilogram of air.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Occupancy as either 1 for occupied or 0 for not occupied.</a:t>
            </a:r>
          </a:p>
        </p:txBody>
      </p:sp>
    </p:spTree>
    <p:extLst>
      <p:ext uri="{BB962C8B-B14F-4D97-AF65-F5344CB8AC3E}">
        <p14:creationId xmlns:p14="http://schemas.microsoft.com/office/powerpoint/2010/main" val="16068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" y="990600"/>
            <a:ext cx="9030269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/Problem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30" y="5867400"/>
            <a:ext cx="857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The main purpose of the project is to determine whether the room is occupied and not ,</a:t>
            </a:r>
          </a:p>
          <a:p>
            <a:r>
              <a:rPr lang="en-IN" b="1" dirty="0" smtClean="0"/>
              <a:t>based on the environmental factors.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85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 Applied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31986135"/>
              </p:ext>
            </p:extLst>
          </p:nvPr>
        </p:nvGraphicFramePr>
        <p:xfrm>
          <a:off x="228600" y="13716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Concepts Used  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8707085"/>
              </p:ext>
            </p:extLst>
          </p:nvPr>
        </p:nvGraphicFramePr>
        <p:xfrm>
          <a:off x="228600" y="1219200"/>
          <a:ext cx="739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Flow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1190574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1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972</Words>
  <Application>Microsoft Office PowerPoint</Application>
  <PresentationFormat>On-screen Show (4:3)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INSTITUTE FOR ADVANCED COMPUTING AND SOFTWARE DEVELOPMENT AKURDI, PUNE</vt:lpstr>
      <vt:lpstr>Project Title Predicting Room Occupancy Based on Environmental Factor.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FOR ADVANCED COMPUTING AND SOFTWARE DEVELOPMENT AKURDI, PUNE</dc:title>
  <dc:creator>HP</dc:creator>
  <cp:lastModifiedBy>Avinash</cp:lastModifiedBy>
  <cp:revision>28</cp:revision>
  <dcterms:created xsi:type="dcterms:W3CDTF">2006-08-16T00:00:00Z</dcterms:created>
  <dcterms:modified xsi:type="dcterms:W3CDTF">2021-01-30T19:30:53Z</dcterms:modified>
</cp:coreProperties>
</file>