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9D755B-0B49-4884-91FE-85632BBBB74B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8195-E3EC-042C-DE4A-6C391F7C0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909A4-FD50-DA19-505E-F76AFBAC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4F3DD-C5C3-97F4-AFBC-B7488260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CA4C-A7D8-4D8C-BC1B-64783FC9BE0F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1C35C-D0C1-9B25-1EEF-2451B494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877CC-AFA4-B579-6EC1-D804160E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5CE-EFC1-40A1-9D6A-A27135B28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87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4E26-466F-F9D3-34C5-237B40D7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761AE-BC6A-1216-C1F4-19A5F3B9C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0A344-DF62-0A17-AAE4-721D7EE5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CA4C-A7D8-4D8C-BC1B-64783FC9BE0F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53D8D-72F2-E8AA-BE1E-F0A63069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41A91-3C81-17BA-A7D3-E3B26167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5CE-EFC1-40A1-9D6A-A27135B28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80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0EE3D8-CB49-89C9-B678-E87EC3483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B4F1D-6033-C499-C594-F6637EB79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0F7B3-0DF0-C739-80FC-644D8329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CA4C-A7D8-4D8C-BC1B-64783FC9BE0F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360A9-089E-1FDC-C16E-AF21D47C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7A9BA-BF65-982D-F8B4-47AB9D2E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5CE-EFC1-40A1-9D6A-A27135B28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154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CA4C-A7D8-4D8C-BC1B-64783FC9BE0F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5CE-EFC1-40A1-9D6A-A27135B28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332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CA4C-A7D8-4D8C-BC1B-64783FC9BE0F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5CE-EFC1-40A1-9D6A-A27135B28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643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CA4C-A7D8-4D8C-BC1B-64783FC9BE0F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5CE-EFC1-40A1-9D6A-A27135B28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216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CA4C-A7D8-4D8C-BC1B-64783FC9BE0F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5CE-EFC1-40A1-9D6A-A27135B28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829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CA4C-A7D8-4D8C-BC1B-64783FC9BE0F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5CE-EFC1-40A1-9D6A-A27135B28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301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CA4C-A7D8-4D8C-BC1B-64783FC9BE0F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5CE-EFC1-40A1-9D6A-A27135B28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215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CA4C-A7D8-4D8C-BC1B-64783FC9BE0F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5CE-EFC1-40A1-9D6A-A27135B28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402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CA4C-A7D8-4D8C-BC1B-64783FC9BE0F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5CE-EFC1-40A1-9D6A-A27135B28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38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2550-5892-865B-AFD2-6E303EE9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FF26B-1715-217C-A861-A224D2B37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6AC20-9E6C-9011-084B-16E16E83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CA4C-A7D8-4D8C-BC1B-64783FC9BE0F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767EA-92AD-9006-EB6E-ECB6FD91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5B0A9-3A07-E0F4-A774-F2414BE6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5CE-EFC1-40A1-9D6A-A27135B28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2456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CA4C-A7D8-4D8C-BC1B-64783FC9BE0F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5CE-EFC1-40A1-9D6A-A27135B28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7446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CA4C-A7D8-4D8C-BC1B-64783FC9BE0F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5CE-EFC1-40A1-9D6A-A27135B28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918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CA4C-A7D8-4D8C-BC1B-64783FC9BE0F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5CE-EFC1-40A1-9D6A-A27135B28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1047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CA4C-A7D8-4D8C-BC1B-64783FC9BE0F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5CE-EFC1-40A1-9D6A-A27135B288C8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86895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CA4C-A7D8-4D8C-BC1B-64783FC9BE0F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5CE-EFC1-40A1-9D6A-A27135B28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524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CA4C-A7D8-4D8C-BC1B-64783FC9BE0F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5CE-EFC1-40A1-9D6A-A27135B28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9464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CA4C-A7D8-4D8C-BC1B-64783FC9BE0F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5CE-EFC1-40A1-9D6A-A27135B28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1461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CA4C-A7D8-4D8C-BC1B-64783FC9BE0F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5CE-EFC1-40A1-9D6A-A27135B28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3778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CA4C-A7D8-4D8C-BC1B-64783FC9BE0F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5CE-EFC1-40A1-9D6A-A27135B28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8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F5BCE-7693-57B5-9CFD-C54BE54F1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B7950-7EFE-071A-7E2B-9BEA3E44C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4F1D9-B75E-3965-D5CA-59CCCF1B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CA4C-A7D8-4D8C-BC1B-64783FC9BE0F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C8E0C-0C5F-0DD6-CF29-0F435840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B4280-A769-0FCB-7AEB-396184E7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5CE-EFC1-40A1-9D6A-A27135B28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A37D-ABA9-7EA2-4A31-2705A45DC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C780D-F26F-2B48-A401-A3301E5BE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49BE4-A1F7-086A-7022-109E3C625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58AB7-14AE-CCBA-FDD6-DD5BB846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CA4C-A7D8-4D8C-BC1B-64783FC9BE0F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203ED-F7BC-8E80-432A-47E445BF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F1010-C3B0-5B94-3B47-CABDE74B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5CE-EFC1-40A1-9D6A-A27135B28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40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3C5F-4F9B-F0A9-9F59-CC6084FF6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E9AD6-6FD3-2D3C-7DE5-9BEA1425F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BABDB-C9F6-7123-C173-097249603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2C26F-775F-89A9-95AB-764F9236D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64967-51EC-10E9-FCFE-F2426B18E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4EF337-9B80-16B3-097F-02CF95B0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CA4C-A7D8-4D8C-BC1B-64783FC9BE0F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CF317-5882-A4AA-3AD3-27E2D48C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533EF-D352-B955-FA02-11D4B360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5CE-EFC1-40A1-9D6A-A27135B28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58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683C-A7C4-1C82-D194-E3DCABC14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63100-8AA5-3E00-DE9B-BEE36763D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CA4C-A7D8-4D8C-BC1B-64783FC9BE0F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2A330-98FE-199D-A4E4-82FED4AF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8AB1A-061D-33BF-7920-11662DD4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5CE-EFC1-40A1-9D6A-A27135B28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9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82374-C2E2-1166-EB77-3633950B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CA4C-A7D8-4D8C-BC1B-64783FC9BE0F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DFA92-0A70-7770-7A55-31943D7D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C3C44-ABF7-BA4A-4BF7-27984CB1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5CE-EFC1-40A1-9D6A-A27135B28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71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3963-7E04-56D5-CC79-03B9BE6D3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D07A3-FEAD-4A02-A29A-5877414E3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DA080-96B3-6F6B-B747-8657A9184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9F938-8EA7-C6A7-348C-E4DC04A3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CA4C-A7D8-4D8C-BC1B-64783FC9BE0F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A474B-FA2F-11B5-9439-39E7C7C0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C49ED-13F9-4C45-74AD-28B4F1A5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5CE-EFC1-40A1-9D6A-A27135B28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03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B6000-0233-CB43-2E41-4F3EBDB5C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90E6A-60F2-5193-B240-27B1BFA92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69EFD-9658-1ADA-73EA-A4F09F754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4B450-8ED9-A6EE-2E04-BCB34B64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CA4C-A7D8-4D8C-BC1B-64783FC9BE0F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74679-1DC4-193E-B78A-2C3FE6A7C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AA1A8-550D-47FC-0B13-DE498AC56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5CE-EFC1-40A1-9D6A-A27135B28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66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AC71C2-B020-4492-AFC9-248C656D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27C44-2917-C169-D22C-BB80203E7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39D61-AC90-15CE-11B4-E7B28003B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BCA4C-A7D8-4D8C-BC1B-64783FC9BE0F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3D4E5-9383-2DE5-1D6B-79C4CD44B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A9286-983A-5760-0F0C-056A6A241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805CE-EFC1-40A1-9D6A-A27135B28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01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D2BCA4C-A7D8-4D8C-BC1B-64783FC9BE0F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18805CE-EFC1-40A1-9D6A-A27135B28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95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06A3-8CF4-2C07-F014-D6DABF5E1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000" y="279083"/>
            <a:ext cx="9144000" cy="2387600"/>
          </a:xfrm>
        </p:spPr>
        <p:txBody>
          <a:bodyPr/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“Animation show’’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810E9-406C-A0FB-8D37-704B6D5C8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2480" y="3571558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4000" b="1" dirty="0">
                <a:solidFill>
                  <a:srgbClr val="00B0F0"/>
                </a:solidFill>
              </a:rPr>
              <a:t>Enjoy this animation…….</a:t>
            </a:r>
          </a:p>
        </p:txBody>
      </p:sp>
    </p:spTree>
    <p:extLst>
      <p:ext uri="{BB962C8B-B14F-4D97-AF65-F5344CB8AC3E}">
        <p14:creationId xmlns:p14="http://schemas.microsoft.com/office/powerpoint/2010/main" val="25040626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6000">
        <p15:prstTrans prst="curtains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D8F8A9-97DE-82B6-C1AA-774DA2F6C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774" y="0"/>
            <a:ext cx="12598396" cy="6671328"/>
          </a:xfrm>
          <a:prstGeom prst="rect">
            <a:avLst/>
          </a:prstGeom>
        </p:spPr>
      </p:pic>
      <p:pic>
        <p:nvPicPr>
          <p:cNvPr id="1026" name="Picture 2" descr="Image result for Cartoon Man">
            <a:extLst>
              <a:ext uri="{FF2B5EF4-FFF2-40B4-BE49-F238E27FC236}">
                <a16:creationId xmlns:a16="http://schemas.microsoft.com/office/drawing/2014/main" id="{1B7E3B2F-6BFF-FBBB-C6CC-1AB2689D2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24" y="2881272"/>
            <a:ext cx="3302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ghtning Bolt 5">
            <a:extLst>
              <a:ext uri="{FF2B5EF4-FFF2-40B4-BE49-F238E27FC236}">
                <a16:creationId xmlns:a16="http://schemas.microsoft.com/office/drawing/2014/main" id="{2DE81FFC-2D5F-8601-FF24-8099BA02B3FC}"/>
              </a:ext>
            </a:extLst>
          </p:cNvPr>
          <p:cNvSpPr/>
          <p:nvPr/>
        </p:nvSpPr>
        <p:spPr>
          <a:xfrm>
            <a:off x="1889444" y="2083130"/>
            <a:ext cx="1127760" cy="1227138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8" name="Picture 4" descr="Image result for nariyal tree kartoon animation">
            <a:extLst>
              <a:ext uri="{FF2B5EF4-FFF2-40B4-BE49-F238E27FC236}">
                <a16:creationId xmlns:a16="http://schemas.microsoft.com/office/drawing/2014/main" id="{5B74299C-97E3-BF72-2AF9-1D08CBEFA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774" y="-154609"/>
            <a:ext cx="2732722" cy="740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oconut images">
            <a:extLst>
              <a:ext uri="{FF2B5EF4-FFF2-40B4-BE49-F238E27FC236}">
                <a16:creationId xmlns:a16="http://schemas.microsoft.com/office/drawing/2014/main" id="{D9D7D736-0292-2A47-F5F4-7C985AB83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387" y="1589067"/>
            <a:ext cx="252057" cy="65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26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000"/>
    </mc:Choice>
    <mc:Fallback>
      <p:transition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71 0.18727 L 0.00469 0.256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8" y="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L 0.25 4.8148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43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Algerian</vt:lpstr>
      <vt:lpstr>Arial</vt:lpstr>
      <vt:lpstr>Calibri</vt:lpstr>
      <vt:lpstr>Calibri Light</vt:lpstr>
      <vt:lpstr>Tw Cen MT</vt:lpstr>
      <vt:lpstr>Office Theme</vt:lpstr>
      <vt:lpstr>Droplet</vt:lpstr>
      <vt:lpstr>“Animation show’’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“Animation show’’</dc:title>
  <dc:creator>abhishekchouhan1430@outlook.com</dc:creator>
  <cp:lastModifiedBy>abhishekchouhan1430@outlook.com</cp:lastModifiedBy>
  <cp:revision>2</cp:revision>
  <dcterms:created xsi:type="dcterms:W3CDTF">2022-09-12T14:59:19Z</dcterms:created>
  <dcterms:modified xsi:type="dcterms:W3CDTF">2022-09-12T15:48:06Z</dcterms:modified>
</cp:coreProperties>
</file>