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0"/>
  </p:notesMasterIdLst>
  <p:sldIdLst>
    <p:sldId id="256" r:id="rId2"/>
    <p:sldId id="265" r:id="rId3"/>
    <p:sldId id="260" r:id="rId4"/>
    <p:sldId id="333" r:id="rId5"/>
    <p:sldId id="268" r:id="rId6"/>
    <p:sldId id="257" r:id="rId7"/>
    <p:sldId id="334" r:id="rId8"/>
    <p:sldId id="309" r:id="rId9"/>
  </p:sldIdLst>
  <p:sldSz cx="9144000" cy="5143500" type="screen16x9"/>
  <p:notesSz cx="6858000" cy="9144000"/>
  <p:embeddedFontLst>
    <p:embeddedFont>
      <p:font typeface="Darker Grotesque" panose="020B0604020202020204" charset="0"/>
      <p:regular r:id="rId11"/>
      <p:bold r:id="rId12"/>
    </p:embeddedFont>
    <p:embeddedFont>
      <p:font typeface="Darker Grotesque Medium" panose="020B0604020202020204" charset="0"/>
      <p:regular r:id="rId13"/>
      <p:bold r:id="rId14"/>
    </p:embeddedFont>
    <p:embeddedFont>
      <p:font typeface="Montserrat" panose="00000500000000000000" pitchFamily="2" charset="0"/>
      <p:regular r:id="rId15"/>
      <p:bold r:id="rId16"/>
      <p:italic r:id="rId17"/>
      <p:boldItalic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CD5297-DADB-4425-878F-6251149AF094}">
  <a:tblStyle styleId="{8CCD5297-DADB-4425-878F-6251149AF09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0297dab38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0297dab38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99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833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1"/>
        <p:cNvGrpSpPr/>
        <p:nvPr/>
      </p:nvGrpSpPr>
      <p:grpSpPr>
        <a:xfrm>
          <a:off x="0" y="0"/>
          <a:ext cx="0" cy="0"/>
          <a:chOff x="0" y="0"/>
          <a:chExt cx="0" cy="0"/>
        </a:xfrm>
      </p:grpSpPr>
      <p:sp>
        <p:nvSpPr>
          <p:cNvPr id="3912" name="Google Shape;3912;g112e802dc0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3" name="Google Shape;3913;g112e802dc0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59"/>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59"/>
          <p:cNvGrpSpPr/>
          <p:nvPr/>
        </p:nvGrpSpPr>
        <p:grpSpPr>
          <a:xfrm rot="10800000" flipH="1">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60"/>
          <p:cNvGrpSpPr/>
          <p:nvPr/>
        </p:nvGrpSpPr>
        <p:grpSpPr>
          <a:xfrm rot="-5400000" flipH="1">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6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60"/>
          <p:cNvGrpSpPr/>
          <p:nvPr/>
        </p:nvGrpSpPr>
        <p:grpSpPr>
          <a:xfrm rot="10800000" flipH="1">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43"/>
        <p:cNvGrpSpPr/>
        <p:nvPr/>
      </p:nvGrpSpPr>
      <p:grpSpPr>
        <a:xfrm>
          <a:off x="0" y="0"/>
          <a:ext cx="0" cy="0"/>
          <a:chOff x="0" y="0"/>
          <a:chExt cx="0" cy="0"/>
        </a:xfrm>
      </p:grpSpPr>
      <p:sp>
        <p:nvSpPr>
          <p:cNvPr id="244" name="Google Shape;244;p1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46" name="Google Shape;246;p16"/>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47" name="Google Shape;247;p16"/>
          <p:cNvGrpSpPr/>
          <p:nvPr/>
        </p:nvGrpSpPr>
        <p:grpSpPr>
          <a:xfrm rot="-5400000" flipH="1">
            <a:off x="8191799" y="905324"/>
            <a:ext cx="825589" cy="93999"/>
            <a:chOff x="5718423" y="809024"/>
            <a:chExt cx="830071" cy="94500"/>
          </a:xfrm>
        </p:grpSpPr>
        <p:sp>
          <p:nvSpPr>
            <p:cNvPr id="248" name="Google Shape;248;p1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rot="10800000" flipH="1">
            <a:off x="498549" y="419474"/>
            <a:ext cx="429322" cy="93999"/>
            <a:chOff x="5795037" y="809024"/>
            <a:chExt cx="431653" cy="94500"/>
          </a:xfrm>
        </p:grpSpPr>
        <p:sp>
          <p:nvSpPr>
            <p:cNvPr id="254" name="Google Shape;254;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66"/>
        <p:cNvGrpSpPr/>
        <p:nvPr/>
      </p:nvGrpSpPr>
      <p:grpSpPr>
        <a:xfrm>
          <a:off x="0" y="0"/>
          <a:ext cx="0" cy="0"/>
          <a:chOff x="0" y="0"/>
          <a:chExt cx="0" cy="0"/>
        </a:xfrm>
      </p:grpSpPr>
      <p:sp>
        <p:nvSpPr>
          <p:cNvPr id="567" name="Google Shape;567;p3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36"/>
          <p:cNvSpPr txBox="1">
            <a:spLocks noGrp="1"/>
          </p:cNvSpPr>
          <p:nvPr>
            <p:ph type="title" idx="2"/>
          </p:nvPr>
        </p:nvSpPr>
        <p:spPr>
          <a:xfrm>
            <a:off x="1227350"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0" name="Google Shape;570;p36"/>
          <p:cNvSpPr txBox="1">
            <a:spLocks noGrp="1"/>
          </p:cNvSpPr>
          <p:nvPr>
            <p:ph type="subTitle" idx="1"/>
          </p:nvPr>
        </p:nvSpPr>
        <p:spPr>
          <a:xfrm>
            <a:off x="937700"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1" name="Google Shape;571;p36"/>
          <p:cNvSpPr txBox="1">
            <a:spLocks noGrp="1"/>
          </p:cNvSpPr>
          <p:nvPr>
            <p:ph type="title" idx="3"/>
          </p:nvPr>
        </p:nvSpPr>
        <p:spPr>
          <a:xfrm>
            <a:off x="3774099"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2" name="Google Shape;572;p36"/>
          <p:cNvSpPr txBox="1">
            <a:spLocks noGrp="1"/>
          </p:cNvSpPr>
          <p:nvPr>
            <p:ph type="subTitle" idx="4"/>
          </p:nvPr>
        </p:nvSpPr>
        <p:spPr>
          <a:xfrm>
            <a:off x="3484421"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3" name="Google Shape;573;p36"/>
          <p:cNvSpPr txBox="1">
            <a:spLocks noGrp="1"/>
          </p:cNvSpPr>
          <p:nvPr>
            <p:ph type="title" idx="5"/>
          </p:nvPr>
        </p:nvSpPr>
        <p:spPr>
          <a:xfrm>
            <a:off x="6320804" y="3431500"/>
            <a:ext cx="1596000" cy="1785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4" name="Google Shape;574;p36"/>
          <p:cNvSpPr txBox="1">
            <a:spLocks noGrp="1"/>
          </p:cNvSpPr>
          <p:nvPr>
            <p:ph type="subTitle" idx="6"/>
          </p:nvPr>
        </p:nvSpPr>
        <p:spPr>
          <a:xfrm>
            <a:off x="6031149" y="3644100"/>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5" name="Google Shape;575;p36"/>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36"/>
          <p:cNvGrpSpPr/>
          <p:nvPr/>
        </p:nvGrpSpPr>
        <p:grpSpPr>
          <a:xfrm rot="10800000" flipH="1">
            <a:off x="498549" y="419474"/>
            <a:ext cx="429322" cy="93999"/>
            <a:chOff x="5795037" y="809024"/>
            <a:chExt cx="431653" cy="94500"/>
          </a:xfrm>
        </p:grpSpPr>
        <p:sp>
          <p:nvSpPr>
            <p:cNvPr id="577" name="Google Shape;577;p3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6"/>
          <p:cNvGrpSpPr/>
          <p:nvPr/>
        </p:nvGrpSpPr>
        <p:grpSpPr>
          <a:xfrm rot="-5400000" flipH="1">
            <a:off x="8191799" y="905324"/>
            <a:ext cx="825589" cy="93999"/>
            <a:chOff x="5718423" y="809024"/>
            <a:chExt cx="830071" cy="94500"/>
          </a:xfrm>
        </p:grpSpPr>
        <p:sp>
          <p:nvSpPr>
            <p:cNvPr id="581" name="Google Shape;581;p3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1">
  <p:cSld name="CUSTOM_5_1_1">
    <p:spTree>
      <p:nvGrpSpPr>
        <p:cNvPr id="1" name="Shape 641"/>
        <p:cNvGrpSpPr/>
        <p:nvPr/>
      </p:nvGrpSpPr>
      <p:grpSpPr>
        <a:xfrm>
          <a:off x="0" y="0"/>
          <a:ext cx="0" cy="0"/>
          <a:chOff x="0" y="0"/>
          <a:chExt cx="0" cy="0"/>
        </a:xfrm>
      </p:grpSpPr>
      <p:sp>
        <p:nvSpPr>
          <p:cNvPr id="642" name="Google Shape;642;p4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4" name="Google Shape;644;p40"/>
          <p:cNvSpPr txBox="1">
            <a:spLocks noGrp="1"/>
          </p:cNvSpPr>
          <p:nvPr>
            <p:ph type="title" idx="2"/>
          </p:nvPr>
        </p:nvSpPr>
        <p:spPr>
          <a:xfrm>
            <a:off x="2826788" y="1647207"/>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5" name="Google Shape;645;p40"/>
          <p:cNvSpPr txBox="1">
            <a:spLocks noGrp="1"/>
          </p:cNvSpPr>
          <p:nvPr>
            <p:ph type="subTitle" idx="1"/>
          </p:nvPr>
        </p:nvSpPr>
        <p:spPr>
          <a:xfrm>
            <a:off x="2727488" y="1910005"/>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6" name="Google Shape;646;p40"/>
          <p:cNvSpPr txBox="1">
            <a:spLocks noGrp="1"/>
          </p:cNvSpPr>
          <p:nvPr>
            <p:ph type="title" idx="3"/>
          </p:nvPr>
        </p:nvSpPr>
        <p:spPr>
          <a:xfrm>
            <a:off x="6727200" y="1647207"/>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7" name="Google Shape;647;p40"/>
          <p:cNvSpPr txBox="1">
            <a:spLocks noGrp="1"/>
          </p:cNvSpPr>
          <p:nvPr>
            <p:ph type="subTitle" idx="4"/>
          </p:nvPr>
        </p:nvSpPr>
        <p:spPr>
          <a:xfrm>
            <a:off x="6627900" y="1910005"/>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8" name="Google Shape;648;p40"/>
          <p:cNvSpPr txBox="1">
            <a:spLocks noGrp="1"/>
          </p:cNvSpPr>
          <p:nvPr>
            <p:ph type="title" idx="5"/>
          </p:nvPr>
        </p:nvSpPr>
        <p:spPr>
          <a:xfrm>
            <a:off x="2826788" y="3110323"/>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9" name="Google Shape;649;p40"/>
          <p:cNvSpPr txBox="1">
            <a:spLocks noGrp="1"/>
          </p:cNvSpPr>
          <p:nvPr>
            <p:ph type="subTitle" idx="6"/>
          </p:nvPr>
        </p:nvSpPr>
        <p:spPr>
          <a:xfrm>
            <a:off x="2727488" y="3380774"/>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0" name="Google Shape;650;p40"/>
          <p:cNvSpPr txBox="1">
            <a:spLocks noGrp="1"/>
          </p:cNvSpPr>
          <p:nvPr>
            <p:ph type="title" idx="7"/>
          </p:nvPr>
        </p:nvSpPr>
        <p:spPr>
          <a:xfrm>
            <a:off x="6727200" y="3110323"/>
            <a:ext cx="1438800" cy="1902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1" name="Google Shape;651;p40"/>
          <p:cNvSpPr txBox="1">
            <a:spLocks noGrp="1"/>
          </p:cNvSpPr>
          <p:nvPr>
            <p:ph type="subTitle" idx="8"/>
          </p:nvPr>
        </p:nvSpPr>
        <p:spPr>
          <a:xfrm>
            <a:off x="6627900" y="3380773"/>
            <a:ext cx="16374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2" name="Google Shape;652;p40"/>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40"/>
          <p:cNvGrpSpPr/>
          <p:nvPr/>
        </p:nvGrpSpPr>
        <p:grpSpPr>
          <a:xfrm rot="10800000" flipH="1">
            <a:off x="498549" y="419474"/>
            <a:ext cx="429322" cy="93999"/>
            <a:chOff x="5795037" y="809024"/>
            <a:chExt cx="431653" cy="94500"/>
          </a:xfrm>
        </p:grpSpPr>
        <p:sp>
          <p:nvSpPr>
            <p:cNvPr id="654" name="Google Shape;654;p4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40"/>
          <p:cNvGrpSpPr/>
          <p:nvPr/>
        </p:nvGrpSpPr>
        <p:grpSpPr>
          <a:xfrm flipH="1">
            <a:off x="4158122" y="4535409"/>
            <a:ext cx="825589" cy="93999"/>
            <a:chOff x="5718423" y="809024"/>
            <a:chExt cx="830071" cy="94500"/>
          </a:xfrm>
        </p:grpSpPr>
        <p:sp>
          <p:nvSpPr>
            <p:cNvPr id="658" name="Google Shape;658;p4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1">
  <p:cSld name="CUSTOM_14">
    <p:spTree>
      <p:nvGrpSpPr>
        <p:cNvPr id="1" name="Shape 875"/>
        <p:cNvGrpSpPr/>
        <p:nvPr/>
      </p:nvGrpSpPr>
      <p:grpSpPr>
        <a:xfrm>
          <a:off x="0" y="0"/>
          <a:ext cx="0" cy="0"/>
          <a:chOff x="0" y="0"/>
          <a:chExt cx="0" cy="0"/>
        </a:xfrm>
      </p:grpSpPr>
      <p:sp>
        <p:nvSpPr>
          <p:cNvPr id="876" name="Google Shape;876;p55"/>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5"/>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55"/>
          <p:cNvGrpSpPr/>
          <p:nvPr/>
        </p:nvGrpSpPr>
        <p:grpSpPr>
          <a:xfrm rot="10800000" flipH="1">
            <a:off x="498549" y="419474"/>
            <a:ext cx="429322" cy="93999"/>
            <a:chOff x="5795037" y="809024"/>
            <a:chExt cx="431653" cy="94500"/>
          </a:xfrm>
        </p:grpSpPr>
        <p:sp>
          <p:nvSpPr>
            <p:cNvPr id="879" name="Google Shape;879;p55"/>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5"/>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5"/>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55"/>
          <p:cNvGrpSpPr/>
          <p:nvPr/>
        </p:nvGrpSpPr>
        <p:grpSpPr>
          <a:xfrm flipH="1">
            <a:off x="4158122" y="4535409"/>
            <a:ext cx="825589" cy="93999"/>
            <a:chOff x="5718423" y="809024"/>
            <a:chExt cx="830071" cy="94500"/>
          </a:xfrm>
        </p:grpSpPr>
        <p:sp>
          <p:nvSpPr>
            <p:cNvPr id="883" name="Google Shape;883;p55"/>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5"/>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5"/>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5"/>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7" name="Google Shape;887;p55"/>
          <p:cNvSpPr txBox="1">
            <a:spLocks noGrp="1"/>
          </p:cNvSpPr>
          <p:nvPr>
            <p:ph type="title"/>
          </p:nvPr>
        </p:nvSpPr>
        <p:spPr>
          <a:xfrm>
            <a:off x="3201450" y="1370700"/>
            <a:ext cx="4974300" cy="2529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7200">
                <a:solidFill>
                  <a:schemeClr val="dk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7"/>
          <p:cNvGrpSpPr/>
          <p:nvPr/>
        </p:nvGrpSpPr>
        <p:grpSpPr>
          <a:xfrm rot="10800000" flipH="1">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57"/>
          <p:cNvGrpSpPr/>
          <p:nvPr/>
        </p:nvGrpSpPr>
        <p:grpSpPr>
          <a:xfrm rot="-5400000" flipH="1">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15"/>
        <p:cNvGrpSpPr/>
        <p:nvPr/>
      </p:nvGrpSpPr>
      <p:grpSpPr>
        <a:xfrm>
          <a:off x="0" y="0"/>
          <a:ext cx="0" cy="0"/>
          <a:chOff x="0" y="0"/>
          <a:chExt cx="0" cy="0"/>
        </a:xfrm>
      </p:grpSpPr>
      <p:sp>
        <p:nvSpPr>
          <p:cNvPr id="916" name="Google Shape;916;p5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58"/>
          <p:cNvGrpSpPr/>
          <p:nvPr/>
        </p:nvGrpSpPr>
        <p:grpSpPr>
          <a:xfrm rot="10800000" flipH="1">
            <a:off x="498549" y="419474"/>
            <a:ext cx="429322" cy="93999"/>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8"/>
          <p:cNvGrpSpPr/>
          <p:nvPr/>
        </p:nvGrpSpPr>
        <p:grpSpPr>
          <a:xfrm rot="-5400000" flipH="1">
            <a:off x="8191799" y="4126299"/>
            <a:ext cx="825589" cy="93999"/>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2" r:id="rId4"/>
    <p:sldLayoutId id="2147483682" r:id="rId5"/>
    <p:sldLayoutId id="2147483686" r:id="rId6"/>
    <p:sldLayoutId id="2147483701" r:id="rId7"/>
    <p:sldLayoutId id="2147483703" r:id="rId8"/>
    <p:sldLayoutId id="2147483704" r:id="rId9"/>
    <p:sldLayoutId id="2147483705" r:id="rId10"/>
    <p:sldLayoutId id="214748370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webp"/></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468063" y="1499350"/>
            <a:ext cx="480735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txBox="1">
            <a:spLocks noGrp="1"/>
          </p:cNvSpPr>
          <p:nvPr>
            <p:ph type="ctrTitle"/>
          </p:nvPr>
        </p:nvSpPr>
        <p:spPr>
          <a:xfrm>
            <a:off x="520706" y="1913308"/>
            <a:ext cx="4837390" cy="167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dirty="0">
                <a:solidFill>
                  <a:schemeClr val="dk1"/>
                </a:solidFill>
              </a:rPr>
              <a:t>Summer Internship</a:t>
            </a:r>
            <a:br>
              <a:rPr lang="en" sz="3500" dirty="0">
                <a:solidFill>
                  <a:schemeClr val="dk1"/>
                </a:solidFill>
              </a:rPr>
            </a:br>
            <a:r>
              <a:rPr lang="en" sz="3500" dirty="0">
                <a:solidFill>
                  <a:schemeClr val="accent4"/>
                </a:solidFill>
              </a:rPr>
              <a:t>Exposys Data Labs</a:t>
            </a:r>
            <a:br>
              <a:rPr lang="en" sz="3500" dirty="0">
                <a:solidFill>
                  <a:schemeClr val="dk1"/>
                </a:solidFill>
              </a:rPr>
            </a:br>
            <a:r>
              <a:rPr lang="en" sz="3500" dirty="0">
                <a:solidFill>
                  <a:schemeClr val="accent6"/>
                </a:solidFill>
              </a:rPr>
              <a:t>Abhishek Powar</a:t>
            </a:r>
            <a:br>
              <a:rPr lang="en" sz="3500" dirty="0">
                <a:solidFill>
                  <a:schemeClr val="accent6"/>
                </a:solidFill>
              </a:rPr>
            </a:br>
            <a:r>
              <a:rPr lang="en" sz="3500" dirty="0">
                <a:solidFill>
                  <a:schemeClr val="accent6"/>
                </a:solidFill>
              </a:rPr>
              <a:t>2103036</a:t>
            </a:r>
            <a:endParaRPr sz="4000" b="1" dirty="0">
              <a:solidFill>
                <a:schemeClr val="accent6"/>
              </a:solidFill>
            </a:endParaRPr>
          </a:p>
        </p:txBody>
      </p:sp>
      <p:grpSp>
        <p:nvGrpSpPr>
          <p:cNvPr id="964" name="Google Shape;964;p64"/>
          <p:cNvGrpSpPr/>
          <p:nvPr/>
        </p:nvGrpSpPr>
        <p:grpSpPr>
          <a:xfrm flipH="1">
            <a:off x="725449" y="1167312"/>
            <a:ext cx="825589" cy="93999"/>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64"/>
          <p:cNvGrpSpPr/>
          <p:nvPr/>
        </p:nvGrpSpPr>
        <p:grpSpPr>
          <a:xfrm>
            <a:off x="5029270" y="1457228"/>
            <a:ext cx="3384497" cy="2229043"/>
            <a:chOff x="5029270" y="1457228"/>
            <a:chExt cx="3384497" cy="2229043"/>
          </a:xfrm>
        </p:grpSpPr>
        <p:sp>
          <p:nvSpPr>
            <p:cNvPr id="970" name="Google Shape;970;p64"/>
            <p:cNvSpPr/>
            <p:nvPr/>
          </p:nvSpPr>
          <p:spPr>
            <a:xfrm>
              <a:off x="6320045" y="1469966"/>
              <a:ext cx="595034" cy="126373"/>
            </a:xfrm>
            <a:custGeom>
              <a:avLst/>
              <a:gdLst/>
              <a:ahLst/>
              <a:cxnLst/>
              <a:rect l="l" t="t" r="r" b="b"/>
              <a:pathLst>
                <a:path w="48955" h="10397" extrusionOk="0">
                  <a:moveTo>
                    <a:pt x="3111" y="0"/>
                  </a:moveTo>
                  <a:cubicBezTo>
                    <a:pt x="1387" y="0"/>
                    <a:pt x="1" y="1386"/>
                    <a:pt x="1" y="3110"/>
                  </a:cubicBezTo>
                  <a:lnTo>
                    <a:pt x="1" y="7302"/>
                  </a:lnTo>
                  <a:cubicBezTo>
                    <a:pt x="1" y="9010"/>
                    <a:pt x="1387" y="10397"/>
                    <a:pt x="3111" y="10397"/>
                  </a:cubicBezTo>
                  <a:lnTo>
                    <a:pt x="45844" y="10397"/>
                  </a:lnTo>
                  <a:cubicBezTo>
                    <a:pt x="47568" y="10397"/>
                    <a:pt x="48954" y="9010"/>
                    <a:pt x="48954" y="7302"/>
                  </a:cubicBezTo>
                  <a:lnTo>
                    <a:pt x="48954" y="3110"/>
                  </a:lnTo>
                  <a:cubicBezTo>
                    <a:pt x="48954" y="1386"/>
                    <a:pt x="47568" y="0"/>
                    <a:pt x="45844"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5452793" y="1926498"/>
              <a:ext cx="2708802" cy="1327284"/>
            </a:xfrm>
            <a:custGeom>
              <a:avLst/>
              <a:gdLst/>
              <a:ahLst/>
              <a:cxnLst/>
              <a:rect l="l" t="t" r="r" b="b"/>
              <a:pathLst>
                <a:path w="222860" h="109199" extrusionOk="0">
                  <a:moveTo>
                    <a:pt x="10853" y="0"/>
                  </a:moveTo>
                  <a:cubicBezTo>
                    <a:pt x="4869" y="0"/>
                    <a:pt x="1" y="4852"/>
                    <a:pt x="1" y="10836"/>
                  </a:cubicBezTo>
                  <a:lnTo>
                    <a:pt x="1" y="98364"/>
                  </a:lnTo>
                  <a:cubicBezTo>
                    <a:pt x="1" y="104348"/>
                    <a:pt x="4869" y="109199"/>
                    <a:pt x="10853" y="109199"/>
                  </a:cubicBezTo>
                  <a:lnTo>
                    <a:pt x="212025" y="109199"/>
                  </a:lnTo>
                  <a:cubicBezTo>
                    <a:pt x="218009" y="109199"/>
                    <a:pt x="222859" y="104348"/>
                    <a:pt x="222859" y="98364"/>
                  </a:cubicBezTo>
                  <a:lnTo>
                    <a:pt x="222859" y="10836"/>
                  </a:lnTo>
                  <a:cubicBezTo>
                    <a:pt x="222859" y="4852"/>
                    <a:pt x="218009" y="0"/>
                    <a:pt x="212025"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476434" y="1941497"/>
              <a:ext cx="2661544" cy="1297298"/>
            </a:xfrm>
            <a:custGeom>
              <a:avLst/>
              <a:gdLst/>
              <a:ahLst/>
              <a:cxnLst/>
              <a:rect l="l" t="t" r="r" b="b"/>
              <a:pathLst>
                <a:path w="218972"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208135" y="106731"/>
                  </a:lnTo>
                  <a:cubicBezTo>
                    <a:pt x="214119" y="106731"/>
                    <a:pt x="218971" y="101879"/>
                    <a:pt x="218971" y="95895"/>
                  </a:cubicBezTo>
                  <a:lnTo>
                    <a:pt x="218971" y="10853"/>
                  </a:lnTo>
                  <a:cubicBezTo>
                    <a:pt x="218971" y="4852"/>
                    <a:pt x="214119" y="1"/>
                    <a:pt x="208135"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476434" y="1941497"/>
              <a:ext cx="1724646" cy="1297298"/>
            </a:xfrm>
            <a:custGeom>
              <a:avLst/>
              <a:gdLst/>
              <a:ahLst/>
              <a:cxnLst/>
              <a:rect l="l" t="t" r="r" b="b"/>
              <a:pathLst>
                <a:path w="141891" h="106732" extrusionOk="0">
                  <a:moveTo>
                    <a:pt x="10853" y="1"/>
                  </a:moveTo>
                  <a:cubicBezTo>
                    <a:pt x="4851" y="1"/>
                    <a:pt x="0" y="4852"/>
                    <a:pt x="0" y="10853"/>
                  </a:cubicBezTo>
                  <a:lnTo>
                    <a:pt x="0" y="48109"/>
                  </a:lnTo>
                  <a:cubicBezTo>
                    <a:pt x="0" y="49664"/>
                    <a:pt x="981" y="51033"/>
                    <a:pt x="2451" y="51540"/>
                  </a:cubicBezTo>
                  <a:cubicBezTo>
                    <a:pt x="3228" y="51810"/>
                    <a:pt x="3753" y="52554"/>
                    <a:pt x="3753" y="53365"/>
                  </a:cubicBezTo>
                  <a:cubicBezTo>
                    <a:pt x="3753" y="54194"/>
                    <a:pt x="3228" y="54921"/>
                    <a:pt x="2451" y="55191"/>
                  </a:cubicBezTo>
                  <a:cubicBezTo>
                    <a:pt x="981" y="55698"/>
                    <a:pt x="0" y="57084"/>
                    <a:pt x="0" y="58623"/>
                  </a:cubicBezTo>
                  <a:lnTo>
                    <a:pt x="0" y="95895"/>
                  </a:lnTo>
                  <a:cubicBezTo>
                    <a:pt x="0" y="101879"/>
                    <a:pt x="4851" y="106731"/>
                    <a:pt x="10853" y="106731"/>
                  </a:cubicBezTo>
                  <a:lnTo>
                    <a:pt x="141890" y="106731"/>
                  </a:lnTo>
                  <a:lnTo>
                    <a:pt x="141890" y="1"/>
                  </a:ln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7275637" y="2153536"/>
              <a:ext cx="392026" cy="289708"/>
            </a:xfrm>
            <a:custGeom>
              <a:avLst/>
              <a:gdLst/>
              <a:ahLst/>
              <a:cxnLst/>
              <a:rect l="l" t="t" r="r" b="b"/>
              <a:pathLst>
                <a:path w="32253" h="23835" extrusionOk="0">
                  <a:moveTo>
                    <a:pt x="3095" y="1"/>
                  </a:moveTo>
                  <a:cubicBezTo>
                    <a:pt x="1387" y="1"/>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1"/>
                    <a:pt x="29160"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7748407" y="2184761"/>
              <a:ext cx="292783" cy="37607"/>
            </a:xfrm>
            <a:custGeom>
              <a:avLst/>
              <a:gdLst/>
              <a:ahLst/>
              <a:cxnLst/>
              <a:rect l="l" t="t" r="r" b="b"/>
              <a:pathLst>
                <a:path w="24088" h="3094" extrusionOk="0">
                  <a:moveTo>
                    <a:pt x="1556" y="1"/>
                  </a:moveTo>
                  <a:cubicBezTo>
                    <a:pt x="693" y="1"/>
                    <a:pt x="1" y="693"/>
                    <a:pt x="1" y="1539"/>
                  </a:cubicBezTo>
                  <a:cubicBezTo>
                    <a:pt x="1" y="2401"/>
                    <a:pt x="693" y="3094"/>
                    <a:pt x="1556" y="3094"/>
                  </a:cubicBezTo>
                  <a:lnTo>
                    <a:pt x="22533" y="3094"/>
                  </a:lnTo>
                  <a:cubicBezTo>
                    <a:pt x="23395" y="3094"/>
                    <a:pt x="24088" y="2401"/>
                    <a:pt x="24088" y="1539"/>
                  </a:cubicBezTo>
                  <a:cubicBezTo>
                    <a:pt x="24088" y="693"/>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7748407" y="2279690"/>
              <a:ext cx="292783" cy="37607"/>
            </a:xfrm>
            <a:custGeom>
              <a:avLst/>
              <a:gdLst/>
              <a:ahLst/>
              <a:cxnLst/>
              <a:rect l="l" t="t" r="r" b="b"/>
              <a:pathLst>
                <a:path w="24088" h="3094" extrusionOk="0">
                  <a:moveTo>
                    <a:pt x="1556" y="0"/>
                  </a:moveTo>
                  <a:cubicBezTo>
                    <a:pt x="693" y="0"/>
                    <a:pt x="1" y="693"/>
                    <a:pt x="1" y="1538"/>
                  </a:cubicBezTo>
                  <a:cubicBezTo>
                    <a:pt x="1" y="2401"/>
                    <a:pt x="693" y="3093"/>
                    <a:pt x="1556" y="3093"/>
                  </a:cubicBezTo>
                  <a:lnTo>
                    <a:pt x="22533" y="3093"/>
                  </a:lnTo>
                  <a:cubicBezTo>
                    <a:pt x="23395" y="3093"/>
                    <a:pt x="24088" y="2401"/>
                    <a:pt x="24088" y="1538"/>
                  </a:cubicBezTo>
                  <a:cubicBezTo>
                    <a:pt x="24088" y="693"/>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7748407" y="2374618"/>
              <a:ext cx="169097" cy="37595"/>
            </a:xfrm>
            <a:custGeom>
              <a:avLst/>
              <a:gdLst/>
              <a:ahLst/>
              <a:cxnLst/>
              <a:rect l="l" t="t" r="r" b="b"/>
              <a:pathLst>
                <a:path w="13912" h="3093" extrusionOk="0">
                  <a:moveTo>
                    <a:pt x="1556" y="0"/>
                  </a:moveTo>
                  <a:cubicBezTo>
                    <a:pt x="693" y="0"/>
                    <a:pt x="1" y="692"/>
                    <a:pt x="1" y="1538"/>
                  </a:cubicBezTo>
                  <a:cubicBezTo>
                    <a:pt x="1" y="2400"/>
                    <a:pt x="693" y="3093"/>
                    <a:pt x="1556" y="3093"/>
                  </a:cubicBezTo>
                  <a:lnTo>
                    <a:pt x="12357" y="3093"/>
                  </a:lnTo>
                  <a:cubicBezTo>
                    <a:pt x="13219" y="3093"/>
                    <a:pt x="13912" y="2400"/>
                    <a:pt x="13912" y="1538"/>
                  </a:cubicBezTo>
                  <a:cubicBezTo>
                    <a:pt x="13912" y="692"/>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7275637" y="2514738"/>
              <a:ext cx="392026" cy="289708"/>
            </a:xfrm>
            <a:custGeom>
              <a:avLst/>
              <a:gdLst/>
              <a:ahLst/>
              <a:cxnLst/>
              <a:rect l="l" t="t" r="r" b="b"/>
              <a:pathLst>
                <a:path w="32253" h="23835" extrusionOk="0">
                  <a:moveTo>
                    <a:pt x="3095" y="0"/>
                  </a:moveTo>
                  <a:cubicBezTo>
                    <a:pt x="1387" y="0"/>
                    <a:pt x="1" y="1387"/>
                    <a:pt x="1" y="3093"/>
                  </a:cubicBezTo>
                  <a:lnTo>
                    <a:pt x="1" y="20741"/>
                  </a:lnTo>
                  <a:cubicBezTo>
                    <a:pt x="1" y="22449"/>
                    <a:pt x="1387" y="23835"/>
                    <a:pt x="3095" y="23835"/>
                  </a:cubicBezTo>
                  <a:lnTo>
                    <a:pt x="29160" y="23835"/>
                  </a:lnTo>
                  <a:cubicBezTo>
                    <a:pt x="30867" y="23835"/>
                    <a:pt x="32253" y="22449"/>
                    <a:pt x="32253" y="20741"/>
                  </a:cubicBezTo>
                  <a:lnTo>
                    <a:pt x="32253" y="3093"/>
                  </a:lnTo>
                  <a:cubicBezTo>
                    <a:pt x="32253" y="1387"/>
                    <a:pt x="30867" y="0"/>
                    <a:pt x="29160"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7748407" y="2545757"/>
              <a:ext cx="292783" cy="37813"/>
            </a:xfrm>
            <a:custGeom>
              <a:avLst/>
              <a:gdLst/>
              <a:ahLst/>
              <a:cxnLst/>
              <a:rect l="l" t="t" r="r" b="b"/>
              <a:pathLst>
                <a:path w="24088" h="3111" extrusionOk="0">
                  <a:moveTo>
                    <a:pt x="1556" y="0"/>
                  </a:moveTo>
                  <a:cubicBezTo>
                    <a:pt x="693" y="0"/>
                    <a:pt x="1" y="694"/>
                    <a:pt x="1" y="1555"/>
                  </a:cubicBezTo>
                  <a:cubicBezTo>
                    <a:pt x="1" y="2418"/>
                    <a:pt x="693" y="3110"/>
                    <a:pt x="1556" y="3110"/>
                  </a:cubicBezTo>
                  <a:lnTo>
                    <a:pt x="22533" y="3110"/>
                  </a:lnTo>
                  <a:cubicBezTo>
                    <a:pt x="23395" y="3110"/>
                    <a:pt x="24088" y="2418"/>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7748407" y="2640673"/>
              <a:ext cx="292783" cy="37825"/>
            </a:xfrm>
            <a:custGeom>
              <a:avLst/>
              <a:gdLst/>
              <a:ahLst/>
              <a:cxnLst/>
              <a:rect l="l" t="t" r="r" b="b"/>
              <a:pathLst>
                <a:path w="24088" h="3112" extrusionOk="0">
                  <a:moveTo>
                    <a:pt x="1556" y="1"/>
                  </a:moveTo>
                  <a:cubicBezTo>
                    <a:pt x="693" y="1"/>
                    <a:pt x="1" y="694"/>
                    <a:pt x="1" y="1556"/>
                  </a:cubicBezTo>
                  <a:cubicBezTo>
                    <a:pt x="1" y="2419"/>
                    <a:pt x="693" y="3111"/>
                    <a:pt x="1556" y="3111"/>
                  </a:cubicBezTo>
                  <a:lnTo>
                    <a:pt x="22533" y="3111"/>
                  </a:lnTo>
                  <a:cubicBezTo>
                    <a:pt x="23395" y="3111"/>
                    <a:pt x="24088" y="2419"/>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7748407" y="2735601"/>
              <a:ext cx="169097" cy="37813"/>
            </a:xfrm>
            <a:custGeom>
              <a:avLst/>
              <a:gdLst/>
              <a:ahLst/>
              <a:cxnLst/>
              <a:rect l="l" t="t" r="r" b="b"/>
              <a:pathLst>
                <a:path w="13912" h="3111" extrusionOk="0">
                  <a:moveTo>
                    <a:pt x="1556" y="0"/>
                  </a:moveTo>
                  <a:cubicBezTo>
                    <a:pt x="693" y="0"/>
                    <a:pt x="1" y="694"/>
                    <a:pt x="1" y="1555"/>
                  </a:cubicBezTo>
                  <a:cubicBezTo>
                    <a:pt x="1" y="2418"/>
                    <a:pt x="693" y="3111"/>
                    <a:pt x="1556" y="3111"/>
                  </a:cubicBezTo>
                  <a:lnTo>
                    <a:pt x="12357" y="3111"/>
                  </a:lnTo>
                  <a:cubicBezTo>
                    <a:pt x="13219" y="3111"/>
                    <a:pt x="13912" y="2418"/>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7275637" y="2875940"/>
              <a:ext cx="392026" cy="289708"/>
            </a:xfrm>
            <a:custGeom>
              <a:avLst/>
              <a:gdLst/>
              <a:ahLst/>
              <a:cxnLst/>
              <a:rect l="l" t="t" r="r" b="b"/>
              <a:pathLst>
                <a:path w="32253" h="23835" extrusionOk="0">
                  <a:moveTo>
                    <a:pt x="3095" y="0"/>
                  </a:moveTo>
                  <a:cubicBezTo>
                    <a:pt x="1387" y="0"/>
                    <a:pt x="1" y="1386"/>
                    <a:pt x="1" y="3093"/>
                  </a:cubicBezTo>
                  <a:lnTo>
                    <a:pt x="1" y="20740"/>
                  </a:lnTo>
                  <a:cubicBezTo>
                    <a:pt x="1" y="22448"/>
                    <a:pt x="1387" y="23835"/>
                    <a:pt x="3095" y="23835"/>
                  </a:cubicBezTo>
                  <a:lnTo>
                    <a:pt x="29160" y="23835"/>
                  </a:lnTo>
                  <a:cubicBezTo>
                    <a:pt x="30867" y="23835"/>
                    <a:pt x="32253" y="22448"/>
                    <a:pt x="32253" y="20740"/>
                  </a:cubicBezTo>
                  <a:lnTo>
                    <a:pt x="32253" y="3093"/>
                  </a:lnTo>
                  <a:cubicBezTo>
                    <a:pt x="32253" y="1386"/>
                    <a:pt x="30867" y="0"/>
                    <a:pt x="29160"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7748407" y="2906959"/>
              <a:ext cx="292783" cy="37619"/>
            </a:xfrm>
            <a:custGeom>
              <a:avLst/>
              <a:gdLst/>
              <a:ahLst/>
              <a:cxnLst/>
              <a:rect l="l" t="t" r="r" b="b"/>
              <a:pathLst>
                <a:path w="24088" h="3095" extrusionOk="0">
                  <a:moveTo>
                    <a:pt x="1556" y="0"/>
                  </a:moveTo>
                  <a:cubicBezTo>
                    <a:pt x="693" y="0"/>
                    <a:pt x="1" y="694"/>
                    <a:pt x="1" y="1555"/>
                  </a:cubicBezTo>
                  <a:cubicBezTo>
                    <a:pt x="1" y="2400"/>
                    <a:pt x="693" y="3094"/>
                    <a:pt x="1556" y="3094"/>
                  </a:cubicBezTo>
                  <a:lnTo>
                    <a:pt x="22533" y="3094"/>
                  </a:lnTo>
                  <a:cubicBezTo>
                    <a:pt x="23395" y="3094"/>
                    <a:pt x="24088" y="2400"/>
                    <a:pt x="24088" y="1555"/>
                  </a:cubicBezTo>
                  <a:cubicBezTo>
                    <a:pt x="24088" y="694"/>
                    <a:pt x="23395" y="0"/>
                    <a:pt x="22533"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7748407" y="3001875"/>
              <a:ext cx="292783" cy="37619"/>
            </a:xfrm>
            <a:custGeom>
              <a:avLst/>
              <a:gdLst/>
              <a:ahLst/>
              <a:cxnLst/>
              <a:rect l="l" t="t" r="r" b="b"/>
              <a:pathLst>
                <a:path w="24088" h="3095" extrusionOk="0">
                  <a:moveTo>
                    <a:pt x="1556" y="1"/>
                  </a:moveTo>
                  <a:cubicBezTo>
                    <a:pt x="693" y="1"/>
                    <a:pt x="1" y="694"/>
                    <a:pt x="1" y="1556"/>
                  </a:cubicBezTo>
                  <a:cubicBezTo>
                    <a:pt x="1" y="2401"/>
                    <a:pt x="693" y="3095"/>
                    <a:pt x="1556" y="3095"/>
                  </a:cubicBezTo>
                  <a:lnTo>
                    <a:pt x="22533" y="3095"/>
                  </a:lnTo>
                  <a:cubicBezTo>
                    <a:pt x="23395" y="3095"/>
                    <a:pt x="24088" y="2401"/>
                    <a:pt x="24088" y="1556"/>
                  </a:cubicBezTo>
                  <a:cubicBezTo>
                    <a:pt x="24088" y="694"/>
                    <a:pt x="23395" y="1"/>
                    <a:pt x="22533" y="1"/>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4"/>
            <p:cNvSpPr/>
            <p:nvPr/>
          </p:nvSpPr>
          <p:spPr>
            <a:xfrm>
              <a:off x="7748407" y="3096803"/>
              <a:ext cx="169097" cy="37619"/>
            </a:xfrm>
            <a:custGeom>
              <a:avLst/>
              <a:gdLst/>
              <a:ahLst/>
              <a:cxnLst/>
              <a:rect l="l" t="t" r="r" b="b"/>
              <a:pathLst>
                <a:path w="13912" h="3095" extrusionOk="0">
                  <a:moveTo>
                    <a:pt x="1556" y="0"/>
                  </a:moveTo>
                  <a:cubicBezTo>
                    <a:pt x="693" y="0"/>
                    <a:pt x="1" y="694"/>
                    <a:pt x="1" y="1555"/>
                  </a:cubicBezTo>
                  <a:cubicBezTo>
                    <a:pt x="1" y="2400"/>
                    <a:pt x="693" y="3094"/>
                    <a:pt x="1556" y="3094"/>
                  </a:cubicBezTo>
                  <a:lnTo>
                    <a:pt x="12357" y="3094"/>
                  </a:lnTo>
                  <a:cubicBezTo>
                    <a:pt x="13219" y="3094"/>
                    <a:pt x="13912" y="2400"/>
                    <a:pt x="13912" y="1555"/>
                  </a:cubicBezTo>
                  <a:cubicBezTo>
                    <a:pt x="13912" y="694"/>
                    <a:pt x="13219" y="0"/>
                    <a:pt x="12357"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4"/>
            <p:cNvSpPr/>
            <p:nvPr/>
          </p:nvSpPr>
          <p:spPr>
            <a:xfrm>
              <a:off x="5920835" y="3483481"/>
              <a:ext cx="99863" cy="100070"/>
            </a:xfrm>
            <a:custGeom>
              <a:avLst/>
              <a:gdLst/>
              <a:ahLst/>
              <a:cxnLst/>
              <a:rect l="l" t="t" r="r" b="b"/>
              <a:pathLst>
                <a:path w="8216" h="8233" extrusionOk="0">
                  <a:moveTo>
                    <a:pt x="4109" y="0"/>
                  </a:moveTo>
                  <a:cubicBezTo>
                    <a:pt x="1844" y="0"/>
                    <a:pt x="0" y="1843"/>
                    <a:pt x="0" y="4108"/>
                  </a:cubicBezTo>
                  <a:cubicBezTo>
                    <a:pt x="0" y="6373"/>
                    <a:pt x="1844" y="8233"/>
                    <a:pt x="4109" y="8233"/>
                  </a:cubicBezTo>
                  <a:cubicBezTo>
                    <a:pt x="6374" y="8233"/>
                    <a:pt x="8216" y="6373"/>
                    <a:pt x="8216" y="4108"/>
                  </a:cubicBezTo>
                  <a:cubicBezTo>
                    <a:pt x="8216" y="1843"/>
                    <a:pt x="6374" y="0"/>
                    <a:pt x="4109" y="0"/>
                  </a:cubicBez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4"/>
            <p:cNvSpPr/>
            <p:nvPr/>
          </p:nvSpPr>
          <p:spPr>
            <a:xfrm>
              <a:off x="6613861" y="1706048"/>
              <a:ext cx="1714363" cy="373126"/>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4"/>
            <p:cNvSpPr/>
            <p:nvPr/>
          </p:nvSpPr>
          <p:spPr>
            <a:xfrm>
              <a:off x="6617556" y="1709743"/>
              <a:ext cx="1706973" cy="36573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solidFill>
              <a:schemeClr val="accen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4"/>
            <p:cNvSpPr/>
            <p:nvPr/>
          </p:nvSpPr>
          <p:spPr>
            <a:xfrm>
              <a:off x="6703441" y="1776095"/>
              <a:ext cx="233006" cy="233006"/>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4"/>
            <p:cNvSpPr/>
            <p:nvPr/>
          </p:nvSpPr>
          <p:spPr>
            <a:xfrm>
              <a:off x="7036480" y="1829515"/>
              <a:ext cx="674952" cy="37619"/>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4"/>
            <p:cNvSpPr/>
            <p:nvPr/>
          </p:nvSpPr>
          <p:spPr>
            <a:xfrm>
              <a:off x="7759285" y="1829515"/>
              <a:ext cx="477304" cy="37619"/>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7036480" y="1924444"/>
              <a:ext cx="265058" cy="37619"/>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rgbClr val="FFFFFF"/>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5673267" y="1457228"/>
              <a:ext cx="459825" cy="389778"/>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5817909" y="1559948"/>
              <a:ext cx="170543" cy="138710"/>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lt1"/>
            </a:solidFill>
            <a:ln>
              <a:noFill/>
            </a:ln>
            <a:effectLst>
              <a:outerShdw blurRad="57150" dist="19050" dir="5400000" algn="bl" rotWithShape="0">
                <a:schemeClr val="dk1">
                  <a:alpha val="25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5300175" y="2956587"/>
              <a:ext cx="436622" cy="284980"/>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5374951" y="3039798"/>
              <a:ext cx="287058" cy="60822"/>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7782513" y="1481684"/>
              <a:ext cx="269993" cy="269981"/>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lt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7870039" y="1520494"/>
              <a:ext cx="97189" cy="96192"/>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7823803" y="1637592"/>
              <a:ext cx="184727" cy="105673"/>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64"/>
            <p:cNvGrpSpPr/>
            <p:nvPr/>
          </p:nvGrpSpPr>
          <p:grpSpPr>
            <a:xfrm>
              <a:off x="5306560" y="1715806"/>
              <a:ext cx="454888" cy="454888"/>
              <a:chOff x="5289166" y="402821"/>
              <a:chExt cx="801000" cy="801000"/>
            </a:xfrm>
          </p:grpSpPr>
          <p:sp>
            <p:nvSpPr>
              <p:cNvPr id="1001" name="Google Shape;1001;p64"/>
              <p:cNvSpPr/>
              <p:nvPr/>
            </p:nvSpPr>
            <p:spPr>
              <a:xfrm>
                <a:off x="5289166" y="402821"/>
                <a:ext cx="801000" cy="801000"/>
              </a:xfrm>
              <a:prstGeom prst="blockArc">
                <a:avLst>
                  <a:gd name="adj1" fmla="val 10800000"/>
                  <a:gd name="adj2" fmla="val 0"/>
                  <a:gd name="adj3" fmla="val 25000"/>
                </a:avLst>
              </a:prstGeom>
              <a:solidFill>
                <a:schemeClr val="lt1"/>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rot="10800000" flipH="1">
                <a:off x="5289166" y="402821"/>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64"/>
            <p:cNvSpPr/>
            <p:nvPr/>
          </p:nvSpPr>
          <p:spPr>
            <a:xfrm>
              <a:off x="8072364" y="2213821"/>
              <a:ext cx="292491" cy="292491"/>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64"/>
            <p:cNvGrpSpPr/>
            <p:nvPr/>
          </p:nvGrpSpPr>
          <p:grpSpPr>
            <a:xfrm>
              <a:off x="6387030" y="2729646"/>
              <a:ext cx="995046" cy="816206"/>
              <a:chOff x="6710430" y="2844909"/>
              <a:chExt cx="995046" cy="816206"/>
            </a:xfrm>
          </p:grpSpPr>
          <p:sp>
            <p:nvSpPr>
              <p:cNvPr id="1005" name="Google Shape;1005;p64"/>
              <p:cNvSpPr/>
              <p:nvPr/>
            </p:nvSpPr>
            <p:spPr>
              <a:xfrm>
                <a:off x="6710430" y="2844909"/>
                <a:ext cx="995046" cy="655225"/>
              </a:xfrm>
              <a:custGeom>
                <a:avLst/>
                <a:gdLst/>
                <a:ahLst/>
                <a:cxnLst/>
                <a:rect l="l" t="t" r="r" b="b"/>
                <a:pathLst>
                  <a:path w="81865" h="53907" extrusionOk="0">
                    <a:moveTo>
                      <a:pt x="3110" y="0"/>
                    </a:moveTo>
                    <a:cubicBezTo>
                      <a:pt x="1386" y="0"/>
                      <a:pt x="0" y="1386"/>
                      <a:pt x="0" y="3094"/>
                    </a:cubicBezTo>
                    <a:lnTo>
                      <a:pt x="0" y="50813"/>
                    </a:lnTo>
                    <a:cubicBezTo>
                      <a:pt x="0" y="52521"/>
                      <a:pt x="1386" y="53907"/>
                      <a:pt x="3110" y="53907"/>
                    </a:cubicBezTo>
                    <a:lnTo>
                      <a:pt x="78771" y="53907"/>
                    </a:lnTo>
                    <a:cubicBezTo>
                      <a:pt x="80478" y="53907"/>
                      <a:pt x="81864" y="52521"/>
                      <a:pt x="81864" y="50813"/>
                    </a:cubicBezTo>
                    <a:lnTo>
                      <a:pt x="81864" y="3094"/>
                    </a:lnTo>
                    <a:cubicBezTo>
                      <a:pt x="81864" y="1386"/>
                      <a:pt x="80478" y="0"/>
                      <a:pt x="78771" y="0"/>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6748231" y="2882515"/>
                <a:ext cx="919672" cy="580024"/>
              </a:xfrm>
              <a:custGeom>
                <a:avLst/>
                <a:gdLst/>
                <a:ahLst/>
                <a:cxnLst/>
                <a:rect l="l" t="t" r="r" b="b"/>
                <a:pathLst>
                  <a:path w="75662" h="47719" extrusionOk="0">
                    <a:moveTo>
                      <a:pt x="0" y="0"/>
                    </a:moveTo>
                    <a:lnTo>
                      <a:pt x="0" y="47719"/>
                    </a:lnTo>
                    <a:lnTo>
                      <a:pt x="75661" y="47719"/>
                    </a:lnTo>
                    <a:lnTo>
                      <a:pt x="75661" y="0"/>
                    </a:lnTo>
                    <a:close/>
                  </a:path>
                </a:pathLst>
              </a:custGeom>
              <a:solidFill>
                <a:schemeClr val="dk2"/>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6748231" y="3005570"/>
                <a:ext cx="919672" cy="456967"/>
              </a:xfrm>
              <a:custGeom>
                <a:avLst/>
                <a:gdLst/>
                <a:ahLst/>
                <a:cxnLst/>
                <a:rect l="l" t="t" r="r" b="b"/>
                <a:pathLst>
                  <a:path w="75662" h="37595" extrusionOk="0">
                    <a:moveTo>
                      <a:pt x="23395" y="1"/>
                    </a:moveTo>
                    <a:lnTo>
                      <a:pt x="0" y="33200"/>
                    </a:lnTo>
                    <a:lnTo>
                      <a:pt x="0" y="37595"/>
                    </a:lnTo>
                    <a:lnTo>
                      <a:pt x="75661" y="37595"/>
                    </a:lnTo>
                    <a:lnTo>
                      <a:pt x="57946" y="12442"/>
                    </a:lnTo>
                    <a:lnTo>
                      <a:pt x="49089" y="25018"/>
                    </a:lnTo>
                    <a:lnTo>
                      <a:pt x="45048" y="30749"/>
                    </a:lnTo>
                    <a:lnTo>
                      <a:pt x="36630" y="18798"/>
                    </a:lnTo>
                    <a:lnTo>
                      <a:pt x="23395" y="1"/>
                    </a:lnTo>
                    <a:close/>
                  </a:path>
                </a:pathLst>
              </a:custGeom>
              <a:solidFill>
                <a:schemeClr val="dk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7225498" y="2979486"/>
                <a:ext cx="140560" cy="140548"/>
              </a:xfrm>
              <a:custGeom>
                <a:avLst/>
                <a:gdLst/>
                <a:ahLst/>
                <a:cxnLst/>
                <a:rect l="l" t="t" r="r" b="b"/>
                <a:pathLst>
                  <a:path w="11564" h="11563" extrusionOk="0">
                    <a:moveTo>
                      <a:pt x="5782" y="1"/>
                    </a:moveTo>
                    <a:cubicBezTo>
                      <a:pt x="2588" y="1"/>
                      <a:pt x="1" y="2586"/>
                      <a:pt x="1" y="5782"/>
                    </a:cubicBezTo>
                    <a:cubicBezTo>
                      <a:pt x="1" y="8976"/>
                      <a:pt x="2588" y="11563"/>
                      <a:pt x="5782" y="11563"/>
                    </a:cubicBezTo>
                    <a:cubicBezTo>
                      <a:pt x="8978" y="11563"/>
                      <a:pt x="11563" y="8976"/>
                      <a:pt x="11563" y="5782"/>
                    </a:cubicBezTo>
                    <a:cubicBezTo>
                      <a:pt x="11563" y="2586"/>
                      <a:pt x="8978" y="1"/>
                      <a:pt x="5782" y="1"/>
                    </a:cubicBezTo>
                    <a:close/>
                  </a:path>
                </a:pathLst>
              </a:custGeom>
              <a:solidFill>
                <a:schemeClr val="lt1"/>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p:nvPr/>
            </p:nvSpPr>
            <p:spPr>
              <a:xfrm>
                <a:off x="7321087" y="3433715"/>
                <a:ext cx="227400" cy="227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64"/>
            <p:cNvSpPr/>
            <p:nvPr/>
          </p:nvSpPr>
          <p:spPr>
            <a:xfrm>
              <a:off x="6878913" y="3637361"/>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4"/>
            <p:cNvSpPr/>
            <p:nvPr/>
          </p:nvSpPr>
          <p:spPr>
            <a:xfrm>
              <a:off x="8364857" y="248429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4"/>
            <p:cNvSpPr/>
            <p:nvPr/>
          </p:nvSpPr>
          <p:spPr>
            <a:xfrm>
              <a:off x="7170539" y="1473072"/>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4"/>
            <p:cNvSpPr/>
            <p:nvPr/>
          </p:nvSpPr>
          <p:spPr>
            <a:xfrm>
              <a:off x="5226503" y="2396433"/>
              <a:ext cx="48910" cy="48910"/>
            </a:xfrm>
            <a:prstGeom prst="ellipse">
              <a:avLst/>
            </a:prstGeom>
            <a:solidFill>
              <a:schemeClr val="lt1"/>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4"/>
            <p:cNvSpPr/>
            <p:nvPr/>
          </p:nvSpPr>
          <p:spPr>
            <a:xfrm>
              <a:off x="5029270" y="2748958"/>
              <a:ext cx="270900" cy="270900"/>
            </a:xfrm>
            <a:prstGeom prst="ellipse">
              <a:avLst/>
            </a:prstGeom>
            <a:solidFill>
              <a:schemeClr val="accent3"/>
            </a:soli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73"/>
          <p:cNvSpPr/>
          <p:nvPr/>
        </p:nvSpPr>
        <p:spPr>
          <a:xfrm>
            <a:off x="6470396" y="1563534"/>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3"/>
          <p:cNvSpPr/>
          <p:nvPr/>
        </p:nvSpPr>
        <p:spPr>
          <a:xfrm>
            <a:off x="6470396" y="30426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3"/>
          <p:cNvSpPr/>
          <p:nvPr/>
        </p:nvSpPr>
        <p:spPr>
          <a:xfrm>
            <a:off x="2569984" y="3042650"/>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3"/>
          <p:cNvSpPr/>
          <p:nvPr/>
        </p:nvSpPr>
        <p:spPr>
          <a:xfrm>
            <a:off x="2569984" y="1563534"/>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Internship Details</a:t>
            </a:r>
          </a:p>
        </p:txBody>
      </p:sp>
      <p:sp>
        <p:nvSpPr>
          <p:cNvPr id="1362" name="Google Shape;1362;p73"/>
          <p:cNvSpPr txBox="1">
            <a:spLocks noGrp="1"/>
          </p:cNvSpPr>
          <p:nvPr>
            <p:ph type="subTitle" idx="6"/>
          </p:nvPr>
        </p:nvSpPr>
        <p:spPr>
          <a:xfrm>
            <a:off x="2664208" y="3448423"/>
            <a:ext cx="1935166" cy="665400"/>
          </a:xfrm>
          <a:prstGeom prst="rect">
            <a:avLst/>
          </a:prstGeom>
        </p:spPr>
        <p:txBody>
          <a:bodyPr spcFirstLastPara="1" wrap="square" lIns="91425" tIns="91425" rIns="91425" bIns="91425" anchor="ctr" anchorCtr="0">
            <a:noAutofit/>
          </a:bodyPr>
          <a:lstStyle/>
          <a:p>
            <a:pPr marL="0" lvl="0" indent="0"/>
            <a:r>
              <a:rPr lang="en-US" b="1" dirty="0"/>
              <a:t>The purpose of this project is to send huge bulk mail at a time.</a:t>
            </a:r>
            <a:endParaRPr dirty="0"/>
          </a:p>
        </p:txBody>
      </p:sp>
      <p:sp>
        <p:nvSpPr>
          <p:cNvPr id="1363" name="Google Shape;1363;p73"/>
          <p:cNvSpPr txBox="1">
            <a:spLocks noGrp="1"/>
          </p:cNvSpPr>
          <p:nvPr>
            <p:ph type="title" idx="2"/>
          </p:nvPr>
        </p:nvSpPr>
        <p:spPr>
          <a:xfrm>
            <a:off x="2635198" y="1590674"/>
            <a:ext cx="1807094" cy="281801"/>
          </a:xfrm>
          <a:prstGeom prst="rect">
            <a:avLst/>
          </a:prstGeom>
        </p:spPr>
        <p:txBody>
          <a:bodyPr spcFirstLastPara="1" wrap="square" lIns="91425" tIns="91425" rIns="91425" bIns="91425" anchor="ctr" anchorCtr="0">
            <a:noAutofit/>
          </a:bodyPr>
          <a:lstStyle/>
          <a:p>
            <a:pPr lvl="0"/>
            <a:r>
              <a:rPr lang="en-IN" sz="1500" dirty="0"/>
              <a:t>Company Name</a:t>
            </a:r>
            <a:endParaRPr sz="1500" dirty="0"/>
          </a:p>
        </p:txBody>
      </p:sp>
      <p:sp>
        <p:nvSpPr>
          <p:cNvPr id="1364" name="Google Shape;1364;p73"/>
          <p:cNvSpPr txBox="1">
            <a:spLocks noGrp="1"/>
          </p:cNvSpPr>
          <p:nvPr>
            <p:ph type="subTitle" idx="1"/>
          </p:nvPr>
        </p:nvSpPr>
        <p:spPr>
          <a:xfrm>
            <a:off x="2601269" y="1942259"/>
            <a:ext cx="1940316" cy="665400"/>
          </a:xfrm>
          <a:prstGeom prst="rect">
            <a:avLst/>
          </a:prstGeom>
        </p:spPr>
        <p:txBody>
          <a:bodyPr spcFirstLastPara="1" wrap="square" lIns="91425" tIns="91425" rIns="91425" bIns="91425" anchor="ctr" anchorCtr="0">
            <a:noAutofit/>
          </a:bodyPr>
          <a:lstStyle/>
          <a:p>
            <a:pPr marL="0" lvl="0" indent="0"/>
            <a:r>
              <a:rPr lang="en-US" sz="2800" dirty="0" err="1"/>
              <a:t>Exposys</a:t>
            </a:r>
            <a:r>
              <a:rPr lang="en-US" sz="2800" dirty="0"/>
              <a:t> Data Labs</a:t>
            </a:r>
            <a:endParaRPr sz="2800" dirty="0"/>
          </a:p>
        </p:txBody>
      </p:sp>
      <p:sp>
        <p:nvSpPr>
          <p:cNvPr id="1365" name="Google Shape;1365;p73"/>
          <p:cNvSpPr txBox="1">
            <a:spLocks noGrp="1"/>
          </p:cNvSpPr>
          <p:nvPr>
            <p:ph type="title" idx="3"/>
          </p:nvPr>
        </p:nvSpPr>
        <p:spPr>
          <a:xfrm>
            <a:off x="6727200" y="1647207"/>
            <a:ext cx="1438800" cy="190200"/>
          </a:xfrm>
          <a:prstGeom prst="rect">
            <a:avLst/>
          </a:prstGeom>
        </p:spPr>
        <p:txBody>
          <a:bodyPr spcFirstLastPara="1" wrap="square" lIns="91425" tIns="91425" rIns="91425" bIns="91425" anchor="ctr" anchorCtr="0">
            <a:noAutofit/>
          </a:bodyPr>
          <a:lstStyle/>
          <a:p>
            <a:pPr lvl="0"/>
            <a:r>
              <a:rPr lang="en-IN" dirty="0"/>
              <a:t>Duration</a:t>
            </a:r>
            <a:endParaRPr dirty="0"/>
          </a:p>
        </p:txBody>
      </p:sp>
      <p:sp>
        <p:nvSpPr>
          <p:cNvPr id="1366" name="Google Shape;1366;p73"/>
          <p:cNvSpPr txBox="1">
            <a:spLocks noGrp="1"/>
          </p:cNvSpPr>
          <p:nvPr>
            <p:ph type="subTitle" idx="4"/>
          </p:nvPr>
        </p:nvSpPr>
        <p:spPr>
          <a:xfrm>
            <a:off x="6627900" y="1910005"/>
            <a:ext cx="1637400" cy="6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t>5 Weeks</a:t>
            </a:r>
            <a:endParaRPr sz="2600" dirty="0"/>
          </a:p>
        </p:txBody>
      </p:sp>
      <p:sp>
        <p:nvSpPr>
          <p:cNvPr id="1367" name="Google Shape;1367;p73"/>
          <p:cNvSpPr txBox="1">
            <a:spLocks noGrp="1"/>
          </p:cNvSpPr>
          <p:nvPr>
            <p:ph type="title" idx="5"/>
          </p:nvPr>
        </p:nvSpPr>
        <p:spPr>
          <a:xfrm>
            <a:off x="2826788" y="3110323"/>
            <a:ext cx="1438800" cy="190200"/>
          </a:xfrm>
          <a:prstGeom prst="rect">
            <a:avLst/>
          </a:prstGeom>
        </p:spPr>
        <p:txBody>
          <a:bodyPr spcFirstLastPara="1" wrap="square" lIns="91425" tIns="91425" rIns="91425" bIns="91425" anchor="ctr" anchorCtr="0">
            <a:noAutofit/>
          </a:bodyPr>
          <a:lstStyle/>
          <a:p>
            <a:pPr lvl="0"/>
            <a:r>
              <a:rPr lang="en-IN" dirty="0"/>
              <a:t>Objective </a:t>
            </a:r>
            <a:endParaRPr dirty="0"/>
          </a:p>
        </p:txBody>
      </p:sp>
      <p:sp>
        <p:nvSpPr>
          <p:cNvPr id="1368" name="Google Shape;1368;p73"/>
          <p:cNvSpPr txBox="1">
            <a:spLocks noGrp="1"/>
          </p:cNvSpPr>
          <p:nvPr>
            <p:ph type="title" idx="7"/>
          </p:nvPr>
        </p:nvSpPr>
        <p:spPr>
          <a:xfrm>
            <a:off x="6741055" y="3110323"/>
            <a:ext cx="1438800" cy="190200"/>
          </a:xfrm>
          <a:prstGeom prst="rect">
            <a:avLst/>
          </a:prstGeom>
        </p:spPr>
        <p:txBody>
          <a:bodyPr spcFirstLastPara="1" wrap="square" lIns="91425" tIns="91425" rIns="91425" bIns="91425" anchor="ctr" anchorCtr="0">
            <a:noAutofit/>
          </a:bodyPr>
          <a:lstStyle/>
          <a:p>
            <a:pPr lvl="0"/>
            <a:r>
              <a:rPr lang="en-IN" dirty="0"/>
              <a:t>Outcome</a:t>
            </a:r>
            <a:endParaRPr dirty="0"/>
          </a:p>
        </p:txBody>
      </p:sp>
      <p:sp>
        <p:nvSpPr>
          <p:cNvPr id="1369" name="Google Shape;1369;p73"/>
          <p:cNvSpPr txBox="1">
            <a:spLocks noGrp="1"/>
          </p:cNvSpPr>
          <p:nvPr>
            <p:ph type="subTitle" idx="8"/>
          </p:nvPr>
        </p:nvSpPr>
        <p:spPr>
          <a:xfrm>
            <a:off x="6627900" y="3380773"/>
            <a:ext cx="1637400" cy="6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The Knowledge of HTML CSS and JavaScript was used to design </a:t>
            </a:r>
            <a:r>
              <a:rPr lang="en-IN" b="1" dirty="0"/>
              <a:t>MASS MAIL DISPATCHER</a:t>
            </a:r>
            <a:endParaRPr b="1" dirty="0"/>
          </a:p>
        </p:txBody>
      </p:sp>
      <p:sp>
        <p:nvSpPr>
          <p:cNvPr id="1370" name="Google Shape;1370;p73"/>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3">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3">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3">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3"/>
          <p:cNvSpPr/>
          <p:nvPr/>
        </p:nvSpPr>
        <p:spPr>
          <a:xfrm>
            <a:off x="919625" y="1563526"/>
            <a:ext cx="1497900" cy="869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73"/>
          <p:cNvGrpSpPr/>
          <p:nvPr/>
        </p:nvGrpSpPr>
        <p:grpSpPr>
          <a:xfrm>
            <a:off x="970471" y="1621937"/>
            <a:ext cx="1343382" cy="72115"/>
            <a:chOff x="3569131" y="3296864"/>
            <a:chExt cx="2721600" cy="146100"/>
          </a:xfrm>
        </p:grpSpPr>
        <p:sp>
          <p:nvSpPr>
            <p:cNvPr id="1376" name="Google Shape;1376;p7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73"/>
            <p:cNvGrpSpPr/>
            <p:nvPr/>
          </p:nvGrpSpPr>
          <p:grpSpPr>
            <a:xfrm rot="10800000" flipH="1">
              <a:off x="3595847" y="3322949"/>
              <a:ext cx="429322" cy="93999"/>
              <a:chOff x="5795037" y="809024"/>
              <a:chExt cx="431653" cy="94500"/>
            </a:xfrm>
          </p:grpSpPr>
          <p:sp>
            <p:nvSpPr>
              <p:cNvPr id="1378" name="Google Shape;1378;p73"/>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3"/>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3"/>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1" name="Google Shape;1381;p73"/>
          <p:cNvSpPr/>
          <p:nvPr/>
        </p:nvSpPr>
        <p:spPr>
          <a:xfrm>
            <a:off x="1361207" y="1750750"/>
            <a:ext cx="614700" cy="6147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3"/>
          <p:cNvSpPr/>
          <p:nvPr/>
        </p:nvSpPr>
        <p:spPr>
          <a:xfrm>
            <a:off x="4820150" y="1563526"/>
            <a:ext cx="1497900" cy="869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73"/>
          <p:cNvGrpSpPr/>
          <p:nvPr/>
        </p:nvGrpSpPr>
        <p:grpSpPr>
          <a:xfrm>
            <a:off x="4870755" y="1622043"/>
            <a:ext cx="1343110" cy="72115"/>
            <a:chOff x="3569131" y="3296864"/>
            <a:chExt cx="2721600" cy="146100"/>
          </a:xfrm>
        </p:grpSpPr>
        <p:sp>
          <p:nvSpPr>
            <p:cNvPr id="1384" name="Google Shape;1384;p7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73"/>
            <p:cNvGrpSpPr/>
            <p:nvPr/>
          </p:nvGrpSpPr>
          <p:grpSpPr>
            <a:xfrm rot="10800000" flipH="1">
              <a:off x="3595847" y="3322949"/>
              <a:ext cx="429322" cy="93999"/>
              <a:chOff x="5795037" y="809024"/>
              <a:chExt cx="431653" cy="94500"/>
            </a:xfrm>
          </p:grpSpPr>
          <p:sp>
            <p:nvSpPr>
              <p:cNvPr id="1386" name="Google Shape;1386;p73"/>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3"/>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3"/>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9" name="Google Shape;1389;p73"/>
          <p:cNvSpPr/>
          <p:nvPr/>
        </p:nvSpPr>
        <p:spPr>
          <a:xfrm>
            <a:off x="5261703" y="1750738"/>
            <a:ext cx="614700" cy="614700"/>
          </a:xfrm>
          <a:prstGeom prst="ellipse">
            <a:avLst/>
          </a:prstGeom>
          <a:solidFill>
            <a:schemeClr val="lt2"/>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3"/>
          <p:cNvSpPr/>
          <p:nvPr/>
        </p:nvSpPr>
        <p:spPr>
          <a:xfrm>
            <a:off x="919625" y="3042651"/>
            <a:ext cx="1497900" cy="869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73"/>
          <p:cNvGrpSpPr/>
          <p:nvPr/>
        </p:nvGrpSpPr>
        <p:grpSpPr>
          <a:xfrm>
            <a:off x="970471" y="3101062"/>
            <a:ext cx="1343382" cy="72115"/>
            <a:chOff x="3569131" y="3296864"/>
            <a:chExt cx="2721600" cy="146100"/>
          </a:xfrm>
        </p:grpSpPr>
        <p:sp>
          <p:nvSpPr>
            <p:cNvPr id="1392" name="Google Shape;1392;p7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3" name="Google Shape;1393;p73"/>
            <p:cNvGrpSpPr/>
            <p:nvPr/>
          </p:nvGrpSpPr>
          <p:grpSpPr>
            <a:xfrm rot="10800000" flipH="1">
              <a:off x="3595847" y="3322949"/>
              <a:ext cx="429322" cy="93999"/>
              <a:chOff x="5795037" y="809024"/>
              <a:chExt cx="431653" cy="94500"/>
            </a:xfrm>
          </p:grpSpPr>
          <p:sp>
            <p:nvSpPr>
              <p:cNvPr id="1394" name="Google Shape;1394;p73"/>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3"/>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3"/>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7" name="Google Shape;1397;p73"/>
          <p:cNvSpPr/>
          <p:nvPr/>
        </p:nvSpPr>
        <p:spPr>
          <a:xfrm>
            <a:off x="1361207" y="3229875"/>
            <a:ext cx="614700" cy="614700"/>
          </a:xfrm>
          <a:prstGeom prst="ellipse">
            <a:avLst/>
          </a:prstGeom>
          <a:solidFill>
            <a:schemeClr val="accent2"/>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3"/>
          <p:cNvSpPr/>
          <p:nvPr/>
        </p:nvSpPr>
        <p:spPr>
          <a:xfrm>
            <a:off x="4820150" y="3042651"/>
            <a:ext cx="1497900" cy="869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9" name="Google Shape;1399;p73"/>
          <p:cNvGrpSpPr/>
          <p:nvPr/>
        </p:nvGrpSpPr>
        <p:grpSpPr>
          <a:xfrm>
            <a:off x="4870755" y="3101168"/>
            <a:ext cx="1343110" cy="72115"/>
            <a:chOff x="3569131" y="3296864"/>
            <a:chExt cx="2721600" cy="146100"/>
          </a:xfrm>
        </p:grpSpPr>
        <p:sp>
          <p:nvSpPr>
            <p:cNvPr id="1400" name="Google Shape;1400;p73"/>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1" name="Google Shape;1401;p73"/>
            <p:cNvGrpSpPr/>
            <p:nvPr/>
          </p:nvGrpSpPr>
          <p:grpSpPr>
            <a:xfrm rot="10800000" flipH="1">
              <a:off x="3595847" y="3322949"/>
              <a:ext cx="429322" cy="93999"/>
              <a:chOff x="5795037" y="809024"/>
              <a:chExt cx="431653" cy="94500"/>
            </a:xfrm>
          </p:grpSpPr>
          <p:sp>
            <p:nvSpPr>
              <p:cNvPr id="1402" name="Google Shape;1402;p73"/>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3"/>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3"/>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5" name="Google Shape;1405;p73"/>
          <p:cNvSpPr/>
          <p:nvPr/>
        </p:nvSpPr>
        <p:spPr>
          <a:xfrm>
            <a:off x="5261703" y="3229863"/>
            <a:ext cx="614700" cy="614700"/>
          </a:xfrm>
          <a:prstGeom prst="ellipse">
            <a:avLst/>
          </a:prstGeom>
          <a:solidFill>
            <a:schemeClr val="accent3"/>
          </a:solidFill>
          <a:ln w="9525" cap="flat" cmpd="sng">
            <a:solidFill>
              <a:schemeClr val="accent6"/>
            </a:solidFill>
            <a:prstDash val="solid"/>
            <a:round/>
            <a:headEnd type="none" w="sm" len="sm"/>
            <a:tailEnd type="none" w="sm" len="sm"/>
          </a:ln>
          <a:effectLst>
            <a:outerShdw blurRad="57150" dist="1905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73"/>
          <p:cNvGrpSpPr/>
          <p:nvPr/>
        </p:nvGrpSpPr>
        <p:grpSpPr>
          <a:xfrm>
            <a:off x="1498300" y="1872475"/>
            <a:ext cx="332350" cy="373825"/>
            <a:chOff x="1095900" y="2806425"/>
            <a:chExt cx="332350" cy="373825"/>
          </a:xfrm>
        </p:grpSpPr>
        <p:sp>
          <p:nvSpPr>
            <p:cNvPr id="1407" name="Google Shape;1407;p73"/>
            <p:cNvSpPr/>
            <p:nvPr/>
          </p:nvSpPr>
          <p:spPr>
            <a:xfrm>
              <a:off x="1095900" y="2806425"/>
              <a:ext cx="332350" cy="237775"/>
            </a:xfrm>
            <a:custGeom>
              <a:avLst/>
              <a:gdLst/>
              <a:ahLst/>
              <a:cxnLst/>
              <a:rect l="l" t="t" r="r" b="b"/>
              <a:pathLst>
                <a:path w="13294" h="9511" extrusionOk="0">
                  <a:moveTo>
                    <a:pt x="6638" y="0"/>
                  </a:moveTo>
                  <a:cubicBezTo>
                    <a:pt x="4461" y="0"/>
                    <a:pt x="2677" y="1659"/>
                    <a:pt x="2463" y="3783"/>
                  </a:cubicBezTo>
                  <a:cubicBezTo>
                    <a:pt x="1071" y="3979"/>
                    <a:pt x="0" y="5192"/>
                    <a:pt x="0" y="6637"/>
                  </a:cubicBezTo>
                  <a:cubicBezTo>
                    <a:pt x="0" y="8225"/>
                    <a:pt x="1285" y="9510"/>
                    <a:pt x="2873" y="9510"/>
                  </a:cubicBezTo>
                  <a:lnTo>
                    <a:pt x="6210" y="9510"/>
                  </a:lnTo>
                  <a:lnTo>
                    <a:pt x="6210" y="6316"/>
                  </a:lnTo>
                  <a:lnTo>
                    <a:pt x="5621" y="6887"/>
                  </a:lnTo>
                  <a:cubicBezTo>
                    <a:pt x="5541" y="6976"/>
                    <a:pt x="5429" y="7021"/>
                    <a:pt x="5318" y="7021"/>
                  </a:cubicBezTo>
                  <a:cubicBezTo>
                    <a:pt x="5206" y="7021"/>
                    <a:pt x="5094" y="6976"/>
                    <a:pt x="5014" y="6887"/>
                  </a:cubicBezTo>
                  <a:cubicBezTo>
                    <a:pt x="4836" y="6727"/>
                    <a:pt x="4836" y="6441"/>
                    <a:pt x="5014" y="6263"/>
                  </a:cubicBezTo>
                  <a:lnTo>
                    <a:pt x="6335" y="4942"/>
                  </a:lnTo>
                  <a:cubicBezTo>
                    <a:pt x="6424" y="4853"/>
                    <a:pt x="6535" y="4809"/>
                    <a:pt x="6647" y="4809"/>
                  </a:cubicBezTo>
                  <a:cubicBezTo>
                    <a:pt x="6758" y="4809"/>
                    <a:pt x="6870" y="4853"/>
                    <a:pt x="6959" y="4942"/>
                  </a:cubicBezTo>
                  <a:lnTo>
                    <a:pt x="8279" y="6263"/>
                  </a:lnTo>
                  <a:cubicBezTo>
                    <a:pt x="8458" y="6441"/>
                    <a:pt x="8458" y="6727"/>
                    <a:pt x="8279" y="6887"/>
                  </a:cubicBezTo>
                  <a:cubicBezTo>
                    <a:pt x="8190" y="6976"/>
                    <a:pt x="8083" y="7012"/>
                    <a:pt x="7976" y="7012"/>
                  </a:cubicBezTo>
                  <a:cubicBezTo>
                    <a:pt x="7851" y="7012"/>
                    <a:pt x="7744" y="6976"/>
                    <a:pt x="7655" y="6887"/>
                  </a:cubicBezTo>
                  <a:lnTo>
                    <a:pt x="7084" y="6316"/>
                  </a:lnTo>
                  <a:lnTo>
                    <a:pt x="7084" y="9510"/>
                  </a:lnTo>
                  <a:lnTo>
                    <a:pt x="10421" y="9510"/>
                  </a:lnTo>
                  <a:cubicBezTo>
                    <a:pt x="12009" y="9510"/>
                    <a:pt x="13293" y="8225"/>
                    <a:pt x="13293" y="6637"/>
                  </a:cubicBezTo>
                  <a:cubicBezTo>
                    <a:pt x="13293" y="5192"/>
                    <a:pt x="12223" y="3979"/>
                    <a:pt x="10831" y="3783"/>
                  </a:cubicBezTo>
                  <a:cubicBezTo>
                    <a:pt x="10617" y="1659"/>
                    <a:pt x="8815" y="0"/>
                    <a:pt x="6638" y="0"/>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3"/>
            <p:cNvSpPr/>
            <p:nvPr/>
          </p:nvSpPr>
          <p:spPr>
            <a:xfrm>
              <a:off x="1233275" y="3066025"/>
              <a:ext cx="57575" cy="28575"/>
            </a:xfrm>
            <a:custGeom>
              <a:avLst/>
              <a:gdLst/>
              <a:ahLst/>
              <a:cxnLst/>
              <a:rect l="l" t="t" r="r" b="b"/>
              <a:pathLst>
                <a:path w="2303" h="1143" extrusionOk="0">
                  <a:moveTo>
                    <a:pt x="1" y="0"/>
                  </a:moveTo>
                  <a:cubicBezTo>
                    <a:pt x="1" y="643"/>
                    <a:pt x="518" y="1142"/>
                    <a:pt x="1143" y="1142"/>
                  </a:cubicBezTo>
                  <a:cubicBezTo>
                    <a:pt x="1785" y="1142"/>
                    <a:pt x="2285" y="643"/>
                    <a:pt x="2303" y="0"/>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3"/>
            <p:cNvSpPr/>
            <p:nvPr/>
          </p:nvSpPr>
          <p:spPr>
            <a:xfrm>
              <a:off x="1132925" y="3066025"/>
              <a:ext cx="257850" cy="114225"/>
            </a:xfrm>
            <a:custGeom>
              <a:avLst/>
              <a:gdLst/>
              <a:ahLst/>
              <a:cxnLst/>
              <a:rect l="l" t="t" r="r" b="b"/>
              <a:pathLst>
                <a:path w="10314" h="4569" extrusionOk="0">
                  <a:moveTo>
                    <a:pt x="0" y="0"/>
                  </a:moveTo>
                  <a:cubicBezTo>
                    <a:pt x="18" y="179"/>
                    <a:pt x="54" y="339"/>
                    <a:pt x="90" y="518"/>
                  </a:cubicBezTo>
                  <a:cubicBezTo>
                    <a:pt x="125" y="714"/>
                    <a:pt x="304" y="857"/>
                    <a:pt x="518" y="857"/>
                  </a:cubicBezTo>
                  <a:lnTo>
                    <a:pt x="1303" y="857"/>
                  </a:lnTo>
                  <a:cubicBezTo>
                    <a:pt x="1321" y="928"/>
                    <a:pt x="1356" y="982"/>
                    <a:pt x="1374" y="1035"/>
                  </a:cubicBezTo>
                  <a:lnTo>
                    <a:pt x="821" y="1606"/>
                  </a:lnTo>
                  <a:cubicBezTo>
                    <a:pt x="678" y="1749"/>
                    <a:pt x="643" y="1981"/>
                    <a:pt x="768" y="2159"/>
                  </a:cubicBezTo>
                  <a:cubicBezTo>
                    <a:pt x="982" y="2463"/>
                    <a:pt x="1214" y="2766"/>
                    <a:pt x="1499" y="3034"/>
                  </a:cubicBezTo>
                  <a:cubicBezTo>
                    <a:pt x="1767" y="3319"/>
                    <a:pt x="2070" y="3551"/>
                    <a:pt x="2373" y="3765"/>
                  </a:cubicBezTo>
                  <a:cubicBezTo>
                    <a:pt x="2448" y="3817"/>
                    <a:pt x="2532" y="3842"/>
                    <a:pt x="2615" y="3842"/>
                  </a:cubicBezTo>
                  <a:cubicBezTo>
                    <a:pt x="2730" y="3842"/>
                    <a:pt x="2843" y="3795"/>
                    <a:pt x="2927" y="3712"/>
                  </a:cubicBezTo>
                  <a:lnTo>
                    <a:pt x="3498" y="3159"/>
                  </a:lnTo>
                  <a:cubicBezTo>
                    <a:pt x="3551" y="3176"/>
                    <a:pt x="3605" y="3194"/>
                    <a:pt x="3676" y="3230"/>
                  </a:cubicBezTo>
                  <a:lnTo>
                    <a:pt x="3676" y="4015"/>
                  </a:lnTo>
                  <a:cubicBezTo>
                    <a:pt x="3676" y="4229"/>
                    <a:pt x="3819" y="4408"/>
                    <a:pt x="4015" y="4443"/>
                  </a:cubicBezTo>
                  <a:cubicBezTo>
                    <a:pt x="4390" y="4515"/>
                    <a:pt x="4782" y="4568"/>
                    <a:pt x="5157" y="4568"/>
                  </a:cubicBezTo>
                  <a:cubicBezTo>
                    <a:pt x="5549" y="4568"/>
                    <a:pt x="5924" y="4515"/>
                    <a:pt x="6299" y="4443"/>
                  </a:cubicBezTo>
                  <a:cubicBezTo>
                    <a:pt x="6513" y="4408"/>
                    <a:pt x="6656" y="4229"/>
                    <a:pt x="6656" y="4015"/>
                  </a:cubicBezTo>
                  <a:lnTo>
                    <a:pt x="6656" y="3230"/>
                  </a:lnTo>
                  <a:cubicBezTo>
                    <a:pt x="6709" y="3194"/>
                    <a:pt x="6781" y="3176"/>
                    <a:pt x="6834" y="3159"/>
                  </a:cubicBezTo>
                  <a:lnTo>
                    <a:pt x="7387" y="3712"/>
                  </a:lnTo>
                  <a:cubicBezTo>
                    <a:pt x="7470" y="3795"/>
                    <a:pt x="7584" y="3842"/>
                    <a:pt x="7699" y="3842"/>
                  </a:cubicBezTo>
                  <a:cubicBezTo>
                    <a:pt x="7782" y="3842"/>
                    <a:pt x="7866" y="3817"/>
                    <a:pt x="7940" y="3765"/>
                  </a:cubicBezTo>
                  <a:cubicBezTo>
                    <a:pt x="8261" y="3551"/>
                    <a:pt x="8565" y="3319"/>
                    <a:pt x="8832" y="3034"/>
                  </a:cubicBezTo>
                  <a:cubicBezTo>
                    <a:pt x="9100" y="2766"/>
                    <a:pt x="9350" y="2463"/>
                    <a:pt x="9564" y="2142"/>
                  </a:cubicBezTo>
                  <a:cubicBezTo>
                    <a:pt x="9671" y="1981"/>
                    <a:pt x="9653" y="1749"/>
                    <a:pt x="9510" y="1606"/>
                  </a:cubicBezTo>
                  <a:lnTo>
                    <a:pt x="8940" y="1035"/>
                  </a:lnTo>
                  <a:cubicBezTo>
                    <a:pt x="8975" y="982"/>
                    <a:pt x="8993" y="928"/>
                    <a:pt x="9011" y="857"/>
                  </a:cubicBezTo>
                  <a:lnTo>
                    <a:pt x="9814" y="857"/>
                  </a:lnTo>
                  <a:cubicBezTo>
                    <a:pt x="10010" y="857"/>
                    <a:pt x="10189" y="714"/>
                    <a:pt x="10242" y="518"/>
                  </a:cubicBezTo>
                  <a:cubicBezTo>
                    <a:pt x="10278" y="339"/>
                    <a:pt x="10296" y="179"/>
                    <a:pt x="10313" y="0"/>
                  </a:cubicBezTo>
                  <a:lnTo>
                    <a:pt x="7191" y="0"/>
                  </a:lnTo>
                  <a:cubicBezTo>
                    <a:pt x="7155" y="1089"/>
                    <a:pt x="6263" y="1981"/>
                    <a:pt x="5157" y="1981"/>
                  </a:cubicBezTo>
                  <a:cubicBezTo>
                    <a:pt x="4068" y="1981"/>
                    <a:pt x="3176" y="1089"/>
                    <a:pt x="3141" y="0"/>
                  </a:cubicBezTo>
                  <a:close/>
                </a:path>
              </a:pathLst>
            </a:cu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73"/>
          <p:cNvGrpSpPr/>
          <p:nvPr/>
        </p:nvGrpSpPr>
        <p:grpSpPr>
          <a:xfrm>
            <a:off x="5403002" y="1912981"/>
            <a:ext cx="332330" cy="293059"/>
            <a:chOff x="4464150" y="3979125"/>
            <a:chExt cx="373825" cy="329650"/>
          </a:xfrm>
        </p:grpSpPr>
        <p:sp>
          <p:nvSpPr>
            <p:cNvPr id="1411" name="Google Shape;1411;p73"/>
            <p:cNvSpPr/>
            <p:nvPr/>
          </p:nvSpPr>
          <p:spPr>
            <a:xfrm>
              <a:off x="4537750" y="4154875"/>
              <a:ext cx="18750" cy="32575"/>
            </a:xfrm>
            <a:custGeom>
              <a:avLst/>
              <a:gdLst/>
              <a:ahLst/>
              <a:cxnLst/>
              <a:rect l="l" t="t" r="r" b="b"/>
              <a:pathLst>
                <a:path w="750" h="1303" extrusionOk="0">
                  <a:moveTo>
                    <a:pt x="750" y="0"/>
                  </a:moveTo>
                  <a:cubicBezTo>
                    <a:pt x="553" y="339"/>
                    <a:pt x="286" y="821"/>
                    <a:pt x="0" y="1303"/>
                  </a:cubicBezTo>
                  <a:lnTo>
                    <a:pt x="750" y="1303"/>
                  </a:lnTo>
                  <a:cubicBezTo>
                    <a:pt x="750" y="821"/>
                    <a:pt x="750" y="357"/>
                    <a:pt x="750" y="0"/>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3"/>
            <p:cNvSpPr/>
            <p:nvPr/>
          </p:nvSpPr>
          <p:spPr>
            <a:xfrm>
              <a:off x="4771925" y="3979125"/>
              <a:ext cx="66050" cy="65600"/>
            </a:xfrm>
            <a:custGeom>
              <a:avLst/>
              <a:gdLst/>
              <a:ahLst/>
              <a:cxnLst/>
              <a:rect l="l" t="t" r="r" b="b"/>
              <a:pathLst>
                <a:path w="2642" h="2624" extrusionOk="0">
                  <a:moveTo>
                    <a:pt x="1" y="0"/>
                  </a:moveTo>
                  <a:lnTo>
                    <a:pt x="1" y="2623"/>
                  </a:lnTo>
                  <a:lnTo>
                    <a:pt x="2641" y="2623"/>
                  </a:lnTo>
                  <a:lnTo>
                    <a:pt x="2641" y="429"/>
                  </a:lnTo>
                  <a:cubicBezTo>
                    <a:pt x="2641" y="197"/>
                    <a:pt x="2445" y="0"/>
                    <a:pt x="2195" y="0"/>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3"/>
            <p:cNvSpPr/>
            <p:nvPr/>
          </p:nvSpPr>
          <p:spPr>
            <a:xfrm>
              <a:off x="4464150" y="3979125"/>
              <a:ext cx="285950" cy="65600"/>
            </a:xfrm>
            <a:custGeom>
              <a:avLst/>
              <a:gdLst/>
              <a:ahLst/>
              <a:cxnLst/>
              <a:rect l="l" t="t" r="r" b="b"/>
              <a:pathLst>
                <a:path w="11438" h="2624" extrusionOk="0">
                  <a:moveTo>
                    <a:pt x="428" y="0"/>
                  </a:moveTo>
                  <a:cubicBezTo>
                    <a:pt x="197" y="0"/>
                    <a:pt x="0" y="197"/>
                    <a:pt x="0" y="429"/>
                  </a:cubicBezTo>
                  <a:lnTo>
                    <a:pt x="0" y="2623"/>
                  </a:lnTo>
                  <a:lnTo>
                    <a:pt x="11437" y="2623"/>
                  </a:lnTo>
                  <a:lnTo>
                    <a:pt x="11437" y="0"/>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3"/>
            <p:cNvSpPr/>
            <p:nvPr/>
          </p:nvSpPr>
          <p:spPr>
            <a:xfrm>
              <a:off x="4634100" y="4137925"/>
              <a:ext cx="33475" cy="78075"/>
            </a:xfrm>
            <a:custGeom>
              <a:avLst/>
              <a:gdLst/>
              <a:ahLst/>
              <a:cxnLst/>
              <a:rect l="l" t="t" r="r" b="b"/>
              <a:pathLst>
                <a:path w="1339" h="3123" extrusionOk="0">
                  <a:moveTo>
                    <a:pt x="678" y="0"/>
                  </a:moveTo>
                  <a:cubicBezTo>
                    <a:pt x="304" y="0"/>
                    <a:pt x="0" y="304"/>
                    <a:pt x="0" y="678"/>
                  </a:cubicBezTo>
                  <a:lnTo>
                    <a:pt x="0" y="2445"/>
                  </a:lnTo>
                  <a:cubicBezTo>
                    <a:pt x="0" y="2819"/>
                    <a:pt x="304" y="3123"/>
                    <a:pt x="678" y="3123"/>
                  </a:cubicBezTo>
                  <a:cubicBezTo>
                    <a:pt x="1035" y="3123"/>
                    <a:pt x="1338" y="2819"/>
                    <a:pt x="1338" y="2445"/>
                  </a:cubicBezTo>
                  <a:lnTo>
                    <a:pt x="1338" y="678"/>
                  </a:lnTo>
                  <a:cubicBezTo>
                    <a:pt x="1338" y="304"/>
                    <a:pt x="1035" y="0"/>
                    <a:pt x="678" y="0"/>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3"/>
            <p:cNvSpPr/>
            <p:nvPr/>
          </p:nvSpPr>
          <p:spPr>
            <a:xfrm>
              <a:off x="4741150" y="4154875"/>
              <a:ext cx="18325" cy="32575"/>
            </a:xfrm>
            <a:custGeom>
              <a:avLst/>
              <a:gdLst/>
              <a:ahLst/>
              <a:cxnLst/>
              <a:rect l="l" t="t" r="r" b="b"/>
              <a:pathLst>
                <a:path w="733" h="1303" extrusionOk="0">
                  <a:moveTo>
                    <a:pt x="732" y="0"/>
                  </a:moveTo>
                  <a:cubicBezTo>
                    <a:pt x="536" y="339"/>
                    <a:pt x="268" y="821"/>
                    <a:pt x="1" y="1303"/>
                  </a:cubicBezTo>
                  <a:lnTo>
                    <a:pt x="732" y="1303"/>
                  </a:lnTo>
                  <a:cubicBezTo>
                    <a:pt x="732" y="821"/>
                    <a:pt x="732" y="357"/>
                    <a:pt x="732" y="0"/>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3"/>
            <p:cNvSpPr/>
            <p:nvPr/>
          </p:nvSpPr>
          <p:spPr>
            <a:xfrm>
              <a:off x="4464150" y="4066550"/>
              <a:ext cx="373825" cy="242225"/>
            </a:xfrm>
            <a:custGeom>
              <a:avLst/>
              <a:gdLst/>
              <a:ahLst/>
              <a:cxnLst/>
              <a:rect l="l" t="t" r="r" b="b"/>
              <a:pathLst>
                <a:path w="14953" h="9689" extrusionOk="0">
                  <a:moveTo>
                    <a:pt x="3909" y="2136"/>
                  </a:moveTo>
                  <a:cubicBezTo>
                    <a:pt x="3967" y="2136"/>
                    <a:pt x="4027" y="2144"/>
                    <a:pt x="4086" y="2159"/>
                  </a:cubicBezTo>
                  <a:cubicBezTo>
                    <a:pt x="4354" y="2249"/>
                    <a:pt x="4532" y="2498"/>
                    <a:pt x="4550" y="2802"/>
                  </a:cubicBezTo>
                  <a:cubicBezTo>
                    <a:pt x="4568" y="2944"/>
                    <a:pt x="4568" y="3926"/>
                    <a:pt x="4568" y="4836"/>
                  </a:cubicBezTo>
                  <a:lnTo>
                    <a:pt x="4604" y="4836"/>
                  </a:lnTo>
                  <a:cubicBezTo>
                    <a:pt x="4853" y="4836"/>
                    <a:pt x="5050" y="5032"/>
                    <a:pt x="5050" y="5282"/>
                  </a:cubicBezTo>
                  <a:cubicBezTo>
                    <a:pt x="5050" y="5514"/>
                    <a:pt x="4853" y="5710"/>
                    <a:pt x="4604" y="5710"/>
                  </a:cubicBezTo>
                  <a:lnTo>
                    <a:pt x="4550" y="5710"/>
                  </a:lnTo>
                  <a:cubicBezTo>
                    <a:pt x="4550" y="6031"/>
                    <a:pt x="4550" y="6281"/>
                    <a:pt x="4550" y="6406"/>
                  </a:cubicBezTo>
                  <a:cubicBezTo>
                    <a:pt x="4550" y="6656"/>
                    <a:pt x="4354" y="6852"/>
                    <a:pt x="4104" y="6852"/>
                  </a:cubicBezTo>
                  <a:cubicBezTo>
                    <a:pt x="3872" y="6834"/>
                    <a:pt x="3676" y="6638"/>
                    <a:pt x="3676" y="6406"/>
                  </a:cubicBezTo>
                  <a:cubicBezTo>
                    <a:pt x="3676" y="6192"/>
                    <a:pt x="3676" y="5960"/>
                    <a:pt x="3676" y="5710"/>
                  </a:cubicBezTo>
                  <a:lnTo>
                    <a:pt x="2195" y="5710"/>
                  </a:lnTo>
                  <a:cubicBezTo>
                    <a:pt x="2052" y="5710"/>
                    <a:pt x="1909" y="5639"/>
                    <a:pt x="1820" y="5496"/>
                  </a:cubicBezTo>
                  <a:cubicBezTo>
                    <a:pt x="1749" y="5371"/>
                    <a:pt x="1749" y="5193"/>
                    <a:pt x="1820" y="5068"/>
                  </a:cubicBezTo>
                  <a:cubicBezTo>
                    <a:pt x="2124" y="4515"/>
                    <a:pt x="3123" y="2695"/>
                    <a:pt x="3355" y="2427"/>
                  </a:cubicBezTo>
                  <a:cubicBezTo>
                    <a:pt x="3507" y="2233"/>
                    <a:pt x="3703" y="2136"/>
                    <a:pt x="3909" y="2136"/>
                  </a:cubicBezTo>
                  <a:close/>
                  <a:moveTo>
                    <a:pt x="7476" y="1981"/>
                  </a:moveTo>
                  <a:cubicBezTo>
                    <a:pt x="8333" y="1981"/>
                    <a:pt x="9011" y="2677"/>
                    <a:pt x="9011" y="3533"/>
                  </a:cubicBezTo>
                  <a:lnTo>
                    <a:pt x="9011" y="5300"/>
                  </a:lnTo>
                  <a:cubicBezTo>
                    <a:pt x="9011" y="6156"/>
                    <a:pt x="8333" y="6852"/>
                    <a:pt x="7476" y="6852"/>
                  </a:cubicBezTo>
                  <a:cubicBezTo>
                    <a:pt x="6620" y="6852"/>
                    <a:pt x="5924" y="6156"/>
                    <a:pt x="5924" y="5300"/>
                  </a:cubicBezTo>
                  <a:lnTo>
                    <a:pt x="5924" y="3533"/>
                  </a:lnTo>
                  <a:cubicBezTo>
                    <a:pt x="5924" y="2677"/>
                    <a:pt x="6620" y="1981"/>
                    <a:pt x="7476" y="1981"/>
                  </a:cubicBezTo>
                  <a:close/>
                  <a:moveTo>
                    <a:pt x="12045" y="2136"/>
                  </a:moveTo>
                  <a:cubicBezTo>
                    <a:pt x="12104" y="2136"/>
                    <a:pt x="12163" y="2144"/>
                    <a:pt x="12222" y="2159"/>
                  </a:cubicBezTo>
                  <a:cubicBezTo>
                    <a:pt x="12472" y="2249"/>
                    <a:pt x="12669" y="2498"/>
                    <a:pt x="12686" y="2802"/>
                  </a:cubicBezTo>
                  <a:cubicBezTo>
                    <a:pt x="12704" y="2944"/>
                    <a:pt x="12704" y="3926"/>
                    <a:pt x="12686" y="4836"/>
                  </a:cubicBezTo>
                  <a:lnTo>
                    <a:pt x="12740" y="4836"/>
                  </a:lnTo>
                  <a:cubicBezTo>
                    <a:pt x="12990" y="4836"/>
                    <a:pt x="13186" y="5032"/>
                    <a:pt x="13186" y="5282"/>
                  </a:cubicBezTo>
                  <a:cubicBezTo>
                    <a:pt x="13186" y="5514"/>
                    <a:pt x="12990" y="5710"/>
                    <a:pt x="12740" y="5710"/>
                  </a:cubicBezTo>
                  <a:lnTo>
                    <a:pt x="12686" y="5710"/>
                  </a:lnTo>
                  <a:cubicBezTo>
                    <a:pt x="12686" y="6031"/>
                    <a:pt x="12686" y="6281"/>
                    <a:pt x="12686" y="6406"/>
                  </a:cubicBezTo>
                  <a:cubicBezTo>
                    <a:pt x="12669" y="6656"/>
                    <a:pt x="12490" y="6852"/>
                    <a:pt x="12240" y="6852"/>
                  </a:cubicBezTo>
                  <a:cubicBezTo>
                    <a:pt x="11991" y="6834"/>
                    <a:pt x="11794" y="6638"/>
                    <a:pt x="11812" y="6406"/>
                  </a:cubicBezTo>
                  <a:cubicBezTo>
                    <a:pt x="11812" y="6192"/>
                    <a:pt x="11812" y="5960"/>
                    <a:pt x="11812" y="5710"/>
                  </a:cubicBezTo>
                  <a:lnTo>
                    <a:pt x="10331" y="5710"/>
                  </a:lnTo>
                  <a:cubicBezTo>
                    <a:pt x="10171" y="5710"/>
                    <a:pt x="10028" y="5639"/>
                    <a:pt x="9956" y="5496"/>
                  </a:cubicBezTo>
                  <a:cubicBezTo>
                    <a:pt x="9885" y="5371"/>
                    <a:pt x="9867" y="5193"/>
                    <a:pt x="9956" y="5068"/>
                  </a:cubicBezTo>
                  <a:cubicBezTo>
                    <a:pt x="10260" y="4515"/>
                    <a:pt x="11259" y="2695"/>
                    <a:pt x="11473" y="2427"/>
                  </a:cubicBezTo>
                  <a:cubicBezTo>
                    <a:pt x="11640" y="2233"/>
                    <a:pt x="11839" y="2136"/>
                    <a:pt x="12045" y="2136"/>
                  </a:cubicBezTo>
                  <a:close/>
                  <a:moveTo>
                    <a:pt x="0" y="0"/>
                  </a:moveTo>
                  <a:lnTo>
                    <a:pt x="0" y="9261"/>
                  </a:lnTo>
                  <a:cubicBezTo>
                    <a:pt x="0" y="9493"/>
                    <a:pt x="197" y="9689"/>
                    <a:pt x="428" y="9689"/>
                  </a:cubicBezTo>
                  <a:lnTo>
                    <a:pt x="14506" y="9689"/>
                  </a:lnTo>
                  <a:cubicBezTo>
                    <a:pt x="14756" y="9689"/>
                    <a:pt x="14952" y="9493"/>
                    <a:pt x="14952" y="9261"/>
                  </a:cubicBezTo>
                  <a:lnTo>
                    <a:pt x="14952" y="0"/>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73"/>
          <p:cNvGrpSpPr/>
          <p:nvPr/>
        </p:nvGrpSpPr>
        <p:grpSpPr>
          <a:xfrm>
            <a:off x="1502586" y="3388260"/>
            <a:ext cx="332368" cy="298271"/>
            <a:chOff x="3898525" y="3411275"/>
            <a:chExt cx="373825" cy="335475"/>
          </a:xfrm>
        </p:grpSpPr>
        <p:sp>
          <p:nvSpPr>
            <p:cNvPr id="1418" name="Google Shape;1418;p73"/>
            <p:cNvSpPr/>
            <p:nvPr/>
          </p:nvSpPr>
          <p:spPr>
            <a:xfrm>
              <a:off x="3898525" y="3411275"/>
              <a:ext cx="373825" cy="196750"/>
            </a:xfrm>
            <a:custGeom>
              <a:avLst/>
              <a:gdLst/>
              <a:ahLst/>
              <a:cxnLst/>
              <a:rect l="l" t="t" r="r" b="b"/>
              <a:pathLst>
                <a:path w="14953" h="7870" extrusionOk="0">
                  <a:moveTo>
                    <a:pt x="4930" y="1701"/>
                  </a:moveTo>
                  <a:cubicBezTo>
                    <a:pt x="5008" y="1701"/>
                    <a:pt x="5087" y="1723"/>
                    <a:pt x="5157" y="1767"/>
                  </a:cubicBezTo>
                  <a:cubicBezTo>
                    <a:pt x="5371" y="1892"/>
                    <a:pt x="5443" y="2160"/>
                    <a:pt x="5318" y="2356"/>
                  </a:cubicBezTo>
                  <a:lnTo>
                    <a:pt x="4390" y="3908"/>
                  </a:lnTo>
                  <a:lnTo>
                    <a:pt x="5318" y="5514"/>
                  </a:lnTo>
                  <a:cubicBezTo>
                    <a:pt x="5443" y="5728"/>
                    <a:pt x="5371" y="5996"/>
                    <a:pt x="5157" y="6103"/>
                  </a:cubicBezTo>
                  <a:cubicBezTo>
                    <a:pt x="5086" y="6156"/>
                    <a:pt x="5015" y="6174"/>
                    <a:pt x="4943" y="6174"/>
                  </a:cubicBezTo>
                  <a:cubicBezTo>
                    <a:pt x="4783" y="6174"/>
                    <a:pt x="4640" y="6085"/>
                    <a:pt x="4551" y="5942"/>
                  </a:cubicBezTo>
                  <a:lnTo>
                    <a:pt x="3498" y="4122"/>
                  </a:lnTo>
                  <a:cubicBezTo>
                    <a:pt x="3409" y="3980"/>
                    <a:pt x="3409" y="3801"/>
                    <a:pt x="3498" y="3676"/>
                  </a:cubicBezTo>
                  <a:lnTo>
                    <a:pt x="4568" y="1910"/>
                  </a:lnTo>
                  <a:cubicBezTo>
                    <a:pt x="4649" y="1772"/>
                    <a:pt x="4788" y="1701"/>
                    <a:pt x="4930" y="1701"/>
                  </a:cubicBezTo>
                  <a:close/>
                  <a:moveTo>
                    <a:pt x="10024" y="1701"/>
                  </a:moveTo>
                  <a:cubicBezTo>
                    <a:pt x="10165" y="1701"/>
                    <a:pt x="10305" y="1772"/>
                    <a:pt x="10385" y="1910"/>
                  </a:cubicBezTo>
                  <a:lnTo>
                    <a:pt x="11456" y="3676"/>
                  </a:lnTo>
                  <a:cubicBezTo>
                    <a:pt x="11545" y="3801"/>
                    <a:pt x="11545" y="3980"/>
                    <a:pt x="11456" y="4122"/>
                  </a:cubicBezTo>
                  <a:lnTo>
                    <a:pt x="10403" y="5942"/>
                  </a:lnTo>
                  <a:cubicBezTo>
                    <a:pt x="10314" y="6085"/>
                    <a:pt x="10171" y="6174"/>
                    <a:pt x="10010" y="6174"/>
                  </a:cubicBezTo>
                  <a:cubicBezTo>
                    <a:pt x="9939" y="6174"/>
                    <a:pt x="9868" y="6156"/>
                    <a:pt x="9796" y="6103"/>
                  </a:cubicBezTo>
                  <a:cubicBezTo>
                    <a:pt x="9582" y="5996"/>
                    <a:pt x="9511" y="5728"/>
                    <a:pt x="9636" y="5514"/>
                  </a:cubicBezTo>
                  <a:lnTo>
                    <a:pt x="10564" y="3908"/>
                  </a:lnTo>
                  <a:lnTo>
                    <a:pt x="9636" y="2356"/>
                  </a:lnTo>
                  <a:cubicBezTo>
                    <a:pt x="9511" y="2160"/>
                    <a:pt x="9582" y="1892"/>
                    <a:pt x="9796" y="1767"/>
                  </a:cubicBezTo>
                  <a:cubicBezTo>
                    <a:pt x="9866" y="1723"/>
                    <a:pt x="9945" y="1701"/>
                    <a:pt x="10024" y="1701"/>
                  </a:cubicBezTo>
                  <a:close/>
                  <a:moveTo>
                    <a:pt x="8264" y="1504"/>
                  </a:moveTo>
                  <a:cubicBezTo>
                    <a:pt x="8318" y="1504"/>
                    <a:pt x="8372" y="1514"/>
                    <a:pt x="8423" y="1535"/>
                  </a:cubicBezTo>
                  <a:cubicBezTo>
                    <a:pt x="8654" y="1624"/>
                    <a:pt x="8762" y="1892"/>
                    <a:pt x="8672" y="2106"/>
                  </a:cubicBezTo>
                  <a:lnTo>
                    <a:pt x="7084" y="6085"/>
                  </a:lnTo>
                  <a:cubicBezTo>
                    <a:pt x="7031" y="6246"/>
                    <a:pt x="6852" y="6353"/>
                    <a:pt x="6692" y="6353"/>
                  </a:cubicBezTo>
                  <a:cubicBezTo>
                    <a:pt x="6638" y="6353"/>
                    <a:pt x="6585" y="6353"/>
                    <a:pt x="6531" y="6335"/>
                  </a:cubicBezTo>
                  <a:cubicBezTo>
                    <a:pt x="6299" y="6246"/>
                    <a:pt x="6192" y="5978"/>
                    <a:pt x="6281" y="5764"/>
                  </a:cubicBezTo>
                  <a:lnTo>
                    <a:pt x="7852" y="1785"/>
                  </a:lnTo>
                  <a:cubicBezTo>
                    <a:pt x="7920" y="1608"/>
                    <a:pt x="8091" y="1504"/>
                    <a:pt x="8264" y="1504"/>
                  </a:cubicBezTo>
                  <a:close/>
                  <a:moveTo>
                    <a:pt x="447" y="1"/>
                  </a:moveTo>
                  <a:cubicBezTo>
                    <a:pt x="197" y="1"/>
                    <a:pt x="1" y="197"/>
                    <a:pt x="1" y="429"/>
                  </a:cubicBezTo>
                  <a:lnTo>
                    <a:pt x="1" y="7869"/>
                  </a:lnTo>
                  <a:lnTo>
                    <a:pt x="14953" y="7869"/>
                  </a:lnTo>
                  <a:lnTo>
                    <a:pt x="14953" y="429"/>
                  </a:lnTo>
                  <a:cubicBezTo>
                    <a:pt x="14953" y="197"/>
                    <a:pt x="14757" y="1"/>
                    <a:pt x="14507" y="1"/>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3"/>
            <p:cNvSpPr/>
            <p:nvPr/>
          </p:nvSpPr>
          <p:spPr>
            <a:xfrm>
              <a:off x="3898525" y="3629850"/>
              <a:ext cx="373825" cy="51325"/>
            </a:xfrm>
            <a:custGeom>
              <a:avLst/>
              <a:gdLst/>
              <a:ahLst/>
              <a:cxnLst/>
              <a:rect l="l" t="t" r="r" b="b"/>
              <a:pathLst>
                <a:path w="14953" h="2053" extrusionOk="0">
                  <a:moveTo>
                    <a:pt x="1" y="1"/>
                  </a:moveTo>
                  <a:lnTo>
                    <a:pt x="1" y="1606"/>
                  </a:lnTo>
                  <a:cubicBezTo>
                    <a:pt x="1" y="1856"/>
                    <a:pt x="197" y="2052"/>
                    <a:pt x="447" y="2052"/>
                  </a:cubicBezTo>
                  <a:lnTo>
                    <a:pt x="14507" y="2052"/>
                  </a:lnTo>
                  <a:cubicBezTo>
                    <a:pt x="14757" y="2052"/>
                    <a:pt x="14953" y="1856"/>
                    <a:pt x="14953" y="1606"/>
                  </a:cubicBezTo>
                  <a:lnTo>
                    <a:pt x="14953" y="1"/>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3"/>
            <p:cNvSpPr/>
            <p:nvPr/>
          </p:nvSpPr>
          <p:spPr>
            <a:xfrm>
              <a:off x="4019850" y="3703000"/>
              <a:ext cx="131175" cy="43750"/>
            </a:xfrm>
            <a:custGeom>
              <a:avLst/>
              <a:gdLst/>
              <a:ahLst/>
              <a:cxnLst/>
              <a:rect l="l" t="t" r="r" b="b"/>
              <a:pathLst>
                <a:path w="5247" h="1750" extrusionOk="0">
                  <a:moveTo>
                    <a:pt x="875" y="1"/>
                  </a:moveTo>
                  <a:lnTo>
                    <a:pt x="875" y="875"/>
                  </a:lnTo>
                  <a:lnTo>
                    <a:pt x="429" y="875"/>
                  </a:lnTo>
                  <a:cubicBezTo>
                    <a:pt x="197" y="875"/>
                    <a:pt x="1" y="1071"/>
                    <a:pt x="1" y="1321"/>
                  </a:cubicBezTo>
                  <a:cubicBezTo>
                    <a:pt x="1" y="1553"/>
                    <a:pt x="197" y="1749"/>
                    <a:pt x="429" y="1749"/>
                  </a:cubicBezTo>
                  <a:lnTo>
                    <a:pt x="4818" y="1749"/>
                  </a:lnTo>
                  <a:cubicBezTo>
                    <a:pt x="5050" y="1749"/>
                    <a:pt x="5247" y="1553"/>
                    <a:pt x="5247" y="1321"/>
                  </a:cubicBezTo>
                  <a:cubicBezTo>
                    <a:pt x="5247" y="1071"/>
                    <a:pt x="5050" y="875"/>
                    <a:pt x="4818" y="875"/>
                  </a:cubicBezTo>
                  <a:lnTo>
                    <a:pt x="4372" y="875"/>
                  </a:lnTo>
                  <a:lnTo>
                    <a:pt x="4372" y="1"/>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73"/>
          <p:cNvGrpSpPr/>
          <p:nvPr/>
        </p:nvGrpSpPr>
        <p:grpSpPr>
          <a:xfrm>
            <a:off x="5402845" y="3392347"/>
            <a:ext cx="332341" cy="289883"/>
            <a:chOff x="3334700" y="3971525"/>
            <a:chExt cx="373375" cy="325675"/>
          </a:xfrm>
        </p:grpSpPr>
        <p:sp>
          <p:nvSpPr>
            <p:cNvPr id="1422" name="Google Shape;1422;p73"/>
            <p:cNvSpPr/>
            <p:nvPr/>
          </p:nvSpPr>
          <p:spPr>
            <a:xfrm>
              <a:off x="3334700" y="3971525"/>
              <a:ext cx="285950" cy="65600"/>
            </a:xfrm>
            <a:custGeom>
              <a:avLst/>
              <a:gdLst/>
              <a:ahLst/>
              <a:cxnLst/>
              <a:rect l="l" t="t" r="r" b="b"/>
              <a:pathLst>
                <a:path w="11438" h="2624" extrusionOk="0">
                  <a:moveTo>
                    <a:pt x="429" y="1"/>
                  </a:moveTo>
                  <a:cubicBezTo>
                    <a:pt x="197" y="1"/>
                    <a:pt x="1" y="197"/>
                    <a:pt x="1" y="447"/>
                  </a:cubicBezTo>
                  <a:lnTo>
                    <a:pt x="1" y="2624"/>
                  </a:lnTo>
                  <a:lnTo>
                    <a:pt x="11438" y="2624"/>
                  </a:lnTo>
                  <a:lnTo>
                    <a:pt x="11438" y="1"/>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3"/>
            <p:cNvSpPr/>
            <p:nvPr/>
          </p:nvSpPr>
          <p:spPr>
            <a:xfrm>
              <a:off x="3334700" y="4058975"/>
              <a:ext cx="373375" cy="238225"/>
            </a:xfrm>
            <a:custGeom>
              <a:avLst/>
              <a:gdLst/>
              <a:ahLst/>
              <a:cxnLst/>
              <a:rect l="l" t="t" r="r" b="b"/>
              <a:pathLst>
                <a:path w="14935" h="9529" extrusionOk="0">
                  <a:moveTo>
                    <a:pt x="7468" y="1325"/>
                  </a:moveTo>
                  <a:cubicBezTo>
                    <a:pt x="7579" y="1325"/>
                    <a:pt x="7691" y="1365"/>
                    <a:pt x="7780" y="1445"/>
                  </a:cubicBezTo>
                  <a:lnTo>
                    <a:pt x="8654" y="2320"/>
                  </a:lnTo>
                  <a:cubicBezTo>
                    <a:pt x="8833" y="2498"/>
                    <a:pt x="8833" y="2766"/>
                    <a:pt x="8654" y="2944"/>
                  </a:cubicBezTo>
                  <a:cubicBezTo>
                    <a:pt x="8565" y="3033"/>
                    <a:pt x="8458" y="3069"/>
                    <a:pt x="8351" y="3069"/>
                  </a:cubicBezTo>
                  <a:cubicBezTo>
                    <a:pt x="8226" y="3069"/>
                    <a:pt x="8119" y="3033"/>
                    <a:pt x="8030" y="2944"/>
                  </a:cubicBezTo>
                  <a:lnTo>
                    <a:pt x="7905" y="2819"/>
                  </a:lnTo>
                  <a:lnTo>
                    <a:pt x="7905" y="4336"/>
                  </a:lnTo>
                  <a:lnTo>
                    <a:pt x="11688" y="4336"/>
                  </a:lnTo>
                  <a:lnTo>
                    <a:pt x="11563" y="4193"/>
                  </a:lnTo>
                  <a:cubicBezTo>
                    <a:pt x="11402" y="4033"/>
                    <a:pt x="11402" y="3747"/>
                    <a:pt x="11563" y="3586"/>
                  </a:cubicBezTo>
                  <a:cubicBezTo>
                    <a:pt x="11652" y="3497"/>
                    <a:pt x="11763" y="3453"/>
                    <a:pt x="11875" y="3453"/>
                  </a:cubicBezTo>
                  <a:cubicBezTo>
                    <a:pt x="11986" y="3453"/>
                    <a:pt x="12098" y="3497"/>
                    <a:pt x="12187" y="3586"/>
                  </a:cubicBezTo>
                  <a:lnTo>
                    <a:pt x="13061" y="4461"/>
                  </a:lnTo>
                  <a:cubicBezTo>
                    <a:pt x="13240" y="4621"/>
                    <a:pt x="13240" y="4907"/>
                    <a:pt x="13061" y="5067"/>
                  </a:cubicBezTo>
                  <a:lnTo>
                    <a:pt x="12187" y="5942"/>
                  </a:lnTo>
                  <a:cubicBezTo>
                    <a:pt x="12098" y="6031"/>
                    <a:pt x="11991" y="6084"/>
                    <a:pt x="11884" y="6084"/>
                  </a:cubicBezTo>
                  <a:cubicBezTo>
                    <a:pt x="11759" y="6084"/>
                    <a:pt x="11652" y="6031"/>
                    <a:pt x="11563" y="5942"/>
                  </a:cubicBezTo>
                  <a:cubicBezTo>
                    <a:pt x="11402" y="5781"/>
                    <a:pt x="11402" y="5496"/>
                    <a:pt x="11563" y="5335"/>
                  </a:cubicBezTo>
                  <a:lnTo>
                    <a:pt x="11688" y="5210"/>
                  </a:lnTo>
                  <a:lnTo>
                    <a:pt x="7905" y="5210"/>
                  </a:lnTo>
                  <a:lnTo>
                    <a:pt x="7905" y="6709"/>
                  </a:lnTo>
                  <a:lnTo>
                    <a:pt x="8030" y="6584"/>
                  </a:lnTo>
                  <a:cubicBezTo>
                    <a:pt x="8119" y="6504"/>
                    <a:pt x="8231" y="6464"/>
                    <a:pt x="8342" y="6464"/>
                  </a:cubicBezTo>
                  <a:cubicBezTo>
                    <a:pt x="8454" y="6464"/>
                    <a:pt x="8565" y="6504"/>
                    <a:pt x="8654" y="6584"/>
                  </a:cubicBezTo>
                  <a:cubicBezTo>
                    <a:pt x="8833" y="6762"/>
                    <a:pt x="8833" y="7030"/>
                    <a:pt x="8654" y="7209"/>
                  </a:cubicBezTo>
                  <a:lnTo>
                    <a:pt x="7780" y="8083"/>
                  </a:lnTo>
                  <a:cubicBezTo>
                    <a:pt x="7691" y="8172"/>
                    <a:pt x="7584" y="8208"/>
                    <a:pt x="7477" y="8208"/>
                  </a:cubicBezTo>
                  <a:cubicBezTo>
                    <a:pt x="7352" y="8208"/>
                    <a:pt x="7245" y="8172"/>
                    <a:pt x="7156" y="8083"/>
                  </a:cubicBezTo>
                  <a:lnTo>
                    <a:pt x="6281" y="7209"/>
                  </a:lnTo>
                  <a:cubicBezTo>
                    <a:pt x="6103" y="7030"/>
                    <a:pt x="6103" y="6762"/>
                    <a:pt x="6281" y="6584"/>
                  </a:cubicBezTo>
                  <a:cubicBezTo>
                    <a:pt x="6370" y="6504"/>
                    <a:pt x="6482" y="6464"/>
                    <a:pt x="6594" y="6464"/>
                  </a:cubicBezTo>
                  <a:cubicBezTo>
                    <a:pt x="6705" y="6464"/>
                    <a:pt x="6817" y="6504"/>
                    <a:pt x="6906" y="6584"/>
                  </a:cubicBezTo>
                  <a:lnTo>
                    <a:pt x="7031" y="6709"/>
                  </a:lnTo>
                  <a:lnTo>
                    <a:pt x="7031" y="5210"/>
                  </a:lnTo>
                  <a:lnTo>
                    <a:pt x="3248" y="5210"/>
                  </a:lnTo>
                  <a:lnTo>
                    <a:pt x="3373" y="5335"/>
                  </a:lnTo>
                  <a:cubicBezTo>
                    <a:pt x="3534" y="5496"/>
                    <a:pt x="3534" y="5781"/>
                    <a:pt x="3373" y="5942"/>
                  </a:cubicBezTo>
                  <a:cubicBezTo>
                    <a:pt x="3284" y="6031"/>
                    <a:pt x="3177" y="6084"/>
                    <a:pt x="3052" y="6084"/>
                  </a:cubicBezTo>
                  <a:cubicBezTo>
                    <a:pt x="2945" y="6084"/>
                    <a:pt x="2838" y="6031"/>
                    <a:pt x="2748" y="5942"/>
                  </a:cubicBezTo>
                  <a:lnTo>
                    <a:pt x="1874" y="5067"/>
                  </a:lnTo>
                  <a:cubicBezTo>
                    <a:pt x="1696" y="4907"/>
                    <a:pt x="1696" y="4621"/>
                    <a:pt x="1874" y="4461"/>
                  </a:cubicBezTo>
                  <a:lnTo>
                    <a:pt x="2748" y="3586"/>
                  </a:lnTo>
                  <a:cubicBezTo>
                    <a:pt x="2838" y="3497"/>
                    <a:pt x="2949" y="3453"/>
                    <a:pt x="3061" y="3453"/>
                  </a:cubicBezTo>
                  <a:cubicBezTo>
                    <a:pt x="3172" y="3453"/>
                    <a:pt x="3284" y="3497"/>
                    <a:pt x="3373" y="3586"/>
                  </a:cubicBezTo>
                  <a:cubicBezTo>
                    <a:pt x="3534" y="3747"/>
                    <a:pt x="3534" y="4033"/>
                    <a:pt x="3373" y="4193"/>
                  </a:cubicBezTo>
                  <a:lnTo>
                    <a:pt x="3248" y="4336"/>
                  </a:lnTo>
                  <a:lnTo>
                    <a:pt x="7031" y="4336"/>
                  </a:lnTo>
                  <a:lnTo>
                    <a:pt x="7031" y="2819"/>
                  </a:lnTo>
                  <a:lnTo>
                    <a:pt x="6906" y="2944"/>
                  </a:lnTo>
                  <a:cubicBezTo>
                    <a:pt x="6817" y="3033"/>
                    <a:pt x="6705" y="3078"/>
                    <a:pt x="6594" y="3078"/>
                  </a:cubicBezTo>
                  <a:cubicBezTo>
                    <a:pt x="6482" y="3078"/>
                    <a:pt x="6370" y="3033"/>
                    <a:pt x="6281" y="2944"/>
                  </a:cubicBezTo>
                  <a:cubicBezTo>
                    <a:pt x="6103" y="2766"/>
                    <a:pt x="6103" y="2498"/>
                    <a:pt x="6281" y="2320"/>
                  </a:cubicBezTo>
                  <a:lnTo>
                    <a:pt x="7156" y="1445"/>
                  </a:lnTo>
                  <a:cubicBezTo>
                    <a:pt x="7245" y="1365"/>
                    <a:pt x="7356" y="1325"/>
                    <a:pt x="7468" y="1325"/>
                  </a:cubicBezTo>
                  <a:close/>
                  <a:moveTo>
                    <a:pt x="1" y="0"/>
                  </a:moveTo>
                  <a:lnTo>
                    <a:pt x="1" y="9082"/>
                  </a:lnTo>
                  <a:cubicBezTo>
                    <a:pt x="1" y="9332"/>
                    <a:pt x="197" y="9528"/>
                    <a:pt x="429" y="9528"/>
                  </a:cubicBezTo>
                  <a:lnTo>
                    <a:pt x="14507" y="9528"/>
                  </a:lnTo>
                  <a:cubicBezTo>
                    <a:pt x="14739" y="9528"/>
                    <a:pt x="14935" y="9332"/>
                    <a:pt x="14935" y="9082"/>
                  </a:cubicBezTo>
                  <a:lnTo>
                    <a:pt x="14935" y="0"/>
                  </a:ln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3"/>
            <p:cNvSpPr/>
            <p:nvPr/>
          </p:nvSpPr>
          <p:spPr>
            <a:xfrm>
              <a:off x="3642500" y="3971525"/>
              <a:ext cx="65575" cy="65600"/>
            </a:xfrm>
            <a:custGeom>
              <a:avLst/>
              <a:gdLst/>
              <a:ahLst/>
              <a:cxnLst/>
              <a:rect l="l" t="t" r="r" b="b"/>
              <a:pathLst>
                <a:path w="2623" h="2624" extrusionOk="0">
                  <a:moveTo>
                    <a:pt x="0" y="1"/>
                  </a:moveTo>
                  <a:lnTo>
                    <a:pt x="0" y="2624"/>
                  </a:lnTo>
                  <a:lnTo>
                    <a:pt x="2623" y="2624"/>
                  </a:lnTo>
                  <a:lnTo>
                    <a:pt x="2623" y="447"/>
                  </a:lnTo>
                  <a:cubicBezTo>
                    <a:pt x="2623" y="197"/>
                    <a:pt x="2427" y="1"/>
                    <a:pt x="2195" y="1"/>
                  </a:cubicBezTo>
                  <a:close/>
                </a:path>
              </a:pathLst>
            </a:custGeom>
            <a:solidFill>
              <a:schemeClr val="accent6"/>
            </a:solidFill>
            <a:ln>
              <a:noFill/>
            </a:ln>
            <a:effectLst>
              <a:outerShdw blurRad="571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2"/>
                                        </p:tgtEl>
                                        <p:attrNameLst>
                                          <p:attrName>style.visibility</p:attrName>
                                        </p:attrNameLst>
                                      </p:cBhvr>
                                      <p:to>
                                        <p:strVal val="visible"/>
                                      </p:to>
                                    </p:set>
                                    <p:animEffect transition="in" filter="fade">
                                      <p:cBhvr>
                                        <p:cTn id="7" dur="1000"/>
                                        <p:tgtEl>
                                          <p:spTgt spid="1362"/>
                                        </p:tgtEl>
                                      </p:cBhvr>
                                    </p:animEffect>
                                  </p:childTnLst>
                                </p:cTn>
                              </p:par>
                              <p:par>
                                <p:cTn id="8" presetID="10" presetClass="entr" presetSubtype="0" fill="hold" nodeType="withEffect">
                                  <p:stCondLst>
                                    <p:cond delay="0"/>
                                  </p:stCondLst>
                                  <p:childTnLst>
                                    <p:set>
                                      <p:cBhvr>
                                        <p:cTn id="9" dur="1" fill="hold">
                                          <p:stCondLst>
                                            <p:cond delay="0"/>
                                          </p:stCondLst>
                                        </p:cTn>
                                        <p:tgtEl>
                                          <p:spTgt spid="1363"/>
                                        </p:tgtEl>
                                        <p:attrNameLst>
                                          <p:attrName>style.visibility</p:attrName>
                                        </p:attrNameLst>
                                      </p:cBhvr>
                                      <p:to>
                                        <p:strVal val="visible"/>
                                      </p:to>
                                    </p:set>
                                    <p:animEffect transition="in" filter="fade">
                                      <p:cBhvr>
                                        <p:cTn id="10" dur="1000"/>
                                        <p:tgtEl>
                                          <p:spTgt spid="1363"/>
                                        </p:tgtEl>
                                      </p:cBhvr>
                                    </p:animEffect>
                                  </p:childTnLst>
                                </p:cTn>
                              </p:par>
                              <p:par>
                                <p:cTn id="11" presetID="10" presetClass="entr" presetSubtype="0" fill="hold" nodeType="withEffect">
                                  <p:stCondLst>
                                    <p:cond delay="0"/>
                                  </p:stCondLst>
                                  <p:childTnLst>
                                    <p:set>
                                      <p:cBhvr>
                                        <p:cTn id="12" dur="1" fill="hold">
                                          <p:stCondLst>
                                            <p:cond delay="0"/>
                                          </p:stCondLst>
                                        </p:cTn>
                                        <p:tgtEl>
                                          <p:spTgt spid="1364"/>
                                        </p:tgtEl>
                                        <p:attrNameLst>
                                          <p:attrName>style.visibility</p:attrName>
                                        </p:attrNameLst>
                                      </p:cBhvr>
                                      <p:to>
                                        <p:strVal val="visible"/>
                                      </p:to>
                                    </p:set>
                                    <p:animEffect transition="in" filter="fade">
                                      <p:cBhvr>
                                        <p:cTn id="13" dur="1000"/>
                                        <p:tgtEl>
                                          <p:spTgt spid="1364"/>
                                        </p:tgtEl>
                                      </p:cBhvr>
                                    </p:animEffect>
                                  </p:childTnLst>
                                </p:cTn>
                              </p:par>
                              <p:par>
                                <p:cTn id="14" presetID="10" presetClass="entr" presetSubtype="0" fill="hold" nodeType="withEffect">
                                  <p:stCondLst>
                                    <p:cond delay="0"/>
                                  </p:stCondLst>
                                  <p:childTnLst>
                                    <p:set>
                                      <p:cBhvr>
                                        <p:cTn id="15" dur="1" fill="hold">
                                          <p:stCondLst>
                                            <p:cond delay="0"/>
                                          </p:stCondLst>
                                        </p:cTn>
                                        <p:tgtEl>
                                          <p:spTgt spid="1367"/>
                                        </p:tgtEl>
                                        <p:attrNameLst>
                                          <p:attrName>style.visibility</p:attrName>
                                        </p:attrNameLst>
                                      </p:cBhvr>
                                      <p:to>
                                        <p:strVal val="visible"/>
                                      </p:to>
                                    </p:set>
                                    <p:animEffect transition="in" filter="fade">
                                      <p:cBhvr>
                                        <p:cTn id="16" dur="1000"/>
                                        <p:tgtEl>
                                          <p:spTgt spid="1367"/>
                                        </p:tgtEl>
                                      </p:cBhvr>
                                    </p:animEffect>
                                  </p:childTnLst>
                                </p:cTn>
                              </p:par>
                              <p:par>
                                <p:cTn id="17" presetID="10" presetClass="entr" presetSubtype="0" fill="hold" nodeType="withEffect">
                                  <p:stCondLst>
                                    <p:cond delay="0"/>
                                  </p:stCondLst>
                                  <p:childTnLst>
                                    <p:set>
                                      <p:cBhvr>
                                        <p:cTn id="18" dur="1" fill="hold">
                                          <p:stCondLst>
                                            <p:cond delay="0"/>
                                          </p:stCondLst>
                                        </p:cTn>
                                        <p:tgtEl>
                                          <p:spTgt spid="1365"/>
                                        </p:tgtEl>
                                        <p:attrNameLst>
                                          <p:attrName>style.visibility</p:attrName>
                                        </p:attrNameLst>
                                      </p:cBhvr>
                                      <p:to>
                                        <p:strVal val="visible"/>
                                      </p:to>
                                    </p:set>
                                    <p:animEffect transition="in" filter="fade">
                                      <p:cBhvr>
                                        <p:cTn id="19" dur="1000"/>
                                        <p:tgtEl>
                                          <p:spTgt spid="1365"/>
                                        </p:tgtEl>
                                      </p:cBhvr>
                                    </p:animEffect>
                                  </p:childTnLst>
                                </p:cTn>
                              </p:par>
                              <p:par>
                                <p:cTn id="20" presetID="10" presetClass="entr" presetSubtype="0" fill="hold" nodeType="withEffect">
                                  <p:stCondLst>
                                    <p:cond delay="0"/>
                                  </p:stCondLst>
                                  <p:childTnLst>
                                    <p:set>
                                      <p:cBhvr>
                                        <p:cTn id="21" dur="1" fill="hold">
                                          <p:stCondLst>
                                            <p:cond delay="0"/>
                                          </p:stCondLst>
                                        </p:cTn>
                                        <p:tgtEl>
                                          <p:spTgt spid="1366"/>
                                        </p:tgtEl>
                                        <p:attrNameLst>
                                          <p:attrName>style.visibility</p:attrName>
                                        </p:attrNameLst>
                                      </p:cBhvr>
                                      <p:to>
                                        <p:strVal val="visible"/>
                                      </p:to>
                                    </p:set>
                                    <p:animEffect transition="in" filter="fade">
                                      <p:cBhvr>
                                        <p:cTn id="22" dur="1000"/>
                                        <p:tgtEl>
                                          <p:spTgt spid="1366"/>
                                        </p:tgtEl>
                                      </p:cBhvr>
                                    </p:animEffect>
                                  </p:childTnLst>
                                </p:cTn>
                              </p:par>
                              <p:par>
                                <p:cTn id="23" presetID="10" presetClass="entr" presetSubtype="0" fill="hold" nodeType="withEffect">
                                  <p:stCondLst>
                                    <p:cond delay="0"/>
                                  </p:stCondLst>
                                  <p:childTnLst>
                                    <p:set>
                                      <p:cBhvr>
                                        <p:cTn id="24" dur="1" fill="hold">
                                          <p:stCondLst>
                                            <p:cond delay="0"/>
                                          </p:stCondLst>
                                        </p:cTn>
                                        <p:tgtEl>
                                          <p:spTgt spid="1368"/>
                                        </p:tgtEl>
                                        <p:attrNameLst>
                                          <p:attrName>style.visibility</p:attrName>
                                        </p:attrNameLst>
                                      </p:cBhvr>
                                      <p:to>
                                        <p:strVal val="visible"/>
                                      </p:to>
                                    </p:set>
                                    <p:animEffect transition="in" filter="fade">
                                      <p:cBhvr>
                                        <p:cTn id="25" dur="1000"/>
                                        <p:tgtEl>
                                          <p:spTgt spid="1368"/>
                                        </p:tgtEl>
                                      </p:cBhvr>
                                    </p:animEffect>
                                  </p:childTnLst>
                                </p:cTn>
                              </p:par>
                              <p:par>
                                <p:cTn id="26" presetID="10" presetClass="entr" presetSubtype="0" fill="hold" nodeType="withEffect">
                                  <p:stCondLst>
                                    <p:cond delay="0"/>
                                  </p:stCondLst>
                                  <p:childTnLst>
                                    <p:set>
                                      <p:cBhvr>
                                        <p:cTn id="27" dur="1" fill="hold">
                                          <p:stCondLst>
                                            <p:cond delay="0"/>
                                          </p:stCondLst>
                                        </p:cTn>
                                        <p:tgtEl>
                                          <p:spTgt spid="1369"/>
                                        </p:tgtEl>
                                        <p:attrNameLst>
                                          <p:attrName>style.visibility</p:attrName>
                                        </p:attrNameLst>
                                      </p:cBhvr>
                                      <p:to>
                                        <p:strVal val="visible"/>
                                      </p:to>
                                    </p:set>
                                    <p:animEffect transition="in" filter="fade">
                                      <p:cBhvr>
                                        <p:cTn id="28" dur="1000"/>
                                        <p:tgtEl>
                                          <p:spTgt spid="1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21" name="Google Shape;1121;p68"/>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962675" y="1072282"/>
            <a:ext cx="7236600" cy="3549653"/>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txBox="1">
            <a:spLocks noGrp="1"/>
          </p:cNvSpPr>
          <p:nvPr>
            <p:ph type="subTitle" idx="1"/>
          </p:nvPr>
        </p:nvSpPr>
        <p:spPr>
          <a:xfrm>
            <a:off x="1555700" y="1281686"/>
            <a:ext cx="6200675" cy="98569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800" dirty="0">
                <a:solidFill>
                  <a:schemeClr val="accent3">
                    <a:lumMod val="75000"/>
                  </a:schemeClr>
                </a:solidFill>
              </a:rPr>
              <a:t>The purpose of this project is to enable the sending of bulk emails efficiently, while minimizing the occurrence of invalid email addresses. This process not only saves time but also ensures that emails reach the intended recipients. The system can perform the following tasks:</a:t>
            </a:r>
          </a:p>
        </p:txBody>
      </p:sp>
      <p:grpSp>
        <p:nvGrpSpPr>
          <p:cNvPr id="1126" name="Google Shape;1126;p68"/>
          <p:cNvGrpSpPr/>
          <p:nvPr/>
        </p:nvGrpSpPr>
        <p:grpSpPr>
          <a:xfrm>
            <a:off x="885373" y="425223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36" name="Google Shape;1136;p68"/>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C4F9680-8044-2DE6-07B6-94720001083F}"/>
              </a:ext>
            </a:extLst>
          </p:cNvPr>
          <p:cNvPicPr>
            <a:picLocks noChangeAspect="1"/>
          </p:cNvPicPr>
          <p:nvPr/>
        </p:nvPicPr>
        <p:blipFill>
          <a:blip r:embed="rId4"/>
          <a:stretch>
            <a:fillRect/>
          </a:stretch>
        </p:blipFill>
        <p:spPr>
          <a:xfrm>
            <a:off x="1934875" y="393918"/>
            <a:ext cx="5596613" cy="944962"/>
          </a:xfrm>
          <a:prstGeom prst="rect">
            <a:avLst/>
          </a:prstGeom>
        </p:spPr>
      </p:pic>
      <p:sp>
        <p:nvSpPr>
          <p:cNvPr id="6" name="Google Shape;1123;p68">
            <a:extLst>
              <a:ext uri="{FF2B5EF4-FFF2-40B4-BE49-F238E27FC236}">
                <a16:creationId xmlns:a16="http://schemas.microsoft.com/office/drawing/2014/main" id="{6BCB3F5B-1EF5-3D54-ACE5-E4B0EC5750B6}"/>
              </a:ext>
            </a:extLst>
          </p:cNvPr>
          <p:cNvSpPr txBox="1">
            <a:spLocks/>
          </p:cNvSpPr>
          <p:nvPr/>
        </p:nvSpPr>
        <p:spPr>
          <a:xfrm>
            <a:off x="1765308" y="2765091"/>
            <a:ext cx="5874786" cy="985697"/>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3000"/>
              <a:buFont typeface="Darker Grotesque"/>
              <a:buNone/>
              <a:defRPr sz="30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17500" algn="ctr" rtl="0">
              <a:lnSpc>
                <a:spcPct val="100000"/>
              </a:lnSpc>
              <a:spcBef>
                <a:spcPts val="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9pPr>
          </a:lstStyle>
          <a:p>
            <a:pPr marL="0" indent="0"/>
            <a:r>
              <a:rPr lang="en-US" sz="1600" dirty="0"/>
              <a:t>I. Read the CSV file which contain huge no of mail ids.</a:t>
            </a:r>
          </a:p>
          <a:p>
            <a:pPr marL="0" indent="0"/>
            <a:r>
              <a:rPr lang="en-US" sz="1600" dirty="0"/>
              <a:t>II. This system can send text, audio, video file using attachment facility.</a:t>
            </a:r>
          </a:p>
          <a:p>
            <a:pPr marL="0" indent="0"/>
            <a:r>
              <a:rPr lang="en-US" sz="1600" dirty="0"/>
              <a:t>III. Check whether these CSV exists in system’s file</a:t>
            </a:r>
          </a:p>
          <a:p>
            <a:pPr marL="0" indent="0"/>
            <a:r>
              <a:rPr lang="en-US" sz="1600" dirty="0"/>
              <a:t>manager or not, if it doesn’t exist then an error message will be generated.</a:t>
            </a:r>
          </a:p>
          <a:p>
            <a:pPr marL="0" indent="0"/>
            <a:r>
              <a:rPr lang="en-US" sz="1600" dirty="0"/>
              <a:t>IV. Read the CSV file and detect the valid mail id and send mail to those mail id’s successfully. </a:t>
            </a:r>
          </a:p>
          <a:p>
            <a:pPr marL="0" indent="0"/>
            <a:r>
              <a:rPr lang="en-US" sz="1600" dirty="0"/>
              <a:t>V. The system also detects the invalid mails and stores them into another CSV file for user’s benefit.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21" name="Google Shape;1121;p68"/>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962675" y="1072282"/>
            <a:ext cx="7236600" cy="3549653"/>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8"/>
          <p:cNvSpPr txBox="1">
            <a:spLocks noGrp="1"/>
          </p:cNvSpPr>
          <p:nvPr>
            <p:ph type="subTitle" idx="1"/>
          </p:nvPr>
        </p:nvSpPr>
        <p:spPr>
          <a:xfrm>
            <a:off x="1555700" y="1281686"/>
            <a:ext cx="6200675" cy="9856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tx1"/>
                </a:solidFill>
              </a:rPr>
              <a:t>What is a Mass Mail Dispatcher?</a:t>
            </a:r>
          </a:p>
          <a:p>
            <a:pPr marL="0" lvl="0" indent="0" algn="ctr" rtl="0">
              <a:spcBef>
                <a:spcPts val="0"/>
              </a:spcBef>
              <a:spcAft>
                <a:spcPts val="0"/>
              </a:spcAft>
              <a:buNone/>
            </a:pPr>
            <a:r>
              <a:rPr lang="en-US" sz="1800" dirty="0">
                <a:solidFill>
                  <a:schemeClr val="accent3">
                    <a:lumMod val="75000"/>
                  </a:schemeClr>
                </a:solidFill>
              </a:rPr>
              <a:t>“Mass-Mail Dispatcher is a system is use to send a bundle of bulk mails to number of recipients at a time. Now days it is very popular to send mails to huge recipients quickly. Now days every company can add this system with their website.”</a:t>
            </a:r>
          </a:p>
        </p:txBody>
      </p:sp>
      <p:grpSp>
        <p:nvGrpSpPr>
          <p:cNvPr id="1126" name="Google Shape;1126;p68"/>
          <p:cNvGrpSpPr/>
          <p:nvPr/>
        </p:nvGrpSpPr>
        <p:grpSpPr>
          <a:xfrm>
            <a:off x="885373" y="425223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36" name="Google Shape;1136;p68"/>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23;p68">
            <a:extLst>
              <a:ext uri="{FF2B5EF4-FFF2-40B4-BE49-F238E27FC236}">
                <a16:creationId xmlns:a16="http://schemas.microsoft.com/office/drawing/2014/main" id="{6BCB3F5B-1EF5-3D54-ACE5-E4B0EC5750B6}"/>
              </a:ext>
            </a:extLst>
          </p:cNvPr>
          <p:cNvSpPr txBox="1">
            <a:spLocks/>
          </p:cNvSpPr>
          <p:nvPr/>
        </p:nvSpPr>
        <p:spPr>
          <a:xfrm>
            <a:off x="1769653" y="2956649"/>
            <a:ext cx="5874786" cy="985697"/>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3000"/>
              <a:buFont typeface="Darker Grotesque"/>
              <a:buNone/>
              <a:defRPr sz="30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17500" algn="ctr" rtl="0">
              <a:lnSpc>
                <a:spcPct val="100000"/>
              </a:lnSpc>
              <a:spcBef>
                <a:spcPts val="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2pPr>
            <a:lvl3pPr marL="1371600" marR="0" lvl="2"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3pPr>
            <a:lvl4pPr marL="1828800" marR="0" lvl="3"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4pPr>
            <a:lvl5pPr marL="2286000" marR="0" lvl="4"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5pPr>
            <a:lvl6pPr marL="2743200" marR="0" lvl="5"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6pPr>
            <a:lvl7pPr marL="3200400" marR="0" lvl="6"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7pPr>
            <a:lvl8pPr marL="3657600" marR="0" lvl="7" indent="-317500" algn="ctr" rtl="0">
              <a:lnSpc>
                <a:spcPct val="100000"/>
              </a:lnSpc>
              <a:spcBef>
                <a:spcPts val="1600"/>
              </a:spcBef>
              <a:spcAft>
                <a:spcPts val="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8pPr>
            <a:lvl9pPr marL="4114800" marR="0" lvl="8" indent="-317500" algn="ctr" rtl="0">
              <a:lnSpc>
                <a:spcPct val="100000"/>
              </a:lnSpc>
              <a:spcBef>
                <a:spcPts val="1600"/>
              </a:spcBef>
              <a:spcAft>
                <a:spcPts val="1600"/>
              </a:spcAft>
              <a:buClr>
                <a:schemeClr val="lt1"/>
              </a:buClr>
              <a:buSzPts val="3000"/>
              <a:buFont typeface="Darker Grotesque"/>
              <a:buNone/>
              <a:defRPr sz="3000" b="0" i="0" u="none" strike="noStrike" cap="none">
                <a:solidFill>
                  <a:schemeClr val="lt1"/>
                </a:solidFill>
                <a:latin typeface="Darker Grotesque"/>
                <a:ea typeface="Darker Grotesque"/>
                <a:cs typeface="Darker Grotesque"/>
                <a:sym typeface="Darker Grotesque"/>
              </a:defRPr>
            </a:lvl9pPr>
          </a:lstStyle>
          <a:p>
            <a:pPr marL="0" indent="0" algn="ctr"/>
            <a:r>
              <a:rPr lang="en-US" sz="1600" dirty="0"/>
              <a:t>Features:-</a:t>
            </a:r>
          </a:p>
          <a:p>
            <a:pPr marL="285750" indent="-285750" algn="ctr">
              <a:buFont typeface="Arial" panose="020B0604020202020204" pitchFamily="34" charset="0"/>
              <a:buChar char="•"/>
            </a:pPr>
            <a:r>
              <a:rPr lang="en-US" sz="1600" dirty="0"/>
              <a:t>•Most Functionality: Easy way to send bulk mail to huge recipients.</a:t>
            </a:r>
          </a:p>
          <a:p>
            <a:pPr marL="285750" indent="-285750" algn="ctr">
              <a:buFont typeface="Arial" panose="020B0604020202020204" pitchFamily="34" charset="0"/>
              <a:buChar char="•"/>
            </a:pPr>
            <a:r>
              <a:rPr lang="en-US" sz="1600" dirty="0"/>
              <a:t>•Send multi-media File: As well as send bulk mails we can</a:t>
            </a:r>
          </a:p>
          <a:p>
            <a:pPr marL="285750" indent="-285750" algn="ctr">
              <a:buFont typeface="Arial" panose="020B0604020202020204" pitchFamily="34" charset="0"/>
              <a:buChar char="•"/>
            </a:pPr>
            <a:r>
              <a:rPr lang="en-US" sz="1600" dirty="0"/>
              <a:t>also easily send multi-media file (Audio, video, word file etc.) with attachment.</a:t>
            </a:r>
          </a:p>
          <a:p>
            <a:pPr marL="285750" indent="-285750" algn="ctr">
              <a:buFont typeface="Arial" panose="020B0604020202020204" pitchFamily="34" charset="0"/>
              <a:buChar char="•"/>
            </a:pPr>
            <a:r>
              <a:rPr lang="en-US" sz="1600" dirty="0"/>
              <a:t>•Fastest pace of innovation: Now a days this process is made a fastest process for sending bulk mails to huge recipients at a time.</a:t>
            </a:r>
          </a:p>
        </p:txBody>
      </p:sp>
      <p:pic>
        <p:nvPicPr>
          <p:cNvPr id="4" name="Picture 3">
            <a:extLst>
              <a:ext uri="{FF2B5EF4-FFF2-40B4-BE49-F238E27FC236}">
                <a16:creationId xmlns:a16="http://schemas.microsoft.com/office/drawing/2014/main" id="{3AC5AB68-E95B-D8CF-8771-AD55A7FA3A8F}"/>
              </a:ext>
            </a:extLst>
          </p:cNvPr>
          <p:cNvPicPr>
            <a:picLocks noChangeAspect="1"/>
          </p:cNvPicPr>
          <p:nvPr/>
        </p:nvPicPr>
        <p:blipFill>
          <a:blip r:embed="rId4"/>
          <a:stretch>
            <a:fillRect/>
          </a:stretch>
        </p:blipFill>
        <p:spPr>
          <a:xfrm>
            <a:off x="1800958" y="394598"/>
            <a:ext cx="5560034" cy="944962"/>
          </a:xfrm>
          <a:prstGeom prst="rect">
            <a:avLst/>
          </a:prstGeom>
        </p:spPr>
      </p:pic>
    </p:spTree>
    <p:extLst>
      <p:ext uri="{BB962C8B-B14F-4D97-AF65-F5344CB8AC3E}">
        <p14:creationId xmlns:p14="http://schemas.microsoft.com/office/powerpoint/2010/main" val="1549334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76"/>
          <p:cNvSpPr/>
          <p:nvPr/>
        </p:nvSpPr>
        <p:spPr>
          <a:xfrm>
            <a:off x="1049150" y="1774650"/>
            <a:ext cx="1952400" cy="1133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6"/>
          <p:cNvSpPr/>
          <p:nvPr/>
        </p:nvSpPr>
        <p:spPr>
          <a:xfrm>
            <a:off x="3595870" y="1774650"/>
            <a:ext cx="1952400" cy="1133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76"/>
          <p:cNvSpPr/>
          <p:nvPr/>
        </p:nvSpPr>
        <p:spPr>
          <a:xfrm>
            <a:off x="6142599" y="1774650"/>
            <a:ext cx="1952400" cy="1133400"/>
          </a:xfrm>
          <a:prstGeom prst="roundRect">
            <a:avLst>
              <a:gd name="adj" fmla="val 8547"/>
            </a:avLst>
          </a:prstGeom>
          <a:solidFill>
            <a:schemeClr val="accent6"/>
          </a:solidFill>
          <a:ln>
            <a:noFill/>
          </a:ln>
          <a:effectLst>
            <a:reflection stA="8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76"/>
          <p:cNvGrpSpPr/>
          <p:nvPr/>
        </p:nvGrpSpPr>
        <p:grpSpPr>
          <a:xfrm>
            <a:off x="1149947" y="1850950"/>
            <a:ext cx="1750805" cy="94001"/>
            <a:chOff x="3569131" y="3296864"/>
            <a:chExt cx="2721600" cy="146100"/>
          </a:xfrm>
        </p:grpSpPr>
        <p:sp>
          <p:nvSpPr>
            <p:cNvPr id="1499" name="Google Shape;1499;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0" name="Google Shape;1500;p76"/>
            <p:cNvGrpSpPr/>
            <p:nvPr/>
          </p:nvGrpSpPr>
          <p:grpSpPr>
            <a:xfrm rot="10800000" flipH="1">
              <a:off x="3595847" y="3322949"/>
              <a:ext cx="429322" cy="93999"/>
              <a:chOff x="5795037" y="809024"/>
              <a:chExt cx="431653" cy="94500"/>
            </a:xfrm>
          </p:grpSpPr>
          <p:sp>
            <p:nvSpPr>
              <p:cNvPr id="1501" name="Google Shape;1501;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04" name="Google Shape;1504;p76"/>
          <p:cNvGrpSpPr/>
          <p:nvPr/>
        </p:nvGrpSpPr>
        <p:grpSpPr>
          <a:xfrm>
            <a:off x="3696672" y="1850950"/>
            <a:ext cx="1750805" cy="94001"/>
            <a:chOff x="3569131" y="3296864"/>
            <a:chExt cx="2721600" cy="146100"/>
          </a:xfrm>
        </p:grpSpPr>
        <p:sp>
          <p:nvSpPr>
            <p:cNvPr id="1505" name="Google Shape;1505;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6" name="Google Shape;1506;p76"/>
            <p:cNvGrpSpPr/>
            <p:nvPr/>
          </p:nvGrpSpPr>
          <p:grpSpPr>
            <a:xfrm rot="10800000" flipH="1">
              <a:off x="3595847" y="3322949"/>
              <a:ext cx="429322" cy="93999"/>
              <a:chOff x="5795037" y="809024"/>
              <a:chExt cx="431653" cy="94500"/>
            </a:xfrm>
          </p:grpSpPr>
          <p:sp>
            <p:nvSpPr>
              <p:cNvPr id="1507" name="Google Shape;1507;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0" name="Google Shape;1510;p76"/>
          <p:cNvGrpSpPr/>
          <p:nvPr/>
        </p:nvGrpSpPr>
        <p:grpSpPr>
          <a:xfrm>
            <a:off x="6243397" y="1850950"/>
            <a:ext cx="1750805" cy="94001"/>
            <a:chOff x="3569131" y="3296864"/>
            <a:chExt cx="2721600" cy="146100"/>
          </a:xfrm>
        </p:grpSpPr>
        <p:sp>
          <p:nvSpPr>
            <p:cNvPr id="1511" name="Google Shape;1511;p76"/>
            <p:cNvSpPr/>
            <p:nvPr/>
          </p:nvSpPr>
          <p:spPr>
            <a:xfrm>
              <a:off x="3569131" y="3296864"/>
              <a:ext cx="27216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2" name="Google Shape;1512;p76"/>
            <p:cNvGrpSpPr/>
            <p:nvPr/>
          </p:nvGrpSpPr>
          <p:grpSpPr>
            <a:xfrm rot="10800000" flipH="1">
              <a:off x="3595847" y="3322949"/>
              <a:ext cx="429322" cy="93999"/>
              <a:chOff x="5795037" y="809024"/>
              <a:chExt cx="431653" cy="94500"/>
            </a:xfrm>
          </p:grpSpPr>
          <p:sp>
            <p:nvSpPr>
              <p:cNvPr id="1513" name="Google Shape;1513;p76"/>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6"/>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6"/>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16" name="Google Shape;1516;p76"/>
          <p:cNvSpPr/>
          <p:nvPr/>
        </p:nvSpPr>
        <p:spPr>
          <a:xfrm>
            <a:off x="1049150" y="3344725"/>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6"/>
          <p:cNvSpPr/>
          <p:nvPr/>
        </p:nvSpPr>
        <p:spPr>
          <a:xfrm>
            <a:off x="3595871" y="3344725"/>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6"/>
          <p:cNvSpPr/>
          <p:nvPr/>
        </p:nvSpPr>
        <p:spPr>
          <a:xfrm>
            <a:off x="6142599" y="3344725"/>
            <a:ext cx="1952400" cy="338100"/>
          </a:xfrm>
          <a:prstGeom prst="roundRect">
            <a:avLst>
              <a:gd name="adj" fmla="val 50000"/>
            </a:avLst>
          </a:prstGeom>
          <a:solidFill>
            <a:schemeClr val="accent6"/>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Technologies Learned</a:t>
            </a:r>
            <a:endParaRPr dirty="0"/>
          </a:p>
        </p:txBody>
      </p:sp>
      <p:sp>
        <p:nvSpPr>
          <p:cNvPr id="1520" name="Google Shape;1520;p76"/>
          <p:cNvSpPr txBox="1">
            <a:spLocks noGrp="1"/>
          </p:cNvSpPr>
          <p:nvPr>
            <p:ph type="title" idx="2"/>
          </p:nvPr>
        </p:nvSpPr>
        <p:spPr>
          <a:xfrm>
            <a:off x="1227350" y="3431500"/>
            <a:ext cx="1596000" cy="1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HTML</a:t>
            </a:r>
            <a:endParaRPr dirty="0"/>
          </a:p>
        </p:txBody>
      </p:sp>
      <p:sp>
        <p:nvSpPr>
          <p:cNvPr id="1522" name="Google Shape;1522;p76"/>
          <p:cNvSpPr txBox="1">
            <a:spLocks noGrp="1"/>
          </p:cNvSpPr>
          <p:nvPr>
            <p:ph type="title" idx="3"/>
          </p:nvPr>
        </p:nvSpPr>
        <p:spPr>
          <a:xfrm>
            <a:off x="3774099" y="3431500"/>
            <a:ext cx="1596000" cy="1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CSS</a:t>
            </a:r>
            <a:endParaRPr dirty="0"/>
          </a:p>
        </p:txBody>
      </p:sp>
      <p:sp>
        <p:nvSpPr>
          <p:cNvPr id="1524" name="Google Shape;1524;p76"/>
          <p:cNvSpPr txBox="1">
            <a:spLocks noGrp="1"/>
          </p:cNvSpPr>
          <p:nvPr>
            <p:ph type="title" idx="5"/>
          </p:nvPr>
        </p:nvSpPr>
        <p:spPr>
          <a:xfrm>
            <a:off x="6320804" y="3431500"/>
            <a:ext cx="1596000" cy="1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JavaScript</a:t>
            </a:r>
            <a:endParaRPr dirty="0"/>
          </a:p>
        </p:txBody>
      </p:sp>
      <p:sp>
        <p:nvSpPr>
          <p:cNvPr id="1529" name="Google Shape;1529;p76"/>
          <p:cNvSpPr/>
          <p:nvPr/>
        </p:nvSpPr>
        <p:spPr>
          <a:xfrm>
            <a:off x="1049150" y="3079438"/>
            <a:ext cx="374100" cy="939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6"/>
          <p:cNvSpPr/>
          <p:nvPr/>
        </p:nvSpPr>
        <p:spPr>
          <a:xfrm>
            <a:off x="3595875" y="3079438"/>
            <a:ext cx="374100" cy="939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6"/>
          <p:cNvSpPr/>
          <p:nvPr/>
        </p:nvSpPr>
        <p:spPr>
          <a:xfrm>
            <a:off x="6142600" y="3079438"/>
            <a:ext cx="374100" cy="93900"/>
          </a:xfrm>
          <a:prstGeom prst="roundRect">
            <a:avLst>
              <a:gd name="adj" fmla="val 50000"/>
            </a:avLst>
          </a:prstGeom>
          <a:solidFill>
            <a:schemeClr val="lt1"/>
          </a:solidFill>
          <a:ln>
            <a:noFill/>
          </a:ln>
          <a:effectLst>
            <a:outerShdw blurRad="57150" dist="190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1181254C-5D0C-1935-0085-434F43CAE6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931" y="2066769"/>
            <a:ext cx="699735" cy="756925"/>
          </a:xfrm>
          <a:prstGeom prst="rect">
            <a:avLst/>
          </a:prstGeom>
        </p:spPr>
      </p:pic>
      <p:pic>
        <p:nvPicPr>
          <p:cNvPr id="1026" name="Picture 2" descr="Image result for html language">
            <a:extLst>
              <a:ext uri="{FF2B5EF4-FFF2-40B4-BE49-F238E27FC236}">
                <a16:creationId xmlns:a16="http://schemas.microsoft.com/office/drawing/2014/main" id="{68C52446-B9FF-D1F9-6A77-6DD3E741DA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6536" y="1994868"/>
            <a:ext cx="737626" cy="8735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ss language">
            <a:extLst>
              <a:ext uri="{FF2B5EF4-FFF2-40B4-BE49-F238E27FC236}">
                <a16:creationId xmlns:a16="http://schemas.microsoft.com/office/drawing/2014/main" id="{1B62BBBA-F8C4-DF11-03D4-8523E7B052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3929" y="2021141"/>
            <a:ext cx="596142" cy="8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Technologies Applied</a:t>
            </a:r>
            <a:endParaRPr dirty="0"/>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EE44F92A-69FD-5567-B5CC-26516FBC1BF9}"/>
              </a:ext>
            </a:extLst>
          </p:cNvPr>
          <p:cNvPicPr>
            <a:picLocks noChangeAspect="1"/>
          </p:cNvPicPr>
          <p:nvPr/>
        </p:nvPicPr>
        <p:blipFill>
          <a:blip r:embed="rId4"/>
          <a:stretch>
            <a:fillRect/>
          </a:stretch>
        </p:blipFill>
        <p:spPr>
          <a:xfrm>
            <a:off x="1323109" y="1181891"/>
            <a:ext cx="6497782" cy="338151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Screenshots Of Project</a:t>
            </a:r>
            <a:endParaRPr dirty="0"/>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 action="ppaction://noaction"/>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704BA978-23B7-2520-3E92-5F945D6F25E2}"/>
              </a:ext>
            </a:extLst>
          </p:cNvPr>
          <p:cNvPicPr>
            <a:picLocks noChangeAspect="1"/>
          </p:cNvPicPr>
          <p:nvPr/>
        </p:nvPicPr>
        <p:blipFill>
          <a:blip r:embed="rId3"/>
          <a:stretch>
            <a:fillRect/>
          </a:stretch>
        </p:blipFill>
        <p:spPr>
          <a:xfrm>
            <a:off x="1021377" y="1622415"/>
            <a:ext cx="2234441" cy="2639907"/>
          </a:xfrm>
          <a:prstGeom prst="rect">
            <a:avLst/>
          </a:prstGeom>
        </p:spPr>
      </p:pic>
      <p:pic>
        <p:nvPicPr>
          <p:cNvPr id="3" name="Picture 2">
            <a:extLst>
              <a:ext uri="{FF2B5EF4-FFF2-40B4-BE49-F238E27FC236}">
                <a16:creationId xmlns:a16="http://schemas.microsoft.com/office/drawing/2014/main" id="{1E57AFD1-5B7A-9168-0486-7014D38EAFE6}"/>
              </a:ext>
            </a:extLst>
          </p:cNvPr>
          <p:cNvPicPr>
            <a:picLocks noChangeAspect="1"/>
          </p:cNvPicPr>
          <p:nvPr/>
        </p:nvPicPr>
        <p:blipFill>
          <a:blip r:embed="rId4"/>
          <a:stretch>
            <a:fillRect/>
          </a:stretch>
        </p:blipFill>
        <p:spPr>
          <a:xfrm>
            <a:off x="3615220" y="1683383"/>
            <a:ext cx="2438931" cy="1749591"/>
          </a:xfrm>
          <a:prstGeom prst="rect">
            <a:avLst/>
          </a:prstGeom>
        </p:spPr>
      </p:pic>
      <p:pic>
        <p:nvPicPr>
          <p:cNvPr id="5" name="Picture 4">
            <a:extLst>
              <a:ext uri="{FF2B5EF4-FFF2-40B4-BE49-F238E27FC236}">
                <a16:creationId xmlns:a16="http://schemas.microsoft.com/office/drawing/2014/main" id="{DD1CE63B-6386-E7BE-1090-00483E173DDB}"/>
              </a:ext>
            </a:extLst>
          </p:cNvPr>
          <p:cNvPicPr>
            <a:picLocks noChangeAspect="1"/>
          </p:cNvPicPr>
          <p:nvPr/>
        </p:nvPicPr>
        <p:blipFill>
          <a:blip r:embed="rId5"/>
          <a:stretch>
            <a:fillRect/>
          </a:stretch>
        </p:blipFill>
        <p:spPr>
          <a:xfrm>
            <a:off x="3551785" y="1607936"/>
            <a:ext cx="4858847" cy="2639907"/>
          </a:xfrm>
          <a:prstGeom prst="rect">
            <a:avLst/>
          </a:prstGeom>
        </p:spPr>
      </p:pic>
    </p:spTree>
    <p:extLst>
      <p:ext uri="{BB962C8B-B14F-4D97-AF65-F5344CB8AC3E}">
        <p14:creationId xmlns:p14="http://schemas.microsoft.com/office/powerpoint/2010/main" val="351838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4"/>
        <p:cNvGrpSpPr/>
        <p:nvPr/>
      </p:nvGrpSpPr>
      <p:grpSpPr>
        <a:xfrm>
          <a:off x="0" y="0"/>
          <a:ext cx="0" cy="0"/>
          <a:chOff x="0" y="0"/>
          <a:chExt cx="0" cy="0"/>
        </a:xfrm>
      </p:grpSpPr>
      <p:grpSp>
        <p:nvGrpSpPr>
          <p:cNvPr id="3915" name="Google Shape;3915;p117"/>
          <p:cNvGrpSpPr/>
          <p:nvPr/>
        </p:nvGrpSpPr>
        <p:grpSpPr>
          <a:xfrm flipH="1">
            <a:off x="2461221" y="2051244"/>
            <a:ext cx="1127133" cy="1507198"/>
            <a:chOff x="7504145" y="1461391"/>
            <a:chExt cx="1127133" cy="1507198"/>
          </a:xfrm>
        </p:grpSpPr>
        <p:sp>
          <p:nvSpPr>
            <p:cNvPr id="3916" name="Google Shape;3916;p117"/>
            <p:cNvSpPr/>
            <p:nvPr/>
          </p:nvSpPr>
          <p:spPr>
            <a:xfrm flipH="1">
              <a:off x="7504145" y="1461391"/>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4"/>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7"/>
            <p:cNvSpPr/>
            <p:nvPr/>
          </p:nvSpPr>
          <p:spPr>
            <a:xfrm flipH="1">
              <a:off x="7687763" y="167964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8" name="Google Shape;3918;p117"/>
          <p:cNvSpPr/>
          <p:nvPr/>
        </p:nvSpPr>
        <p:spPr>
          <a:xfrm>
            <a:off x="8042474" y="1480412"/>
            <a:ext cx="542155" cy="1716985"/>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17"/>
          <p:cNvSpPr/>
          <p:nvPr/>
        </p:nvSpPr>
        <p:spPr>
          <a:xfrm>
            <a:off x="2952750" y="1167575"/>
            <a:ext cx="5471700" cy="2808300"/>
          </a:xfrm>
          <a:prstGeom prst="roundRect">
            <a:avLst>
              <a:gd name="adj" fmla="val 2501"/>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17"/>
          <p:cNvSpPr txBox="1">
            <a:spLocks noGrp="1"/>
          </p:cNvSpPr>
          <p:nvPr>
            <p:ph type="title"/>
          </p:nvPr>
        </p:nvSpPr>
        <p:spPr>
          <a:xfrm>
            <a:off x="3201450" y="1370700"/>
            <a:ext cx="4974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t>You </a:t>
            </a:r>
            <a:endParaRPr dirty="0"/>
          </a:p>
        </p:txBody>
      </p:sp>
      <p:sp>
        <p:nvSpPr>
          <p:cNvPr id="3921" name="Google Shape;3921;p11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1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1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17">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5" name="Google Shape;3925;p117"/>
          <p:cNvGrpSpPr/>
          <p:nvPr/>
        </p:nvGrpSpPr>
        <p:grpSpPr>
          <a:xfrm>
            <a:off x="5533599" y="922797"/>
            <a:ext cx="1074309" cy="356822"/>
            <a:chOff x="1725115" y="1291147"/>
            <a:chExt cx="519090" cy="172403"/>
          </a:xfrm>
        </p:grpSpPr>
        <p:sp>
          <p:nvSpPr>
            <p:cNvPr id="3926" name="Google Shape;3926;p117"/>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17"/>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17"/>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9" name="Google Shape;3929;p117"/>
          <p:cNvGrpSpPr/>
          <p:nvPr/>
        </p:nvGrpSpPr>
        <p:grpSpPr>
          <a:xfrm>
            <a:off x="6693026" y="3857767"/>
            <a:ext cx="627083" cy="436814"/>
            <a:chOff x="5779976" y="1418876"/>
            <a:chExt cx="421200" cy="293400"/>
          </a:xfrm>
        </p:grpSpPr>
        <p:sp>
          <p:nvSpPr>
            <p:cNvPr id="3930" name="Google Shape;3930;p117"/>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17"/>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32" name="Google Shape;3932;p117"/>
          <p:cNvGrpSpPr/>
          <p:nvPr/>
        </p:nvGrpSpPr>
        <p:grpSpPr>
          <a:xfrm rot="6920411">
            <a:off x="8246357" y="3959213"/>
            <a:ext cx="620146" cy="233918"/>
            <a:chOff x="6872640" y="3300197"/>
            <a:chExt cx="620134" cy="233914"/>
          </a:xfrm>
        </p:grpSpPr>
        <p:sp>
          <p:nvSpPr>
            <p:cNvPr id="3933" name="Google Shape;3933;p117"/>
            <p:cNvSpPr/>
            <p:nvPr/>
          </p:nvSpPr>
          <p:spPr>
            <a:xfrm>
              <a:off x="7282174" y="3300197"/>
              <a:ext cx="210600" cy="21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17"/>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5" name="Google Shape;3935;p117"/>
          <p:cNvGrpSpPr/>
          <p:nvPr/>
        </p:nvGrpSpPr>
        <p:grpSpPr>
          <a:xfrm>
            <a:off x="859913" y="1253200"/>
            <a:ext cx="1715350" cy="2654025"/>
            <a:chOff x="859913" y="1253200"/>
            <a:chExt cx="1715350" cy="2654025"/>
          </a:xfrm>
        </p:grpSpPr>
        <p:sp>
          <p:nvSpPr>
            <p:cNvPr id="3936" name="Google Shape;3936;p117"/>
            <p:cNvSpPr/>
            <p:nvPr/>
          </p:nvSpPr>
          <p:spPr>
            <a:xfrm>
              <a:off x="1068213" y="1253200"/>
              <a:ext cx="1484800" cy="2654025"/>
            </a:xfrm>
            <a:custGeom>
              <a:avLst/>
              <a:gdLst/>
              <a:ahLst/>
              <a:cxnLst/>
              <a:rect l="l" t="t" r="r" b="b"/>
              <a:pathLst>
                <a:path w="59392" h="106161" extrusionOk="0">
                  <a:moveTo>
                    <a:pt x="4634" y="0"/>
                  </a:moveTo>
                  <a:cubicBezTo>
                    <a:pt x="2077" y="0"/>
                    <a:pt x="0" y="2078"/>
                    <a:pt x="0" y="4634"/>
                  </a:cubicBezTo>
                  <a:lnTo>
                    <a:pt x="0" y="101504"/>
                  </a:lnTo>
                  <a:cubicBezTo>
                    <a:pt x="0" y="104084"/>
                    <a:pt x="2077" y="106161"/>
                    <a:pt x="4634" y="106161"/>
                  </a:cubicBezTo>
                  <a:lnTo>
                    <a:pt x="54735" y="106161"/>
                  </a:lnTo>
                  <a:cubicBezTo>
                    <a:pt x="57315" y="106161"/>
                    <a:pt x="59392" y="104084"/>
                    <a:pt x="59392" y="101504"/>
                  </a:cubicBezTo>
                  <a:lnTo>
                    <a:pt x="59392" y="4634"/>
                  </a:lnTo>
                  <a:cubicBezTo>
                    <a:pt x="59392" y="2078"/>
                    <a:pt x="57315" y="0"/>
                    <a:pt x="54735" y="0"/>
                  </a:cubicBezTo>
                  <a:close/>
                </a:path>
              </a:pathLst>
            </a:custGeom>
            <a:solidFill>
              <a:schemeClr val="lt1"/>
            </a:solidFill>
            <a:ln>
              <a:noFill/>
            </a:ln>
            <a:effectLst>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17"/>
            <p:cNvSpPr/>
            <p:nvPr/>
          </p:nvSpPr>
          <p:spPr>
            <a:xfrm>
              <a:off x="1148088" y="1329675"/>
              <a:ext cx="1324475" cy="2500525"/>
            </a:xfrm>
            <a:custGeom>
              <a:avLst/>
              <a:gdLst/>
              <a:ahLst/>
              <a:cxnLst/>
              <a:rect l="l" t="t" r="r" b="b"/>
              <a:pathLst>
                <a:path w="52979" h="100021" extrusionOk="0">
                  <a:moveTo>
                    <a:pt x="4178" y="0"/>
                  </a:moveTo>
                  <a:cubicBezTo>
                    <a:pt x="1872" y="0"/>
                    <a:pt x="1" y="1872"/>
                    <a:pt x="1" y="4177"/>
                  </a:cubicBezTo>
                  <a:lnTo>
                    <a:pt x="1" y="95843"/>
                  </a:lnTo>
                  <a:cubicBezTo>
                    <a:pt x="1" y="98149"/>
                    <a:pt x="1872" y="100020"/>
                    <a:pt x="4178" y="100020"/>
                  </a:cubicBezTo>
                  <a:lnTo>
                    <a:pt x="48801" y="100020"/>
                  </a:lnTo>
                  <a:cubicBezTo>
                    <a:pt x="51107" y="100020"/>
                    <a:pt x="52978" y="98149"/>
                    <a:pt x="52978" y="95843"/>
                  </a:cubicBezTo>
                  <a:lnTo>
                    <a:pt x="52978" y="4177"/>
                  </a:lnTo>
                  <a:cubicBezTo>
                    <a:pt x="52978" y="1872"/>
                    <a:pt x="51107" y="0"/>
                    <a:pt x="48801" y="0"/>
                  </a:cubicBezTo>
                  <a:close/>
                </a:path>
              </a:pathLst>
            </a:custGeom>
            <a:solidFill>
              <a:schemeClr val="accent1"/>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17"/>
            <p:cNvSpPr/>
            <p:nvPr/>
          </p:nvSpPr>
          <p:spPr>
            <a:xfrm>
              <a:off x="1501888" y="1260475"/>
              <a:ext cx="617450" cy="157104"/>
            </a:xfrm>
            <a:custGeom>
              <a:avLst/>
              <a:gdLst/>
              <a:ahLst/>
              <a:cxnLst/>
              <a:rect l="l" t="t" r="r" b="b"/>
              <a:pathLst>
                <a:path w="24698" h="8036" extrusionOk="0">
                  <a:moveTo>
                    <a:pt x="0" y="1"/>
                  </a:moveTo>
                  <a:lnTo>
                    <a:pt x="0" y="5844"/>
                  </a:lnTo>
                  <a:cubicBezTo>
                    <a:pt x="0" y="7054"/>
                    <a:pt x="982" y="8035"/>
                    <a:pt x="2192" y="8035"/>
                  </a:cubicBezTo>
                  <a:lnTo>
                    <a:pt x="22506" y="8035"/>
                  </a:lnTo>
                  <a:cubicBezTo>
                    <a:pt x="23716" y="8035"/>
                    <a:pt x="24697" y="7054"/>
                    <a:pt x="24697" y="5844"/>
                  </a:cubicBezTo>
                  <a:lnTo>
                    <a:pt x="24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17"/>
            <p:cNvSpPr/>
            <p:nvPr/>
          </p:nvSpPr>
          <p:spPr>
            <a:xfrm>
              <a:off x="1110438" y="3504900"/>
              <a:ext cx="1384950" cy="374950"/>
            </a:xfrm>
            <a:custGeom>
              <a:avLst/>
              <a:gdLst/>
              <a:ahLst/>
              <a:cxnLst/>
              <a:rect l="l" t="t" r="r" b="b"/>
              <a:pathLst>
                <a:path w="55398" h="14998" extrusionOk="0">
                  <a:moveTo>
                    <a:pt x="0" y="1"/>
                  </a:moveTo>
                  <a:lnTo>
                    <a:pt x="0" y="14997"/>
                  </a:lnTo>
                  <a:lnTo>
                    <a:pt x="55397" y="14997"/>
                  </a:lnTo>
                  <a:lnTo>
                    <a:pt x="553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17"/>
            <p:cNvSpPr/>
            <p:nvPr/>
          </p:nvSpPr>
          <p:spPr>
            <a:xfrm>
              <a:off x="2500488" y="2072050"/>
              <a:ext cx="74775" cy="341850"/>
            </a:xfrm>
            <a:custGeom>
              <a:avLst/>
              <a:gdLst/>
              <a:ahLst/>
              <a:cxnLst/>
              <a:rect l="l" t="t" r="r" b="b"/>
              <a:pathLst>
                <a:path w="2991" h="13674" extrusionOk="0">
                  <a:moveTo>
                    <a:pt x="1" y="1"/>
                  </a:moveTo>
                  <a:lnTo>
                    <a:pt x="1" y="13673"/>
                  </a:lnTo>
                  <a:lnTo>
                    <a:pt x="1325" y="13673"/>
                  </a:lnTo>
                  <a:cubicBezTo>
                    <a:pt x="2238" y="13673"/>
                    <a:pt x="2991" y="12943"/>
                    <a:pt x="2991" y="12030"/>
                  </a:cubicBezTo>
                  <a:lnTo>
                    <a:pt x="2991" y="1644"/>
                  </a:lnTo>
                  <a:cubicBezTo>
                    <a:pt x="2991" y="731"/>
                    <a:pt x="2238" y="1"/>
                    <a:pt x="1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17"/>
            <p:cNvSpPr/>
            <p:nvPr/>
          </p:nvSpPr>
          <p:spPr>
            <a:xfrm>
              <a:off x="1695338" y="3590500"/>
              <a:ext cx="230550" cy="230575"/>
            </a:xfrm>
            <a:custGeom>
              <a:avLst/>
              <a:gdLst/>
              <a:ahLst/>
              <a:cxnLst/>
              <a:rect l="l" t="t" r="r" b="b"/>
              <a:pathLst>
                <a:path w="9222" h="9223" extrusionOk="0">
                  <a:moveTo>
                    <a:pt x="4611" y="1"/>
                  </a:moveTo>
                  <a:cubicBezTo>
                    <a:pt x="2054" y="1"/>
                    <a:pt x="0" y="2078"/>
                    <a:pt x="0" y="4611"/>
                  </a:cubicBezTo>
                  <a:cubicBezTo>
                    <a:pt x="0" y="7168"/>
                    <a:pt x="2054" y="9222"/>
                    <a:pt x="4611" y="9222"/>
                  </a:cubicBezTo>
                  <a:cubicBezTo>
                    <a:pt x="7144" y="9222"/>
                    <a:pt x="9222" y="7168"/>
                    <a:pt x="9222" y="4611"/>
                  </a:cubicBezTo>
                  <a:cubicBezTo>
                    <a:pt x="9222" y="2078"/>
                    <a:pt x="7144" y="1"/>
                    <a:pt x="4611" y="1"/>
                  </a:cubicBezTo>
                  <a:close/>
                </a:path>
              </a:pathLst>
            </a:custGeom>
            <a:solidFill>
              <a:schemeClr val="l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17"/>
            <p:cNvSpPr/>
            <p:nvPr/>
          </p:nvSpPr>
          <p:spPr>
            <a:xfrm>
              <a:off x="1265638" y="1487725"/>
              <a:ext cx="461675" cy="461675"/>
            </a:xfrm>
            <a:custGeom>
              <a:avLst/>
              <a:gdLst/>
              <a:ahLst/>
              <a:cxnLst/>
              <a:rect l="l" t="t" r="r" b="b"/>
              <a:pathLst>
                <a:path w="18467" h="18467" extrusionOk="0">
                  <a:moveTo>
                    <a:pt x="2466" y="1"/>
                  </a:moveTo>
                  <a:cubicBezTo>
                    <a:pt x="1119" y="1"/>
                    <a:pt x="1" y="1096"/>
                    <a:pt x="1" y="2466"/>
                  </a:cubicBezTo>
                  <a:lnTo>
                    <a:pt x="1" y="16001"/>
                  </a:lnTo>
                  <a:cubicBezTo>
                    <a:pt x="1" y="17371"/>
                    <a:pt x="1119" y="18466"/>
                    <a:pt x="2466" y="18466"/>
                  </a:cubicBezTo>
                  <a:lnTo>
                    <a:pt x="16001" y="18466"/>
                  </a:lnTo>
                  <a:cubicBezTo>
                    <a:pt x="17371" y="18466"/>
                    <a:pt x="18466" y="17371"/>
                    <a:pt x="18466" y="16001"/>
                  </a:cubicBezTo>
                  <a:lnTo>
                    <a:pt x="18466" y="2466"/>
                  </a:lnTo>
                  <a:cubicBezTo>
                    <a:pt x="18466" y="1096"/>
                    <a:pt x="17371" y="1"/>
                    <a:pt x="16001" y="1"/>
                  </a:cubicBezTo>
                  <a:close/>
                </a:path>
              </a:pathLst>
            </a:custGeom>
            <a:solidFill>
              <a:schemeClr val="dk2"/>
            </a:solidFill>
            <a:ln>
              <a:noFill/>
            </a:ln>
            <a:effectLst>
              <a:outerShdw blurRad="57150" dist="19050" dir="5400000" algn="bl" rotWithShape="0">
                <a:schemeClr val="dk1">
                  <a:alpha val="19000"/>
                </a:schemeClr>
              </a:outerShdw>
              <a:reflection stA="11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17"/>
            <p:cNvSpPr/>
            <p:nvPr/>
          </p:nvSpPr>
          <p:spPr>
            <a:xfrm>
              <a:off x="1807163" y="1587600"/>
              <a:ext cx="547850" cy="30825"/>
            </a:xfrm>
            <a:custGeom>
              <a:avLst/>
              <a:gdLst/>
              <a:ahLst/>
              <a:cxnLst/>
              <a:rect l="l" t="t" r="r" b="b"/>
              <a:pathLst>
                <a:path w="21914" h="1233" extrusionOk="0">
                  <a:moveTo>
                    <a:pt x="617" y="0"/>
                  </a:moveTo>
                  <a:cubicBezTo>
                    <a:pt x="275" y="0"/>
                    <a:pt x="1" y="297"/>
                    <a:pt x="1" y="616"/>
                  </a:cubicBezTo>
                  <a:cubicBezTo>
                    <a:pt x="1" y="959"/>
                    <a:pt x="275" y="1233"/>
                    <a:pt x="617" y="1233"/>
                  </a:cubicBezTo>
                  <a:lnTo>
                    <a:pt x="21297" y="1233"/>
                  </a:lnTo>
                  <a:cubicBezTo>
                    <a:pt x="21639" y="1233"/>
                    <a:pt x="21913" y="959"/>
                    <a:pt x="21913" y="616"/>
                  </a:cubicBezTo>
                  <a:cubicBezTo>
                    <a:pt x="21913" y="297"/>
                    <a:pt x="21639" y="0"/>
                    <a:pt x="21297" y="0"/>
                  </a:cubicBezTo>
                  <a:close/>
                </a:path>
              </a:pathLst>
            </a:custGeom>
            <a:solidFill>
              <a:schemeClr val="accent2"/>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17"/>
            <p:cNvSpPr/>
            <p:nvPr/>
          </p:nvSpPr>
          <p:spPr>
            <a:xfrm>
              <a:off x="1807163" y="1664625"/>
              <a:ext cx="547850" cy="30850"/>
            </a:xfrm>
            <a:custGeom>
              <a:avLst/>
              <a:gdLst/>
              <a:ahLst/>
              <a:cxnLst/>
              <a:rect l="l" t="t" r="r" b="b"/>
              <a:pathLst>
                <a:path w="21914" h="1234" extrusionOk="0">
                  <a:moveTo>
                    <a:pt x="617" y="0"/>
                  </a:moveTo>
                  <a:cubicBezTo>
                    <a:pt x="275" y="0"/>
                    <a:pt x="1" y="274"/>
                    <a:pt x="1" y="617"/>
                  </a:cubicBezTo>
                  <a:cubicBezTo>
                    <a:pt x="1" y="959"/>
                    <a:pt x="275" y="1233"/>
                    <a:pt x="617" y="1233"/>
                  </a:cubicBezTo>
                  <a:lnTo>
                    <a:pt x="21297" y="1233"/>
                  </a:lnTo>
                  <a:cubicBezTo>
                    <a:pt x="21639" y="1233"/>
                    <a:pt x="21913" y="959"/>
                    <a:pt x="21913" y="617"/>
                  </a:cubicBezTo>
                  <a:cubicBezTo>
                    <a:pt x="21913" y="274"/>
                    <a:pt x="21639" y="0"/>
                    <a:pt x="21297" y="0"/>
                  </a:cubicBezTo>
                  <a:close/>
                </a:path>
              </a:pathLst>
            </a:custGeom>
            <a:solidFill>
              <a:schemeClr val="accent2"/>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17"/>
            <p:cNvSpPr/>
            <p:nvPr/>
          </p:nvSpPr>
          <p:spPr>
            <a:xfrm>
              <a:off x="1807163" y="1741650"/>
              <a:ext cx="547850" cy="30850"/>
            </a:xfrm>
            <a:custGeom>
              <a:avLst/>
              <a:gdLst/>
              <a:ahLst/>
              <a:cxnLst/>
              <a:rect l="l" t="t" r="r" b="b"/>
              <a:pathLst>
                <a:path w="21914" h="1234" extrusionOk="0">
                  <a:moveTo>
                    <a:pt x="617" y="1"/>
                  </a:moveTo>
                  <a:cubicBezTo>
                    <a:pt x="275" y="1"/>
                    <a:pt x="1" y="275"/>
                    <a:pt x="1" y="617"/>
                  </a:cubicBezTo>
                  <a:cubicBezTo>
                    <a:pt x="1" y="960"/>
                    <a:pt x="275" y="1233"/>
                    <a:pt x="617" y="1233"/>
                  </a:cubicBezTo>
                  <a:lnTo>
                    <a:pt x="21297" y="1233"/>
                  </a:lnTo>
                  <a:cubicBezTo>
                    <a:pt x="21639" y="1233"/>
                    <a:pt x="21913" y="960"/>
                    <a:pt x="21913" y="617"/>
                  </a:cubicBezTo>
                  <a:cubicBezTo>
                    <a:pt x="21913" y="275"/>
                    <a:pt x="21639" y="1"/>
                    <a:pt x="21297" y="1"/>
                  </a:cubicBezTo>
                  <a:close/>
                </a:path>
              </a:pathLst>
            </a:custGeom>
            <a:solidFill>
              <a:schemeClr val="accent2"/>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17"/>
            <p:cNvSpPr/>
            <p:nvPr/>
          </p:nvSpPr>
          <p:spPr>
            <a:xfrm>
              <a:off x="1807163" y="1818700"/>
              <a:ext cx="547850" cy="30825"/>
            </a:xfrm>
            <a:custGeom>
              <a:avLst/>
              <a:gdLst/>
              <a:ahLst/>
              <a:cxnLst/>
              <a:rect l="l" t="t" r="r" b="b"/>
              <a:pathLst>
                <a:path w="21914" h="1233" extrusionOk="0">
                  <a:moveTo>
                    <a:pt x="617" y="0"/>
                  </a:moveTo>
                  <a:cubicBezTo>
                    <a:pt x="275" y="0"/>
                    <a:pt x="1" y="274"/>
                    <a:pt x="1" y="617"/>
                  </a:cubicBezTo>
                  <a:cubicBezTo>
                    <a:pt x="1" y="959"/>
                    <a:pt x="275" y="1233"/>
                    <a:pt x="617" y="1233"/>
                  </a:cubicBezTo>
                  <a:lnTo>
                    <a:pt x="21297" y="1233"/>
                  </a:lnTo>
                  <a:cubicBezTo>
                    <a:pt x="21639" y="1233"/>
                    <a:pt x="21913" y="959"/>
                    <a:pt x="21913" y="617"/>
                  </a:cubicBezTo>
                  <a:cubicBezTo>
                    <a:pt x="21913" y="274"/>
                    <a:pt x="21639" y="0"/>
                    <a:pt x="21297" y="0"/>
                  </a:cubicBezTo>
                  <a:close/>
                </a:path>
              </a:pathLst>
            </a:custGeom>
            <a:solidFill>
              <a:schemeClr val="accent2"/>
            </a:solidFill>
            <a:ln>
              <a:noFill/>
            </a:ln>
            <a:effectLst>
              <a:outerShdw blurRad="57150" dist="19050" dir="5400000" algn="bl" rotWithShape="0">
                <a:schemeClr val="dk1">
                  <a:alpha val="19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17"/>
            <p:cNvSpPr/>
            <p:nvPr/>
          </p:nvSpPr>
          <p:spPr>
            <a:xfrm>
              <a:off x="1386613" y="1571050"/>
              <a:ext cx="215725" cy="295025"/>
            </a:xfrm>
            <a:custGeom>
              <a:avLst/>
              <a:gdLst/>
              <a:ahLst/>
              <a:cxnLst/>
              <a:rect l="l" t="t" r="r" b="b"/>
              <a:pathLst>
                <a:path w="8629" h="11801" extrusionOk="0">
                  <a:moveTo>
                    <a:pt x="4315" y="0"/>
                  </a:moveTo>
                  <a:cubicBezTo>
                    <a:pt x="2899" y="0"/>
                    <a:pt x="1758" y="1141"/>
                    <a:pt x="1758" y="2557"/>
                  </a:cubicBezTo>
                  <a:cubicBezTo>
                    <a:pt x="1758" y="3743"/>
                    <a:pt x="2580" y="4748"/>
                    <a:pt x="3676" y="5022"/>
                  </a:cubicBezTo>
                  <a:cubicBezTo>
                    <a:pt x="1598" y="5501"/>
                    <a:pt x="1" y="8240"/>
                    <a:pt x="1" y="11573"/>
                  </a:cubicBezTo>
                  <a:cubicBezTo>
                    <a:pt x="1" y="11664"/>
                    <a:pt x="1" y="11732"/>
                    <a:pt x="1" y="11801"/>
                  </a:cubicBezTo>
                  <a:lnTo>
                    <a:pt x="8629" y="11801"/>
                  </a:lnTo>
                  <a:cubicBezTo>
                    <a:pt x="8629" y="11732"/>
                    <a:pt x="8629" y="11664"/>
                    <a:pt x="8629" y="11573"/>
                  </a:cubicBezTo>
                  <a:cubicBezTo>
                    <a:pt x="8629" y="8240"/>
                    <a:pt x="7031" y="5501"/>
                    <a:pt x="4931" y="5022"/>
                  </a:cubicBezTo>
                  <a:cubicBezTo>
                    <a:pt x="6049" y="4748"/>
                    <a:pt x="6871" y="3743"/>
                    <a:pt x="6871" y="2557"/>
                  </a:cubicBezTo>
                  <a:cubicBezTo>
                    <a:pt x="6871" y="1141"/>
                    <a:pt x="5730" y="0"/>
                    <a:pt x="4315" y="0"/>
                  </a:cubicBezTo>
                  <a:close/>
                </a:path>
              </a:pathLst>
            </a:custGeom>
            <a:solidFill>
              <a:schemeClr val="lt1"/>
            </a:solidFill>
            <a:ln>
              <a:noFill/>
            </a:ln>
            <a:effectLst>
              <a:outerShdw blurRad="57150" dist="19050"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8" name="Google Shape;3948;p117"/>
            <p:cNvGrpSpPr/>
            <p:nvPr/>
          </p:nvGrpSpPr>
          <p:grpSpPr>
            <a:xfrm>
              <a:off x="859913" y="2872650"/>
              <a:ext cx="835425" cy="530150"/>
              <a:chOff x="1779700" y="2799700"/>
              <a:chExt cx="835425" cy="530150"/>
            </a:xfrm>
          </p:grpSpPr>
          <p:sp>
            <p:nvSpPr>
              <p:cNvPr id="3949" name="Google Shape;3949;p117"/>
              <p:cNvSpPr/>
              <p:nvPr/>
            </p:nvSpPr>
            <p:spPr>
              <a:xfrm>
                <a:off x="1779700" y="2799700"/>
                <a:ext cx="835425" cy="530150"/>
              </a:xfrm>
              <a:custGeom>
                <a:avLst/>
                <a:gdLst/>
                <a:ahLst/>
                <a:cxnLst/>
                <a:rect l="l" t="t" r="r" b="b"/>
                <a:pathLst>
                  <a:path w="33417" h="21206" extrusionOk="0">
                    <a:moveTo>
                      <a:pt x="3835" y="1"/>
                    </a:moveTo>
                    <a:cubicBezTo>
                      <a:pt x="1713" y="1"/>
                      <a:pt x="1" y="1736"/>
                      <a:pt x="1" y="3836"/>
                    </a:cubicBezTo>
                    <a:lnTo>
                      <a:pt x="1" y="17371"/>
                    </a:lnTo>
                    <a:cubicBezTo>
                      <a:pt x="1" y="19494"/>
                      <a:pt x="1713" y="21206"/>
                      <a:pt x="3835" y="21206"/>
                    </a:cubicBezTo>
                    <a:lnTo>
                      <a:pt x="29582" y="21206"/>
                    </a:lnTo>
                    <a:cubicBezTo>
                      <a:pt x="31705" y="21206"/>
                      <a:pt x="33417" y="19494"/>
                      <a:pt x="33417" y="17371"/>
                    </a:cubicBezTo>
                    <a:lnTo>
                      <a:pt x="33417" y="3836"/>
                    </a:lnTo>
                    <a:cubicBezTo>
                      <a:pt x="33417" y="1736"/>
                      <a:pt x="31705" y="1"/>
                      <a:pt x="29582" y="1"/>
                    </a:cubicBezTo>
                    <a:close/>
                  </a:path>
                </a:pathLst>
              </a:custGeom>
              <a:gradFill>
                <a:gsLst>
                  <a:gs pos="0">
                    <a:srgbClr val="81EEEB"/>
                  </a:gs>
                  <a:gs pos="100000">
                    <a:srgbClr val="3AE4DF"/>
                  </a:gs>
                </a:gsLst>
                <a:lin ang="8099331" scaled="0"/>
              </a:gra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17"/>
              <p:cNvSpPr/>
              <p:nvPr/>
            </p:nvSpPr>
            <p:spPr>
              <a:xfrm>
                <a:off x="2013650" y="2880750"/>
                <a:ext cx="368100" cy="368075"/>
              </a:xfrm>
              <a:custGeom>
                <a:avLst/>
                <a:gdLst/>
                <a:ahLst/>
                <a:cxnLst/>
                <a:rect l="l" t="t" r="r" b="b"/>
                <a:pathLst>
                  <a:path w="14724" h="14723" extrusionOk="0">
                    <a:moveTo>
                      <a:pt x="7351" y="0"/>
                    </a:moveTo>
                    <a:cubicBezTo>
                      <a:pt x="3288" y="0"/>
                      <a:pt x="1" y="3287"/>
                      <a:pt x="1" y="7373"/>
                    </a:cubicBezTo>
                    <a:cubicBezTo>
                      <a:pt x="1" y="11436"/>
                      <a:pt x="3288" y="14722"/>
                      <a:pt x="7351" y="14722"/>
                    </a:cubicBezTo>
                    <a:cubicBezTo>
                      <a:pt x="11414" y="14722"/>
                      <a:pt x="14723" y="11436"/>
                      <a:pt x="14723" y="7373"/>
                    </a:cubicBezTo>
                    <a:cubicBezTo>
                      <a:pt x="14723" y="3287"/>
                      <a:pt x="11414" y="0"/>
                      <a:pt x="7351" y="0"/>
                    </a:cubicBezTo>
                    <a:close/>
                  </a:path>
                </a:pathLst>
              </a:custGeom>
              <a:solidFill>
                <a:schemeClr val="accent1"/>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17"/>
              <p:cNvSpPr/>
              <p:nvPr/>
            </p:nvSpPr>
            <p:spPr>
              <a:xfrm>
                <a:off x="2116075" y="2970325"/>
                <a:ext cx="163225" cy="188900"/>
              </a:xfrm>
              <a:custGeom>
                <a:avLst/>
                <a:gdLst/>
                <a:ahLst/>
                <a:cxnLst/>
                <a:rect l="l" t="t" r="r" b="b"/>
                <a:pathLst>
                  <a:path w="6529" h="7556" extrusionOk="0">
                    <a:moveTo>
                      <a:pt x="1" y="1"/>
                    </a:moveTo>
                    <a:lnTo>
                      <a:pt x="1" y="7556"/>
                    </a:lnTo>
                    <a:lnTo>
                      <a:pt x="6529" y="3790"/>
                    </a:lnTo>
                    <a:lnTo>
                      <a:pt x="1" y="1"/>
                    </a:lnTo>
                    <a:close/>
                  </a:path>
                </a:pathLst>
              </a:custGeom>
              <a:solidFill>
                <a:schemeClr val="accent6"/>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2" name="Google Shape;3952;p117"/>
            <p:cNvGrpSpPr/>
            <p:nvPr/>
          </p:nvGrpSpPr>
          <p:grpSpPr>
            <a:xfrm>
              <a:off x="1893288" y="2907900"/>
              <a:ext cx="651100" cy="650550"/>
              <a:chOff x="3015700" y="2290125"/>
              <a:chExt cx="651100" cy="650550"/>
            </a:xfrm>
          </p:grpSpPr>
          <p:sp>
            <p:nvSpPr>
              <p:cNvPr id="3953" name="Google Shape;3953;p117"/>
              <p:cNvSpPr/>
              <p:nvPr/>
            </p:nvSpPr>
            <p:spPr>
              <a:xfrm>
                <a:off x="3095575" y="2370025"/>
                <a:ext cx="491350" cy="490775"/>
              </a:xfrm>
              <a:custGeom>
                <a:avLst/>
                <a:gdLst/>
                <a:ahLst/>
                <a:cxnLst/>
                <a:rect l="l" t="t" r="r" b="b"/>
                <a:pathLst>
                  <a:path w="19654" h="19631" extrusionOk="0">
                    <a:moveTo>
                      <a:pt x="9838" y="0"/>
                    </a:moveTo>
                    <a:cubicBezTo>
                      <a:pt x="4406" y="0"/>
                      <a:pt x="1" y="4406"/>
                      <a:pt x="1" y="9815"/>
                    </a:cubicBezTo>
                    <a:cubicBezTo>
                      <a:pt x="1" y="15248"/>
                      <a:pt x="4406" y="19630"/>
                      <a:pt x="9838" y="19630"/>
                    </a:cubicBezTo>
                    <a:cubicBezTo>
                      <a:pt x="15248" y="19630"/>
                      <a:pt x="19653" y="15248"/>
                      <a:pt x="19653" y="9815"/>
                    </a:cubicBezTo>
                    <a:cubicBezTo>
                      <a:pt x="19653" y="4406"/>
                      <a:pt x="15248" y="0"/>
                      <a:pt x="9838" y="0"/>
                    </a:cubicBezTo>
                    <a:close/>
                  </a:path>
                </a:pathLst>
              </a:custGeom>
              <a:solidFill>
                <a:schemeClr val="lt1"/>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17"/>
              <p:cNvSpPr/>
              <p:nvPr/>
            </p:nvSpPr>
            <p:spPr>
              <a:xfrm>
                <a:off x="3015700" y="2290125"/>
                <a:ext cx="651100" cy="650550"/>
              </a:xfrm>
              <a:custGeom>
                <a:avLst/>
                <a:gdLst/>
                <a:ahLst/>
                <a:cxnLst/>
                <a:rect l="l" t="t" r="r" b="b"/>
                <a:pathLst>
                  <a:path w="26044" h="26022" extrusionOk="0">
                    <a:moveTo>
                      <a:pt x="13033" y="3607"/>
                    </a:moveTo>
                    <a:cubicBezTo>
                      <a:pt x="18215" y="3607"/>
                      <a:pt x="22438" y="7807"/>
                      <a:pt x="22438" y="13011"/>
                    </a:cubicBezTo>
                    <a:cubicBezTo>
                      <a:pt x="22438" y="18215"/>
                      <a:pt x="18215" y="22438"/>
                      <a:pt x="13033" y="22438"/>
                    </a:cubicBezTo>
                    <a:cubicBezTo>
                      <a:pt x="7829" y="22438"/>
                      <a:pt x="3607" y="18215"/>
                      <a:pt x="3607" y="13011"/>
                    </a:cubicBezTo>
                    <a:cubicBezTo>
                      <a:pt x="3607" y="7807"/>
                      <a:pt x="7829" y="3607"/>
                      <a:pt x="13033" y="3607"/>
                    </a:cubicBezTo>
                    <a:close/>
                    <a:moveTo>
                      <a:pt x="13033" y="1"/>
                    </a:moveTo>
                    <a:cubicBezTo>
                      <a:pt x="5844" y="1"/>
                      <a:pt x="0" y="5821"/>
                      <a:pt x="0" y="13011"/>
                    </a:cubicBezTo>
                    <a:cubicBezTo>
                      <a:pt x="0" y="20201"/>
                      <a:pt x="5844" y="26022"/>
                      <a:pt x="13033" y="26022"/>
                    </a:cubicBezTo>
                    <a:cubicBezTo>
                      <a:pt x="20201" y="26022"/>
                      <a:pt x="26044" y="20201"/>
                      <a:pt x="26044" y="13011"/>
                    </a:cubicBezTo>
                    <a:cubicBezTo>
                      <a:pt x="26044" y="5821"/>
                      <a:pt x="20201" y="1"/>
                      <a:pt x="13033" y="1"/>
                    </a:cubicBezTo>
                    <a:close/>
                  </a:path>
                </a:pathLst>
              </a:custGeom>
              <a:gradFill>
                <a:gsLst>
                  <a:gs pos="0">
                    <a:srgbClr val="5352EE"/>
                  </a:gs>
                  <a:gs pos="100000">
                    <a:srgbClr val="7882F3"/>
                  </a:gs>
                </a:gsLst>
                <a:lin ang="13500032" scaled="0"/>
              </a:gra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17"/>
              <p:cNvSpPr/>
              <p:nvPr/>
            </p:nvSpPr>
            <p:spPr>
              <a:xfrm>
                <a:off x="3233675" y="2508125"/>
                <a:ext cx="215150" cy="214575"/>
              </a:xfrm>
              <a:custGeom>
                <a:avLst/>
                <a:gdLst/>
                <a:ahLst/>
                <a:cxnLst/>
                <a:rect l="l" t="t" r="r" b="b"/>
                <a:pathLst>
                  <a:path w="8606" h="8583" extrusionOk="0">
                    <a:moveTo>
                      <a:pt x="4292" y="3059"/>
                    </a:moveTo>
                    <a:cubicBezTo>
                      <a:pt x="4976" y="3059"/>
                      <a:pt x="5547" y="3629"/>
                      <a:pt x="5547" y="4314"/>
                    </a:cubicBezTo>
                    <a:cubicBezTo>
                      <a:pt x="5547" y="4999"/>
                      <a:pt x="4976" y="5570"/>
                      <a:pt x="4292" y="5570"/>
                    </a:cubicBezTo>
                    <a:cubicBezTo>
                      <a:pt x="3584" y="5570"/>
                      <a:pt x="3036" y="4999"/>
                      <a:pt x="3036" y="4314"/>
                    </a:cubicBezTo>
                    <a:cubicBezTo>
                      <a:pt x="3036" y="3629"/>
                      <a:pt x="3584" y="3059"/>
                      <a:pt x="4292" y="3059"/>
                    </a:cubicBezTo>
                    <a:close/>
                    <a:moveTo>
                      <a:pt x="3789" y="0"/>
                    </a:moveTo>
                    <a:cubicBezTo>
                      <a:pt x="3675" y="0"/>
                      <a:pt x="3561" y="91"/>
                      <a:pt x="3538" y="183"/>
                    </a:cubicBezTo>
                    <a:lnTo>
                      <a:pt x="3287" y="1187"/>
                    </a:lnTo>
                    <a:cubicBezTo>
                      <a:pt x="3128" y="1256"/>
                      <a:pt x="2945" y="1324"/>
                      <a:pt x="2785" y="1415"/>
                    </a:cubicBezTo>
                    <a:lnTo>
                      <a:pt x="1918" y="890"/>
                    </a:lnTo>
                    <a:cubicBezTo>
                      <a:pt x="1880" y="871"/>
                      <a:pt x="1834" y="860"/>
                      <a:pt x="1789" y="860"/>
                    </a:cubicBezTo>
                    <a:cubicBezTo>
                      <a:pt x="1725" y="860"/>
                      <a:pt x="1661" y="883"/>
                      <a:pt x="1621" y="936"/>
                    </a:cubicBezTo>
                    <a:lnTo>
                      <a:pt x="914" y="1644"/>
                    </a:lnTo>
                    <a:cubicBezTo>
                      <a:pt x="822" y="1735"/>
                      <a:pt x="799" y="1849"/>
                      <a:pt x="868" y="1963"/>
                    </a:cubicBezTo>
                    <a:lnTo>
                      <a:pt x="1393" y="2808"/>
                    </a:lnTo>
                    <a:cubicBezTo>
                      <a:pt x="1302" y="2967"/>
                      <a:pt x="1233" y="3150"/>
                      <a:pt x="1165" y="3333"/>
                    </a:cubicBezTo>
                    <a:lnTo>
                      <a:pt x="206" y="3561"/>
                    </a:lnTo>
                    <a:cubicBezTo>
                      <a:pt x="92" y="3584"/>
                      <a:pt x="0" y="3698"/>
                      <a:pt x="0" y="3812"/>
                    </a:cubicBezTo>
                    <a:lnTo>
                      <a:pt x="0" y="4816"/>
                    </a:lnTo>
                    <a:cubicBezTo>
                      <a:pt x="0" y="4930"/>
                      <a:pt x="92" y="5022"/>
                      <a:pt x="206" y="5067"/>
                    </a:cubicBezTo>
                    <a:lnTo>
                      <a:pt x="1165" y="5296"/>
                    </a:lnTo>
                    <a:cubicBezTo>
                      <a:pt x="1233" y="5478"/>
                      <a:pt x="1302" y="5661"/>
                      <a:pt x="1393" y="5821"/>
                    </a:cubicBezTo>
                    <a:lnTo>
                      <a:pt x="868" y="6665"/>
                    </a:lnTo>
                    <a:cubicBezTo>
                      <a:pt x="799" y="6779"/>
                      <a:pt x="822" y="6893"/>
                      <a:pt x="914" y="6985"/>
                    </a:cubicBezTo>
                    <a:lnTo>
                      <a:pt x="1621" y="7692"/>
                    </a:lnTo>
                    <a:cubicBezTo>
                      <a:pt x="1661" y="7746"/>
                      <a:pt x="1725" y="7768"/>
                      <a:pt x="1789" y="7768"/>
                    </a:cubicBezTo>
                    <a:cubicBezTo>
                      <a:pt x="1834" y="7768"/>
                      <a:pt x="1880" y="7757"/>
                      <a:pt x="1918" y="7738"/>
                    </a:cubicBezTo>
                    <a:lnTo>
                      <a:pt x="2785" y="7213"/>
                    </a:lnTo>
                    <a:cubicBezTo>
                      <a:pt x="2945" y="7304"/>
                      <a:pt x="3128" y="7373"/>
                      <a:pt x="3287" y="7418"/>
                    </a:cubicBezTo>
                    <a:lnTo>
                      <a:pt x="3538" y="8400"/>
                    </a:lnTo>
                    <a:cubicBezTo>
                      <a:pt x="3561" y="8514"/>
                      <a:pt x="3675" y="8582"/>
                      <a:pt x="3789" y="8582"/>
                    </a:cubicBezTo>
                    <a:lnTo>
                      <a:pt x="4794" y="8582"/>
                    </a:lnTo>
                    <a:cubicBezTo>
                      <a:pt x="4908" y="8582"/>
                      <a:pt x="4999" y="8514"/>
                      <a:pt x="5045" y="8400"/>
                    </a:cubicBezTo>
                    <a:lnTo>
                      <a:pt x="5273" y="7418"/>
                    </a:lnTo>
                    <a:cubicBezTo>
                      <a:pt x="5456" y="7373"/>
                      <a:pt x="5616" y="7304"/>
                      <a:pt x="5798" y="7213"/>
                    </a:cubicBezTo>
                    <a:lnTo>
                      <a:pt x="6643" y="7738"/>
                    </a:lnTo>
                    <a:cubicBezTo>
                      <a:pt x="6690" y="7757"/>
                      <a:pt x="6737" y="7768"/>
                      <a:pt x="6783" y="7768"/>
                    </a:cubicBezTo>
                    <a:cubicBezTo>
                      <a:pt x="6847" y="7768"/>
                      <a:pt x="6909" y="7746"/>
                      <a:pt x="6962" y="7692"/>
                    </a:cubicBezTo>
                    <a:lnTo>
                      <a:pt x="7670" y="6985"/>
                    </a:lnTo>
                    <a:cubicBezTo>
                      <a:pt x="7738" y="6893"/>
                      <a:pt x="7761" y="6779"/>
                      <a:pt x="7715" y="6665"/>
                    </a:cubicBezTo>
                    <a:lnTo>
                      <a:pt x="7190" y="5821"/>
                    </a:lnTo>
                    <a:cubicBezTo>
                      <a:pt x="7282" y="5661"/>
                      <a:pt x="7350" y="5478"/>
                      <a:pt x="7396" y="5296"/>
                    </a:cubicBezTo>
                    <a:lnTo>
                      <a:pt x="8400" y="5067"/>
                    </a:lnTo>
                    <a:cubicBezTo>
                      <a:pt x="8514" y="5022"/>
                      <a:pt x="8606" y="4930"/>
                      <a:pt x="8606" y="4816"/>
                    </a:cubicBezTo>
                    <a:lnTo>
                      <a:pt x="8606" y="3812"/>
                    </a:lnTo>
                    <a:cubicBezTo>
                      <a:pt x="8606" y="3698"/>
                      <a:pt x="8514" y="3584"/>
                      <a:pt x="8400" y="3561"/>
                    </a:cubicBezTo>
                    <a:lnTo>
                      <a:pt x="7396" y="3333"/>
                    </a:lnTo>
                    <a:cubicBezTo>
                      <a:pt x="7350" y="3150"/>
                      <a:pt x="7282" y="2967"/>
                      <a:pt x="7190" y="2808"/>
                    </a:cubicBezTo>
                    <a:lnTo>
                      <a:pt x="7715" y="1963"/>
                    </a:lnTo>
                    <a:cubicBezTo>
                      <a:pt x="7761" y="1849"/>
                      <a:pt x="7738" y="1735"/>
                      <a:pt x="7670" y="1644"/>
                    </a:cubicBezTo>
                    <a:lnTo>
                      <a:pt x="6962" y="936"/>
                    </a:lnTo>
                    <a:cubicBezTo>
                      <a:pt x="6909" y="883"/>
                      <a:pt x="6847" y="860"/>
                      <a:pt x="6783" y="860"/>
                    </a:cubicBezTo>
                    <a:cubicBezTo>
                      <a:pt x="6737" y="860"/>
                      <a:pt x="6690" y="871"/>
                      <a:pt x="6643" y="890"/>
                    </a:cubicBezTo>
                    <a:lnTo>
                      <a:pt x="5798" y="1415"/>
                    </a:lnTo>
                    <a:cubicBezTo>
                      <a:pt x="5616" y="1324"/>
                      <a:pt x="5456" y="1256"/>
                      <a:pt x="5273" y="1187"/>
                    </a:cubicBezTo>
                    <a:lnTo>
                      <a:pt x="5045" y="183"/>
                    </a:lnTo>
                    <a:cubicBezTo>
                      <a:pt x="4999" y="91"/>
                      <a:pt x="4908" y="0"/>
                      <a:pt x="4794" y="0"/>
                    </a:cubicBezTo>
                    <a:close/>
                  </a:path>
                </a:pathLst>
              </a:custGeom>
              <a:solidFill>
                <a:schemeClr val="accent2"/>
              </a:solidFill>
              <a:ln>
                <a:noFill/>
              </a:ln>
              <a:effectLst>
                <a:outerShdw blurRad="57150" dist="19050" dir="5400000" algn="bl" rotWithShape="0">
                  <a:schemeClr val="dk1">
                    <a:alpha val="19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6" name="Google Shape;3956;p117"/>
            <p:cNvGrpSpPr/>
            <p:nvPr/>
          </p:nvGrpSpPr>
          <p:grpSpPr>
            <a:xfrm>
              <a:off x="1524538" y="2165863"/>
              <a:ext cx="525600" cy="525575"/>
              <a:chOff x="1863575" y="1989975"/>
              <a:chExt cx="525600" cy="525575"/>
            </a:xfrm>
          </p:grpSpPr>
          <p:sp>
            <p:nvSpPr>
              <p:cNvPr id="3957" name="Google Shape;3957;p117"/>
              <p:cNvSpPr/>
              <p:nvPr/>
            </p:nvSpPr>
            <p:spPr>
              <a:xfrm>
                <a:off x="1863575" y="1989975"/>
                <a:ext cx="525600" cy="525575"/>
              </a:xfrm>
              <a:custGeom>
                <a:avLst/>
                <a:gdLst/>
                <a:ahLst/>
                <a:cxnLst/>
                <a:rect l="l" t="t" r="r" b="b"/>
                <a:pathLst>
                  <a:path w="21024" h="21023" extrusionOk="0">
                    <a:moveTo>
                      <a:pt x="10523" y="1"/>
                    </a:moveTo>
                    <a:cubicBezTo>
                      <a:pt x="4703" y="1"/>
                      <a:pt x="1" y="4703"/>
                      <a:pt x="1" y="10523"/>
                    </a:cubicBezTo>
                    <a:cubicBezTo>
                      <a:pt x="1" y="16321"/>
                      <a:pt x="4703" y="21023"/>
                      <a:pt x="10523" y="21023"/>
                    </a:cubicBezTo>
                    <a:cubicBezTo>
                      <a:pt x="16321" y="21023"/>
                      <a:pt x="21023" y="16321"/>
                      <a:pt x="21023" y="10523"/>
                    </a:cubicBezTo>
                    <a:cubicBezTo>
                      <a:pt x="21023" y="4703"/>
                      <a:pt x="16321" y="1"/>
                      <a:pt x="10523" y="1"/>
                    </a:cubicBezTo>
                    <a:close/>
                  </a:path>
                </a:pathLst>
              </a:custGeom>
              <a:solidFill>
                <a:schemeClr val="accent3"/>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17"/>
              <p:cNvSpPr/>
              <p:nvPr/>
            </p:nvSpPr>
            <p:spPr>
              <a:xfrm>
                <a:off x="1962875" y="2089275"/>
                <a:ext cx="327000" cy="327000"/>
              </a:xfrm>
              <a:custGeom>
                <a:avLst/>
                <a:gdLst/>
                <a:ahLst/>
                <a:cxnLst/>
                <a:rect l="l" t="t" r="r" b="b"/>
                <a:pathLst>
                  <a:path w="13080" h="13080" extrusionOk="0">
                    <a:moveTo>
                      <a:pt x="6551" y="0"/>
                    </a:moveTo>
                    <a:cubicBezTo>
                      <a:pt x="2922" y="0"/>
                      <a:pt x="1" y="2922"/>
                      <a:pt x="1" y="6551"/>
                    </a:cubicBezTo>
                    <a:cubicBezTo>
                      <a:pt x="1" y="10158"/>
                      <a:pt x="2922" y="13079"/>
                      <a:pt x="6551" y="13079"/>
                    </a:cubicBezTo>
                    <a:cubicBezTo>
                      <a:pt x="10158" y="13079"/>
                      <a:pt x="13079" y="10158"/>
                      <a:pt x="13079" y="6551"/>
                    </a:cubicBezTo>
                    <a:cubicBezTo>
                      <a:pt x="13079" y="2922"/>
                      <a:pt x="10158" y="0"/>
                      <a:pt x="6551" y="0"/>
                    </a:cubicBezTo>
                    <a:close/>
                  </a:path>
                </a:pathLst>
              </a:custGeom>
              <a:solidFill>
                <a:schemeClr val="accent6"/>
              </a:solidFill>
              <a:ln>
                <a:noFill/>
              </a:ln>
              <a:effectLst>
                <a:outerShdw blurRad="57150" dist="19050" dir="5400000" algn="bl" rotWithShape="0">
                  <a:schemeClr val="dk1">
                    <a:alpha val="20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17"/>
              <p:cNvSpPr/>
              <p:nvPr/>
            </p:nvSpPr>
            <p:spPr>
              <a:xfrm>
                <a:off x="2103250" y="2330650"/>
                <a:ext cx="46250" cy="20575"/>
              </a:xfrm>
              <a:custGeom>
                <a:avLst/>
                <a:gdLst/>
                <a:ahLst/>
                <a:cxnLst/>
                <a:rect l="l" t="t" r="r" b="b"/>
                <a:pathLst>
                  <a:path w="1850" h="823" extrusionOk="0">
                    <a:moveTo>
                      <a:pt x="1" y="1"/>
                    </a:moveTo>
                    <a:cubicBezTo>
                      <a:pt x="69" y="457"/>
                      <a:pt x="457" y="822"/>
                      <a:pt x="936" y="822"/>
                    </a:cubicBezTo>
                    <a:cubicBezTo>
                      <a:pt x="1393" y="822"/>
                      <a:pt x="1781" y="457"/>
                      <a:pt x="1849" y="1"/>
                    </a:cubicBezTo>
                    <a:lnTo>
                      <a:pt x="1849" y="1"/>
                    </a:lnTo>
                    <a:cubicBezTo>
                      <a:pt x="1461" y="23"/>
                      <a:pt x="1142" y="23"/>
                      <a:pt x="936" y="23"/>
                    </a:cubicBezTo>
                    <a:cubicBezTo>
                      <a:pt x="708" y="23"/>
                      <a:pt x="389" y="23"/>
                      <a:pt x="1" y="1"/>
                    </a:cubicBezTo>
                    <a:close/>
                  </a:path>
                </a:pathLst>
              </a:custGeom>
              <a:solidFill>
                <a:schemeClr val="dk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17"/>
              <p:cNvSpPr/>
              <p:nvPr/>
            </p:nvSpPr>
            <p:spPr>
              <a:xfrm>
                <a:off x="2067300" y="2154325"/>
                <a:ext cx="118150" cy="117000"/>
              </a:xfrm>
              <a:custGeom>
                <a:avLst/>
                <a:gdLst/>
                <a:ahLst/>
                <a:cxnLst/>
                <a:rect l="l" t="t" r="r" b="b"/>
                <a:pathLst>
                  <a:path w="4726" h="4680" extrusionOk="0">
                    <a:moveTo>
                      <a:pt x="2374" y="1"/>
                    </a:moveTo>
                    <a:cubicBezTo>
                      <a:pt x="1279" y="1"/>
                      <a:pt x="389" y="891"/>
                      <a:pt x="389" y="1964"/>
                    </a:cubicBezTo>
                    <a:cubicBezTo>
                      <a:pt x="389" y="2808"/>
                      <a:pt x="252" y="3630"/>
                      <a:pt x="1" y="4406"/>
                    </a:cubicBezTo>
                    <a:cubicBezTo>
                      <a:pt x="594" y="4566"/>
                      <a:pt x="1393" y="4680"/>
                      <a:pt x="2374" y="4680"/>
                    </a:cubicBezTo>
                    <a:cubicBezTo>
                      <a:pt x="3333" y="4680"/>
                      <a:pt x="4132" y="4566"/>
                      <a:pt x="4725" y="4406"/>
                    </a:cubicBezTo>
                    <a:cubicBezTo>
                      <a:pt x="4474" y="3607"/>
                      <a:pt x="4337" y="2785"/>
                      <a:pt x="4337" y="1964"/>
                    </a:cubicBezTo>
                    <a:cubicBezTo>
                      <a:pt x="4337" y="891"/>
                      <a:pt x="3447" y="1"/>
                      <a:pt x="2374"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17"/>
              <p:cNvSpPr/>
              <p:nvPr/>
            </p:nvSpPr>
            <p:spPr>
              <a:xfrm>
                <a:off x="2052475" y="2277000"/>
                <a:ext cx="147800" cy="41125"/>
              </a:xfrm>
              <a:custGeom>
                <a:avLst/>
                <a:gdLst/>
                <a:ahLst/>
                <a:cxnLst/>
                <a:rect l="l" t="t" r="r" b="b"/>
                <a:pathLst>
                  <a:path w="5912" h="1645" extrusionOk="0">
                    <a:moveTo>
                      <a:pt x="411" y="1"/>
                    </a:moveTo>
                    <a:cubicBezTo>
                      <a:pt x="320" y="252"/>
                      <a:pt x="206" y="503"/>
                      <a:pt x="69" y="754"/>
                    </a:cubicBezTo>
                    <a:cubicBezTo>
                      <a:pt x="23" y="845"/>
                      <a:pt x="0" y="891"/>
                      <a:pt x="0" y="891"/>
                    </a:cubicBezTo>
                    <a:cubicBezTo>
                      <a:pt x="0" y="1302"/>
                      <a:pt x="1324" y="1644"/>
                      <a:pt x="2967" y="1644"/>
                    </a:cubicBezTo>
                    <a:cubicBezTo>
                      <a:pt x="4588" y="1644"/>
                      <a:pt x="5912" y="1302"/>
                      <a:pt x="5912" y="891"/>
                    </a:cubicBezTo>
                    <a:cubicBezTo>
                      <a:pt x="5912" y="891"/>
                      <a:pt x="5889" y="845"/>
                      <a:pt x="5843" y="754"/>
                    </a:cubicBezTo>
                    <a:cubicBezTo>
                      <a:pt x="5706" y="503"/>
                      <a:pt x="5592" y="252"/>
                      <a:pt x="5501" y="1"/>
                    </a:cubicBezTo>
                    <a:cubicBezTo>
                      <a:pt x="4771" y="206"/>
                      <a:pt x="3858" y="298"/>
                      <a:pt x="2967" y="298"/>
                    </a:cubicBezTo>
                    <a:cubicBezTo>
                      <a:pt x="2054" y="298"/>
                      <a:pt x="1141" y="206"/>
                      <a:pt x="411" y="1"/>
                    </a:cubicBezTo>
                    <a:close/>
                  </a:path>
                </a:pathLst>
              </a:custGeom>
              <a:solidFill>
                <a:schemeClr val="accent2"/>
              </a:solidFill>
              <a:ln>
                <a:noFill/>
              </a:ln>
              <a:effectLst>
                <a:outerShdw blurRad="57150" dist="1905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3920;p117">
            <a:extLst>
              <a:ext uri="{FF2B5EF4-FFF2-40B4-BE49-F238E27FC236}">
                <a16:creationId xmlns:a16="http://schemas.microsoft.com/office/drawing/2014/main" id="{30B31A2E-323B-FDFE-8D76-A1373260BBCE}"/>
              </a:ext>
            </a:extLst>
          </p:cNvPr>
          <p:cNvSpPr txBox="1">
            <a:spLocks/>
          </p:cNvSpPr>
          <p:nvPr/>
        </p:nvSpPr>
        <p:spPr>
          <a:xfrm>
            <a:off x="3147284" y="1377564"/>
            <a:ext cx="4974300" cy="2529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4800"/>
              <a:buFont typeface="Montserrat"/>
              <a:buNone/>
              <a:defRPr sz="7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9pPr>
          </a:lstStyle>
          <a:p>
            <a:r>
              <a:rPr lang="en-IN"/>
              <a:t>Thank</a:t>
            </a:r>
            <a:br>
              <a:rPr lang="en-IN"/>
            </a:br>
            <a:r>
              <a:rPr lang="en-IN"/>
              <a:t>You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20"/>
                                        </p:tgtEl>
                                        <p:attrNameLst>
                                          <p:attrName>style.visibility</p:attrName>
                                        </p:attrNameLst>
                                      </p:cBhvr>
                                      <p:to>
                                        <p:strVal val="visible"/>
                                      </p:to>
                                    </p:set>
                                    <p:animEffect transition="in" filter="fade">
                                      <p:cBhvr>
                                        <p:cTn id="7" dur="1000"/>
                                        <p:tgtEl>
                                          <p:spTgt spid="39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342</Words>
  <Application>Microsoft Office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vt:lpstr>
      <vt:lpstr>Darker Grotesque Medium</vt:lpstr>
      <vt:lpstr>Darker Grotesque</vt:lpstr>
      <vt:lpstr>Roboto Condensed Light</vt:lpstr>
      <vt:lpstr>Arial</vt:lpstr>
      <vt:lpstr>Multi-Business Company Website by Slidesgo</vt:lpstr>
      <vt:lpstr>Summer Internship Exposys Data Labs Abhishek Powar 2103036</vt:lpstr>
      <vt:lpstr>Internship Details</vt:lpstr>
      <vt:lpstr>PowerPoint Presentation</vt:lpstr>
      <vt:lpstr>PowerPoint Presentation</vt:lpstr>
      <vt:lpstr>Technologies Learned</vt:lpstr>
      <vt:lpstr>Technologies Applied</vt:lpstr>
      <vt:lpstr>Screenshots Of Project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Exposys-DataLabs Bhavesh Raut 2010047</dc:title>
  <dc:creator>bhavesh raut</dc:creator>
  <cp:lastModifiedBy>Abhishek Powar</cp:lastModifiedBy>
  <cp:revision>7</cp:revision>
  <dcterms:modified xsi:type="dcterms:W3CDTF">2024-10-04T08:49:26Z</dcterms:modified>
</cp:coreProperties>
</file>