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6" r:id="rId4"/>
    <p:sldMasterId id="2147483727" r:id="rId5"/>
    <p:sldMasterId id="214748372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Arial Black"/>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4" Type="http://schemas.openxmlformats.org/officeDocument/2006/relationships/font" Target="fonts/ArialBlack-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a50a5cc274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1a50a5cc274_2_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1a50a5cc274_2_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a50a5cc274_2_2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Voting: Voting is calculated on the predicted output class.</a:t>
            </a:r>
            <a:endParaRPr/>
          </a:p>
          <a:p>
            <a:pPr indent="0" lvl="0" marL="0" rtl="0" algn="l">
              <a:spcBef>
                <a:spcPts val="0"/>
              </a:spcBef>
              <a:spcAft>
                <a:spcPts val="0"/>
              </a:spcAft>
              <a:buNone/>
            </a:pPr>
            <a:r>
              <a:rPr lang="en"/>
              <a:t>Soft Voting: Voting is calculated on the predicted probability of the output class.</a:t>
            </a:r>
            <a:endParaRPr/>
          </a:p>
        </p:txBody>
      </p:sp>
      <p:sp>
        <p:nvSpPr>
          <p:cNvPr id="369" name="Google Shape;369;g1a50a5cc274_2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a6593264c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a6593264c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a643b4c4d7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Gave us the best scores </a:t>
            </a:r>
            <a:endParaRPr/>
          </a:p>
        </p:txBody>
      </p:sp>
      <p:sp>
        <p:nvSpPr>
          <p:cNvPr id="382" name="Google Shape;382;g1a643b4c4d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a6593264c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a6593264c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a6593264c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a6593264c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a6593264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a6593264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a6593264c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a6593264c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a6593264c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a6593264c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a6593264c6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a6593264c6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a6593264c6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a6593264c6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a6593264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a6593264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a6593264c6_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a6593264c6_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a6593264c6_7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a6593264c6_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a6593264c6_7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a6593264c6_7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a6593264c6_7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a6593264c6_7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a6593264c6_7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a6593264c6_7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a6593264c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a6593264c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a50a5cc274_2_2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1a50a5cc274_2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a6593264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a6593264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a6593264c6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a6593264c6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a6593264c6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a6593264c6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a6593264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a6593264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a643b4c4d7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1a643b4c4d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a6593264c6_8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1a6593264c6_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a6593264c6_8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1a6593264c6_8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
  <p:cSld name="34">
    <p:bg>
      <p:bgPr>
        <a:solidFill>
          <a:schemeClr val="dk2"/>
        </a:solidFill>
      </p:bgPr>
    </p:bg>
    <p:spTree>
      <p:nvGrpSpPr>
        <p:cNvPr id="51" name="Shape 51"/>
        <p:cNvGrpSpPr/>
        <p:nvPr/>
      </p:nvGrpSpPr>
      <p:grpSpPr>
        <a:xfrm>
          <a:off x="0" y="0"/>
          <a:ext cx="0" cy="0"/>
          <a:chOff x="0" y="0"/>
          <a:chExt cx="0" cy="0"/>
        </a:xfrm>
      </p:grpSpPr>
      <p:pic>
        <p:nvPicPr>
          <p:cNvPr id="52" name="Google Shape;52;p14"/>
          <p:cNvPicPr preferRelativeResize="0"/>
          <p:nvPr/>
        </p:nvPicPr>
        <p:blipFill rotWithShape="1">
          <a:blip r:embed="rId2">
            <a:alphaModFix/>
          </a:blip>
          <a:srcRect b="0" l="0" r="0" t="0"/>
          <a:stretch/>
        </p:blipFill>
        <p:spPr>
          <a:xfrm>
            <a:off x="516136" y="335288"/>
            <a:ext cx="1892498" cy="225099"/>
          </a:xfrm>
          <a:prstGeom prst="rect">
            <a:avLst/>
          </a:prstGeom>
          <a:noFill/>
          <a:ln>
            <a:noFill/>
          </a:ln>
        </p:spPr>
      </p:pic>
      <p:pic>
        <p:nvPicPr>
          <p:cNvPr id="53" name="Google Shape;53;p14"/>
          <p:cNvPicPr preferRelativeResize="0"/>
          <p:nvPr/>
        </p:nvPicPr>
        <p:blipFill rotWithShape="1">
          <a:blip r:embed="rId2">
            <a:alphaModFix/>
          </a:blip>
          <a:srcRect b="0" l="0" r="0" t="0"/>
          <a:stretch/>
        </p:blipFill>
        <p:spPr>
          <a:xfrm>
            <a:off x="516136" y="335288"/>
            <a:ext cx="1892498" cy="22509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BF5700"/>
        </a:solidFill>
      </p:bgPr>
    </p:bg>
    <p:spTree>
      <p:nvGrpSpPr>
        <p:cNvPr id="54" name="Shape 54"/>
        <p:cNvGrpSpPr/>
        <p:nvPr/>
      </p:nvGrpSpPr>
      <p:grpSpPr>
        <a:xfrm>
          <a:off x="0" y="0"/>
          <a:ext cx="0" cy="0"/>
          <a:chOff x="0" y="0"/>
          <a:chExt cx="0" cy="0"/>
        </a:xfrm>
      </p:grpSpPr>
      <p:pic>
        <p:nvPicPr>
          <p:cNvPr id="55" name="Google Shape;55;p15"/>
          <p:cNvPicPr preferRelativeResize="0"/>
          <p:nvPr/>
        </p:nvPicPr>
        <p:blipFill rotWithShape="1">
          <a:blip r:embed="rId2">
            <a:alphaModFix/>
          </a:blip>
          <a:srcRect b="0" l="0" r="0" t="0"/>
          <a:stretch/>
        </p:blipFill>
        <p:spPr>
          <a:xfrm>
            <a:off x="2550941" y="2314851"/>
            <a:ext cx="4319704" cy="513798"/>
          </a:xfrm>
          <a:prstGeom prst="rect">
            <a:avLst/>
          </a:prstGeom>
          <a:noFill/>
          <a:ln>
            <a:noFill/>
          </a:ln>
        </p:spPr>
      </p:pic>
      <p:pic>
        <p:nvPicPr>
          <p:cNvPr id="56" name="Google Shape;56;p15"/>
          <p:cNvPicPr preferRelativeResize="0"/>
          <p:nvPr/>
        </p:nvPicPr>
        <p:blipFill rotWithShape="1">
          <a:blip r:embed="rId2">
            <a:alphaModFix/>
          </a:blip>
          <a:srcRect b="0" l="0" r="0" t="0"/>
          <a:stretch/>
        </p:blipFill>
        <p:spPr>
          <a:xfrm>
            <a:off x="2550941" y="2314851"/>
            <a:ext cx="4319704" cy="51379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
  <p:cSld name="23">
    <p:spTree>
      <p:nvGrpSpPr>
        <p:cNvPr id="58" name="Shape 58"/>
        <p:cNvGrpSpPr/>
        <p:nvPr/>
      </p:nvGrpSpPr>
      <p:grpSpPr>
        <a:xfrm>
          <a:off x="0" y="0"/>
          <a:ext cx="0" cy="0"/>
          <a:chOff x="0" y="0"/>
          <a:chExt cx="0" cy="0"/>
        </a:xfrm>
      </p:grpSpPr>
      <p:sp>
        <p:nvSpPr>
          <p:cNvPr id="59" name="Google Shape;59;p17"/>
          <p:cNvSpPr/>
          <p:nvPr>
            <p:ph idx="2" type="pic"/>
          </p:nvPr>
        </p:nvSpPr>
        <p:spPr>
          <a:xfrm>
            <a:off x="4211259" y="3351006"/>
            <a:ext cx="721483" cy="709574"/>
          </a:xfrm>
          <a:prstGeom prst="ellipse">
            <a:avLst/>
          </a:prstGeom>
          <a:solidFill>
            <a:srgbClr val="BFBFBF"/>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
  <p:cSld name="24">
    <p:spTree>
      <p:nvGrpSpPr>
        <p:cNvPr id="60" name="Shape 6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
  <p:cSld name="33">
    <p:spTree>
      <p:nvGrpSpPr>
        <p:cNvPr id="61" name="Shape 61"/>
        <p:cNvGrpSpPr/>
        <p:nvPr/>
      </p:nvGrpSpPr>
      <p:grpSpPr>
        <a:xfrm>
          <a:off x="0" y="0"/>
          <a:ext cx="0" cy="0"/>
          <a:chOff x="0" y="0"/>
          <a:chExt cx="0" cy="0"/>
        </a:xfrm>
      </p:grpSpPr>
      <p:sp>
        <p:nvSpPr>
          <p:cNvPr id="62" name="Google Shape;62;p19"/>
          <p:cNvSpPr txBox="1"/>
          <p:nvPr/>
        </p:nvSpPr>
        <p:spPr>
          <a:xfrm>
            <a:off x="916953" y="593271"/>
            <a:ext cx="4153590" cy="126958"/>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i="0" lang="en" sz="600">
                <a:solidFill>
                  <a:schemeClr val="dk2"/>
                </a:solidFill>
                <a:latin typeface="Arial Black"/>
                <a:ea typeface="Arial Black"/>
                <a:cs typeface="Arial Black"/>
                <a:sym typeface="Arial Black"/>
              </a:rPr>
              <a:t>TEXAS</a:t>
            </a:r>
            <a:r>
              <a:rPr b="1" lang="en" sz="600">
                <a:solidFill>
                  <a:schemeClr val="dk2"/>
                </a:solidFill>
                <a:latin typeface="Arial"/>
                <a:ea typeface="Arial"/>
                <a:cs typeface="Arial"/>
                <a:sym typeface="Arial"/>
              </a:rPr>
              <a:t> ENGINEERING</a:t>
            </a:r>
            <a:endParaRPr sz="5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
  <p:cSld name="05">
    <p:spTree>
      <p:nvGrpSpPr>
        <p:cNvPr id="63" name="Shape 63"/>
        <p:cNvGrpSpPr/>
        <p:nvPr/>
      </p:nvGrpSpPr>
      <p:grpSpPr>
        <a:xfrm>
          <a:off x="0" y="0"/>
          <a:ext cx="0" cy="0"/>
          <a:chOff x="0" y="0"/>
          <a:chExt cx="0" cy="0"/>
        </a:xfrm>
      </p:grpSpPr>
      <p:sp>
        <p:nvSpPr>
          <p:cNvPr id="64" name="Google Shape;64;p20"/>
          <p:cNvSpPr/>
          <p:nvPr>
            <p:ph idx="2" type="pic"/>
          </p:nvPr>
        </p:nvSpPr>
        <p:spPr>
          <a:xfrm>
            <a:off x="5807529" y="1"/>
            <a:ext cx="3336471" cy="5143500"/>
          </a:xfrm>
          <a:prstGeom prst="rect">
            <a:avLst/>
          </a:prstGeom>
          <a:solidFill>
            <a:srgbClr val="BFBFBF"/>
          </a:solidFill>
          <a:ln>
            <a:noFill/>
          </a:ln>
        </p:spPr>
      </p:sp>
      <p:sp>
        <p:nvSpPr>
          <p:cNvPr id="65" name="Google Shape;65;p20"/>
          <p:cNvSpPr txBox="1"/>
          <p:nvPr/>
        </p:nvSpPr>
        <p:spPr>
          <a:xfrm>
            <a:off x="916953" y="593271"/>
            <a:ext cx="4153590" cy="126958"/>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i="0" lang="en" sz="600">
                <a:solidFill>
                  <a:schemeClr val="dk2"/>
                </a:solidFill>
                <a:latin typeface="Arial Black"/>
                <a:ea typeface="Arial Black"/>
                <a:cs typeface="Arial Black"/>
                <a:sym typeface="Arial Black"/>
              </a:rPr>
              <a:t>TEXAS</a:t>
            </a:r>
            <a:r>
              <a:rPr b="1" lang="en" sz="600">
                <a:solidFill>
                  <a:schemeClr val="dk2"/>
                </a:solidFill>
                <a:latin typeface="Arial"/>
                <a:ea typeface="Arial"/>
                <a:cs typeface="Arial"/>
                <a:sym typeface="Arial"/>
              </a:rPr>
              <a:t> ENGINEERING</a:t>
            </a:r>
            <a:endParaRPr sz="5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2">
  <p:cSld name="05-2">
    <p:spTree>
      <p:nvGrpSpPr>
        <p:cNvPr id="66" name="Shape 66"/>
        <p:cNvGrpSpPr/>
        <p:nvPr/>
      </p:nvGrpSpPr>
      <p:grpSpPr>
        <a:xfrm>
          <a:off x="0" y="0"/>
          <a:ext cx="0" cy="0"/>
          <a:chOff x="0" y="0"/>
          <a:chExt cx="0" cy="0"/>
        </a:xfrm>
      </p:grpSpPr>
      <p:sp>
        <p:nvSpPr>
          <p:cNvPr id="67" name="Google Shape;67;p21"/>
          <p:cNvSpPr/>
          <p:nvPr>
            <p:ph idx="2" type="pic"/>
          </p:nvPr>
        </p:nvSpPr>
        <p:spPr>
          <a:xfrm>
            <a:off x="5807529" y="3578088"/>
            <a:ext cx="3336471" cy="1565413"/>
          </a:xfrm>
          <a:prstGeom prst="rect">
            <a:avLst/>
          </a:prstGeom>
          <a:solidFill>
            <a:srgbClr val="BFBFBF"/>
          </a:solidFill>
          <a:ln>
            <a:noFill/>
          </a:ln>
        </p:spPr>
      </p:sp>
      <p:sp>
        <p:nvSpPr>
          <p:cNvPr id="68" name="Google Shape;68;p21"/>
          <p:cNvSpPr/>
          <p:nvPr>
            <p:ph idx="3" type="pic"/>
          </p:nvPr>
        </p:nvSpPr>
        <p:spPr>
          <a:xfrm>
            <a:off x="5807529" y="0"/>
            <a:ext cx="1669182" cy="1975402"/>
          </a:xfrm>
          <a:prstGeom prst="rect">
            <a:avLst/>
          </a:prstGeom>
          <a:solidFill>
            <a:srgbClr val="BFBFBF"/>
          </a:solidFill>
          <a:ln>
            <a:noFill/>
          </a:ln>
        </p:spPr>
      </p:sp>
      <p:sp>
        <p:nvSpPr>
          <p:cNvPr id="69" name="Google Shape;69;p21"/>
          <p:cNvSpPr/>
          <p:nvPr>
            <p:ph idx="4" type="pic"/>
          </p:nvPr>
        </p:nvSpPr>
        <p:spPr>
          <a:xfrm>
            <a:off x="5806583" y="2035037"/>
            <a:ext cx="1669182" cy="1498324"/>
          </a:xfrm>
          <a:prstGeom prst="rect">
            <a:avLst/>
          </a:prstGeom>
          <a:solidFill>
            <a:srgbClr val="BFBFBF"/>
          </a:solidFill>
          <a:ln>
            <a:noFill/>
          </a:ln>
        </p:spPr>
      </p:sp>
      <p:sp>
        <p:nvSpPr>
          <p:cNvPr id="70" name="Google Shape;70;p21"/>
          <p:cNvSpPr/>
          <p:nvPr>
            <p:ph idx="5" type="pic"/>
          </p:nvPr>
        </p:nvSpPr>
        <p:spPr>
          <a:xfrm>
            <a:off x="7521083" y="0"/>
            <a:ext cx="1622918" cy="1498324"/>
          </a:xfrm>
          <a:prstGeom prst="rect">
            <a:avLst/>
          </a:prstGeom>
          <a:solidFill>
            <a:srgbClr val="BFBFBF"/>
          </a:solidFill>
          <a:ln>
            <a:noFill/>
          </a:ln>
        </p:spPr>
      </p:sp>
      <p:sp>
        <p:nvSpPr>
          <p:cNvPr id="71" name="Google Shape;71;p21"/>
          <p:cNvSpPr/>
          <p:nvPr>
            <p:ph idx="6" type="pic"/>
          </p:nvPr>
        </p:nvSpPr>
        <p:spPr>
          <a:xfrm>
            <a:off x="7522029" y="1557959"/>
            <a:ext cx="1621971" cy="1975402"/>
          </a:xfrm>
          <a:prstGeom prst="rect">
            <a:avLst/>
          </a:prstGeom>
          <a:solidFill>
            <a:srgbClr val="BFBFBF"/>
          </a:solidFill>
          <a:ln>
            <a:noFill/>
          </a:ln>
        </p:spPr>
      </p:sp>
      <p:sp>
        <p:nvSpPr>
          <p:cNvPr id="72" name="Google Shape;72;p21"/>
          <p:cNvSpPr txBox="1"/>
          <p:nvPr/>
        </p:nvSpPr>
        <p:spPr>
          <a:xfrm>
            <a:off x="916953" y="593271"/>
            <a:ext cx="4153590" cy="126958"/>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i="0" lang="en" sz="600">
                <a:solidFill>
                  <a:schemeClr val="dk2"/>
                </a:solidFill>
                <a:latin typeface="Arial Black"/>
                <a:ea typeface="Arial Black"/>
                <a:cs typeface="Arial Black"/>
                <a:sym typeface="Arial Black"/>
              </a:rPr>
              <a:t>TEXAS</a:t>
            </a:r>
            <a:r>
              <a:rPr b="1" lang="en" sz="600">
                <a:solidFill>
                  <a:schemeClr val="dk2"/>
                </a:solidFill>
                <a:latin typeface="Arial"/>
                <a:ea typeface="Arial"/>
                <a:cs typeface="Arial"/>
                <a:sym typeface="Arial"/>
              </a:rPr>
              <a:t> ENGINEERING</a:t>
            </a:r>
            <a:endParaRPr sz="5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
  <p:cSld name="02">
    <p:spTree>
      <p:nvGrpSpPr>
        <p:cNvPr id="73" name="Shape 73"/>
        <p:cNvGrpSpPr/>
        <p:nvPr/>
      </p:nvGrpSpPr>
      <p:grpSpPr>
        <a:xfrm>
          <a:off x="0" y="0"/>
          <a:ext cx="0" cy="0"/>
          <a:chOff x="0" y="0"/>
          <a:chExt cx="0" cy="0"/>
        </a:xfrm>
      </p:grpSpPr>
      <p:sp>
        <p:nvSpPr>
          <p:cNvPr id="74" name="Google Shape;74;p22"/>
          <p:cNvSpPr txBox="1"/>
          <p:nvPr/>
        </p:nvSpPr>
        <p:spPr>
          <a:xfrm>
            <a:off x="916953" y="593271"/>
            <a:ext cx="4153590" cy="126958"/>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i="0" lang="en" sz="600">
                <a:solidFill>
                  <a:schemeClr val="dk2"/>
                </a:solidFill>
                <a:latin typeface="Arial Black"/>
                <a:ea typeface="Arial Black"/>
                <a:cs typeface="Arial Black"/>
                <a:sym typeface="Arial Black"/>
              </a:rPr>
              <a:t>TEXAS</a:t>
            </a:r>
            <a:r>
              <a:rPr b="1" lang="en" sz="600">
                <a:solidFill>
                  <a:schemeClr val="dk2"/>
                </a:solidFill>
                <a:latin typeface="Arial"/>
                <a:ea typeface="Arial"/>
                <a:cs typeface="Arial"/>
                <a:sym typeface="Arial"/>
              </a:rPr>
              <a:t> ENGINEERING</a:t>
            </a:r>
            <a:endParaRPr sz="500"/>
          </a:p>
        </p:txBody>
      </p:sp>
      <p:sp>
        <p:nvSpPr>
          <p:cNvPr id="75" name="Google Shape;75;p22"/>
          <p:cNvSpPr/>
          <p:nvPr>
            <p:ph idx="2" type="pic"/>
          </p:nvPr>
        </p:nvSpPr>
        <p:spPr>
          <a:xfrm>
            <a:off x="5459070" y="839010"/>
            <a:ext cx="3130827" cy="3711218"/>
          </a:xfrm>
          <a:prstGeom prst="rect">
            <a:avLst/>
          </a:prstGeom>
          <a:solidFill>
            <a:srgbClr val="BFBFBF"/>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
  <p:cSld name="43">
    <p:spTree>
      <p:nvGrpSpPr>
        <p:cNvPr id="76" name="Shape 76"/>
        <p:cNvGrpSpPr/>
        <p:nvPr/>
      </p:nvGrpSpPr>
      <p:grpSpPr>
        <a:xfrm>
          <a:off x="0" y="0"/>
          <a:ext cx="0" cy="0"/>
          <a:chOff x="0" y="0"/>
          <a:chExt cx="0" cy="0"/>
        </a:xfrm>
      </p:grpSpPr>
      <p:sp>
        <p:nvSpPr>
          <p:cNvPr id="77" name="Google Shape;77;p23"/>
          <p:cNvSpPr/>
          <p:nvPr>
            <p:ph idx="2" type="pic"/>
          </p:nvPr>
        </p:nvSpPr>
        <p:spPr>
          <a:xfrm>
            <a:off x="1494235" y="1145332"/>
            <a:ext cx="1978952" cy="1978952"/>
          </a:xfrm>
          <a:prstGeom prst="ellipse">
            <a:avLst/>
          </a:prstGeom>
          <a:gradFill>
            <a:gsLst>
              <a:gs pos="0">
                <a:srgbClr val="D8D8D8"/>
              </a:gs>
              <a:gs pos="99000">
                <a:srgbClr val="BFBFBF"/>
              </a:gs>
              <a:gs pos="100000">
                <a:srgbClr val="BFBFBF"/>
              </a:gs>
            </a:gsLst>
            <a:lin ang="5400000" scaled="0"/>
          </a:gradFill>
          <a:ln>
            <a:noFill/>
          </a:ln>
        </p:spPr>
      </p:sp>
      <p:sp>
        <p:nvSpPr>
          <p:cNvPr id="78" name="Google Shape;78;p23"/>
          <p:cNvSpPr/>
          <p:nvPr>
            <p:ph idx="3" type="pic"/>
          </p:nvPr>
        </p:nvSpPr>
        <p:spPr>
          <a:xfrm>
            <a:off x="3849503" y="1145332"/>
            <a:ext cx="1978952" cy="1978952"/>
          </a:xfrm>
          <a:prstGeom prst="ellipse">
            <a:avLst/>
          </a:prstGeom>
          <a:gradFill>
            <a:gsLst>
              <a:gs pos="0">
                <a:srgbClr val="D8D8D8"/>
              </a:gs>
              <a:gs pos="99000">
                <a:srgbClr val="BFBFBF"/>
              </a:gs>
              <a:gs pos="100000">
                <a:srgbClr val="BFBFBF"/>
              </a:gs>
            </a:gsLst>
            <a:lin ang="5400000" scaled="0"/>
          </a:gradFill>
          <a:ln>
            <a:noFill/>
          </a:ln>
        </p:spPr>
      </p:sp>
      <p:sp>
        <p:nvSpPr>
          <p:cNvPr id="79" name="Google Shape;79;p23"/>
          <p:cNvSpPr/>
          <p:nvPr>
            <p:ph idx="4" type="pic"/>
          </p:nvPr>
        </p:nvSpPr>
        <p:spPr>
          <a:xfrm>
            <a:off x="6204771" y="1145332"/>
            <a:ext cx="1978952" cy="1978952"/>
          </a:xfrm>
          <a:prstGeom prst="ellipse">
            <a:avLst/>
          </a:prstGeom>
          <a:gradFill>
            <a:gsLst>
              <a:gs pos="0">
                <a:srgbClr val="D8D8D8"/>
              </a:gs>
              <a:gs pos="99000">
                <a:srgbClr val="BFBFBF"/>
              </a:gs>
              <a:gs pos="100000">
                <a:srgbClr val="BFBFBF"/>
              </a:gs>
            </a:gsLst>
            <a:lin ang="5400000" scaled="0"/>
          </a:gradFill>
          <a:ln>
            <a:noFill/>
          </a:ln>
        </p:spPr>
      </p:sp>
      <p:sp>
        <p:nvSpPr>
          <p:cNvPr id="80" name="Google Shape;80;p23"/>
          <p:cNvSpPr txBox="1"/>
          <p:nvPr/>
        </p:nvSpPr>
        <p:spPr>
          <a:xfrm>
            <a:off x="916953" y="593271"/>
            <a:ext cx="4153590" cy="126958"/>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i="0" lang="en" sz="600">
                <a:solidFill>
                  <a:schemeClr val="dk2"/>
                </a:solidFill>
                <a:latin typeface="Arial Black"/>
                <a:ea typeface="Arial Black"/>
                <a:cs typeface="Arial Black"/>
                <a:sym typeface="Arial Black"/>
              </a:rPr>
              <a:t>TEXAS</a:t>
            </a:r>
            <a:r>
              <a:rPr b="1" lang="en" sz="600">
                <a:solidFill>
                  <a:schemeClr val="dk2"/>
                </a:solidFill>
                <a:latin typeface="Arial"/>
                <a:ea typeface="Arial"/>
                <a:cs typeface="Arial"/>
                <a:sym typeface="Arial"/>
              </a:rPr>
              <a:t> ENGINEERING</a:t>
            </a:r>
            <a:endParaRPr sz="5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
  <p:cSld name="42">
    <p:spTree>
      <p:nvGrpSpPr>
        <p:cNvPr id="81" name="Shape 81"/>
        <p:cNvGrpSpPr/>
        <p:nvPr/>
      </p:nvGrpSpPr>
      <p:grpSpPr>
        <a:xfrm>
          <a:off x="0" y="0"/>
          <a:ext cx="0" cy="0"/>
          <a:chOff x="0" y="0"/>
          <a:chExt cx="0" cy="0"/>
        </a:xfrm>
      </p:grpSpPr>
      <p:sp>
        <p:nvSpPr>
          <p:cNvPr id="82" name="Google Shape;82;p24"/>
          <p:cNvSpPr/>
          <p:nvPr>
            <p:ph idx="2" type="pic"/>
          </p:nvPr>
        </p:nvSpPr>
        <p:spPr>
          <a:xfrm>
            <a:off x="1511343" y="942383"/>
            <a:ext cx="1114721" cy="1114720"/>
          </a:xfrm>
          <a:prstGeom prst="ellipse">
            <a:avLst/>
          </a:prstGeom>
          <a:gradFill>
            <a:gsLst>
              <a:gs pos="0">
                <a:srgbClr val="D8D8D8"/>
              </a:gs>
              <a:gs pos="99000">
                <a:srgbClr val="BFBFBF"/>
              </a:gs>
              <a:gs pos="100000">
                <a:srgbClr val="BFBFBF"/>
              </a:gs>
            </a:gsLst>
            <a:lin ang="5400000" scaled="0"/>
          </a:gradFill>
          <a:ln>
            <a:noFill/>
          </a:ln>
        </p:spPr>
      </p:sp>
      <p:sp>
        <p:nvSpPr>
          <p:cNvPr id="83" name="Google Shape;83;p24"/>
          <p:cNvSpPr/>
          <p:nvPr>
            <p:ph idx="3" type="pic"/>
          </p:nvPr>
        </p:nvSpPr>
        <p:spPr>
          <a:xfrm>
            <a:off x="3240752" y="942383"/>
            <a:ext cx="1114721" cy="1114720"/>
          </a:xfrm>
          <a:prstGeom prst="ellipse">
            <a:avLst/>
          </a:prstGeom>
          <a:gradFill>
            <a:gsLst>
              <a:gs pos="0">
                <a:srgbClr val="D8D8D8"/>
              </a:gs>
              <a:gs pos="99000">
                <a:srgbClr val="BFBFBF"/>
              </a:gs>
              <a:gs pos="100000">
                <a:srgbClr val="BFBFBF"/>
              </a:gs>
            </a:gsLst>
            <a:lin ang="5400000" scaled="0"/>
          </a:gradFill>
          <a:ln>
            <a:noFill/>
          </a:ln>
        </p:spPr>
      </p:sp>
      <p:sp>
        <p:nvSpPr>
          <p:cNvPr id="84" name="Google Shape;84;p24"/>
          <p:cNvSpPr/>
          <p:nvPr>
            <p:ph idx="4" type="pic"/>
          </p:nvPr>
        </p:nvSpPr>
        <p:spPr>
          <a:xfrm>
            <a:off x="4970160" y="942383"/>
            <a:ext cx="1114721" cy="1114720"/>
          </a:xfrm>
          <a:prstGeom prst="ellipse">
            <a:avLst/>
          </a:prstGeom>
          <a:gradFill>
            <a:gsLst>
              <a:gs pos="0">
                <a:srgbClr val="D8D8D8"/>
              </a:gs>
              <a:gs pos="99000">
                <a:srgbClr val="BFBFBF"/>
              </a:gs>
              <a:gs pos="100000">
                <a:srgbClr val="BFBFBF"/>
              </a:gs>
            </a:gsLst>
            <a:lin ang="5400000" scaled="0"/>
          </a:gradFill>
          <a:ln>
            <a:noFill/>
          </a:ln>
        </p:spPr>
      </p:sp>
      <p:sp>
        <p:nvSpPr>
          <p:cNvPr id="85" name="Google Shape;85;p24"/>
          <p:cNvSpPr/>
          <p:nvPr>
            <p:ph idx="5" type="pic"/>
          </p:nvPr>
        </p:nvSpPr>
        <p:spPr>
          <a:xfrm>
            <a:off x="6699569" y="942383"/>
            <a:ext cx="1114721" cy="1114720"/>
          </a:xfrm>
          <a:prstGeom prst="ellipse">
            <a:avLst/>
          </a:prstGeom>
          <a:gradFill>
            <a:gsLst>
              <a:gs pos="0">
                <a:srgbClr val="D8D8D8"/>
              </a:gs>
              <a:gs pos="99000">
                <a:srgbClr val="BFBFBF"/>
              </a:gs>
              <a:gs pos="100000">
                <a:srgbClr val="BFBFBF"/>
              </a:gs>
            </a:gsLst>
            <a:lin ang="5400000" scaled="0"/>
          </a:gradFill>
          <a:ln>
            <a:noFill/>
          </a:ln>
        </p:spPr>
      </p:sp>
      <p:sp>
        <p:nvSpPr>
          <p:cNvPr id="86" name="Google Shape;86;p24"/>
          <p:cNvSpPr/>
          <p:nvPr>
            <p:ph idx="6" type="pic"/>
          </p:nvPr>
        </p:nvSpPr>
        <p:spPr>
          <a:xfrm>
            <a:off x="1511343" y="2910331"/>
            <a:ext cx="1114721" cy="1114720"/>
          </a:xfrm>
          <a:prstGeom prst="ellipse">
            <a:avLst/>
          </a:prstGeom>
          <a:gradFill>
            <a:gsLst>
              <a:gs pos="0">
                <a:srgbClr val="D8D8D8"/>
              </a:gs>
              <a:gs pos="99000">
                <a:srgbClr val="BFBFBF"/>
              </a:gs>
              <a:gs pos="100000">
                <a:srgbClr val="BFBFBF"/>
              </a:gs>
            </a:gsLst>
            <a:lin ang="5400000" scaled="0"/>
          </a:gradFill>
          <a:ln>
            <a:noFill/>
          </a:ln>
        </p:spPr>
      </p:sp>
      <p:sp>
        <p:nvSpPr>
          <p:cNvPr id="87" name="Google Shape;87;p24"/>
          <p:cNvSpPr/>
          <p:nvPr>
            <p:ph idx="7" type="pic"/>
          </p:nvPr>
        </p:nvSpPr>
        <p:spPr>
          <a:xfrm>
            <a:off x="3240752" y="2910331"/>
            <a:ext cx="1114721" cy="1114720"/>
          </a:xfrm>
          <a:prstGeom prst="ellipse">
            <a:avLst/>
          </a:prstGeom>
          <a:gradFill>
            <a:gsLst>
              <a:gs pos="0">
                <a:srgbClr val="D8D8D8"/>
              </a:gs>
              <a:gs pos="99000">
                <a:srgbClr val="BFBFBF"/>
              </a:gs>
              <a:gs pos="100000">
                <a:srgbClr val="BFBFBF"/>
              </a:gs>
            </a:gsLst>
            <a:lin ang="5400000" scaled="0"/>
          </a:gradFill>
          <a:ln>
            <a:noFill/>
          </a:ln>
        </p:spPr>
      </p:sp>
      <p:sp>
        <p:nvSpPr>
          <p:cNvPr id="88" name="Google Shape;88;p24"/>
          <p:cNvSpPr/>
          <p:nvPr>
            <p:ph idx="8" type="pic"/>
          </p:nvPr>
        </p:nvSpPr>
        <p:spPr>
          <a:xfrm>
            <a:off x="4970160" y="2910331"/>
            <a:ext cx="1114721" cy="1114720"/>
          </a:xfrm>
          <a:prstGeom prst="ellipse">
            <a:avLst/>
          </a:prstGeom>
          <a:gradFill>
            <a:gsLst>
              <a:gs pos="0">
                <a:srgbClr val="D8D8D8"/>
              </a:gs>
              <a:gs pos="99000">
                <a:srgbClr val="BFBFBF"/>
              </a:gs>
              <a:gs pos="100000">
                <a:srgbClr val="BFBFBF"/>
              </a:gs>
            </a:gsLst>
            <a:lin ang="5400000" scaled="0"/>
          </a:gradFill>
          <a:ln>
            <a:noFill/>
          </a:ln>
        </p:spPr>
      </p:sp>
      <p:sp>
        <p:nvSpPr>
          <p:cNvPr id="89" name="Google Shape;89;p24"/>
          <p:cNvSpPr/>
          <p:nvPr>
            <p:ph idx="9" type="pic"/>
          </p:nvPr>
        </p:nvSpPr>
        <p:spPr>
          <a:xfrm>
            <a:off x="6699569" y="2910331"/>
            <a:ext cx="1114721" cy="1114720"/>
          </a:xfrm>
          <a:prstGeom prst="ellipse">
            <a:avLst/>
          </a:prstGeom>
          <a:gradFill>
            <a:gsLst>
              <a:gs pos="0">
                <a:srgbClr val="D8D8D8"/>
              </a:gs>
              <a:gs pos="99000">
                <a:srgbClr val="BFBFBF"/>
              </a:gs>
              <a:gs pos="100000">
                <a:srgbClr val="BFBFBF"/>
              </a:gs>
            </a:gsLst>
            <a:lin ang="5400000" scaled="0"/>
          </a:gradFill>
          <a:ln>
            <a:noFill/>
          </a:ln>
        </p:spPr>
      </p:sp>
      <p:sp>
        <p:nvSpPr>
          <p:cNvPr id="90" name="Google Shape;90;p24"/>
          <p:cNvSpPr txBox="1"/>
          <p:nvPr/>
        </p:nvSpPr>
        <p:spPr>
          <a:xfrm>
            <a:off x="916953" y="593271"/>
            <a:ext cx="4153590" cy="126958"/>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i="0" lang="en" sz="600">
                <a:solidFill>
                  <a:schemeClr val="dk2"/>
                </a:solidFill>
                <a:latin typeface="Arial Black"/>
                <a:ea typeface="Arial Black"/>
                <a:cs typeface="Arial Black"/>
                <a:sym typeface="Arial Black"/>
              </a:rPr>
              <a:t>TEXAS</a:t>
            </a:r>
            <a:r>
              <a:rPr b="1" lang="en" sz="600">
                <a:solidFill>
                  <a:schemeClr val="dk2"/>
                </a:solidFill>
                <a:latin typeface="Arial"/>
                <a:ea typeface="Arial"/>
                <a:cs typeface="Arial"/>
                <a:sym typeface="Arial"/>
              </a:rPr>
              <a:t> ENGINEERING</a:t>
            </a:r>
            <a:endParaRPr sz="5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Full Page Photo">
  <p:cSld name="01 Full Page Photo">
    <p:spTree>
      <p:nvGrpSpPr>
        <p:cNvPr id="91" name="Shape 91"/>
        <p:cNvGrpSpPr/>
        <p:nvPr/>
      </p:nvGrpSpPr>
      <p:grpSpPr>
        <a:xfrm>
          <a:off x="0" y="0"/>
          <a:ext cx="0" cy="0"/>
          <a:chOff x="0" y="0"/>
          <a:chExt cx="0" cy="0"/>
        </a:xfrm>
      </p:grpSpPr>
      <p:sp>
        <p:nvSpPr>
          <p:cNvPr id="92" name="Google Shape;92;p25"/>
          <p:cNvSpPr/>
          <p:nvPr>
            <p:ph idx="2" type="pic"/>
          </p:nvPr>
        </p:nvSpPr>
        <p:spPr>
          <a:xfrm>
            <a:off x="0" y="0"/>
            <a:ext cx="9144000" cy="5143500"/>
          </a:xfrm>
          <a:prstGeom prst="rect">
            <a:avLst/>
          </a:prstGeom>
          <a:solidFill>
            <a:srgbClr val="BFBFBF"/>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
  <p:cSld name="29">
    <p:spTree>
      <p:nvGrpSpPr>
        <p:cNvPr id="93" name="Shape 93"/>
        <p:cNvGrpSpPr/>
        <p:nvPr/>
      </p:nvGrpSpPr>
      <p:grpSpPr>
        <a:xfrm>
          <a:off x="0" y="0"/>
          <a:ext cx="0" cy="0"/>
          <a:chOff x="0" y="0"/>
          <a:chExt cx="0" cy="0"/>
        </a:xfrm>
      </p:grpSpPr>
      <p:sp>
        <p:nvSpPr>
          <p:cNvPr id="94" name="Google Shape;94;p26"/>
          <p:cNvSpPr/>
          <p:nvPr>
            <p:ph idx="2" type="pic"/>
          </p:nvPr>
        </p:nvSpPr>
        <p:spPr>
          <a:xfrm>
            <a:off x="680830" y="593272"/>
            <a:ext cx="7782339" cy="3956956"/>
          </a:xfrm>
          <a:prstGeom prst="rect">
            <a:avLst/>
          </a:prstGeom>
          <a:solidFill>
            <a:srgbClr val="BFBFBF"/>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
  <p:cSld name="27">
    <p:spTree>
      <p:nvGrpSpPr>
        <p:cNvPr id="95" name="Shape 95"/>
        <p:cNvGrpSpPr/>
        <p:nvPr/>
      </p:nvGrpSpPr>
      <p:grpSpPr>
        <a:xfrm>
          <a:off x="0" y="0"/>
          <a:ext cx="0" cy="0"/>
          <a:chOff x="0" y="0"/>
          <a:chExt cx="0" cy="0"/>
        </a:xfrm>
      </p:grpSpPr>
      <p:sp>
        <p:nvSpPr>
          <p:cNvPr id="96" name="Google Shape;96;p27"/>
          <p:cNvSpPr/>
          <p:nvPr>
            <p:ph idx="2" type="pic"/>
          </p:nvPr>
        </p:nvSpPr>
        <p:spPr>
          <a:xfrm>
            <a:off x="0" y="0"/>
            <a:ext cx="3651130" cy="5143500"/>
          </a:xfrm>
          <a:prstGeom prst="rect">
            <a:avLst/>
          </a:prstGeom>
          <a:solidFill>
            <a:srgbClr val="BFBFBF"/>
          </a:solidFill>
          <a:ln>
            <a:noFill/>
          </a:ln>
        </p:spPr>
      </p:sp>
      <p:sp>
        <p:nvSpPr>
          <p:cNvPr id="97" name="Google Shape;97;p27"/>
          <p:cNvSpPr/>
          <p:nvPr>
            <p:ph idx="3" type="pic"/>
          </p:nvPr>
        </p:nvSpPr>
        <p:spPr>
          <a:xfrm>
            <a:off x="5492869" y="0"/>
            <a:ext cx="3651130" cy="2571750"/>
          </a:xfrm>
          <a:prstGeom prst="rect">
            <a:avLst/>
          </a:prstGeom>
          <a:solidFill>
            <a:srgbClr val="BFBFBF"/>
          </a:solidFill>
          <a:ln>
            <a:noFill/>
          </a:ln>
        </p:spPr>
      </p:sp>
      <p:sp>
        <p:nvSpPr>
          <p:cNvPr id="98" name="Google Shape;98;p27"/>
          <p:cNvSpPr/>
          <p:nvPr>
            <p:ph idx="4" type="pic"/>
          </p:nvPr>
        </p:nvSpPr>
        <p:spPr>
          <a:xfrm>
            <a:off x="5492870" y="2685459"/>
            <a:ext cx="3651130" cy="2458041"/>
          </a:xfrm>
          <a:prstGeom prst="rect">
            <a:avLst/>
          </a:prstGeom>
          <a:solidFill>
            <a:srgbClr val="BFBFBF"/>
          </a:solidFill>
          <a:ln>
            <a:noFill/>
          </a:ln>
        </p:spPr>
      </p:sp>
      <p:sp>
        <p:nvSpPr>
          <p:cNvPr id="99" name="Google Shape;99;p27"/>
          <p:cNvSpPr/>
          <p:nvPr>
            <p:ph idx="5" type="pic"/>
          </p:nvPr>
        </p:nvSpPr>
        <p:spPr>
          <a:xfrm>
            <a:off x="3754506" y="0"/>
            <a:ext cx="1634987" cy="1635578"/>
          </a:xfrm>
          <a:prstGeom prst="rect">
            <a:avLst/>
          </a:prstGeom>
          <a:solidFill>
            <a:srgbClr val="BFBFBF"/>
          </a:solidFill>
          <a:ln>
            <a:noFill/>
          </a:ln>
        </p:spPr>
      </p:sp>
      <p:sp>
        <p:nvSpPr>
          <p:cNvPr id="100" name="Google Shape;100;p27"/>
          <p:cNvSpPr/>
          <p:nvPr>
            <p:ph idx="6" type="pic"/>
          </p:nvPr>
        </p:nvSpPr>
        <p:spPr>
          <a:xfrm>
            <a:off x="3754506" y="1755203"/>
            <a:ext cx="1634987" cy="1635578"/>
          </a:xfrm>
          <a:prstGeom prst="rect">
            <a:avLst/>
          </a:prstGeom>
          <a:solidFill>
            <a:srgbClr val="BFBFBF"/>
          </a:solidFill>
          <a:ln>
            <a:noFill/>
          </a:ln>
        </p:spPr>
      </p:sp>
      <p:sp>
        <p:nvSpPr>
          <p:cNvPr id="101" name="Google Shape;101;p27"/>
          <p:cNvSpPr/>
          <p:nvPr>
            <p:ph idx="7" type="pic"/>
          </p:nvPr>
        </p:nvSpPr>
        <p:spPr>
          <a:xfrm>
            <a:off x="3754506" y="3510407"/>
            <a:ext cx="1634987" cy="1635578"/>
          </a:xfrm>
          <a:prstGeom prst="rect">
            <a:avLst/>
          </a:prstGeom>
          <a:solidFill>
            <a:srgbClr val="BFBFBF"/>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01 Full Page Photo">
  <p:cSld name="1_01 Full Page Photo">
    <p:spTree>
      <p:nvGrpSpPr>
        <p:cNvPr id="102" name="Shape 102"/>
        <p:cNvGrpSpPr/>
        <p:nvPr/>
      </p:nvGrpSpPr>
      <p:grpSpPr>
        <a:xfrm>
          <a:off x="0" y="0"/>
          <a:ext cx="0" cy="0"/>
          <a:chOff x="0" y="0"/>
          <a:chExt cx="0" cy="0"/>
        </a:xfrm>
      </p:grpSpPr>
      <p:sp>
        <p:nvSpPr>
          <p:cNvPr id="103" name="Google Shape;103;p28"/>
          <p:cNvSpPr/>
          <p:nvPr>
            <p:ph idx="2" type="pic"/>
          </p:nvPr>
        </p:nvSpPr>
        <p:spPr>
          <a:xfrm>
            <a:off x="0" y="0"/>
            <a:ext cx="4572000" cy="5143500"/>
          </a:xfrm>
          <a:prstGeom prst="rect">
            <a:avLst/>
          </a:prstGeom>
          <a:solidFill>
            <a:srgbClr val="BFBFBF"/>
          </a:solidFill>
          <a:ln>
            <a:noFill/>
          </a:ln>
        </p:spPr>
      </p:sp>
      <p:sp>
        <p:nvSpPr>
          <p:cNvPr id="104" name="Google Shape;104;p28"/>
          <p:cNvSpPr/>
          <p:nvPr>
            <p:ph idx="3" type="pic"/>
          </p:nvPr>
        </p:nvSpPr>
        <p:spPr>
          <a:xfrm>
            <a:off x="4572000" y="0"/>
            <a:ext cx="4572000" cy="5143500"/>
          </a:xfrm>
          <a:prstGeom prst="rect">
            <a:avLst/>
          </a:prstGeom>
          <a:solidFill>
            <a:srgbClr val="BFBFBF"/>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p:cSld name="03">
    <p:spTree>
      <p:nvGrpSpPr>
        <p:cNvPr id="105" name="Shape 105"/>
        <p:cNvGrpSpPr/>
        <p:nvPr/>
      </p:nvGrpSpPr>
      <p:grpSpPr>
        <a:xfrm>
          <a:off x="0" y="0"/>
          <a:ext cx="0" cy="0"/>
          <a:chOff x="0" y="0"/>
          <a:chExt cx="0" cy="0"/>
        </a:xfrm>
      </p:grpSpPr>
      <p:sp>
        <p:nvSpPr>
          <p:cNvPr id="106" name="Google Shape;106;p29"/>
          <p:cNvSpPr/>
          <p:nvPr>
            <p:ph idx="2" type="pic"/>
          </p:nvPr>
        </p:nvSpPr>
        <p:spPr>
          <a:xfrm>
            <a:off x="2503715" y="0"/>
            <a:ext cx="5851071" cy="5143500"/>
          </a:xfrm>
          <a:prstGeom prst="rect">
            <a:avLst/>
          </a:prstGeom>
          <a:solidFill>
            <a:srgbClr val="BFBFBF"/>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
  <p:cSld name="04">
    <p:spTree>
      <p:nvGrpSpPr>
        <p:cNvPr id="107" name="Shape 107"/>
        <p:cNvGrpSpPr/>
        <p:nvPr/>
      </p:nvGrpSpPr>
      <p:grpSpPr>
        <a:xfrm>
          <a:off x="0" y="0"/>
          <a:ext cx="0" cy="0"/>
          <a:chOff x="0" y="0"/>
          <a:chExt cx="0" cy="0"/>
        </a:xfrm>
      </p:grpSpPr>
      <p:sp>
        <p:nvSpPr>
          <p:cNvPr id="108" name="Google Shape;108;p30"/>
          <p:cNvSpPr/>
          <p:nvPr>
            <p:ph idx="2" type="pic"/>
          </p:nvPr>
        </p:nvSpPr>
        <p:spPr>
          <a:xfrm>
            <a:off x="789214" y="0"/>
            <a:ext cx="8354786" cy="5143500"/>
          </a:xfrm>
          <a:prstGeom prst="rect">
            <a:avLst/>
          </a:prstGeom>
          <a:solidFill>
            <a:srgbClr val="BFBFBF"/>
          </a:solid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6">
  <p:cSld name="06">
    <p:spTree>
      <p:nvGrpSpPr>
        <p:cNvPr id="109" name="Shape 109"/>
        <p:cNvGrpSpPr/>
        <p:nvPr/>
      </p:nvGrpSpPr>
      <p:grpSpPr>
        <a:xfrm>
          <a:off x="0" y="0"/>
          <a:ext cx="0" cy="0"/>
          <a:chOff x="0" y="0"/>
          <a:chExt cx="0" cy="0"/>
        </a:xfrm>
      </p:grpSpPr>
      <p:sp>
        <p:nvSpPr>
          <p:cNvPr id="110" name="Google Shape;110;p31"/>
          <p:cNvSpPr/>
          <p:nvPr>
            <p:ph idx="2" type="pic"/>
          </p:nvPr>
        </p:nvSpPr>
        <p:spPr>
          <a:xfrm>
            <a:off x="0" y="1"/>
            <a:ext cx="3336471" cy="5143500"/>
          </a:xfrm>
          <a:prstGeom prst="rect">
            <a:avLst/>
          </a:prstGeom>
          <a:solidFill>
            <a:srgbClr val="BFBFBF"/>
          </a:solid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7">
  <p:cSld name="07">
    <p:spTree>
      <p:nvGrpSpPr>
        <p:cNvPr id="111" name="Shape 111"/>
        <p:cNvGrpSpPr/>
        <p:nvPr/>
      </p:nvGrpSpPr>
      <p:grpSpPr>
        <a:xfrm>
          <a:off x="0" y="0"/>
          <a:ext cx="0" cy="0"/>
          <a:chOff x="0" y="0"/>
          <a:chExt cx="0" cy="0"/>
        </a:xfrm>
      </p:grpSpPr>
      <p:sp>
        <p:nvSpPr>
          <p:cNvPr id="112" name="Google Shape;112;p32"/>
          <p:cNvSpPr/>
          <p:nvPr>
            <p:ph idx="2" type="pic"/>
          </p:nvPr>
        </p:nvSpPr>
        <p:spPr>
          <a:xfrm>
            <a:off x="4468586" y="0"/>
            <a:ext cx="4675414" cy="5154503"/>
          </a:xfrm>
          <a:prstGeom prst="rect">
            <a:avLst/>
          </a:prstGeom>
          <a:solidFill>
            <a:srgbClr val="BFBFBF"/>
          </a:solidFill>
          <a:ln>
            <a:noFill/>
          </a:ln>
        </p:spPr>
      </p:sp>
      <p:sp>
        <p:nvSpPr>
          <p:cNvPr id="113" name="Google Shape;113;p32"/>
          <p:cNvSpPr/>
          <p:nvPr>
            <p:ph idx="3" type="pic"/>
          </p:nvPr>
        </p:nvSpPr>
        <p:spPr>
          <a:xfrm>
            <a:off x="0" y="2916030"/>
            <a:ext cx="4468586" cy="2227470"/>
          </a:xfrm>
          <a:prstGeom prst="rect">
            <a:avLst/>
          </a:prstGeom>
          <a:solidFill>
            <a:srgbClr val="BFBFBF"/>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8">
  <p:cSld name="08">
    <p:spTree>
      <p:nvGrpSpPr>
        <p:cNvPr id="114" name="Shape 114"/>
        <p:cNvGrpSpPr/>
        <p:nvPr/>
      </p:nvGrpSpPr>
      <p:grpSpPr>
        <a:xfrm>
          <a:off x="0" y="0"/>
          <a:ext cx="0" cy="0"/>
          <a:chOff x="0" y="0"/>
          <a:chExt cx="0" cy="0"/>
        </a:xfrm>
      </p:grpSpPr>
      <p:sp>
        <p:nvSpPr>
          <p:cNvPr id="115" name="Google Shape;115;p33"/>
          <p:cNvSpPr/>
          <p:nvPr>
            <p:ph idx="2" type="pic"/>
          </p:nvPr>
        </p:nvSpPr>
        <p:spPr>
          <a:xfrm>
            <a:off x="4272643" y="0"/>
            <a:ext cx="4871357" cy="5143500"/>
          </a:xfrm>
          <a:prstGeom prst="rect">
            <a:avLst/>
          </a:prstGeom>
          <a:solidFill>
            <a:srgbClr val="BFBFBF"/>
          </a:solid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9">
  <p:cSld name="09">
    <p:spTree>
      <p:nvGrpSpPr>
        <p:cNvPr id="116" name="Shape 116"/>
        <p:cNvGrpSpPr/>
        <p:nvPr/>
      </p:nvGrpSpPr>
      <p:grpSpPr>
        <a:xfrm>
          <a:off x="0" y="0"/>
          <a:ext cx="0" cy="0"/>
          <a:chOff x="0" y="0"/>
          <a:chExt cx="0" cy="0"/>
        </a:xfrm>
      </p:grpSpPr>
      <p:sp>
        <p:nvSpPr>
          <p:cNvPr id="117" name="Google Shape;117;p34"/>
          <p:cNvSpPr/>
          <p:nvPr>
            <p:ph idx="2" type="pic"/>
          </p:nvPr>
        </p:nvSpPr>
        <p:spPr>
          <a:xfrm>
            <a:off x="6238997" y="799023"/>
            <a:ext cx="2293920" cy="2422072"/>
          </a:xfrm>
          <a:prstGeom prst="rect">
            <a:avLst/>
          </a:prstGeom>
          <a:solidFill>
            <a:srgbClr val="BFBFBF"/>
          </a:solidFill>
          <a:ln>
            <a:noFill/>
          </a:ln>
        </p:spPr>
      </p:sp>
      <p:sp>
        <p:nvSpPr>
          <p:cNvPr id="118" name="Google Shape;118;p34"/>
          <p:cNvSpPr/>
          <p:nvPr>
            <p:ph idx="3" type="pic"/>
          </p:nvPr>
        </p:nvSpPr>
        <p:spPr>
          <a:xfrm>
            <a:off x="3425040" y="799023"/>
            <a:ext cx="2293920" cy="2422072"/>
          </a:xfrm>
          <a:prstGeom prst="rect">
            <a:avLst/>
          </a:prstGeom>
          <a:solidFill>
            <a:srgbClr val="BFBFBF"/>
          </a:solidFill>
          <a:ln>
            <a:noFill/>
          </a:ln>
        </p:spPr>
      </p:sp>
      <p:sp>
        <p:nvSpPr>
          <p:cNvPr id="119" name="Google Shape;119;p34"/>
          <p:cNvSpPr/>
          <p:nvPr>
            <p:ph idx="4" type="pic"/>
          </p:nvPr>
        </p:nvSpPr>
        <p:spPr>
          <a:xfrm>
            <a:off x="611083" y="799023"/>
            <a:ext cx="2293920" cy="2422072"/>
          </a:xfrm>
          <a:prstGeom prst="rect">
            <a:avLst/>
          </a:prstGeom>
          <a:solidFill>
            <a:srgbClr val="BFBFBF"/>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p:cSld name="10">
    <p:spTree>
      <p:nvGrpSpPr>
        <p:cNvPr id="120" name="Shape 120"/>
        <p:cNvGrpSpPr/>
        <p:nvPr/>
      </p:nvGrpSpPr>
      <p:grpSpPr>
        <a:xfrm>
          <a:off x="0" y="0"/>
          <a:ext cx="0" cy="0"/>
          <a:chOff x="0" y="0"/>
          <a:chExt cx="0" cy="0"/>
        </a:xfrm>
      </p:grpSpPr>
      <p:sp>
        <p:nvSpPr>
          <p:cNvPr id="121" name="Google Shape;121;p35"/>
          <p:cNvSpPr/>
          <p:nvPr>
            <p:ph idx="2" type="pic"/>
          </p:nvPr>
        </p:nvSpPr>
        <p:spPr>
          <a:xfrm>
            <a:off x="3902529" y="0"/>
            <a:ext cx="2247900" cy="5143500"/>
          </a:xfrm>
          <a:prstGeom prst="rect">
            <a:avLst/>
          </a:prstGeom>
          <a:solidFill>
            <a:srgbClr val="BFBFBF"/>
          </a:solidFill>
          <a:ln>
            <a:noFill/>
          </a:ln>
        </p:spPr>
      </p:sp>
      <p:sp>
        <p:nvSpPr>
          <p:cNvPr id="122" name="Google Shape;122;p35"/>
          <p:cNvSpPr/>
          <p:nvPr>
            <p:ph idx="3" type="pic"/>
          </p:nvPr>
        </p:nvSpPr>
        <p:spPr>
          <a:xfrm>
            <a:off x="6389914" y="0"/>
            <a:ext cx="2247900" cy="5143500"/>
          </a:xfrm>
          <a:prstGeom prst="rect">
            <a:avLst/>
          </a:prstGeom>
          <a:solidFill>
            <a:srgbClr val="BFBFBF"/>
          </a:solid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p:cSld name="11">
    <p:spTree>
      <p:nvGrpSpPr>
        <p:cNvPr id="123" name="Shape 123"/>
        <p:cNvGrpSpPr/>
        <p:nvPr/>
      </p:nvGrpSpPr>
      <p:grpSpPr>
        <a:xfrm>
          <a:off x="0" y="0"/>
          <a:ext cx="0" cy="0"/>
          <a:chOff x="0" y="0"/>
          <a:chExt cx="0" cy="0"/>
        </a:xfrm>
      </p:grpSpPr>
      <p:sp>
        <p:nvSpPr>
          <p:cNvPr id="124" name="Google Shape;124;p36"/>
          <p:cNvSpPr/>
          <p:nvPr>
            <p:ph idx="2" type="pic"/>
          </p:nvPr>
        </p:nvSpPr>
        <p:spPr>
          <a:xfrm>
            <a:off x="3879063" y="593272"/>
            <a:ext cx="3651130" cy="3956956"/>
          </a:xfrm>
          <a:prstGeom prst="rect">
            <a:avLst/>
          </a:prstGeom>
          <a:solidFill>
            <a:srgbClr val="BFBFBF"/>
          </a:solidFill>
          <a:ln>
            <a:noFill/>
          </a:ln>
        </p:spPr>
      </p:sp>
      <p:sp>
        <p:nvSpPr>
          <p:cNvPr id="125" name="Google Shape;125;p36"/>
          <p:cNvSpPr/>
          <p:nvPr>
            <p:ph idx="3" type="pic"/>
          </p:nvPr>
        </p:nvSpPr>
        <p:spPr>
          <a:xfrm>
            <a:off x="0" y="593272"/>
            <a:ext cx="3651130" cy="3956956"/>
          </a:xfrm>
          <a:prstGeom prst="rect">
            <a:avLst/>
          </a:prstGeom>
          <a:solidFill>
            <a:srgbClr val="BFBFBF"/>
          </a:solid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p:cSld name="12">
    <p:spTree>
      <p:nvGrpSpPr>
        <p:cNvPr id="126" name="Shape 126"/>
        <p:cNvGrpSpPr/>
        <p:nvPr/>
      </p:nvGrpSpPr>
      <p:grpSpPr>
        <a:xfrm>
          <a:off x="0" y="0"/>
          <a:ext cx="0" cy="0"/>
          <a:chOff x="0" y="0"/>
          <a:chExt cx="0" cy="0"/>
        </a:xfrm>
      </p:grpSpPr>
      <p:sp>
        <p:nvSpPr>
          <p:cNvPr id="127" name="Google Shape;127;p37"/>
          <p:cNvSpPr/>
          <p:nvPr>
            <p:ph idx="2" type="pic"/>
          </p:nvPr>
        </p:nvSpPr>
        <p:spPr>
          <a:xfrm>
            <a:off x="6026882" y="1159185"/>
            <a:ext cx="2509555" cy="2825129"/>
          </a:xfrm>
          <a:prstGeom prst="rect">
            <a:avLst/>
          </a:prstGeom>
          <a:solidFill>
            <a:srgbClr val="BFBFBF"/>
          </a:solidFill>
          <a:ln>
            <a:noFill/>
          </a:ln>
        </p:spPr>
      </p:sp>
      <p:sp>
        <p:nvSpPr>
          <p:cNvPr id="128" name="Google Shape;128;p37"/>
          <p:cNvSpPr/>
          <p:nvPr>
            <p:ph idx="3" type="pic"/>
          </p:nvPr>
        </p:nvSpPr>
        <p:spPr>
          <a:xfrm>
            <a:off x="607563" y="1159185"/>
            <a:ext cx="2509555" cy="2825129"/>
          </a:xfrm>
          <a:prstGeom prst="rect">
            <a:avLst/>
          </a:prstGeom>
          <a:solidFill>
            <a:srgbClr val="BFBFBF"/>
          </a:solidFill>
          <a:ln>
            <a:noFill/>
          </a:ln>
        </p:spPr>
      </p:sp>
      <p:sp>
        <p:nvSpPr>
          <p:cNvPr id="129" name="Google Shape;129;p37"/>
          <p:cNvSpPr/>
          <p:nvPr>
            <p:ph idx="4" type="pic"/>
          </p:nvPr>
        </p:nvSpPr>
        <p:spPr>
          <a:xfrm>
            <a:off x="3317223" y="1159185"/>
            <a:ext cx="2509555" cy="2825129"/>
          </a:xfrm>
          <a:prstGeom prst="rect">
            <a:avLst/>
          </a:prstGeom>
          <a:solidFill>
            <a:srgbClr val="BFBFBF"/>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p:cSld name="13">
    <p:spTree>
      <p:nvGrpSpPr>
        <p:cNvPr id="130" name="Shape 130"/>
        <p:cNvGrpSpPr/>
        <p:nvPr/>
      </p:nvGrpSpPr>
      <p:grpSpPr>
        <a:xfrm>
          <a:off x="0" y="0"/>
          <a:ext cx="0" cy="0"/>
          <a:chOff x="0" y="0"/>
          <a:chExt cx="0" cy="0"/>
        </a:xfrm>
      </p:grpSpPr>
      <p:sp>
        <p:nvSpPr>
          <p:cNvPr id="131" name="Google Shape;131;p38"/>
          <p:cNvSpPr/>
          <p:nvPr>
            <p:ph idx="2" type="pic"/>
          </p:nvPr>
        </p:nvSpPr>
        <p:spPr>
          <a:xfrm>
            <a:off x="3360964" y="740233"/>
            <a:ext cx="2547257" cy="3663035"/>
          </a:xfrm>
          <a:prstGeom prst="rect">
            <a:avLst/>
          </a:prstGeom>
          <a:solidFill>
            <a:srgbClr val="BFBFBF"/>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p:cSld name="14">
    <p:spTree>
      <p:nvGrpSpPr>
        <p:cNvPr id="132" name="Shape 132"/>
        <p:cNvGrpSpPr/>
        <p:nvPr/>
      </p:nvGrpSpPr>
      <p:grpSpPr>
        <a:xfrm>
          <a:off x="0" y="0"/>
          <a:ext cx="0" cy="0"/>
          <a:chOff x="0" y="0"/>
          <a:chExt cx="0" cy="0"/>
        </a:xfrm>
      </p:grpSpPr>
      <p:sp>
        <p:nvSpPr>
          <p:cNvPr id="133" name="Google Shape;133;p39"/>
          <p:cNvSpPr/>
          <p:nvPr>
            <p:ph idx="2" type="pic"/>
          </p:nvPr>
        </p:nvSpPr>
        <p:spPr>
          <a:xfrm>
            <a:off x="3439889" y="2313218"/>
            <a:ext cx="2264222" cy="2273379"/>
          </a:xfrm>
          <a:prstGeom prst="rect">
            <a:avLst/>
          </a:prstGeom>
          <a:solidFill>
            <a:srgbClr val="BFBFBF"/>
          </a:solidFill>
          <a:ln>
            <a:noFill/>
          </a:ln>
        </p:spPr>
      </p:sp>
      <p:sp>
        <p:nvSpPr>
          <p:cNvPr id="134" name="Google Shape;134;p39"/>
          <p:cNvSpPr/>
          <p:nvPr>
            <p:ph idx="3" type="pic"/>
          </p:nvPr>
        </p:nvSpPr>
        <p:spPr>
          <a:xfrm>
            <a:off x="974275" y="2313218"/>
            <a:ext cx="2264222" cy="2273379"/>
          </a:xfrm>
          <a:prstGeom prst="rect">
            <a:avLst/>
          </a:prstGeom>
          <a:solidFill>
            <a:srgbClr val="BFBFBF"/>
          </a:solidFill>
          <a:ln>
            <a:noFill/>
          </a:ln>
        </p:spPr>
      </p:sp>
      <p:sp>
        <p:nvSpPr>
          <p:cNvPr id="135" name="Google Shape;135;p39"/>
          <p:cNvSpPr/>
          <p:nvPr>
            <p:ph idx="4" type="pic"/>
          </p:nvPr>
        </p:nvSpPr>
        <p:spPr>
          <a:xfrm>
            <a:off x="5905503" y="2313218"/>
            <a:ext cx="2264222" cy="2273379"/>
          </a:xfrm>
          <a:prstGeom prst="rect">
            <a:avLst/>
          </a:prstGeom>
          <a:solidFill>
            <a:srgbClr val="BFBFBF"/>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p:cSld name="15">
    <p:spTree>
      <p:nvGrpSpPr>
        <p:cNvPr id="136" name="Shape 136"/>
        <p:cNvGrpSpPr/>
        <p:nvPr/>
      </p:nvGrpSpPr>
      <p:grpSpPr>
        <a:xfrm>
          <a:off x="0" y="0"/>
          <a:ext cx="0" cy="0"/>
          <a:chOff x="0" y="0"/>
          <a:chExt cx="0" cy="0"/>
        </a:xfrm>
      </p:grpSpPr>
      <p:sp>
        <p:nvSpPr>
          <p:cNvPr id="137" name="Google Shape;137;p40"/>
          <p:cNvSpPr/>
          <p:nvPr>
            <p:ph idx="2" type="pic"/>
          </p:nvPr>
        </p:nvSpPr>
        <p:spPr>
          <a:xfrm>
            <a:off x="5122542" y="846093"/>
            <a:ext cx="2581272" cy="3414945"/>
          </a:xfrm>
          <a:prstGeom prst="rect">
            <a:avLst/>
          </a:prstGeom>
          <a:solidFill>
            <a:srgbClr val="BFBFBF"/>
          </a:solid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
  <p:cSld name="16">
    <p:spTree>
      <p:nvGrpSpPr>
        <p:cNvPr id="138" name="Shape 138"/>
        <p:cNvGrpSpPr/>
        <p:nvPr/>
      </p:nvGrpSpPr>
      <p:grpSpPr>
        <a:xfrm>
          <a:off x="0" y="0"/>
          <a:ext cx="0" cy="0"/>
          <a:chOff x="0" y="0"/>
          <a:chExt cx="0" cy="0"/>
        </a:xfrm>
      </p:grpSpPr>
      <p:sp>
        <p:nvSpPr>
          <p:cNvPr id="139" name="Google Shape;139;p41"/>
          <p:cNvSpPr/>
          <p:nvPr>
            <p:ph idx="2" type="pic"/>
          </p:nvPr>
        </p:nvSpPr>
        <p:spPr>
          <a:xfrm>
            <a:off x="7086600" y="971293"/>
            <a:ext cx="1012371" cy="1012371"/>
          </a:xfrm>
          <a:prstGeom prst="rect">
            <a:avLst/>
          </a:prstGeom>
          <a:solidFill>
            <a:srgbClr val="BFBFBF"/>
          </a:solidFill>
          <a:ln>
            <a:noFill/>
          </a:ln>
        </p:spPr>
      </p:sp>
      <p:sp>
        <p:nvSpPr>
          <p:cNvPr id="140" name="Google Shape;140;p41"/>
          <p:cNvSpPr/>
          <p:nvPr>
            <p:ph idx="3" type="pic"/>
          </p:nvPr>
        </p:nvSpPr>
        <p:spPr>
          <a:xfrm>
            <a:off x="5568043" y="971293"/>
            <a:ext cx="1012371" cy="1012371"/>
          </a:xfrm>
          <a:prstGeom prst="rect">
            <a:avLst/>
          </a:prstGeom>
          <a:solidFill>
            <a:srgbClr val="BFBFBF"/>
          </a:solidFill>
          <a:ln>
            <a:noFill/>
          </a:ln>
        </p:spPr>
      </p:sp>
      <p:sp>
        <p:nvSpPr>
          <p:cNvPr id="141" name="Google Shape;141;p41"/>
          <p:cNvSpPr/>
          <p:nvPr>
            <p:ph idx="4" type="pic"/>
          </p:nvPr>
        </p:nvSpPr>
        <p:spPr>
          <a:xfrm>
            <a:off x="4049485" y="971293"/>
            <a:ext cx="1012371" cy="1012371"/>
          </a:xfrm>
          <a:prstGeom prst="rect">
            <a:avLst/>
          </a:prstGeom>
          <a:solidFill>
            <a:srgbClr val="BFBFBF"/>
          </a:solidFill>
          <a:ln>
            <a:noFill/>
          </a:ln>
        </p:spPr>
      </p:sp>
      <p:sp>
        <p:nvSpPr>
          <p:cNvPr id="142" name="Google Shape;142;p41"/>
          <p:cNvSpPr/>
          <p:nvPr>
            <p:ph idx="5" type="pic"/>
          </p:nvPr>
        </p:nvSpPr>
        <p:spPr>
          <a:xfrm>
            <a:off x="7086600" y="2779515"/>
            <a:ext cx="1012371" cy="1012371"/>
          </a:xfrm>
          <a:prstGeom prst="rect">
            <a:avLst/>
          </a:prstGeom>
          <a:solidFill>
            <a:srgbClr val="BFBFBF"/>
          </a:solidFill>
          <a:ln>
            <a:noFill/>
          </a:ln>
        </p:spPr>
      </p:sp>
      <p:sp>
        <p:nvSpPr>
          <p:cNvPr id="143" name="Google Shape;143;p41"/>
          <p:cNvSpPr/>
          <p:nvPr>
            <p:ph idx="6" type="pic"/>
          </p:nvPr>
        </p:nvSpPr>
        <p:spPr>
          <a:xfrm>
            <a:off x="5568043" y="2779515"/>
            <a:ext cx="1012371" cy="1012371"/>
          </a:xfrm>
          <a:prstGeom prst="rect">
            <a:avLst/>
          </a:prstGeom>
          <a:solidFill>
            <a:srgbClr val="BFBFBF"/>
          </a:solidFill>
          <a:ln>
            <a:noFill/>
          </a:ln>
        </p:spPr>
      </p:sp>
      <p:sp>
        <p:nvSpPr>
          <p:cNvPr id="144" name="Google Shape;144;p41"/>
          <p:cNvSpPr/>
          <p:nvPr>
            <p:ph idx="7" type="pic"/>
          </p:nvPr>
        </p:nvSpPr>
        <p:spPr>
          <a:xfrm>
            <a:off x="4049485" y="2779515"/>
            <a:ext cx="1012371" cy="1012371"/>
          </a:xfrm>
          <a:prstGeom prst="rect">
            <a:avLst/>
          </a:prstGeom>
          <a:solidFill>
            <a:srgbClr val="BFBFBF"/>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
  <p:cSld name="17">
    <p:spTree>
      <p:nvGrpSpPr>
        <p:cNvPr id="145" name="Shape 145"/>
        <p:cNvGrpSpPr/>
        <p:nvPr/>
      </p:nvGrpSpPr>
      <p:grpSpPr>
        <a:xfrm>
          <a:off x="0" y="0"/>
          <a:ext cx="0" cy="0"/>
          <a:chOff x="0" y="0"/>
          <a:chExt cx="0" cy="0"/>
        </a:xfrm>
      </p:grpSpPr>
      <p:sp>
        <p:nvSpPr>
          <p:cNvPr id="146" name="Google Shape;146;p42"/>
          <p:cNvSpPr/>
          <p:nvPr>
            <p:ph idx="2" type="pic"/>
          </p:nvPr>
        </p:nvSpPr>
        <p:spPr>
          <a:xfrm>
            <a:off x="4232641" y="1524146"/>
            <a:ext cx="3206074" cy="2014720"/>
          </a:xfrm>
          <a:prstGeom prst="rect">
            <a:avLst/>
          </a:prstGeom>
          <a:solidFill>
            <a:srgbClr val="BFBFBF"/>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
  <p:cSld name="18">
    <p:spTree>
      <p:nvGrpSpPr>
        <p:cNvPr id="147" name="Shape 147"/>
        <p:cNvGrpSpPr/>
        <p:nvPr/>
      </p:nvGrpSpPr>
      <p:grpSpPr>
        <a:xfrm>
          <a:off x="0" y="0"/>
          <a:ext cx="0" cy="0"/>
          <a:chOff x="0" y="0"/>
          <a:chExt cx="0" cy="0"/>
        </a:xfrm>
      </p:grpSpPr>
      <p:sp>
        <p:nvSpPr>
          <p:cNvPr id="148" name="Google Shape;148;p43"/>
          <p:cNvSpPr/>
          <p:nvPr>
            <p:ph idx="2" type="pic"/>
          </p:nvPr>
        </p:nvSpPr>
        <p:spPr>
          <a:xfrm>
            <a:off x="4323619" y="1375402"/>
            <a:ext cx="3056801" cy="1925135"/>
          </a:xfrm>
          <a:prstGeom prst="rect">
            <a:avLst/>
          </a:prstGeom>
          <a:solidFill>
            <a:srgbClr val="BFBFBF"/>
          </a:solid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
  <p:cSld name="19">
    <p:spTree>
      <p:nvGrpSpPr>
        <p:cNvPr id="149" name="Shape 149"/>
        <p:cNvGrpSpPr/>
        <p:nvPr/>
      </p:nvGrpSpPr>
      <p:grpSpPr>
        <a:xfrm>
          <a:off x="0" y="0"/>
          <a:ext cx="0" cy="0"/>
          <a:chOff x="0" y="0"/>
          <a:chExt cx="0" cy="0"/>
        </a:xfrm>
      </p:grpSpPr>
      <p:sp>
        <p:nvSpPr>
          <p:cNvPr id="150" name="Google Shape;150;p44"/>
          <p:cNvSpPr/>
          <p:nvPr>
            <p:ph idx="2" type="pic"/>
          </p:nvPr>
        </p:nvSpPr>
        <p:spPr>
          <a:xfrm>
            <a:off x="4027088" y="1082719"/>
            <a:ext cx="2224265" cy="2967763"/>
          </a:xfrm>
          <a:prstGeom prst="rect">
            <a:avLst/>
          </a:prstGeom>
          <a:solidFill>
            <a:srgbClr val="BFBFBF"/>
          </a:solid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p:cSld name="20">
    <p:spTree>
      <p:nvGrpSpPr>
        <p:cNvPr id="151" name="Shape 151"/>
        <p:cNvGrpSpPr/>
        <p:nvPr/>
      </p:nvGrpSpPr>
      <p:grpSpPr>
        <a:xfrm>
          <a:off x="0" y="0"/>
          <a:ext cx="0" cy="0"/>
          <a:chOff x="0" y="0"/>
          <a:chExt cx="0" cy="0"/>
        </a:xfrm>
      </p:grpSpPr>
      <p:sp>
        <p:nvSpPr>
          <p:cNvPr id="152" name="Google Shape;152;p45"/>
          <p:cNvSpPr/>
          <p:nvPr>
            <p:ph idx="2" type="pic"/>
          </p:nvPr>
        </p:nvSpPr>
        <p:spPr>
          <a:xfrm>
            <a:off x="3866608" y="1313883"/>
            <a:ext cx="1450057" cy="2564150"/>
          </a:xfrm>
          <a:prstGeom prst="rect">
            <a:avLst/>
          </a:prstGeom>
          <a:solidFill>
            <a:srgbClr val="BFBFBF"/>
          </a:solid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p:cSld name="22">
    <p:spTree>
      <p:nvGrpSpPr>
        <p:cNvPr id="153" name="Shape 153"/>
        <p:cNvGrpSpPr/>
        <p:nvPr/>
      </p:nvGrpSpPr>
      <p:grpSpPr>
        <a:xfrm>
          <a:off x="0" y="0"/>
          <a:ext cx="0" cy="0"/>
          <a:chOff x="0" y="0"/>
          <a:chExt cx="0" cy="0"/>
        </a:xfrm>
      </p:grpSpPr>
      <p:sp>
        <p:nvSpPr>
          <p:cNvPr id="154" name="Google Shape;154;p46"/>
          <p:cNvSpPr/>
          <p:nvPr>
            <p:ph idx="2" type="pic"/>
          </p:nvPr>
        </p:nvSpPr>
        <p:spPr>
          <a:xfrm>
            <a:off x="6297217" y="2875360"/>
            <a:ext cx="1634728" cy="1675209"/>
          </a:xfrm>
          <a:prstGeom prst="rect">
            <a:avLst/>
          </a:prstGeom>
          <a:solidFill>
            <a:srgbClr val="BFBFBF"/>
          </a:solidFill>
          <a:ln>
            <a:noFill/>
          </a:ln>
        </p:spPr>
      </p:sp>
      <p:sp>
        <p:nvSpPr>
          <p:cNvPr id="155" name="Google Shape;155;p46"/>
          <p:cNvSpPr/>
          <p:nvPr>
            <p:ph idx="3" type="pic"/>
          </p:nvPr>
        </p:nvSpPr>
        <p:spPr>
          <a:xfrm>
            <a:off x="3754636" y="735807"/>
            <a:ext cx="1634728" cy="1661661"/>
          </a:xfrm>
          <a:prstGeom prst="rect">
            <a:avLst/>
          </a:prstGeom>
          <a:solidFill>
            <a:srgbClr val="BFBFBF"/>
          </a:solidFill>
          <a:ln>
            <a:noFill/>
          </a:ln>
        </p:spPr>
      </p:sp>
      <p:sp>
        <p:nvSpPr>
          <p:cNvPr id="156" name="Google Shape;156;p46"/>
          <p:cNvSpPr/>
          <p:nvPr>
            <p:ph idx="4" type="pic"/>
          </p:nvPr>
        </p:nvSpPr>
        <p:spPr>
          <a:xfrm>
            <a:off x="1212056" y="2875360"/>
            <a:ext cx="1634728" cy="1675209"/>
          </a:xfrm>
          <a:prstGeom prst="rect">
            <a:avLst/>
          </a:prstGeom>
          <a:solidFill>
            <a:srgbClr val="BFBFBF"/>
          </a:solid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
  <p:cSld name="25">
    <p:spTree>
      <p:nvGrpSpPr>
        <p:cNvPr id="157" name="Shape 157"/>
        <p:cNvGrpSpPr/>
        <p:nvPr/>
      </p:nvGrpSpPr>
      <p:grpSpPr>
        <a:xfrm>
          <a:off x="0" y="0"/>
          <a:ext cx="0" cy="0"/>
          <a:chOff x="0" y="0"/>
          <a:chExt cx="0" cy="0"/>
        </a:xfrm>
      </p:grpSpPr>
      <p:sp>
        <p:nvSpPr>
          <p:cNvPr id="158" name="Google Shape;158;p47"/>
          <p:cNvSpPr/>
          <p:nvPr>
            <p:ph idx="2" type="pic"/>
          </p:nvPr>
        </p:nvSpPr>
        <p:spPr>
          <a:xfrm>
            <a:off x="2572399" y="1185863"/>
            <a:ext cx="1626935" cy="1626935"/>
          </a:xfrm>
          <a:prstGeom prst="ellipse">
            <a:avLst/>
          </a:prstGeom>
          <a:solidFill>
            <a:srgbClr val="BFBFBF"/>
          </a:solidFill>
          <a:ln>
            <a:noFill/>
          </a:ln>
        </p:spPr>
      </p:sp>
      <p:sp>
        <p:nvSpPr>
          <p:cNvPr id="159" name="Google Shape;159;p47"/>
          <p:cNvSpPr/>
          <p:nvPr>
            <p:ph idx="3" type="pic"/>
          </p:nvPr>
        </p:nvSpPr>
        <p:spPr>
          <a:xfrm>
            <a:off x="5014516" y="1185863"/>
            <a:ext cx="1626935" cy="1626935"/>
          </a:xfrm>
          <a:prstGeom prst="ellipse">
            <a:avLst/>
          </a:prstGeom>
          <a:solidFill>
            <a:srgbClr val="BFBFBF"/>
          </a:solid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
  <p:cSld name="26">
    <p:spTree>
      <p:nvGrpSpPr>
        <p:cNvPr id="160" name="Shape 160"/>
        <p:cNvGrpSpPr/>
        <p:nvPr/>
      </p:nvGrpSpPr>
      <p:grpSpPr>
        <a:xfrm>
          <a:off x="0" y="0"/>
          <a:ext cx="0" cy="0"/>
          <a:chOff x="0" y="0"/>
          <a:chExt cx="0" cy="0"/>
        </a:xfrm>
      </p:grpSpPr>
      <p:sp>
        <p:nvSpPr>
          <p:cNvPr id="161" name="Google Shape;161;p48"/>
          <p:cNvSpPr/>
          <p:nvPr>
            <p:ph idx="2" type="pic"/>
          </p:nvPr>
        </p:nvSpPr>
        <p:spPr>
          <a:xfrm>
            <a:off x="2896977" y="1166813"/>
            <a:ext cx="1474470" cy="3021806"/>
          </a:xfrm>
          <a:prstGeom prst="rect">
            <a:avLst/>
          </a:prstGeom>
          <a:solidFill>
            <a:srgbClr val="BFBFBF"/>
          </a:solidFill>
          <a:ln>
            <a:noFill/>
          </a:ln>
        </p:spPr>
      </p:sp>
      <p:sp>
        <p:nvSpPr>
          <p:cNvPr id="162" name="Google Shape;162;p48"/>
          <p:cNvSpPr/>
          <p:nvPr>
            <p:ph idx="3" type="pic"/>
          </p:nvPr>
        </p:nvSpPr>
        <p:spPr>
          <a:xfrm>
            <a:off x="4487828" y="1166813"/>
            <a:ext cx="1474470" cy="3021806"/>
          </a:xfrm>
          <a:prstGeom prst="rect">
            <a:avLst/>
          </a:prstGeom>
          <a:solidFill>
            <a:srgbClr val="BFBFBF"/>
          </a:solidFill>
          <a:ln>
            <a:noFill/>
          </a:ln>
        </p:spPr>
      </p:sp>
      <p:sp>
        <p:nvSpPr>
          <p:cNvPr id="163" name="Google Shape;163;p48"/>
          <p:cNvSpPr/>
          <p:nvPr>
            <p:ph idx="4" type="pic"/>
          </p:nvPr>
        </p:nvSpPr>
        <p:spPr>
          <a:xfrm>
            <a:off x="6078679" y="1166813"/>
            <a:ext cx="1474470" cy="3021806"/>
          </a:xfrm>
          <a:prstGeom prst="rect">
            <a:avLst/>
          </a:prstGeom>
          <a:solidFill>
            <a:srgbClr val="BFBFBF"/>
          </a:solidFill>
          <a:ln>
            <a:noFill/>
          </a:ln>
        </p:spPr>
      </p:sp>
      <p:sp>
        <p:nvSpPr>
          <p:cNvPr id="164" name="Google Shape;164;p48"/>
          <p:cNvSpPr/>
          <p:nvPr>
            <p:ph idx="5" type="pic"/>
          </p:nvPr>
        </p:nvSpPr>
        <p:spPr>
          <a:xfrm>
            <a:off x="7669530" y="1166813"/>
            <a:ext cx="1474470" cy="3021806"/>
          </a:xfrm>
          <a:prstGeom prst="rect">
            <a:avLst/>
          </a:prstGeom>
          <a:solidFill>
            <a:srgbClr val="BFBFBF"/>
          </a:solid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
  <p:cSld name="28">
    <p:spTree>
      <p:nvGrpSpPr>
        <p:cNvPr id="165" name="Shape 165"/>
        <p:cNvGrpSpPr/>
        <p:nvPr/>
      </p:nvGrpSpPr>
      <p:grpSpPr>
        <a:xfrm>
          <a:off x="0" y="0"/>
          <a:ext cx="0" cy="0"/>
          <a:chOff x="0" y="0"/>
          <a:chExt cx="0" cy="0"/>
        </a:xfrm>
      </p:grpSpPr>
      <p:sp>
        <p:nvSpPr>
          <p:cNvPr id="166" name="Google Shape;166;p49"/>
          <p:cNvSpPr/>
          <p:nvPr>
            <p:ph idx="2" type="pic"/>
          </p:nvPr>
        </p:nvSpPr>
        <p:spPr>
          <a:xfrm>
            <a:off x="0" y="593272"/>
            <a:ext cx="9144000" cy="3956956"/>
          </a:xfrm>
          <a:prstGeom prst="rect">
            <a:avLst/>
          </a:prstGeom>
          <a:solidFill>
            <a:srgbClr val="BFBFBF"/>
          </a:solid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
  <p:cSld name="30">
    <p:spTree>
      <p:nvGrpSpPr>
        <p:cNvPr id="167" name="Shape 167"/>
        <p:cNvGrpSpPr/>
        <p:nvPr/>
      </p:nvGrpSpPr>
      <p:grpSpPr>
        <a:xfrm>
          <a:off x="0" y="0"/>
          <a:ext cx="0" cy="0"/>
          <a:chOff x="0" y="0"/>
          <a:chExt cx="0" cy="0"/>
        </a:xfrm>
      </p:grpSpPr>
      <p:sp>
        <p:nvSpPr>
          <p:cNvPr id="168" name="Google Shape;168;p50"/>
          <p:cNvSpPr/>
          <p:nvPr>
            <p:ph idx="2" type="pic"/>
          </p:nvPr>
        </p:nvSpPr>
        <p:spPr>
          <a:xfrm>
            <a:off x="680831" y="593272"/>
            <a:ext cx="4678846" cy="3956956"/>
          </a:xfrm>
          <a:prstGeom prst="rect">
            <a:avLst/>
          </a:prstGeom>
          <a:solidFill>
            <a:srgbClr val="BFBFBF"/>
          </a:solidFill>
          <a:ln>
            <a:noFill/>
          </a:ln>
        </p:spPr>
      </p:sp>
      <p:sp>
        <p:nvSpPr>
          <p:cNvPr id="169" name="Google Shape;169;p50"/>
          <p:cNvSpPr/>
          <p:nvPr>
            <p:ph idx="3" type="pic"/>
          </p:nvPr>
        </p:nvSpPr>
        <p:spPr>
          <a:xfrm>
            <a:off x="5492869" y="593272"/>
            <a:ext cx="2969514" cy="1885950"/>
          </a:xfrm>
          <a:prstGeom prst="rect">
            <a:avLst/>
          </a:prstGeom>
          <a:solidFill>
            <a:srgbClr val="BFBFBF"/>
          </a:solidFill>
          <a:ln>
            <a:noFill/>
          </a:ln>
        </p:spPr>
      </p:sp>
      <p:sp>
        <p:nvSpPr>
          <p:cNvPr id="170" name="Google Shape;170;p50"/>
          <p:cNvSpPr/>
          <p:nvPr>
            <p:ph idx="4" type="pic"/>
          </p:nvPr>
        </p:nvSpPr>
        <p:spPr>
          <a:xfrm>
            <a:off x="5492869" y="2664278"/>
            <a:ext cx="2970300" cy="1885950"/>
          </a:xfrm>
          <a:prstGeom prst="rect">
            <a:avLst/>
          </a:prstGeom>
          <a:solidFill>
            <a:srgbClr val="BFBFBF"/>
          </a:solid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30">
  <p:cSld name="1_30">
    <p:spTree>
      <p:nvGrpSpPr>
        <p:cNvPr id="171" name="Shape 171"/>
        <p:cNvGrpSpPr/>
        <p:nvPr/>
      </p:nvGrpSpPr>
      <p:grpSpPr>
        <a:xfrm>
          <a:off x="0" y="0"/>
          <a:ext cx="0" cy="0"/>
          <a:chOff x="0" y="0"/>
          <a:chExt cx="0" cy="0"/>
        </a:xfrm>
      </p:grpSpPr>
      <p:sp>
        <p:nvSpPr>
          <p:cNvPr id="172" name="Google Shape;172;p51"/>
          <p:cNvSpPr/>
          <p:nvPr>
            <p:ph idx="2" type="pic"/>
          </p:nvPr>
        </p:nvSpPr>
        <p:spPr>
          <a:xfrm>
            <a:off x="0" y="0"/>
            <a:ext cx="4572000" cy="2664278"/>
          </a:xfrm>
          <a:prstGeom prst="rect">
            <a:avLst/>
          </a:prstGeom>
          <a:solidFill>
            <a:srgbClr val="BFBFBF"/>
          </a:solidFill>
          <a:ln>
            <a:noFill/>
          </a:ln>
        </p:spPr>
      </p:sp>
      <p:sp>
        <p:nvSpPr>
          <p:cNvPr id="173" name="Google Shape;173;p51"/>
          <p:cNvSpPr/>
          <p:nvPr>
            <p:ph idx="3" type="pic"/>
          </p:nvPr>
        </p:nvSpPr>
        <p:spPr>
          <a:xfrm>
            <a:off x="4579793" y="0"/>
            <a:ext cx="4564207" cy="2664278"/>
          </a:xfrm>
          <a:prstGeom prst="rect">
            <a:avLst/>
          </a:prstGeom>
          <a:solidFill>
            <a:srgbClr val="BFBFBF"/>
          </a:solidFill>
          <a:ln>
            <a:noFill/>
          </a:ln>
        </p:spPr>
      </p:sp>
      <p:sp>
        <p:nvSpPr>
          <p:cNvPr id="174" name="Google Shape;174;p51"/>
          <p:cNvSpPr/>
          <p:nvPr>
            <p:ph idx="4" type="pic"/>
          </p:nvPr>
        </p:nvSpPr>
        <p:spPr>
          <a:xfrm>
            <a:off x="0" y="2664278"/>
            <a:ext cx="4572000" cy="2664278"/>
          </a:xfrm>
          <a:prstGeom prst="rect">
            <a:avLst/>
          </a:prstGeom>
          <a:solidFill>
            <a:srgbClr val="BFBFBF"/>
          </a:solidFill>
          <a:ln>
            <a:noFill/>
          </a:ln>
        </p:spPr>
      </p:sp>
      <p:sp>
        <p:nvSpPr>
          <p:cNvPr id="175" name="Google Shape;175;p51"/>
          <p:cNvSpPr/>
          <p:nvPr>
            <p:ph idx="5" type="pic"/>
          </p:nvPr>
        </p:nvSpPr>
        <p:spPr>
          <a:xfrm>
            <a:off x="4579793" y="2664278"/>
            <a:ext cx="4572000" cy="2664278"/>
          </a:xfrm>
          <a:prstGeom prst="rect">
            <a:avLst/>
          </a:prstGeom>
          <a:solidFill>
            <a:srgbClr val="BFBFBF"/>
          </a:solid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
  <p:cSld name="31">
    <p:spTree>
      <p:nvGrpSpPr>
        <p:cNvPr id="176" name="Shape 176"/>
        <p:cNvGrpSpPr/>
        <p:nvPr/>
      </p:nvGrpSpPr>
      <p:grpSpPr>
        <a:xfrm>
          <a:off x="0" y="0"/>
          <a:ext cx="0" cy="0"/>
          <a:chOff x="0" y="0"/>
          <a:chExt cx="0" cy="0"/>
        </a:xfrm>
      </p:grpSpPr>
      <p:sp>
        <p:nvSpPr>
          <p:cNvPr id="177" name="Google Shape;177;p52"/>
          <p:cNvSpPr/>
          <p:nvPr>
            <p:ph idx="2" type="pic"/>
          </p:nvPr>
        </p:nvSpPr>
        <p:spPr>
          <a:xfrm>
            <a:off x="4587240" y="0"/>
            <a:ext cx="2263140" cy="5143500"/>
          </a:xfrm>
          <a:prstGeom prst="rect">
            <a:avLst/>
          </a:prstGeom>
          <a:solidFill>
            <a:srgbClr val="BFBFBF"/>
          </a:solidFill>
          <a:ln>
            <a:noFill/>
          </a:ln>
        </p:spPr>
      </p:sp>
      <p:sp>
        <p:nvSpPr>
          <p:cNvPr id="178" name="Google Shape;178;p52"/>
          <p:cNvSpPr/>
          <p:nvPr>
            <p:ph idx="3" type="pic"/>
          </p:nvPr>
        </p:nvSpPr>
        <p:spPr>
          <a:xfrm>
            <a:off x="6880860" y="0"/>
            <a:ext cx="2263140" cy="5143500"/>
          </a:xfrm>
          <a:prstGeom prst="rect">
            <a:avLst/>
          </a:prstGeom>
          <a:solidFill>
            <a:srgbClr val="BFBFBF"/>
          </a:solidFill>
          <a:ln>
            <a:noFill/>
          </a:ln>
        </p:spPr>
      </p:sp>
      <p:sp>
        <p:nvSpPr>
          <p:cNvPr id="179" name="Google Shape;179;p52"/>
          <p:cNvSpPr/>
          <p:nvPr>
            <p:ph idx="4" type="pic"/>
          </p:nvPr>
        </p:nvSpPr>
        <p:spPr>
          <a:xfrm>
            <a:off x="2293620" y="0"/>
            <a:ext cx="2263140" cy="5143500"/>
          </a:xfrm>
          <a:prstGeom prst="rect">
            <a:avLst/>
          </a:prstGeom>
          <a:solidFill>
            <a:srgbClr val="BFBFBF"/>
          </a:solidFill>
          <a:ln>
            <a:noFill/>
          </a:ln>
        </p:spPr>
      </p:sp>
      <p:sp>
        <p:nvSpPr>
          <p:cNvPr id="180" name="Google Shape;180;p52"/>
          <p:cNvSpPr/>
          <p:nvPr>
            <p:ph idx="5" type="pic"/>
          </p:nvPr>
        </p:nvSpPr>
        <p:spPr>
          <a:xfrm>
            <a:off x="0" y="0"/>
            <a:ext cx="2263140" cy="5143500"/>
          </a:xfrm>
          <a:prstGeom prst="rect">
            <a:avLst/>
          </a:prstGeom>
          <a:solidFill>
            <a:srgbClr val="BFBFBF"/>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
  <p:cSld name="32">
    <p:spTree>
      <p:nvGrpSpPr>
        <p:cNvPr id="181" name="Shape 181"/>
        <p:cNvGrpSpPr/>
        <p:nvPr/>
      </p:nvGrpSpPr>
      <p:grpSpPr>
        <a:xfrm>
          <a:off x="0" y="0"/>
          <a:ext cx="0" cy="0"/>
          <a:chOff x="0" y="0"/>
          <a:chExt cx="0" cy="0"/>
        </a:xfrm>
      </p:grpSpPr>
      <p:sp>
        <p:nvSpPr>
          <p:cNvPr id="182" name="Google Shape;182;p53"/>
          <p:cNvSpPr/>
          <p:nvPr>
            <p:ph idx="2" type="pic"/>
          </p:nvPr>
        </p:nvSpPr>
        <p:spPr>
          <a:xfrm>
            <a:off x="4587240" y="0"/>
            <a:ext cx="2263140" cy="2571750"/>
          </a:xfrm>
          <a:prstGeom prst="rect">
            <a:avLst/>
          </a:prstGeom>
          <a:solidFill>
            <a:srgbClr val="BFBFBF"/>
          </a:solidFill>
          <a:ln>
            <a:noFill/>
          </a:ln>
        </p:spPr>
      </p:sp>
      <p:sp>
        <p:nvSpPr>
          <p:cNvPr id="183" name="Google Shape;183;p53"/>
          <p:cNvSpPr/>
          <p:nvPr>
            <p:ph idx="3" type="pic"/>
          </p:nvPr>
        </p:nvSpPr>
        <p:spPr>
          <a:xfrm>
            <a:off x="6880860" y="0"/>
            <a:ext cx="2263140" cy="2571750"/>
          </a:xfrm>
          <a:prstGeom prst="rect">
            <a:avLst/>
          </a:prstGeom>
          <a:solidFill>
            <a:srgbClr val="BFBFBF"/>
          </a:solidFill>
          <a:ln>
            <a:noFill/>
          </a:ln>
        </p:spPr>
      </p:sp>
      <p:sp>
        <p:nvSpPr>
          <p:cNvPr id="184" name="Google Shape;184;p53"/>
          <p:cNvSpPr/>
          <p:nvPr>
            <p:ph idx="4" type="pic"/>
          </p:nvPr>
        </p:nvSpPr>
        <p:spPr>
          <a:xfrm>
            <a:off x="2293620" y="0"/>
            <a:ext cx="2263140" cy="2571750"/>
          </a:xfrm>
          <a:prstGeom prst="rect">
            <a:avLst/>
          </a:prstGeom>
          <a:solidFill>
            <a:srgbClr val="BFBFBF"/>
          </a:solidFill>
          <a:ln>
            <a:noFill/>
          </a:ln>
        </p:spPr>
      </p:sp>
      <p:sp>
        <p:nvSpPr>
          <p:cNvPr id="185" name="Google Shape;185;p53"/>
          <p:cNvSpPr/>
          <p:nvPr>
            <p:ph idx="5" type="pic"/>
          </p:nvPr>
        </p:nvSpPr>
        <p:spPr>
          <a:xfrm>
            <a:off x="0" y="0"/>
            <a:ext cx="2263140" cy="2571750"/>
          </a:xfrm>
          <a:prstGeom prst="rect">
            <a:avLst/>
          </a:prstGeom>
          <a:solidFill>
            <a:srgbClr val="BFBFBF"/>
          </a:solidFill>
          <a:ln>
            <a:noFill/>
          </a:ln>
        </p:spPr>
      </p:sp>
      <p:sp>
        <p:nvSpPr>
          <p:cNvPr id="186" name="Google Shape;186;p53"/>
          <p:cNvSpPr/>
          <p:nvPr>
            <p:ph idx="6" type="pic"/>
          </p:nvPr>
        </p:nvSpPr>
        <p:spPr>
          <a:xfrm>
            <a:off x="4587240" y="2601567"/>
            <a:ext cx="2263140" cy="2571750"/>
          </a:xfrm>
          <a:prstGeom prst="rect">
            <a:avLst/>
          </a:prstGeom>
          <a:solidFill>
            <a:srgbClr val="BFBFBF"/>
          </a:solidFill>
          <a:ln>
            <a:noFill/>
          </a:ln>
        </p:spPr>
      </p:sp>
      <p:sp>
        <p:nvSpPr>
          <p:cNvPr id="187" name="Google Shape;187;p53"/>
          <p:cNvSpPr/>
          <p:nvPr>
            <p:ph idx="7" type="pic"/>
          </p:nvPr>
        </p:nvSpPr>
        <p:spPr>
          <a:xfrm>
            <a:off x="6880860" y="2601567"/>
            <a:ext cx="2263140" cy="2571750"/>
          </a:xfrm>
          <a:prstGeom prst="rect">
            <a:avLst/>
          </a:prstGeom>
          <a:solidFill>
            <a:srgbClr val="BFBFBF"/>
          </a:solidFill>
          <a:ln>
            <a:noFill/>
          </a:ln>
        </p:spPr>
      </p:sp>
      <p:sp>
        <p:nvSpPr>
          <p:cNvPr id="188" name="Google Shape;188;p53"/>
          <p:cNvSpPr/>
          <p:nvPr>
            <p:ph idx="8" type="pic"/>
          </p:nvPr>
        </p:nvSpPr>
        <p:spPr>
          <a:xfrm>
            <a:off x="2293620" y="2601567"/>
            <a:ext cx="2263140" cy="2571750"/>
          </a:xfrm>
          <a:prstGeom prst="rect">
            <a:avLst/>
          </a:prstGeom>
          <a:solidFill>
            <a:srgbClr val="BFBFBF"/>
          </a:solidFill>
          <a:ln>
            <a:noFill/>
          </a:ln>
        </p:spPr>
      </p:sp>
      <p:sp>
        <p:nvSpPr>
          <p:cNvPr id="189" name="Google Shape;189;p53"/>
          <p:cNvSpPr/>
          <p:nvPr>
            <p:ph idx="9" type="pic"/>
          </p:nvPr>
        </p:nvSpPr>
        <p:spPr>
          <a:xfrm>
            <a:off x="0" y="2601567"/>
            <a:ext cx="2263140" cy="2571750"/>
          </a:xfrm>
          <a:prstGeom prst="rect">
            <a:avLst/>
          </a:prstGeom>
          <a:solidFill>
            <a:srgbClr val="BFBFBF"/>
          </a:solidFill>
          <a:ln>
            <a:no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90" name="Shape 190"/>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
  <p:cSld name="34">
    <p:bg>
      <p:bgPr>
        <a:solidFill>
          <a:schemeClr val="dk2"/>
        </a:solidFill>
      </p:bgPr>
    </p:bg>
    <p:spTree>
      <p:nvGrpSpPr>
        <p:cNvPr id="191" name="Shape 191"/>
        <p:cNvGrpSpPr/>
        <p:nvPr/>
      </p:nvGrpSpPr>
      <p:grpSpPr>
        <a:xfrm>
          <a:off x="0" y="0"/>
          <a:ext cx="0" cy="0"/>
          <a:chOff x="0" y="0"/>
          <a:chExt cx="0" cy="0"/>
        </a:xfrm>
      </p:grpSpPr>
      <p:pic>
        <p:nvPicPr>
          <p:cNvPr id="192" name="Google Shape;192;p55"/>
          <p:cNvPicPr preferRelativeResize="0"/>
          <p:nvPr/>
        </p:nvPicPr>
        <p:blipFill rotWithShape="1">
          <a:blip r:embed="rId2">
            <a:alphaModFix/>
          </a:blip>
          <a:srcRect b="0" l="0" r="0" t="0"/>
          <a:stretch/>
        </p:blipFill>
        <p:spPr>
          <a:xfrm>
            <a:off x="516136" y="335288"/>
            <a:ext cx="1892498" cy="225099"/>
          </a:xfrm>
          <a:prstGeom prst="rect">
            <a:avLst/>
          </a:prstGeom>
          <a:noFill/>
          <a:ln>
            <a:noFill/>
          </a:ln>
        </p:spPr>
      </p:pic>
      <p:pic>
        <p:nvPicPr>
          <p:cNvPr id="193" name="Google Shape;193;p55"/>
          <p:cNvPicPr preferRelativeResize="0"/>
          <p:nvPr/>
        </p:nvPicPr>
        <p:blipFill rotWithShape="1">
          <a:blip r:embed="rId2">
            <a:alphaModFix/>
          </a:blip>
          <a:srcRect b="0" l="0" r="0" t="0"/>
          <a:stretch/>
        </p:blipFill>
        <p:spPr>
          <a:xfrm>
            <a:off x="516136" y="335288"/>
            <a:ext cx="1892498" cy="225099"/>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
  <p:cSld name="35">
    <p:bg>
      <p:bgPr>
        <a:solidFill>
          <a:schemeClr val="dk1"/>
        </a:solidFill>
      </p:bgPr>
    </p:bg>
    <p:spTree>
      <p:nvGrpSpPr>
        <p:cNvPr id="194" name="Shape 194"/>
        <p:cNvGrpSpPr/>
        <p:nvPr/>
      </p:nvGrpSpPr>
      <p:grpSpPr>
        <a:xfrm>
          <a:off x="0" y="0"/>
          <a:ext cx="0" cy="0"/>
          <a:chOff x="0" y="0"/>
          <a:chExt cx="0" cy="0"/>
        </a:xfrm>
      </p:grpSpPr>
      <p:pic>
        <p:nvPicPr>
          <p:cNvPr id="195" name="Google Shape;195;p56"/>
          <p:cNvPicPr preferRelativeResize="0"/>
          <p:nvPr/>
        </p:nvPicPr>
        <p:blipFill rotWithShape="1">
          <a:blip r:embed="rId2">
            <a:alphaModFix/>
          </a:blip>
          <a:srcRect b="0" l="0" r="0" t="0"/>
          <a:stretch/>
        </p:blipFill>
        <p:spPr>
          <a:xfrm>
            <a:off x="516136" y="341639"/>
            <a:ext cx="1892498" cy="225099"/>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7">
  <p:cSld name="37">
    <p:spTree>
      <p:nvGrpSpPr>
        <p:cNvPr id="196" name="Shape 196"/>
        <p:cNvGrpSpPr/>
        <p:nvPr/>
      </p:nvGrpSpPr>
      <p:grpSpPr>
        <a:xfrm>
          <a:off x="0" y="0"/>
          <a:ext cx="0" cy="0"/>
          <a:chOff x="0" y="0"/>
          <a:chExt cx="0" cy="0"/>
        </a:xfrm>
      </p:grpSpPr>
      <p:sp>
        <p:nvSpPr>
          <p:cNvPr id="197" name="Google Shape;197;p57"/>
          <p:cNvSpPr txBox="1"/>
          <p:nvPr/>
        </p:nvSpPr>
        <p:spPr>
          <a:xfrm>
            <a:off x="8539702" y="176709"/>
            <a:ext cx="485815" cy="246221"/>
          </a:xfrm>
          <a:prstGeom prst="rect">
            <a:avLst/>
          </a:prstGeom>
          <a:noFill/>
          <a:ln>
            <a:noFill/>
          </a:ln>
        </p:spPr>
        <p:txBody>
          <a:bodyPr anchorCtr="0" anchor="ctr" bIns="45725" lIns="91425" spcFirstLastPara="1" rIns="91425" wrap="square" tIns="45725">
            <a:noAutofit/>
          </a:bodyPr>
          <a:lstStyle/>
          <a:p>
            <a:pPr indent="0" lvl="0" marL="0" marR="0" rtl="0" algn="ctr">
              <a:spcBef>
                <a:spcPts val="0"/>
              </a:spcBef>
              <a:spcAft>
                <a:spcPts val="0"/>
              </a:spcAft>
              <a:buNone/>
            </a:pPr>
            <a:fld id="{00000000-1234-1234-1234-123412341234}" type="slidenum">
              <a:rPr b="0" i="0" lang="en" sz="900">
                <a:solidFill>
                  <a:schemeClr val="dk1"/>
                </a:solidFill>
                <a:latin typeface="Arial"/>
                <a:ea typeface="Arial"/>
                <a:cs typeface="Arial"/>
                <a:sym typeface="Arial"/>
              </a:rPr>
              <a:t>‹#›</a:t>
            </a:fld>
            <a:endParaRPr b="0" i="0" sz="900">
              <a:solidFill>
                <a:schemeClr val="dk1"/>
              </a:solidFill>
              <a:latin typeface="Arial"/>
              <a:ea typeface="Arial"/>
              <a:cs typeface="Arial"/>
              <a:sym typeface="Arial"/>
            </a:endParaRPr>
          </a:p>
        </p:txBody>
      </p:sp>
      <p:sp>
        <p:nvSpPr>
          <p:cNvPr id="198" name="Google Shape;198;p57"/>
          <p:cNvSpPr/>
          <p:nvPr>
            <p:ph idx="2" type="pic"/>
          </p:nvPr>
        </p:nvSpPr>
        <p:spPr>
          <a:xfrm>
            <a:off x="6440556" y="1"/>
            <a:ext cx="2703443" cy="2571749"/>
          </a:xfrm>
          <a:prstGeom prst="rect">
            <a:avLst/>
          </a:prstGeom>
          <a:gradFill>
            <a:gsLst>
              <a:gs pos="0">
                <a:srgbClr val="D8D8D8"/>
              </a:gs>
              <a:gs pos="99000">
                <a:srgbClr val="BFBFBF"/>
              </a:gs>
              <a:gs pos="100000">
                <a:srgbClr val="BFBFBF"/>
              </a:gs>
            </a:gsLst>
            <a:lin ang="5400000" scaled="0"/>
          </a:gradFill>
          <a:ln>
            <a:noFill/>
          </a:ln>
        </p:spPr>
      </p:sp>
      <p:sp>
        <p:nvSpPr>
          <p:cNvPr id="199" name="Google Shape;199;p57"/>
          <p:cNvSpPr/>
          <p:nvPr>
            <p:ph idx="3" type="pic"/>
          </p:nvPr>
        </p:nvSpPr>
        <p:spPr>
          <a:xfrm>
            <a:off x="3737112" y="1"/>
            <a:ext cx="2703443" cy="2571749"/>
          </a:xfrm>
          <a:prstGeom prst="rect">
            <a:avLst/>
          </a:prstGeom>
          <a:gradFill>
            <a:gsLst>
              <a:gs pos="0">
                <a:srgbClr val="D8D8D8"/>
              </a:gs>
              <a:gs pos="99000">
                <a:srgbClr val="BFBFBF"/>
              </a:gs>
              <a:gs pos="100000">
                <a:srgbClr val="BFBFBF"/>
              </a:gs>
            </a:gsLst>
            <a:lin ang="5400000" scaled="0"/>
          </a:gradFill>
          <a:ln>
            <a:noFill/>
          </a:ln>
        </p:spPr>
      </p:sp>
      <p:sp>
        <p:nvSpPr>
          <p:cNvPr id="200" name="Google Shape;200;p57"/>
          <p:cNvSpPr/>
          <p:nvPr>
            <p:ph idx="4" type="pic"/>
          </p:nvPr>
        </p:nvSpPr>
        <p:spPr>
          <a:xfrm>
            <a:off x="6440556" y="2571750"/>
            <a:ext cx="2703443" cy="2571749"/>
          </a:xfrm>
          <a:prstGeom prst="rect">
            <a:avLst/>
          </a:prstGeom>
          <a:gradFill>
            <a:gsLst>
              <a:gs pos="0">
                <a:srgbClr val="D8D8D8"/>
              </a:gs>
              <a:gs pos="99000">
                <a:srgbClr val="BFBFBF"/>
              </a:gs>
              <a:gs pos="100000">
                <a:srgbClr val="BFBFBF"/>
              </a:gs>
            </a:gsLst>
            <a:lin ang="5400000" scaled="0"/>
          </a:gradFill>
          <a:ln>
            <a:noFill/>
          </a:ln>
        </p:spPr>
      </p:sp>
      <p:sp>
        <p:nvSpPr>
          <p:cNvPr id="201" name="Google Shape;201;p57"/>
          <p:cNvSpPr/>
          <p:nvPr>
            <p:ph idx="5" type="pic"/>
          </p:nvPr>
        </p:nvSpPr>
        <p:spPr>
          <a:xfrm>
            <a:off x="3737112" y="2571750"/>
            <a:ext cx="2703443" cy="2571749"/>
          </a:xfrm>
          <a:prstGeom prst="rect">
            <a:avLst/>
          </a:prstGeom>
          <a:gradFill>
            <a:gsLst>
              <a:gs pos="0">
                <a:srgbClr val="D8D8D8"/>
              </a:gs>
              <a:gs pos="99000">
                <a:srgbClr val="BFBFBF"/>
              </a:gs>
              <a:gs pos="100000">
                <a:srgbClr val="BFBFBF"/>
              </a:gs>
            </a:gsLst>
            <a:lin ang="5400000" scaled="0"/>
          </a:gradFill>
          <a:ln>
            <a:noFill/>
          </a:ln>
        </p:spPr>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8">
  <p:cSld name="38">
    <p:spTree>
      <p:nvGrpSpPr>
        <p:cNvPr id="202" name="Shape 202"/>
        <p:cNvGrpSpPr/>
        <p:nvPr/>
      </p:nvGrpSpPr>
      <p:grpSpPr>
        <a:xfrm>
          <a:off x="0" y="0"/>
          <a:ext cx="0" cy="0"/>
          <a:chOff x="0" y="0"/>
          <a:chExt cx="0" cy="0"/>
        </a:xfrm>
      </p:grpSpPr>
      <p:sp>
        <p:nvSpPr>
          <p:cNvPr id="203" name="Google Shape;203;p58"/>
          <p:cNvSpPr txBox="1"/>
          <p:nvPr/>
        </p:nvSpPr>
        <p:spPr>
          <a:xfrm>
            <a:off x="8539702" y="176709"/>
            <a:ext cx="485815" cy="246221"/>
          </a:xfrm>
          <a:prstGeom prst="rect">
            <a:avLst/>
          </a:prstGeom>
          <a:noFill/>
          <a:ln>
            <a:noFill/>
          </a:ln>
        </p:spPr>
        <p:txBody>
          <a:bodyPr anchorCtr="0" anchor="ctr" bIns="45725" lIns="91425" spcFirstLastPara="1" rIns="91425" wrap="square" tIns="45725">
            <a:noAutofit/>
          </a:bodyPr>
          <a:lstStyle/>
          <a:p>
            <a:pPr indent="0" lvl="0" marL="0" marR="0" rtl="0" algn="ctr">
              <a:spcBef>
                <a:spcPts val="0"/>
              </a:spcBef>
              <a:spcAft>
                <a:spcPts val="0"/>
              </a:spcAft>
              <a:buNone/>
            </a:pPr>
            <a:fld id="{00000000-1234-1234-1234-123412341234}" type="slidenum">
              <a:rPr b="0" i="0" lang="en" sz="900">
                <a:solidFill>
                  <a:schemeClr val="dk1"/>
                </a:solidFill>
                <a:latin typeface="Arial"/>
                <a:ea typeface="Arial"/>
                <a:cs typeface="Arial"/>
                <a:sym typeface="Arial"/>
              </a:rPr>
              <a:t>‹#›</a:t>
            </a:fld>
            <a:endParaRPr b="0" i="0" sz="900">
              <a:solidFill>
                <a:schemeClr val="dk1"/>
              </a:solidFill>
              <a:latin typeface="Arial"/>
              <a:ea typeface="Arial"/>
              <a:cs typeface="Arial"/>
              <a:sym typeface="Arial"/>
            </a:endParaRPr>
          </a:p>
        </p:txBody>
      </p:sp>
      <p:sp>
        <p:nvSpPr>
          <p:cNvPr id="204" name="Google Shape;204;p58"/>
          <p:cNvSpPr/>
          <p:nvPr>
            <p:ph idx="2" type="pic"/>
          </p:nvPr>
        </p:nvSpPr>
        <p:spPr>
          <a:xfrm>
            <a:off x="6440556" y="1"/>
            <a:ext cx="2703443" cy="5143499"/>
          </a:xfrm>
          <a:prstGeom prst="rect">
            <a:avLst/>
          </a:prstGeom>
          <a:gradFill>
            <a:gsLst>
              <a:gs pos="0">
                <a:srgbClr val="D8D8D8"/>
              </a:gs>
              <a:gs pos="99000">
                <a:srgbClr val="BFBFBF"/>
              </a:gs>
              <a:gs pos="100000">
                <a:srgbClr val="BFBFBF"/>
              </a:gs>
            </a:gsLst>
            <a:lin ang="5400000" scaled="0"/>
          </a:gradFill>
          <a:ln>
            <a:noFill/>
          </a:ln>
        </p:spPr>
      </p:sp>
      <p:sp>
        <p:nvSpPr>
          <p:cNvPr id="205" name="Google Shape;205;p58"/>
          <p:cNvSpPr/>
          <p:nvPr>
            <p:ph idx="3" type="pic"/>
          </p:nvPr>
        </p:nvSpPr>
        <p:spPr>
          <a:xfrm>
            <a:off x="3737112" y="1"/>
            <a:ext cx="2703443" cy="5143499"/>
          </a:xfrm>
          <a:prstGeom prst="rect">
            <a:avLst/>
          </a:prstGeom>
          <a:gradFill>
            <a:gsLst>
              <a:gs pos="0">
                <a:srgbClr val="D8D8D8"/>
              </a:gs>
              <a:gs pos="99000">
                <a:srgbClr val="BFBFBF"/>
              </a:gs>
              <a:gs pos="100000">
                <a:srgbClr val="BFBFBF"/>
              </a:gs>
            </a:gsLst>
            <a:lin ang="5400000" scaled="0"/>
          </a:grad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
  <p:cSld name="39">
    <p:spTree>
      <p:nvGrpSpPr>
        <p:cNvPr id="206" name="Shape 206"/>
        <p:cNvGrpSpPr/>
        <p:nvPr/>
      </p:nvGrpSpPr>
      <p:grpSpPr>
        <a:xfrm>
          <a:off x="0" y="0"/>
          <a:ext cx="0" cy="0"/>
          <a:chOff x="0" y="0"/>
          <a:chExt cx="0" cy="0"/>
        </a:xfrm>
      </p:grpSpPr>
      <p:sp>
        <p:nvSpPr>
          <p:cNvPr id="207" name="Google Shape;207;p59"/>
          <p:cNvSpPr txBox="1"/>
          <p:nvPr/>
        </p:nvSpPr>
        <p:spPr>
          <a:xfrm>
            <a:off x="8539702" y="176709"/>
            <a:ext cx="485815" cy="246221"/>
          </a:xfrm>
          <a:prstGeom prst="rect">
            <a:avLst/>
          </a:prstGeom>
          <a:noFill/>
          <a:ln>
            <a:noFill/>
          </a:ln>
        </p:spPr>
        <p:txBody>
          <a:bodyPr anchorCtr="0" anchor="ctr" bIns="45725" lIns="91425" spcFirstLastPara="1" rIns="91425" wrap="square" tIns="45725">
            <a:noAutofit/>
          </a:bodyPr>
          <a:lstStyle/>
          <a:p>
            <a:pPr indent="0" lvl="0" marL="0" marR="0" rtl="0" algn="ctr">
              <a:spcBef>
                <a:spcPts val="0"/>
              </a:spcBef>
              <a:spcAft>
                <a:spcPts val="0"/>
              </a:spcAft>
              <a:buNone/>
            </a:pPr>
            <a:fld id="{00000000-1234-1234-1234-123412341234}" type="slidenum">
              <a:rPr b="0" i="0" lang="en" sz="900">
                <a:solidFill>
                  <a:schemeClr val="dk1"/>
                </a:solidFill>
                <a:latin typeface="Arial"/>
                <a:ea typeface="Arial"/>
                <a:cs typeface="Arial"/>
                <a:sym typeface="Arial"/>
              </a:rPr>
              <a:t>‹#›</a:t>
            </a:fld>
            <a:endParaRPr b="0" i="0" sz="900">
              <a:solidFill>
                <a:schemeClr val="dk1"/>
              </a:solidFill>
              <a:latin typeface="Arial"/>
              <a:ea typeface="Arial"/>
              <a:cs typeface="Arial"/>
              <a:sym typeface="Arial"/>
            </a:endParaRPr>
          </a:p>
        </p:txBody>
      </p:sp>
      <p:sp>
        <p:nvSpPr>
          <p:cNvPr id="208" name="Google Shape;208;p59"/>
          <p:cNvSpPr/>
          <p:nvPr>
            <p:ph idx="2" type="pic"/>
          </p:nvPr>
        </p:nvSpPr>
        <p:spPr>
          <a:xfrm>
            <a:off x="6440556" y="1"/>
            <a:ext cx="2703443" cy="1714499"/>
          </a:xfrm>
          <a:prstGeom prst="rect">
            <a:avLst/>
          </a:prstGeom>
          <a:gradFill>
            <a:gsLst>
              <a:gs pos="0">
                <a:srgbClr val="D8D8D8"/>
              </a:gs>
              <a:gs pos="99000">
                <a:srgbClr val="BFBFBF"/>
              </a:gs>
              <a:gs pos="100000">
                <a:srgbClr val="BFBFBF"/>
              </a:gs>
            </a:gsLst>
            <a:lin ang="5400000" scaled="0"/>
          </a:gradFill>
          <a:ln>
            <a:noFill/>
          </a:ln>
        </p:spPr>
      </p:sp>
      <p:sp>
        <p:nvSpPr>
          <p:cNvPr id="209" name="Google Shape;209;p59"/>
          <p:cNvSpPr/>
          <p:nvPr>
            <p:ph idx="3" type="pic"/>
          </p:nvPr>
        </p:nvSpPr>
        <p:spPr>
          <a:xfrm>
            <a:off x="3737112" y="1"/>
            <a:ext cx="2703443" cy="1714499"/>
          </a:xfrm>
          <a:prstGeom prst="rect">
            <a:avLst/>
          </a:prstGeom>
          <a:gradFill>
            <a:gsLst>
              <a:gs pos="0">
                <a:srgbClr val="D8D8D8"/>
              </a:gs>
              <a:gs pos="99000">
                <a:srgbClr val="BFBFBF"/>
              </a:gs>
              <a:gs pos="100000">
                <a:srgbClr val="BFBFBF"/>
              </a:gs>
            </a:gsLst>
            <a:lin ang="5400000" scaled="0"/>
          </a:gradFill>
          <a:ln>
            <a:noFill/>
          </a:ln>
        </p:spPr>
      </p:sp>
      <p:sp>
        <p:nvSpPr>
          <p:cNvPr id="210" name="Google Shape;210;p59"/>
          <p:cNvSpPr/>
          <p:nvPr>
            <p:ph idx="4" type="pic"/>
          </p:nvPr>
        </p:nvSpPr>
        <p:spPr>
          <a:xfrm>
            <a:off x="6440556" y="1714501"/>
            <a:ext cx="2703443" cy="1714499"/>
          </a:xfrm>
          <a:prstGeom prst="rect">
            <a:avLst/>
          </a:prstGeom>
          <a:gradFill>
            <a:gsLst>
              <a:gs pos="0">
                <a:srgbClr val="D8D8D8"/>
              </a:gs>
              <a:gs pos="99000">
                <a:srgbClr val="BFBFBF"/>
              </a:gs>
              <a:gs pos="100000">
                <a:srgbClr val="BFBFBF"/>
              </a:gs>
            </a:gsLst>
            <a:lin ang="5400000" scaled="0"/>
          </a:gradFill>
          <a:ln>
            <a:noFill/>
          </a:ln>
        </p:spPr>
      </p:sp>
      <p:sp>
        <p:nvSpPr>
          <p:cNvPr id="211" name="Google Shape;211;p59"/>
          <p:cNvSpPr/>
          <p:nvPr>
            <p:ph idx="5" type="pic"/>
          </p:nvPr>
        </p:nvSpPr>
        <p:spPr>
          <a:xfrm>
            <a:off x="3737112" y="1714501"/>
            <a:ext cx="2703443" cy="1714499"/>
          </a:xfrm>
          <a:prstGeom prst="rect">
            <a:avLst/>
          </a:prstGeom>
          <a:gradFill>
            <a:gsLst>
              <a:gs pos="0">
                <a:srgbClr val="D8D8D8"/>
              </a:gs>
              <a:gs pos="99000">
                <a:srgbClr val="BFBFBF"/>
              </a:gs>
              <a:gs pos="100000">
                <a:srgbClr val="BFBFBF"/>
              </a:gs>
            </a:gsLst>
            <a:lin ang="5400000" scaled="0"/>
          </a:gradFill>
          <a:ln>
            <a:noFill/>
          </a:ln>
        </p:spPr>
      </p:sp>
      <p:sp>
        <p:nvSpPr>
          <p:cNvPr id="212" name="Google Shape;212;p59"/>
          <p:cNvSpPr/>
          <p:nvPr>
            <p:ph idx="6" type="pic"/>
          </p:nvPr>
        </p:nvSpPr>
        <p:spPr>
          <a:xfrm>
            <a:off x="6440556" y="3429002"/>
            <a:ext cx="2703443" cy="1714499"/>
          </a:xfrm>
          <a:prstGeom prst="rect">
            <a:avLst/>
          </a:prstGeom>
          <a:gradFill>
            <a:gsLst>
              <a:gs pos="0">
                <a:srgbClr val="D8D8D8"/>
              </a:gs>
              <a:gs pos="99000">
                <a:srgbClr val="BFBFBF"/>
              </a:gs>
              <a:gs pos="100000">
                <a:srgbClr val="BFBFBF"/>
              </a:gs>
            </a:gsLst>
            <a:lin ang="5400000" scaled="0"/>
          </a:gradFill>
          <a:ln>
            <a:noFill/>
          </a:ln>
        </p:spPr>
      </p:sp>
      <p:sp>
        <p:nvSpPr>
          <p:cNvPr id="213" name="Google Shape;213;p59"/>
          <p:cNvSpPr/>
          <p:nvPr>
            <p:ph idx="7" type="pic"/>
          </p:nvPr>
        </p:nvSpPr>
        <p:spPr>
          <a:xfrm>
            <a:off x="3737112" y="3429002"/>
            <a:ext cx="2703443" cy="1714499"/>
          </a:xfrm>
          <a:prstGeom prst="rect">
            <a:avLst/>
          </a:prstGeom>
          <a:gradFill>
            <a:gsLst>
              <a:gs pos="0">
                <a:srgbClr val="D8D8D8"/>
              </a:gs>
              <a:gs pos="99000">
                <a:srgbClr val="BFBFBF"/>
              </a:gs>
              <a:gs pos="100000">
                <a:srgbClr val="BFBFBF"/>
              </a:gs>
            </a:gsLst>
            <a:lin ang="5400000" scaled="0"/>
          </a:grad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 showMasterSp="0">
  <p:cSld name="40">
    <p:spTree>
      <p:nvGrpSpPr>
        <p:cNvPr id="214" name="Shape 214"/>
        <p:cNvGrpSpPr/>
        <p:nvPr/>
      </p:nvGrpSpPr>
      <p:grpSpPr>
        <a:xfrm>
          <a:off x="0" y="0"/>
          <a:ext cx="0" cy="0"/>
          <a:chOff x="0" y="0"/>
          <a:chExt cx="0" cy="0"/>
        </a:xfrm>
      </p:grpSpPr>
      <p:sp>
        <p:nvSpPr>
          <p:cNvPr id="215" name="Google Shape;215;p60"/>
          <p:cNvSpPr txBox="1"/>
          <p:nvPr/>
        </p:nvSpPr>
        <p:spPr>
          <a:xfrm>
            <a:off x="8539702" y="176709"/>
            <a:ext cx="485815" cy="246221"/>
          </a:xfrm>
          <a:prstGeom prst="rect">
            <a:avLst/>
          </a:prstGeom>
          <a:noFill/>
          <a:ln>
            <a:noFill/>
          </a:ln>
        </p:spPr>
        <p:txBody>
          <a:bodyPr anchorCtr="0" anchor="ctr" bIns="45725" lIns="91425" spcFirstLastPara="1" rIns="91425" wrap="square" tIns="45725">
            <a:noAutofit/>
          </a:bodyPr>
          <a:lstStyle/>
          <a:p>
            <a:pPr indent="0" lvl="0" marL="0" marR="0" rtl="0" algn="ctr">
              <a:spcBef>
                <a:spcPts val="0"/>
              </a:spcBef>
              <a:spcAft>
                <a:spcPts val="0"/>
              </a:spcAft>
              <a:buNone/>
            </a:pPr>
            <a:fld id="{00000000-1234-1234-1234-123412341234}" type="slidenum">
              <a:rPr b="0" i="0" lang="en" sz="900">
                <a:solidFill>
                  <a:schemeClr val="dk1"/>
                </a:solidFill>
                <a:latin typeface="Arial"/>
                <a:ea typeface="Arial"/>
                <a:cs typeface="Arial"/>
                <a:sym typeface="Arial"/>
              </a:rPr>
              <a:t>‹#›</a:t>
            </a:fld>
            <a:endParaRPr b="0" i="0" sz="900">
              <a:solidFill>
                <a:schemeClr val="dk1"/>
              </a:solidFill>
              <a:latin typeface="Arial"/>
              <a:ea typeface="Arial"/>
              <a:cs typeface="Arial"/>
              <a:sym typeface="Arial"/>
            </a:endParaRPr>
          </a:p>
        </p:txBody>
      </p:sp>
      <p:sp>
        <p:nvSpPr>
          <p:cNvPr id="216" name="Google Shape;216;p60"/>
          <p:cNvSpPr/>
          <p:nvPr>
            <p:ph idx="2" type="pic"/>
          </p:nvPr>
        </p:nvSpPr>
        <p:spPr>
          <a:xfrm>
            <a:off x="6440556" y="1"/>
            <a:ext cx="2703443" cy="5143499"/>
          </a:xfrm>
          <a:prstGeom prst="rect">
            <a:avLst/>
          </a:prstGeom>
          <a:gradFill>
            <a:gsLst>
              <a:gs pos="0">
                <a:srgbClr val="D8D8D8"/>
              </a:gs>
              <a:gs pos="99000">
                <a:srgbClr val="BFBFBF"/>
              </a:gs>
              <a:gs pos="100000">
                <a:srgbClr val="BFBFBF"/>
              </a:gs>
            </a:gsLst>
            <a:lin ang="5400000" scaled="0"/>
          </a:gradFill>
          <a:ln>
            <a:noFill/>
          </a:ln>
        </p:spPr>
      </p:sp>
      <p:sp>
        <p:nvSpPr>
          <p:cNvPr id="217" name="Google Shape;217;p60"/>
          <p:cNvSpPr/>
          <p:nvPr>
            <p:ph idx="3" type="pic"/>
          </p:nvPr>
        </p:nvSpPr>
        <p:spPr>
          <a:xfrm>
            <a:off x="0" y="1"/>
            <a:ext cx="2703443" cy="5143499"/>
          </a:xfrm>
          <a:prstGeom prst="rect">
            <a:avLst/>
          </a:prstGeom>
          <a:gradFill>
            <a:gsLst>
              <a:gs pos="0">
                <a:srgbClr val="D8D8D8"/>
              </a:gs>
              <a:gs pos="99000">
                <a:srgbClr val="BFBFBF"/>
              </a:gs>
              <a:gs pos="100000">
                <a:srgbClr val="BFBFBF"/>
              </a:gs>
            </a:gsLst>
            <a:lin ang="5400000" scaled="0"/>
          </a:gradFill>
          <a:ln>
            <a:noFill/>
          </a:ln>
        </p:spPr>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
  <p:cSld name="41">
    <p:spTree>
      <p:nvGrpSpPr>
        <p:cNvPr id="218" name="Shape 218"/>
        <p:cNvGrpSpPr/>
        <p:nvPr/>
      </p:nvGrpSpPr>
      <p:grpSpPr>
        <a:xfrm>
          <a:off x="0" y="0"/>
          <a:ext cx="0" cy="0"/>
          <a:chOff x="0" y="0"/>
          <a:chExt cx="0" cy="0"/>
        </a:xfrm>
      </p:grpSpPr>
      <p:sp>
        <p:nvSpPr>
          <p:cNvPr id="219" name="Google Shape;219;p61"/>
          <p:cNvSpPr/>
          <p:nvPr>
            <p:ph idx="2" type="pic"/>
          </p:nvPr>
        </p:nvSpPr>
        <p:spPr>
          <a:xfrm>
            <a:off x="1664803" y="514351"/>
            <a:ext cx="6013175" cy="3212823"/>
          </a:xfrm>
          <a:prstGeom prst="rect">
            <a:avLst/>
          </a:prstGeom>
          <a:gradFill>
            <a:gsLst>
              <a:gs pos="0">
                <a:srgbClr val="D8D8D8"/>
              </a:gs>
              <a:gs pos="99000">
                <a:srgbClr val="BFBFBF"/>
              </a:gs>
              <a:gs pos="100000">
                <a:srgbClr val="BFBFBF"/>
              </a:gs>
            </a:gsLst>
            <a:lin ang="5400000" scaled="0"/>
          </a:gradFill>
          <a:ln>
            <a:noFill/>
          </a:ln>
        </p:spPr>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
  <p:cSld name="44">
    <p:spTree>
      <p:nvGrpSpPr>
        <p:cNvPr id="220" name="Shape 220"/>
        <p:cNvGrpSpPr/>
        <p:nvPr/>
      </p:nvGrpSpPr>
      <p:grpSpPr>
        <a:xfrm>
          <a:off x="0" y="0"/>
          <a:ext cx="0" cy="0"/>
          <a:chOff x="0" y="0"/>
          <a:chExt cx="0" cy="0"/>
        </a:xfrm>
      </p:grpSpPr>
      <p:sp>
        <p:nvSpPr>
          <p:cNvPr id="221" name="Google Shape;221;p62"/>
          <p:cNvSpPr/>
          <p:nvPr>
            <p:ph idx="2" type="pic"/>
          </p:nvPr>
        </p:nvSpPr>
        <p:spPr>
          <a:xfrm>
            <a:off x="0" y="0"/>
            <a:ext cx="9144000" cy="2571750"/>
          </a:xfrm>
          <a:prstGeom prst="rect">
            <a:avLst/>
          </a:prstGeom>
          <a:gradFill>
            <a:gsLst>
              <a:gs pos="0">
                <a:srgbClr val="D8D8D8"/>
              </a:gs>
              <a:gs pos="99000">
                <a:srgbClr val="BFBFBF"/>
              </a:gs>
              <a:gs pos="100000">
                <a:srgbClr val="BFBFBF"/>
              </a:gs>
            </a:gsLst>
            <a:lin ang="5400000" scaled="0"/>
          </a:gra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
  <p:cSld name="45">
    <p:spTree>
      <p:nvGrpSpPr>
        <p:cNvPr id="222" name="Shape 222"/>
        <p:cNvGrpSpPr/>
        <p:nvPr/>
      </p:nvGrpSpPr>
      <p:grpSpPr>
        <a:xfrm>
          <a:off x="0" y="0"/>
          <a:ext cx="0" cy="0"/>
          <a:chOff x="0" y="0"/>
          <a:chExt cx="0" cy="0"/>
        </a:xfrm>
      </p:grpSpPr>
      <p:sp>
        <p:nvSpPr>
          <p:cNvPr id="223" name="Google Shape;223;p63"/>
          <p:cNvSpPr/>
          <p:nvPr>
            <p:ph idx="2" type="pic"/>
          </p:nvPr>
        </p:nvSpPr>
        <p:spPr>
          <a:xfrm>
            <a:off x="4158464" y="2487523"/>
            <a:ext cx="1586060" cy="2789466"/>
          </a:xfrm>
          <a:prstGeom prst="rect">
            <a:avLst/>
          </a:prstGeom>
          <a:gradFill>
            <a:gsLst>
              <a:gs pos="0">
                <a:srgbClr val="D8D8D8"/>
              </a:gs>
              <a:gs pos="99000">
                <a:srgbClr val="BFBFBF"/>
              </a:gs>
              <a:gs pos="100000">
                <a:srgbClr val="BFBFBF"/>
              </a:gs>
            </a:gsLst>
            <a:lin ang="5400000" scaled="0"/>
          </a:gradFill>
          <a:ln>
            <a:noFill/>
          </a:ln>
          <a:effectLst>
            <a:outerShdw blurRad="38100" rotWithShape="0" algn="tr" dir="8100000" dist="152400">
              <a:srgbClr val="000000">
                <a:alpha val="9803"/>
              </a:srgbClr>
            </a:outerShdw>
          </a:effectLst>
        </p:spPr>
      </p:sp>
      <p:sp>
        <p:nvSpPr>
          <p:cNvPr id="224" name="Google Shape;224;p63"/>
          <p:cNvSpPr/>
          <p:nvPr>
            <p:ph idx="3" type="pic"/>
          </p:nvPr>
        </p:nvSpPr>
        <p:spPr>
          <a:xfrm>
            <a:off x="5396714" y="1734908"/>
            <a:ext cx="1586060" cy="2789466"/>
          </a:xfrm>
          <a:prstGeom prst="rect">
            <a:avLst/>
          </a:prstGeom>
          <a:gradFill>
            <a:gsLst>
              <a:gs pos="0">
                <a:srgbClr val="D8D8D8"/>
              </a:gs>
              <a:gs pos="99000">
                <a:srgbClr val="BFBFBF"/>
              </a:gs>
              <a:gs pos="100000">
                <a:srgbClr val="BFBFBF"/>
              </a:gs>
            </a:gsLst>
            <a:lin ang="5400000" scaled="0"/>
          </a:gradFill>
          <a:ln>
            <a:noFill/>
          </a:ln>
          <a:effectLst>
            <a:outerShdw blurRad="38100" rotWithShape="0" algn="tr" dir="8100000" dist="152400">
              <a:srgbClr val="000000">
                <a:alpha val="9803"/>
              </a:srgbClr>
            </a:outerShdw>
          </a:effectLst>
        </p:spPr>
      </p:sp>
      <p:sp>
        <p:nvSpPr>
          <p:cNvPr id="225" name="Google Shape;225;p63"/>
          <p:cNvSpPr/>
          <p:nvPr>
            <p:ph idx="4" type="pic"/>
          </p:nvPr>
        </p:nvSpPr>
        <p:spPr>
          <a:xfrm>
            <a:off x="6625439" y="1020394"/>
            <a:ext cx="1586060" cy="2789466"/>
          </a:xfrm>
          <a:prstGeom prst="rect">
            <a:avLst/>
          </a:prstGeom>
          <a:gradFill>
            <a:gsLst>
              <a:gs pos="0">
                <a:srgbClr val="D8D8D8"/>
              </a:gs>
              <a:gs pos="99000">
                <a:srgbClr val="BFBFBF"/>
              </a:gs>
              <a:gs pos="100000">
                <a:srgbClr val="BFBFBF"/>
              </a:gs>
            </a:gsLst>
            <a:lin ang="5400000" scaled="0"/>
          </a:gradFill>
          <a:ln>
            <a:noFill/>
          </a:ln>
          <a:effectLst>
            <a:outerShdw blurRad="38100" rotWithShape="0" algn="tr" dir="8100000" dist="152400">
              <a:srgbClr val="000000">
                <a:alpha val="9803"/>
              </a:srgbClr>
            </a:outerShdw>
          </a:effectLst>
        </p:spPr>
      </p:sp>
      <p:sp>
        <p:nvSpPr>
          <p:cNvPr id="226" name="Google Shape;226;p63"/>
          <p:cNvSpPr/>
          <p:nvPr>
            <p:ph idx="5" type="pic"/>
          </p:nvPr>
        </p:nvSpPr>
        <p:spPr>
          <a:xfrm>
            <a:off x="7855380" y="303836"/>
            <a:ext cx="1586060" cy="2789466"/>
          </a:xfrm>
          <a:prstGeom prst="rect">
            <a:avLst/>
          </a:prstGeom>
          <a:gradFill>
            <a:gsLst>
              <a:gs pos="0">
                <a:srgbClr val="D8D8D8"/>
              </a:gs>
              <a:gs pos="99000">
                <a:srgbClr val="BFBFBF"/>
              </a:gs>
              <a:gs pos="100000">
                <a:srgbClr val="BFBFBF"/>
              </a:gs>
            </a:gsLst>
            <a:lin ang="5400000" scaled="0"/>
          </a:gradFill>
          <a:ln>
            <a:noFill/>
          </a:ln>
          <a:effectLst>
            <a:outerShdw blurRad="38100" rotWithShape="0" algn="tr" dir="8100000" dist="152400">
              <a:srgbClr val="000000">
                <a:alpha val="9803"/>
              </a:srgbClr>
            </a:outerShdw>
          </a:effectLst>
        </p:spPr>
      </p:sp>
      <p:sp>
        <p:nvSpPr>
          <p:cNvPr id="227" name="Google Shape;227;p63"/>
          <p:cNvSpPr/>
          <p:nvPr>
            <p:ph idx="6" type="pic"/>
          </p:nvPr>
        </p:nvSpPr>
        <p:spPr>
          <a:xfrm>
            <a:off x="7469959" y="2932736"/>
            <a:ext cx="1586060" cy="2789466"/>
          </a:xfrm>
          <a:prstGeom prst="rect">
            <a:avLst/>
          </a:prstGeom>
          <a:gradFill>
            <a:gsLst>
              <a:gs pos="0">
                <a:srgbClr val="D8D8D8"/>
              </a:gs>
              <a:gs pos="99000">
                <a:srgbClr val="BFBFBF"/>
              </a:gs>
              <a:gs pos="100000">
                <a:srgbClr val="BFBFBF"/>
              </a:gs>
            </a:gsLst>
            <a:lin ang="5400000" scaled="0"/>
          </a:gradFill>
          <a:ln>
            <a:noFill/>
          </a:ln>
          <a:effectLst>
            <a:outerShdw blurRad="38100" rotWithShape="0" algn="tr" dir="8100000" dist="152400">
              <a:srgbClr val="000000">
                <a:alpha val="9803"/>
              </a:srgbClr>
            </a:outerShdw>
          </a:effectLst>
        </p:spPr>
      </p:sp>
      <p:sp>
        <p:nvSpPr>
          <p:cNvPr id="228" name="Google Shape;228;p63"/>
          <p:cNvSpPr/>
          <p:nvPr>
            <p:ph idx="7" type="pic"/>
          </p:nvPr>
        </p:nvSpPr>
        <p:spPr>
          <a:xfrm>
            <a:off x="4542670" y="-182267"/>
            <a:ext cx="1586060" cy="2789466"/>
          </a:xfrm>
          <a:prstGeom prst="rect">
            <a:avLst/>
          </a:prstGeom>
          <a:gradFill>
            <a:gsLst>
              <a:gs pos="0">
                <a:srgbClr val="D8D8D8"/>
              </a:gs>
              <a:gs pos="99000">
                <a:srgbClr val="BFBFBF"/>
              </a:gs>
              <a:gs pos="100000">
                <a:srgbClr val="BFBFBF"/>
              </a:gs>
            </a:gsLst>
            <a:lin ang="5400000" scaled="0"/>
          </a:gradFill>
          <a:ln>
            <a:noFill/>
          </a:ln>
          <a:effectLst>
            <a:outerShdw blurRad="38100" rotWithShape="0" algn="tr" dir="8100000" dist="152400">
              <a:srgbClr val="000000">
                <a:alpha val="9803"/>
              </a:srgbClr>
            </a:outerShdw>
          </a:effectLst>
        </p:spPr>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6">
  <p:cSld name="46">
    <p:spTree>
      <p:nvGrpSpPr>
        <p:cNvPr id="229" name="Shape 229"/>
        <p:cNvGrpSpPr/>
        <p:nvPr/>
      </p:nvGrpSpPr>
      <p:grpSpPr>
        <a:xfrm>
          <a:off x="0" y="0"/>
          <a:ext cx="0" cy="0"/>
          <a:chOff x="0" y="0"/>
          <a:chExt cx="0" cy="0"/>
        </a:xfrm>
      </p:grpSpPr>
      <p:sp>
        <p:nvSpPr>
          <p:cNvPr id="230" name="Google Shape;230;p64"/>
          <p:cNvSpPr/>
          <p:nvPr>
            <p:ph idx="2" type="pic"/>
          </p:nvPr>
        </p:nvSpPr>
        <p:spPr>
          <a:xfrm>
            <a:off x="5685145" y="155856"/>
            <a:ext cx="2187447" cy="2187447"/>
          </a:xfrm>
          <a:prstGeom prst="ellipse">
            <a:avLst/>
          </a:prstGeom>
          <a:gradFill>
            <a:gsLst>
              <a:gs pos="0">
                <a:srgbClr val="D8D8D8"/>
              </a:gs>
              <a:gs pos="99000">
                <a:srgbClr val="BFBFBF"/>
              </a:gs>
              <a:gs pos="100000">
                <a:srgbClr val="BFBFBF"/>
              </a:gs>
            </a:gsLst>
            <a:lin ang="5400000" scaled="0"/>
          </a:gradFill>
          <a:ln>
            <a:noFill/>
          </a:ln>
        </p:spPr>
      </p:sp>
      <p:sp>
        <p:nvSpPr>
          <p:cNvPr id="231" name="Google Shape;231;p64"/>
          <p:cNvSpPr/>
          <p:nvPr>
            <p:ph idx="3" type="pic"/>
          </p:nvPr>
        </p:nvSpPr>
        <p:spPr>
          <a:xfrm>
            <a:off x="6006368" y="3065056"/>
            <a:ext cx="1866225" cy="1866225"/>
          </a:xfrm>
          <a:prstGeom prst="ellipse">
            <a:avLst/>
          </a:prstGeom>
          <a:gradFill>
            <a:gsLst>
              <a:gs pos="0">
                <a:srgbClr val="D8D8D8"/>
              </a:gs>
              <a:gs pos="99000">
                <a:srgbClr val="BFBFBF"/>
              </a:gs>
              <a:gs pos="100000">
                <a:srgbClr val="BFBFBF"/>
              </a:gs>
            </a:gsLst>
            <a:lin ang="5400000" scaled="0"/>
          </a:gradFill>
          <a:ln>
            <a:noFill/>
          </a:ln>
        </p:spPr>
      </p:sp>
      <p:sp>
        <p:nvSpPr>
          <p:cNvPr id="232" name="Google Shape;232;p64"/>
          <p:cNvSpPr/>
          <p:nvPr>
            <p:ph idx="4" type="pic"/>
          </p:nvPr>
        </p:nvSpPr>
        <p:spPr>
          <a:xfrm>
            <a:off x="6883117" y="1145332"/>
            <a:ext cx="2842745" cy="2842745"/>
          </a:xfrm>
          <a:prstGeom prst="ellipse">
            <a:avLst/>
          </a:prstGeom>
          <a:gradFill>
            <a:gsLst>
              <a:gs pos="0">
                <a:srgbClr val="D8D8D8"/>
              </a:gs>
              <a:gs pos="99000">
                <a:srgbClr val="BFBFBF"/>
              </a:gs>
              <a:gs pos="100000">
                <a:srgbClr val="BFBFBF"/>
              </a:gs>
            </a:gsLst>
            <a:lin ang="5400000" scaled="0"/>
          </a:gradFill>
          <a:ln>
            <a:noFill/>
          </a:ln>
        </p:spPr>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BF5700"/>
        </a:solidFill>
      </p:bgPr>
    </p:bg>
    <p:spTree>
      <p:nvGrpSpPr>
        <p:cNvPr id="233" name="Shape 233"/>
        <p:cNvGrpSpPr/>
        <p:nvPr/>
      </p:nvGrpSpPr>
      <p:grpSpPr>
        <a:xfrm>
          <a:off x="0" y="0"/>
          <a:ext cx="0" cy="0"/>
          <a:chOff x="0" y="0"/>
          <a:chExt cx="0" cy="0"/>
        </a:xfrm>
      </p:grpSpPr>
      <p:pic>
        <p:nvPicPr>
          <p:cNvPr id="234" name="Google Shape;234;p65"/>
          <p:cNvPicPr preferRelativeResize="0"/>
          <p:nvPr/>
        </p:nvPicPr>
        <p:blipFill rotWithShape="1">
          <a:blip r:embed="rId2">
            <a:alphaModFix/>
          </a:blip>
          <a:srcRect b="0" l="0" r="0" t="0"/>
          <a:stretch/>
        </p:blipFill>
        <p:spPr>
          <a:xfrm>
            <a:off x="2550941" y="2314851"/>
            <a:ext cx="4319704" cy="513798"/>
          </a:xfrm>
          <a:prstGeom prst="rect">
            <a:avLst/>
          </a:prstGeom>
          <a:noFill/>
          <a:ln>
            <a:noFill/>
          </a:ln>
        </p:spPr>
      </p:pic>
      <p:pic>
        <p:nvPicPr>
          <p:cNvPr id="235" name="Google Shape;235;p65"/>
          <p:cNvPicPr preferRelativeResize="0"/>
          <p:nvPr/>
        </p:nvPicPr>
        <p:blipFill rotWithShape="1">
          <a:blip r:embed="rId2">
            <a:alphaModFix/>
          </a:blip>
          <a:srcRect b="0" l="0" r="0" t="0"/>
          <a:stretch/>
        </p:blipFill>
        <p:spPr>
          <a:xfrm>
            <a:off x="2550941" y="2314851"/>
            <a:ext cx="4319704" cy="513798"/>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08">
  <p:cSld name="1_08">
    <p:spTree>
      <p:nvGrpSpPr>
        <p:cNvPr id="236" name="Shape 236"/>
        <p:cNvGrpSpPr/>
        <p:nvPr/>
      </p:nvGrpSpPr>
      <p:grpSpPr>
        <a:xfrm>
          <a:off x="0" y="0"/>
          <a:ext cx="0" cy="0"/>
          <a:chOff x="0" y="0"/>
          <a:chExt cx="0" cy="0"/>
        </a:xfrm>
      </p:grpSpPr>
      <p:sp>
        <p:nvSpPr>
          <p:cNvPr id="237" name="Google Shape;237;p66"/>
          <p:cNvSpPr/>
          <p:nvPr>
            <p:ph idx="2" type="pic"/>
          </p:nvPr>
        </p:nvSpPr>
        <p:spPr>
          <a:xfrm>
            <a:off x="4710363" y="731771"/>
            <a:ext cx="3668541" cy="3827030"/>
          </a:xfrm>
          <a:prstGeom prst="rect">
            <a:avLst/>
          </a:prstGeom>
          <a:solidFill>
            <a:srgbClr val="BFBFBF"/>
          </a:solid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08">
  <p:cSld name="2_08">
    <p:spTree>
      <p:nvGrpSpPr>
        <p:cNvPr id="238" name="Shape 238"/>
        <p:cNvGrpSpPr/>
        <p:nvPr/>
      </p:nvGrpSpPr>
      <p:grpSpPr>
        <a:xfrm>
          <a:off x="0" y="0"/>
          <a:ext cx="0" cy="0"/>
          <a:chOff x="0" y="0"/>
          <a:chExt cx="0" cy="0"/>
        </a:xfrm>
      </p:grpSpPr>
      <p:sp>
        <p:nvSpPr>
          <p:cNvPr id="239" name="Google Shape;239;p67"/>
          <p:cNvSpPr/>
          <p:nvPr>
            <p:ph idx="2" type="pic"/>
          </p:nvPr>
        </p:nvSpPr>
        <p:spPr>
          <a:xfrm>
            <a:off x="4710363" y="2400300"/>
            <a:ext cx="3668541" cy="2158501"/>
          </a:xfrm>
          <a:prstGeom prst="rect">
            <a:avLst/>
          </a:prstGeom>
          <a:solidFill>
            <a:srgbClr val="BFBFBF"/>
          </a:solidFill>
          <a:ln>
            <a:noFill/>
          </a:ln>
        </p:spPr>
      </p:sp>
      <p:sp>
        <p:nvSpPr>
          <p:cNvPr id="240" name="Google Shape;240;p67"/>
          <p:cNvSpPr/>
          <p:nvPr>
            <p:ph idx="3" type="pic"/>
          </p:nvPr>
        </p:nvSpPr>
        <p:spPr>
          <a:xfrm>
            <a:off x="567333" y="2401946"/>
            <a:ext cx="3668541" cy="2156957"/>
          </a:xfrm>
          <a:prstGeom prst="rect">
            <a:avLst/>
          </a:prstGeom>
          <a:solidFill>
            <a:srgbClr val="BFBFBF"/>
          </a:solidFill>
          <a:ln>
            <a:noFill/>
          </a:ln>
        </p:spPr>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01 Full Page Photo">
  <p:cSld name="2_01 Full Page Photo">
    <p:spTree>
      <p:nvGrpSpPr>
        <p:cNvPr id="241" name="Shape 241"/>
        <p:cNvGrpSpPr/>
        <p:nvPr/>
      </p:nvGrpSpPr>
      <p:grpSpPr>
        <a:xfrm>
          <a:off x="0" y="0"/>
          <a:ext cx="0" cy="0"/>
          <a:chOff x="0" y="0"/>
          <a:chExt cx="0" cy="0"/>
        </a:xfrm>
      </p:grpSpPr>
      <p:sp>
        <p:nvSpPr>
          <p:cNvPr id="242" name="Google Shape;242;p68"/>
          <p:cNvSpPr/>
          <p:nvPr>
            <p:ph idx="2" type="pic"/>
          </p:nvPr>
        </p:nvSpPr>
        <p:spPr>
          <a:xfrm>
            <a:off x="0" y="0"/>
            <a:ext cx="9144000" cy="5143500"/>
          </a:xfrm>
          <a:prstGeom prst="rect">
            <a:avLst/>
          </a:prstGeom>
          <a:solidFill>
            <a:srgbClr val="BFBFBF"/>
          </a:solidFill>
          <a:ln>
            <a:noFill/>
          </a:ln>
        </p:spPr>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02">
  <p:cSld name="1_02">
    <p:spTree>
      <p:nvGrpSpPr>
        <p:cNvPr id="243" name="Shape 243"/>
        <p:cNvGrpSpPr/>
        <p:nvPr/>
      </p:nvGrpSpPr>
      <p:grpSpPr>
        <a:xfrm>
          <a:off x="0" y="0"/>
          <a:ext cx="0" cy="0"/>
          <a:chOff x="0" y="0"/>
          <a:chExt cx="0" cy="0"/>
        </a:xfrm>
      </p:grpSpPr>
      <p:sp>
        <p:nvSpPr>
          <p:cNvPr id="244" name="Google Shape;244;p69"/>
          <p:cNvSpPr/>
          <p:nvPr>
            <p:ph idx="2" type="pic"/>
          </p:nvPr>
        </p:nvSpPr>
        <p:spPr>
          <a:xfrm>
            <a:off x="5441085" y="593271"/>
            <a:ext cx="3130827" cy="3956957"/>
          </a:xfrm>
          <a:prstGeom prst="rect">
            <a:avLst/>
          </a:prstGeom>
          <a:solidFill>
            <a:srgbClr val="BFBFBF"/>
          </a:solidFill>
          <a:ln>
            <a:noFill/>
          </a:ln>
        </p:spPr>
      </p:sp>
      <p:sp>
        <p:nvSpPr>
          <p:cNvPr id="245" name="Google Shape;245;p69"/>
          <p:cNvSpPr txBox="1"/>
          <p:nvPr/>
        </p:nvSpPr>
        <p:spPr>
          <a:xfrm>
            <a:off x="916953" y="593271"/>
            <a:ext cx="4153590" cy="126958"/>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i="0" lang="en" sz="600">
                <a:solidFill>
                  <a:schemeClr val="dk2"/>
                </a:solidFill>
                <a:latin typeface="Arial Black"/>
                <a:ea typeface="Arial Black"/>
                <a:cs typeface="Arial Black"/>
                <a:sym typeface="Arial Black"/>
              </a:rPr>
              <a:t>TEXAS</a:t>
            </a:r>
            <a:r>
              <a:rPr b="1" lang="en" sz="600">
                <a:solidFill>
                  <a:schemeClr val="dk2"/>
                </a:solidFill>
                <a:latin typeface="Arial"/>
                <a:ea typeface="Arial"/>
                <a:cs typeface="Arial"/>
                <a:sym typeface="Arial"/>
              </a:rPr>
              <a:t> ENGINEERING</a:t>
            </a:r>
            <a:endParaRPr sz="50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05">
  <p:cSld name="1_05">
    <p:spTree>
      <p:nvGrpSpPr>
        <p:cNvPr id="246" name="Shape 246"/>
        <p:cNvGrpSpPr/>
        <p:nvPr/>
      </p:nvGrpSpPr>
      <p:grpSpPr>
        <a:xfrm>
          <a:off x="0" y="0"/>
          <a:ext cx="0" cy="0"/>
          <a:chOff x="0" y="0"/>
          <a:chExt cx="0" cy="0"/>
        </a:xfrm>
      </p:grpSpPr>
      <p:sp>
        <p:nvSpPr>
          <p:cNvPr id="247" name="Google Shape;247;p70"/>
          <p:cNvSpPr/>
          <p:nvPr>
            <p:ph idx="2" type="pic"/>
          </p:nvPr>
        </p:nvSpPr>
        <p:spPr>
          <a:xfrm>
            <a:off x="5807529" y="1"/>
            <a:ext cx="3336471" cy="5143500"/>
          </a:xfrm>
          <a:prstGeom prst="rect">
            <a:avLst/>
          </a:prstGeom>
          <a:solidFill>
            <a:srgbClr val="BFBFBF"/>
          </a:solidFill>
          <a:ln>
            <a:noFill/>
          </a:ln>
        </p:spPr>
      </p:sp>
      <p:sp>
        <p:nvSpPr>
          <p:cNvPr id="248" name="Google Shape;248;p70"/>
          <p:cNvSpPr txBox="1"/>
          <p:nvPr/>
        </p:nvSpPr>
        <p:spPr>
          <a:xfrm>
            <a:off x="916953" y="593271"/>
            <a:ext cx="4153590" cy="126958"/>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i="0" lang="en" sz="600">
                <a:solidFill>
                  <a:schemeClr val="dk2"/>
                </a:solidFill>
                <a:latin typeface="Arial Black"/>
                <a:ea typeface="Arial Black"/>
                <a:cs typeface="Arial Black"/>
                <a:sym typeface="Arial Black"/>
              </a:rPr>
              <a:t>TEXAS</a:t>
            </a:r>
            <a:r>
              <a:rPr b="1" lang="en" sz="600">
                <a:solidFill>
                  <a:schemeClr val="dk2"/>
                </a:solidFill>
                <a:latin typeface="Arial"/>
                <a:ea typeface="Arial"/>
                <a:cs typeface="Arial"/>
                <a:sym typeface="Arial"/>
              </a:rPr>
              <a:t> ENGINEERING</a:t>
            </a:r>
            <a:endParaRPr sz="50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05-2">
  <p:cSld name="1_05-2">
    <p:spTree>
      <p:nvGrpSpPr>
        <p:cNvPr id="249" name="Shape 249"/>
        <p:cNvGrpSpPr/>
        <p:nvPr/>
      </p:nvGrpSpPr>
      <p:grpSpPr>
        <a:xfrm>
          <a:off x="0" y="0"/>
          <a:ext cx="0" cy="0"/>
          <a:chOff x="0" y="0"/>
          <a:chExt cx="0" cy="0"/>
        </a:xfrm>
      </p:grpSpPr>
      <p:sp>
        <p:nvSpPr>
          <p:cNvPr id="250" name="Google Shape;250;p71"/>
          <p:cNvSpPr/>
          <p:nvPr>
            <p:ph idx="2" type="pic"/>
          </p:nvPr>
        </p:nvSpPr>
        <p:spPr>
          <a:xfrm>
            <a:off x="5807529" y="3578088"/>
            <a:ext cx="3336471" cy="1565413"/>
          </a:xfrm>
          <a:prstGeom prst="rect">
            <a:avLst/>
          </a:prstGeom>
          <a:solidFill>
            <a:srgbClr val="BFBFBF"/>
          </a:solidFill>
          <a:ln>
            <a:noFill/>
          </a:ln>
        </p:spPr>
      </p:sp>
      <p:sp>
        <p:nvSpPr>
          <p:cNvPr id="251" name="Google Shape;251;p71"/>
          <p:cNvSpPr/>
          <p:nvPr>
            <p:ph idx="3" type="pic"/>
          </p:nvPr>
        </p:nvSpPr>
        <p:spPr>
          <a:xfrm>
            <a:off x="5807529" y="0"/>
            <a:ext cx="1669182" cy="1975402"/>
          </a:xfrm>
          <a:prstGeom prst="rect">
            <a:avLst/>
          </a:prstGeom>
          <a:solidFill>
            <a:srgbClr val="BFBFBF"/>
          </a:solidFill>
          <a:ln>
            <a:noFill/>
          </a:ln>
        </p:spPr>
      </p:sp>
      <p:sp>
        <p:nvSpPr>
          <p:cNvPr id="252" name="Google Shape;252;p71"/>
          <p:cNvSpPr/>
          <p:nvPr>
            <p:ph idx="4" type="pic"/>
          </p:nvPr>
        </p:nvSpPr>
        <p:spPr>
          <a:xfrm>
            <a:off x="5806583" y="2035037"/>
            <a:ext cx="1669182" cy="1498324"/>
          </a:xfrm>
          <a:prstGeom prst="rect">
            <a:avLst/>
          </a:prstGeom>
          <a:solidFill>
            <a:srgbClr val="BFBFBF"/>
          </a:solidFill>
          <a:ln>
            <a:noFill/>
          </a:ln>
        </p:spPr>
      </p:sp>
      <p:sp>
        <p:nvSpPr>
          <p:cNvPr id="253" name="Google Shape;253;p71"/>
          <p:cNvSpPr/>
          <p:nvPr>
            <p:ph idx="5" type="pic"/>
          </p:nvPr>
        </p:nvSpPr>
        <p:spPr>
          <a:xfrm>
            <a:off x="7521083" y="0"/>
            <a:ext cx="1622918" cy="1498324"/>
          </a:xfrm>
          <a:prstGeom prst="rect">
            <a:avLst/>
          </a:prstGeom>
          <a:solidFill>
            <a:srgbClr val="BFBFBF"/>
          </a:solidFill>
          <a:ln>
            <a:noFill/>
          </a:ln>
        </p:spPr>
      </p:sp>
      <p:sp>
        <p:nvSpPr>
          <p:cNvPr id="254" name="Google Shape;254;p71"/>
          <p:cNvSpPr/>
          <p:nvPr>
            <p:ph idx="6" type="pic"/>
          </p:nvPr>
        </p:nvSpPr>
        <p:spPr>
          <a:xfrm>
            <a:off x="7522029" y="1557959"/>
            <a:ext cx="1621971" cy="1975402"/>
          </a:xfrm>
          <a:prstGeom prst="rect">
            <a:avLst/>
          </a:prstGeom>
          <a:solidFill>
            <a:srgbClr val="BFBFBF"/>
          </a:solidFill>
          <a:ln>
            <a:noFill/>
          </a:ln>
        </p:spPr>
      </p:sp>
      <p:sp>
        <p:nvSpPr>
          <p:cNvPr id="255" name="Google Shape;255;p71"/>
          <p:cNvSpPr txBox="1"/>
          <p:nvPr/>
        </p:nvSpPr>
        <p:spPr>
          <a:xfrm>
            <a:off x="916953" y="593271"/>
            <a:ext cx="4153590" cy="126958"/>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i="0" lang="en" sz="600">
                <a:solidFill>
                  <a:schemeClr val="dk2"/>
                </a:solidFill>
                <a:latin typeface="Arial Black"/>
                <a:ea typeface="Arial Black"/>
                <a:cs typeface="Arial Black"/>
                <a:sym typeface="Arial Black"/>
              </a:rPr>
              <a:t>TEXAS</a:t>
            </a:r>
            <a:r>
              <a:rPr b="1" lang="en" sz="600">
                <a:solidFill>
                  <a:schemeClr val="dk2"/>
                </a:solidFill>
                <a:latin typeface="Arial"/>
                <a:ea typeface="Arial"/>
                <a:cs typeface="Arial"/>
                <a:sym typeface="Arial"/>
              </a:rPr>
              <a:t> ENGINEERING</a:t>
            </a:r>
            <a:endParaRPr sz="50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7">
  <p:cSld name="1_27">
    <p:spTree>
      <p:nvGrpSpPr>
        <p:cNvPr id="256" name="Shape 256"/>
        <p:cNvGrpSpPr/>
        <p:nvPr/>
      </p:nvGrpSpPr>
      <p:grpSpPr>
        <a:xfrm>
          <a:off x="0" y="0"/>
          <a:ext cx="0" cy="0"/>
          <a:chOff x="0" y="0"/>
          <a:chExt cx="0" cy="0"/>
        </a:xfrm>
      </p:grpSpPr>
      <p:sp>
        <p:nvSpPr>
          <p:cNvPr id="257" name="Google Shape;257;p72"/>
          <p:cNvSpPr/>
          <p:nvPr>
            <p:ph idx="2" type="pic"/>
          </p:nvPr>
        </p:nvSpPr>
        <p:spPr>
          <a:xfrm>
            <a:off x="0" y="0"/>
            <a:ext cx="3651130" cy="5143500"/>
          </a:xfrm>
          <a:prstGeom prst="rect">
            <a:avLst/>
          </a:prstGeom>
          <a:solidFill>
            <a:srgbClr val="BFBFBF"/>
          </a:solidFill>
          <a:ln>
            <a:noFill/>
          </a:ln>
        </p:spPr>
      </p:sp>
      <p:sp>
        <p:nvSpPr>
          <p:cNvPr id="258" name="Google Shape;258;p72"/>
          <p:cNvSpPr/>
          <p:nvPr>
            <p:ph idx="3" type="pic"/>
          </p:nvPr>
        </p:nvSpPr>
        <p:spPr>
          <a:xfrm>
            <a:off x="5492869" y="0"/>
            <a:ext cx="3651130" cy="2571750"/>
          </a:xfrm>
          <a:prstGeom prst="rect">
            <a:avLst/>
          </a:prstGeom>
          <a:solidFill>
            <a:srgbClr val="BFBFBF"/>
          </a:solidFill>
          <a:ln>
            <a:noFill/>
          </a:ln>
        </p:spPr>
      </p:sp>
      <p:sp>
        <p:nvSpPr>
          <p:cNvPr id="259" name="Google Shape;259;p72"/>
          <p:cNvSpPr/>
          <p:nvPr>
            <p:ph idx="4" type="pic"/>
          </p:nvPr>
        </p:nvSpPr>
        <p:spPr>
          <a:xfrm>
            <a:off x="5492870" y="2685459"/>
            <a:ext cx="3651130" cy="2458041"/>
          </a:xfrm>
          <a:prstGeom prst="rect">
            <a:avLst/>
          </a:prstGeom>
          <a:solidFill>
            <a:srgbClr val="BFBFBF"/>
          </a:solidFill>
          <a:ln>
            <a:noFill/>
          </a:ln>
        </p:spPr>
      </p:sp>
      <p:sp>
        <p:nvSpPr>
          <p:cNvPr id="260" name="Google Shape;260;p72"/>
          <p:cNvSpPr/>
          <p:nvPr>
            <p:ph idx="5" type="pic"/>
          </p:nvPr>
        </p:nvSpPr>
        <p:spPr>
          <a:xfrm>
            <a:off x="3754506" y="0"/>
            <a:ext cx="1634987" cy="1635578"/>
          </a:xfrm>
          <a:prstGeom prst="rect">
            <a:avLst/>
          </a:prstGeom>
          <a:solidFill>
            <a:srgbClr val="BFBFBF"/>
          </a:solidFill>
          <a:ln>
            <a:noFill/>
          </a:ln>
        </p:spPr>
      </p:sp>
      <p:sp>
        <p:nvSpPr>
          <p:cNvPr id="261" name="Google Shape;261;p72"/>
          <p:cNvSpPr/>
          <p:nvPr>
            <p:ph idx="6" type="pic"/>
          </p:nvPr>
        </p:nvSpPr>
        <p:spPr>
          <a:xfrm>
            <a:off x="3754506" y="1755203"/>
            <a:ext cx="1634987" cy="1635578"/>
          </a:xfrm>
          <a:prstGeom prst="rect">
            <a:avLst/>
          </a:prstGeom>
          <a:solidFill>
            <a:srgbClr val="BFBFBF"/>
          </a:solidFill>
          <a:ln>
            <a:noFill/>
          </a:ln>
        </p:spPr>
      </p:sp>
      <p:sp>
        <p:nvSpPr>
          <p:cNvPr id="262" name="Google Shape;262;p72"/>
          <p:cNvSpPr/>
          <p:nvPr>
            <p:ph idx="7" type="pic"/>
          </p:nvPr>
        </p:nvSpPr>
        <p:spPr>
          <a:xfrm>
            <a:off x="3754506" y="3510407"/>
            <a:ext cx="1634987" cy="1635578"/>
          </a:xfrm>
          <a:prstGeom prst="rect">
            <a:avLst/>
          </a:prstGeom>
          <a:solidFill>
            <a:srgbClr val="BFBFBF"/>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8">
  <p:cSld name="1_28">
    <p:spTree>
      <p:nvGrpSpPr>
        <p:cNvPr id="263" name="Shape 263"/>
        <p:cNvGrpSpPr/>
        <p:nvPr/>
      </p:nvGrpSpPr>
      <p:grpSpPr>
        <a:xfrm>
          <a:off x="0" y="0"/>
          <a:ext cx="0" cy="0"/>
          <a:chOff x="0" y="0"/>
          <a:chExt cx="0" cy="0"/>
        </a:xfrm>
      </p:grpSpPr>
      <p:sp>
        <p:nvSpPr>
          <p:cNvPr id="264" name="Google Shape;264;p73"/>
          <p:cNvSpPr/>
          <p:nvPr>
            <p:ph idx="2" type="pic"/>
          </p:nvPr>
        </p:nvSpPr>
        <p:spPr>
          <a:xfrm>
            <a:off x="0" y="593272"/>
            <a:ext cx="9144000" cy="3956956"/>
          </a:xfrm>
          <a:prstGeom prst="rect">
            <a:avLst/>
          </a:prstGeom>
          <a:solidFill>
            <a:srgbClr val="BFBFBF"/>
          </a:solidFill>
          <a:ln>
            <a:noFill/>
          </a:ln>
        </p:spPr>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9">
  <p:cSld name="1_29">
    <p:spTree>
      <p:nvGrpSpPr>
        <p:cNvPr id="265" name="Shape 265"/>
        <p:cNvGrpSpPr/>
        <p:nvPr/>
      </p:nvGrpSpPr>
      <p:grpSpPr>
        <a:xfrm>
          <a:off x="0" y="0"/>
          <a:ext cx="0" cy="0"/>
          <a:chOff x="0" y="0"/>
          <a:chExt cx="0" cy="0"/>
        </a:xfrm>
      </p:grpSpPr>
      <p:sp>
        <p:nvSpPr>
          <p:cNvPr id="266" name="Google Shape;266;p74"/>
          <p:cNvSpPr/>
          <p:nvPr>
            <p:ph idx="2" type="pic"/>
          </p:nvPr>
        </p:nvSpPr>
        <p:spPr>
          <a:xfrm>
            <a:off x="680830" y="593272"/>
            <a:ext cx="7782339" cy="3956956"/>
          </a:xfrm>
          <a:prstGeom prst="rect">
            <a:avLst/>
          </a:prstGeom>
          <a:solidFill>
            <a:srgbClr val="BFBFBF"/>
          </a:solidFill>
          <a:ln>
            <a:noFill/>
          </a:ln>
        </p:spPr>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33">
  <p:cSld name="1_33">
    <p:spTree>
      <p:nvGrpSpPr>
        <p:cNvPr id="267" name="Shape 267"/>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34">
  <p:cSld name="1_34">
    <p:bg>
      <p:bgPr>
        <a:solidFill>
          <a:schemeClr val="dk2"/>
        </a:solidFill>
      </p:bgPr>
    </p:bg>
    <p:spTree>
      <p:nvGrpSpPr>
        <p:cNvPr id="268" name="Shape 268"/>
        <p:cNvGrpSpPr/>
        <p:nvPr/>
      </p:nvGrpSpPr>
      <p:grpSpPr>
        <a:xfrm>
          <a:off x="0" y="0"/>
          <a:ext cx="0" cy="0"/>
          <a:chOff x="0" y="0"/>
          <a:chExt cx="0" cy="0"/>
        </a:xfrm>
      </p:grpSpPr>
      <p:pic>
        <p:nvPicPr>
          <p:cNvPr id="269" name="Google Shape;269;p76"/>
          <p:cNvPicPr preferRelativeResize="0"/>
          <p:nvPr/>
        </p:nvPicPr>
        <p:blipFill rotWithShape="1">
          <a:blip r:embed="rId2">
            <a:alphaModFix/>
          </a:blip>
          <a:srcRect b="0" l="0" r="0" t="0"/>
          <a:stretch/>
        </p:blipFill>
        <p:spPr>
          <a:xfrm>
            <a:off x="516136" y="335288"/>
            <a:ext cx="1892498" cy="225099"/>
          </a:xfrm>
          <a:prstGeom prst="rect">
            <a:avLst/>
          </a:prstGeom>
          <a:noFill/>
          <a:ln>
            <a:noFill/>
          </a:ln>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42">
  <p:cSld name="1_42">
    <p:spTree>
      <p:nvGrpSpPr>
        <p:cNvPr id="270" name="Shape 270"/>
        <p:cNvGrpSpPr/>
        <p:nvPr/>
      </p:nvGrpSpPr>
      <p:grpSpPr>
        <a:xfrm>
          <a:off x="0" y="0"/>
          <a:ext cx="0" cy="0"/>
          <a:chOff x="0" y="0"/>
          <a:chExt cx="0" cy="0"/>
        </a:xfrm>
      </p:grpSpPr>
      <p:sp>
        <p:nvSpPr>
          <p:cNvPr id="271" name="Google Shape;271;p77"/>
          <p:cNvSpPr/>
          <p:nvPr>
            <p:ph idx="2" type="pic"/>
          </p:nvPr>
        </p:nvSpPr>
        <p:spPr>
          <a:xfrm>
            <a:off x="1511343" y="942383"/>
            <a:ext cx="1114721" cy="1114720"/>
          </a:xfrm>
          <a:prstGeom prst="ellipse">
            <a:avLst/>
          </a:prstGeom>
          <a:gradFill>
            <a:gsLst>
              <a:gs pos="0">
                <a:srgbClr val="D8D8D8"/>
              </a:gs>
              <a:gs pos="99000">
                <a:srgbClr val="BFBFBF"/>
              </a:gs>
              <a:gs pos="100000">
                <a:srgbClr val="BFBFBF"/>
              </a:gs>
            </a:gsLst>
            <a:lin ang="5400000" scaled="0"/>
          </a:gradFill>
          <a:ln>
            <a:noFill/>
          </a:ln>
        </p:spPr>
      </p:sp>
      <p:sp>
        <p:nvSpPr>
          <p:cNvPr id="272" name="Google Shape;272;p77"/>
          <p:cNvSpPr/>
          <p:nvPr>
            <p:ph idx="3" type="pic"/>
          </p:nvPr>
        </p:nvSpPr>
        <p:spPr>
          <a:xfrm>
            <a:off x="3240752" y="942383"/>
            <a:ext cx="1114721" cy="1114720"/>
          </a:xfrm>
          <a:prstGeom prst="ellipse">
            <a:avLst/>
          </a:prstGeom>
          <a:gradFill>
            <a:gsLst>
              <a:gs pos="0">
                <a:srgbClr val="D8D8D8"/>
              </a:gs>
              <a:gs pos="99000">
                <a:srgbClr val="BFBFBF"/>
              </a:gs>
              <a:gs pos="100000">
                <a:srgbClr val="BFBFBF"/>
              </a:gs>
            </a:gsLst>
            <a:lin ang="5400000" scaled="0"/>
          </a:gradFill>
          <a:ln>
            <a:noFill/>
          </a:ln>
        </p:spPr>
      </p:sp>
      <p:sp>
        <p:nvSpPr>
          <p:cNvPr id="273" name="Google Shape;273;p77"/>
          <p:cNvSpPr/>
          <p:nvPr>
            <p:ph idx="4" type="pic"/>
          </p:nvPr>
        </p:nvSpPr>
        <p:spPr>
          <a:xfrm>
            <a:off x="4970160" y="942383"/>
            <a:ext cx="1114721" cy="1114720"/>
          </a:xfrm>
          <a:prstGeom prst="ellipse">
            <a:avLst/>
          </a:prstGeom>
          <a:gradFill>
            <a:gsLst>
              <a:gs pos="0">
                <a:srgbClr val="D8D8D8"/>
              </a:gs>
              <a:gs pos="99000">
                <a:srgbClr val="BFBFBF"/>
              </a:gs>
              <a:gs pos="100000">
                <a:srgbClr val="BFBFBF"/>
              </a:gs>
            </a:gsLst>
            <a:lin ang="5400000" scaled="0"/>
          </a:gradFill>
          <a:ln>
            <a:noFill/>
          </a:ln>
        </p:spPr>
      </p:sp>
      <p:sp>
        <p:nvSpPr>
          <p:cNvPr id="274" name="Google Shape;274;p77"/>
          <p:cNvSpPr/>
          <p:nvPr>
            <p:ph idx="5" type="pic"/>
          </p:nvPr>
        </p:nvSpPr>
        <p:spPr>
          <a:xfrm>
            <a:off x="6699569" y="942383"/>
            <a:ext cx="1114721" cy="1114720"/>
          </a:xfrm>
          <a:prstGeom prst="ellipse">
            <a:avLst/>
          </a:prstGeom>
          <a:gradFill>
            <a:gsLst>
              <a:gs pos="0">
                <a:srgbClr val="D8D8D8"/>
              </a:gs>
              <a:gs pos="99000">
                <a:srgbClr val="BFBFBF"/>
              </a:gs>
              <a:gs pos="100000">
                <a:srgbClr val="BFBFBF"/>
              </a:gs>
            </a:gsLst>
            <a:lin ang="5400000" scaled="0"/>
          </a:gradFill>
          <a:ln>
            <a:noFill/>
          </a:ln>
        </p:spPr>
      </p:sp>
      <p:sp>
        <p:nvSpPr>
          <p:cNvPr id="275" name="Google Shape;275;p77"/>
          <p:cNvSpPr/>
          <p:nvPr>
            <p:ph idx="6" type="pic"/>
          </p:nvPr>
        </p:nvSpPr>
        <p:spPr>
          <a:xfrm>
            <a:off x="1511343" y="2910331"/>
            <a:ext cx="1114721" cy="1114720"/>
          </a:xfrm>
          <a:prstGeom prst="ellipse">
            <a:avLst/>
          </a:prstGeom>
          <a:gradFill>
            <a:gsLst>
              <a:gs pos="0">
                <a:srgbClr val="D8D8D8"/>
              </a:gs>
              <a:gs pos="99000">
                <a:srgbClr val="BFBFBF"/>
              </a:gs>
              <a:gs pos="100000">
                <a:srgbClr val="BFBFBF"/>
              </a:gs>
            </a:gsLst>
            <a:lin ang="5400000" scaled="0"/>
          </a:gradFill>
          <a:ln>
            <a:noFill/>
          </a:ln>
        </p:spPr>
      </p:sp>
      <p:sp>
        <p:nvSpPr>
          <p:cNvPr id="276" name="Google Shape;276;p77"/>
          <p:cNvSpPr/>
          <p:nvPr>
            <p:ph idx="7" type="pic"/>
          </p:nvPr>
        </p:nvSpPr>
        <p:spPr>
          <a:xfrm>
            <a:off x="3240752" y="2910331"/>
            <a:ext cx="1114721" cy="1114720"/>
          </a:xfrm>
          <a:prstGeom prst="ellipse">
            <a:avLst/>
          </a:prstGeom>
          <a:gradFill>
            <a:gsLst>
              <a:gs pos="0">
                <a:srgbClr val="D8D8D8"/>
              </a:gs>
              <a:gs pos="99000">
                <a:srgbClr val="BFBFBF"/>
              </a:gs>
              <a:gs pos="100000">
                <a:srgbClr val="BFBFBF"/>
              </a:gs>
            </a:gsLst>
            <a:lin ang="5400000" scaled="0"/>
          </a:gradFill>
          <a:ln>
            <a:noFill/>
          </a:ln>
        </p:spPr>
      </p:sp>
      <p:sp>
        <p:nvSpPr>
          <p:cNvPr id="277" name="Google Shape;277;p77"/>
          <p:cNvSpPr/>
          <p:nvPr>
            <p:ph idx="8" type="pic"/>
          </p:nvPr>
        </p:nvSpPr>
        <p:spPr>
          <a:xfrm>
            <a:off x="4970160" y="2910331"/>
            <a:ext cx="1114721" cy="1114720"/>
          </a:xfrm>
          <a:prstGeom prst="ellipse">
            <a:avLst/>
          </a:prstGeom>
          <a:gradFill>
            <a:gsLst>
              <a:gs pos="0">
                <a:srgbClr val="D8D8D8"/>
              </a:gs>
              <a:gs pos="99000">
                <a:srgbClr val="BFBFBF"/>
              </a:gs>
              <a:gs pos="100000">
                <a:srgbClr val="BFBFBF"/>
              </a:gs>
            </a:gsLst>
            <a:lin ang="5400000" scaled="0"/>
          </a:gradFill>
          <a:ln>
            <a:noFill/>
          </a:ln>
        </p:spPr>
      </p:sp>
      <p:sp>
        <p:nvSpPr>
          <p:cNvPr id="278" name="Google Shape;278;p77"/>
          <p:cNvSpPr/>
          <p:nvPr>
            <p:ph idx="9" type="pic"/>
          </p:nvPr>
        </p:nvSpPr>
        <p:spPr>
          <a:xfrm>
            <a:off x="6699569" y="2910331"/>
            <a:ext cx="1114721" cy="1114720"/>
          </a:xfrm>
          <a:prstGeom prst="ellipse">
            <a:avLst/>
          </a:prstGeom>
          <a:gradFill>
            <a:gsLst>
              <a:gs pos="0">
                <a:srgbClr val="D8D8D8"/>
              </a:gs>
              <a:gs pos="99000">
                <a:srgbClr val="BFBFBF"/>
              </a:gs>
              <a:gs pos="100000">
                <a:srgbClr val="BFBFBF"/>
              </a:gs>
            </a:gsLst>
            <a:lin ang="5400000" scaled="0"/>
          </a:gradFill>
          <a:ln>
            <a:noFill/>
          </a:ln>
        </p:spPr>
      </p:sp>
      <p:sp>
        <p:nvSpPr>
          <p:cNvPr id="279" name="Google Shape;279;p77"/>
          <p:cNvSpPr txBox="1"/>
          <p:nvPr/>
        </p:nvSpPr>
        <p:spPr>
          <a:xfrm>
            <a:off x="916953" y="593271"/>
            <a:ext cx="4153590" cy="126958"/>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i="0" lang="en" sz="600">
                <a:solidFill>
                  <a:schemeClr val="dk2"/>
                </a:solidFill>
                <a:latin typeface="Arial Black"/>
                <a:ea typeface="Arial Black"/>
                <a:cs typeface="Arial Black"/>
                <a:sym typeface="Arial Black"/>
              </a:rPr>
              <a:t>TEXAS</a:t>
            </a:r>
            <a:r>
              <a:rPr b="1" lang="en" sz="600">
                <a:solidFill>
                  <a:schemeClr val="dk2"/>
                </a:solidFill>
                <a:latin typeface="Arial"/>
                <a:ea typeface="Arial"/>
                <a:cs typeface="Arial"/>
                <a:sym typeface="Arial"/>
              </a:rPr>
              <a:t> ENGINEERING</a:t>
            </a:r>
            <a:endParaRPr sz="50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43">
  <p:cSld name="1_43">
    <p:spTree>
      <p:nvGrpSpPr>
        <p:cNvPr id="280" name="Shape 280"/>
        <p:cNvGrpSpPr/>
        <p:nvPr/>
      </p:nvGrpSpPr>
      <p:grpSpPr>
        <a:xfrm>
          <a:off x="0" y="0"/>
          <a:ext cx="0" cy="0"/>
          <a:chOff x="0" y="0"/>
          <a:chExt cx="0" cy="0"/>
        </a:xfrm>
      </p:grpSpPr>
      <p:sp>
        <p:nvSpPr>
          <p:cNvPr id="281" name="Google Shape;281;p78"/>
          <p:cNvSpPr/>
          <p:nvPr>
            <p:ph idx="2" type="pic"/>
          </p:nvPr>
        </p:nvSpPr>
        <p:spPr>
          <a:xfrm>
            <a:off x="1494235" y="1145332"/>
            <a:ext cx="1978952" cy="1978952"/>
          </a:xfrm>
          <a:prstGeom prst="ellipse">
            <a:avLst/>
          </a:prstGeom>
          <a:gradFill>
            <a:gsLst>
              <a:gs pos="0">
                <a:srgbClr val="D8D8D8"/>
              </a:gs>
              <a:gs pos="99000">
                <a:srgbClr val="BFBFBF"/>
              </a:gs>
              <a:gs pos="100000">
                <a:srgbClr val="BFBFBF"/>
              </a:gs>
            </a:gsLst>
            <a:lin ang="5400000" scaled="0"/>
          </a:gradFill>
          <a:ln>
            <a:noFill/>
          </a:ln>
        </p:spPr>
      </p:sp>
      <p:sp>
        <p:nvSpPr>
          <p:cNvPr id="282" name="Google Shape;282;p78"/>
          <p:cNvSpPr/>
          <p:nvPr>
            <p:ph idx="3" type="pic"/>
          </p:nvPr>
        </p:nvSpPr>
        <p:spPr>
          <a:xfrm>
            <a:off x="3849503" y="1145332"/>
            <a:ext cx="1978952" cy="1978952"/>
          </a:xfrm>
          <a:prstGeom prst="ellipse">
            <a:avLst/>
          </a:prstGeom>
          <a:gradFill>
            <a:gsLst>
              <a:gs pos="0">
                <a:srgbClr val="D8D8D8"/>
              </a:gs>
              <a:gs pos="99000">
                <a:srgbClr val="BFBFBF"/>
              </a:gs>
              <a:gs pos="100000">
                <a:srgbClr val="BFBFBF"/>
              </a:gs>
            </a:gsLst>
            <a:lin ang="5400000" scaled="0"/>
          </a:gradFill>
          <a:ln>
            <a:noFill/>
          </a:ln>
        </p:spPr>
      </p:sp>
      <p:sp>
        <p:nvSpPr>
          <p:cNvPr id="283" name="Google Shape;283;p78"/>
          <p:cNvSpPr/>
          <p:nvPr>
            <p:ph idx="4" type="pic"/>
          </p:nvPr>
        </p:nvSpPr>
        <p:spPr>
          <a:xfrm>
            <a:off x="6204771" y="1145332"/>
            <a:ext cx="1978952" cy="1978952"/>
          </a:xfrm>
          <a:prstGeom prst="ellipse">
            <a:avLst/>
          </a:prstGeom>
          <a:gradFill>
            <a:gsLst>
              <a:gs pos="0">
                <a:srgbClr val="D8D8D8"/>
              </a:gs>
              <a:gs pos="99000">
                <a:srgbClr val="BFBFBF"/>
              </a:gs>
              <a:gs pos="100000">
                <a:srgbClr val="BFBFBF"/>
              </a:gs>
            </a:gsLst>
            <a:lin ang="5400000" scaled="0"/>
          </a:gradFill>
          <a:ln>
            <a:noFill/>
          </a:ln>
        </p:spPr>
      </p:sp>
      <p:sp>
        <p:nvSpPr>
          <p:cNvPr id="284" name="Google Shape;284;p78"/>
          <p:cNvSpPr txBox="1"/>
          <p:nvPr/>
        </p:nvSpPr>
        <p:spPr>
          <a:xfrm>
            <a:off x="916953" y="593271"/>
            <a:ext cx="4153590" cy="126958"/>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i="0" lang="en" sz="600">
                <a:solidFill>
                  <a:schemeClr val="dk2"/>
                </a:solidFill>
                <a:latin typeface="Arial Black"/>
                <a:ea typeface="Arial Black"/>
                <a:cs typeface="Arial Black"/>
                <a:sym typeface="Arial Black"/>
              </a:rPr>
              <a:t>TEXAS</a:t>
            </a:r>
            <a:r>
              <a:rPr b="1" lang="en" sz="600">
                <a:solidFill>
                  <a:schemeClr val="dk2"/>
                </a:solidFill>
                <a:latin typeface="Arial"/>
                <a:ea typeface="Arial"/>
                <a:cs typeface="Arial"/>
                <a:sym typeface="Arial"/>
              </a:rPr>
              <a:t> ENGINEERING</a:t>
            </a:r>
            <a:endParaRPr sz="50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4">
  <p:cSld name="1_24">
    <p:spTree>
      <p:nvGrpSpPr>
        <p:cNvPr id="285" name="Shape 285"/>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rgbClr val="BF5700"/>
        </a:solidFill>
      </p:bgPr>
    </p:bg>
    <p:spTree>
      <p:nvGrpSpPr>
        <p:cNvPr id="286" name="Shape 286"/>
        <p:cNvGrpSpPr/>
        <p:nvPr/>
      </p:nvGrpSpPr>
      <p:grpSpPr>
        <a:xfrm>
          <a:off x="0" y="0"/>
          <a:ext cx="0" cy="0"/>
          <a:chOff x="0" y="0"/>
          <a:chExt cx="0" cy="0"/>
        </a:xfrm>
      </p:grpSpPr>
      <p:pic>
        <p:nvPicPr>
          <p:cNvPr id="287" name="Google Shape;287;p80"/>
          <p:cNvPicPr preferRelativeResize="0"/>
          <p:nvPr/>
        </p:nvPicPr>
        <p:blipFill rotWithShape="1">
          <a:blip r:embed="rId2">
            <a:alphaModFix/>
          </a:blip>
          <a:srcRect b="0" l="0" r="0" t="0"/>
          <a:stretch/>
        </p:blipFill>
        <p:spPr>
          <a:xfrm>
            <a:off x="2550941" y="2314851"/>
            <a:ext cx="4319704" cy="513798"/>
          </a:xfrm>
          <a:prstGeom prst="rect">
            <a:avLst/>
          </a:prstGeom>
          <a:noFill/>
          <a:ln>
            <a:noFill/>
          </a:ln>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3">
  <p:cSld name="1_23">
    <p:spTree>
      <p:nvGrpSpPr>
        <p:cNvPr id="288" name="Shape 288"/>
        <p:cNvGrpSpPr/>
        <p:nvPr/>
      </p:nvGrpSpPr>
      <p:grpSpPr>
        <a:xfrm>
          <a:off x="0" y="0"/>
          <a:ext cx="0" cy="0"/>
          <a:chOff x="0" y="0"/>
          <a:chExt cx="0" cy="0"/>
        </a:xfrm>
      </p:grpSpPr>
      <p:sp>
        <p:nvSpPr>
          <p:cNvPr id="289" name="Google Shape;289;p81"/>
          <p:cNvSpPr/>
          <p:nvPr>
            <p:ph idx="2" type="pic"/>
          </p:nvPr>
        </p:nvSpPr>
        <p:spPr>
          <a:xfrm>
            <a:off x="4211259" y="3351006"/>
            <a:ext cx="721483" cy="709574"/>
          </a:xfrm>
          <a:prstGeom prst="ellipse">
            <a:avLst/>
          </a:prstGeom>
          <a:solidFill>
            <a:srgbClr val="BFBFBF"/>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53.xml"/><Relationship Id="rId42" Type="http://schemas.openxmlformats.org/officeDocument/2006/relationships/slideLayout" Target="../slideLayouts/slideLayout55.xml"/><Relationship Id="rId41" Type="http://schemas.openxmlformats.org/officeDocument/2006/relationships/slideLayout" Target="../slideLayouts/slideLayout54.xml"/><Relationship Id="rId44" Type="http://schemas.openxmlformats.org/officeDocument/2006/relationships/slideLayout" Target="../slideLayouts/slideLayout57.xml"/><Relationship Id="rId43" Type="http://schemas.openxmlformats.org/officeDocument/2006/relationships/slideLayout" Target="../slideLayouts/slideLayout56.xml"/><Relationship Id="rId46" Type="http://schemas.openxmlformats.org/officeDocument/2006/relationships/slideLayout" Target="../slideLayouts/slideLayout59.xml"/><Relationship Id="rId45" Type="http://schemas.openxmlformats.org/officeDocument/2006/relationships/slideLayout" Target="../slideLayouts/slideLayout58.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48" Type="http://schemas.openxmlformats.org/officeDocument/2006/relationships/slideLayout" Target="../slideLayouts/slideLayout61.xml"/><Relationship Id="rId47" Type="http://schemas.openxmlformats.org/officeDocument/2006/relationships/slideLayout" Target="../slideLayouts/slideLayout60.xml"/><Relationship Id="rId49" Type="http://schemas.openxmlformats.org/officeDocument/2006/relationships/slideLayout" Target="../slideLayouts/slideLayout6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31" Type="http://schemas.openxmlformats.org/officeDocument/2006/relationships/slideLayout" Target="../slideLayouts/slideLayout44.xml"/><Relationship Id="rId30" Type="http://schemas.openxmlformats.org/officeDocument/2006/relationships/slideLayout" Target="../slideLayouts/slideLayout43.xml"/><Relationship Id="rId33" Type="http://schemas.openxmlformats.org/officeDocument/2006/relationships/slideLayout" Target="../slideLayouts/slideLayout46.xml"/><Relationship Id="rId32" Type="http://schemas.openxmlformats.org/officeDocument/2006/relationships/slideLayout" Target="../slideLayouts/slideLayout45.xml"/><Relationship Id="rId35" Type="http://schemas.openxmlformats.org/officeDocument/2006/relationships/slideLayout" Target="../slideLayouts/slideLayout48.xml"/><Relationship Id="rId34" Type="http://schemas.openxmlformats.org/officeDocument/2006/relationships/slideLayout" Target="../slideLayouts/slideLayout47.xml"/><Relationship Id="rId37" Type="http://schemas.openxmlformats.org/officeDocument/2006/relationships/slideLayout" Target="../slideLayouts/slideLayout50.xml"/><Relationship Id="rId36" Type="http://schemas.openxmlformats.org/officeDocument/2006/relationships/slideLayout" Target="../slideLayouts/slideLayout49.xml"/><Relationship Id="rId39" Type="http://schemas.openxmlformats.org/officeDocument/2006/relationships/slideLayout" Target="../slideLayouts/slideLayout52.xml"/><Relationship Id="rId38" Type="http://schemas.openxmlformats.org/officeDocument/2006/relationships/slideLayout" Target="../slideLayouts/slideLayout51.xml"/><Relationship Id="rId62" Type="http://schemas.openxmlformats.org/officeDocument/2006/relationships/slideLayout" Target="../slideLayouts/slideLayout75.xml"/><Relationship Id="rId61" Type="http://schemas.openxmlformats.org/officeDocument/2006/relationships/slideLayout" Target="../slideLayouts/slideLayout74.xml"/><Relationship Id="rId20" Type="http://schemas.openxmlformats.org/officeDocument/2006/relationships/slideLayout" Target="../slideLayouts/slideLayout33.xml"/><Relationship Id="rId64" Type="http://schemas.openxmlformats.org/officeDocument/2006/relationships/slideLayout" Target="../slideLayouts/slideLayout77.xml"/><Relationship Id="rId63" Type="http://schemas.openxmlformats.org/officeDocument/2006/relationships/slideLayout" Target="../slideLayouts/slideLayout76.xml"/><Relationship Id="rId22" Type="http://schemas.openxmlformats.org/officeDocument/2006/relationships/slideLayout" Target="../slideLayouts/slideLayout35.xml"/><Relationship Id="rId66" Type="http://schemas.openxmlformats.org/officeDocument/2006/relationships/theme" Target="../theme/theme2.xml"/><Relationship Id="rId21" Type="http://schemas.openxmlformats.org/officeDocument/2006/relationships/slideLayout" Target="../slideLayouts/slideLayout34.xml"/><Relationship Id="rId65" Type="http://schemas.openxmlformats.org/officeDocument/2006/relationships/slideLayout" Target="../slideLayouts/slideLayout78.xml"/><Relationship Id="rId24" Type="http://schemas.openxmlformats.org/officeDocument/2006/relationships/slideLayout" Target="../slideLayouts/slideLayout37.xml"/><Relationship Id="rId23" Type="http://schemas.openxmlformats.org/officeDocument/2006/relationships/slideLayout" Target="../slideLayouts/slideLayout36.xml"/><Relationship Id="rId60" Type="http://schemas.openxmlformats.org/officeDocument/2006/relationships/slideLayout" Target="../slideLayouts/slideLayout73.xml"/><Relationship Id="rId26" Type="http://schemas.openxmlformats.org/officeDocument/2006/relationships/slideLayout" Target="../slideLayouts/slideLayout39.xml"/><Relationship Id="rId25" Type="http://schemas.openxmlformats.org/officeDocument/2006/relationships/slideLayout" Target="../slideLayouts/slideLayout38.xml"/><Relationship Id="rId28" Type="http://schemas.openxmlformats.org/officeDocument/2006/relationships/slideLayout" Target="../slideLayouts/slideLayout41.xml"/><Relationship Id="rId27" Type="http://schemas.openxmlformats.org/officeDocument/2006/relationships/slideLayout" Target="../slideLayouts/slideLayout40.xml"/><Relationship Id="rId29" Type="http://schemas.openxmlformats.org/officeDocument/2006/relationships/slideLayout" Target="../slideLayouts/slideLayout42.xml"/><Relationship Id="rId51" Type="http://schemas.openxmlformats.org/officeDocument/2006/relationships/slideLayout" Target="../slideLayouts/slideLayout64.xml"/><Relationship Id="rId50" Type="http://schemas.openxmlformats.org/officeDocument/2006/relationships/slideLayout" Target="../slideLayouts/slideLayout63.xml"/><Relationship Id="rId53" Type="http://schemas.openxmlformats.org/officeDocument/2006/relationships/slideLayout" Target="../slideLayouts/slideLayout66.xml"/><Relationship Id="rId52" Type="http://schemas.openxmlformats.org/officeDocument/2006/relationships/slideLayout" Target="../slideLayouts/slideLayout65.xml"/><Relationship Id="rId11" Type="http://schemas.openxmlformats.org/officeDocument/2006/relationships/slideLayout" Target="../slideLayouts/slideLayout24.xml"/><Relationship Id="rId55" Type="http://schemas.openxmlformats.org/officeDocument/2006/relationships/slideLayout" Target="../slideLayouts/slideLayout68.xml"/><Relationship Id="rId10" Type="http://schemas.openxmlformats.org/officeDocument/2006/relationships/slideLayout" Target="../slideLayouts/slideLayout23.xml"/><Relationship Id="rId54" Type="http://schemas.openxmlformats.org/officeDocument/2006/relationships/slideLayout" Target="../slideLayouts/slideLayout67.xml"/><Relationship Id="rId13" Type="http://schemas.openxmlformats.org/officeDocument/2006/relationships/slideLayout" Target="../slideLayouts/slideLayout26.xml"/><Relationship Id="rId57" Type="http://schemas.openxmlformats.org/officeDocument/2006/relationships/slideLayout" Target="../slideLayouts/slideLayout70.xml"/><Relationship Id="rId12" Type="http://schemas.openxmlformats.org/officeDocument/2006/relationships/slideLayout" Target="../slideLayouts/slideLayout25.xml"/><Relationship Id="rId56" Type="http://schemas.openxmlformats.org/officeDocument/2006/relationships/slideLayout" Target="../slideLayouts/slideLayout69.xml"/><Relationship Id="rId15" Type="http://schemas.openxmlformats.org/officeDocument/2006/relationships/slideLayout" Target="../slideLayouts/slideLayout28.xml"/><Relationship Id="rId59" Type="http://schemas.openxmlformats.org/officeDocument/2006/relationships/slideLayout" Target="../slideLayouts/slideLayout72.xml"/><Relationship Id="rId14" Type="http://schemas.openxmlformats.org/officeDocument/2006/relationships/slideLayout" Target="../slideLayouts/slideLayout27.xml"/><Relationship Id="rId58" Type="http://schemas.openxmlformats.org/officeDocument/2006/relationships/slideLayout" Target="../slideLayouts/slideLayout71.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19" Type="http://schemas.openxmlformats.org/officeDocument/2006/relationships/slideLayout" Target="../slideLayouts/slideLayout32.xml"/><Relationship Id="rId1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hyperlink" Target="https://huggingface.co/bert-base-uncas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2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82"/>
          <p:cNvSpPr txBox="1"/>
          <p:nvPr/>
        </p:nvSpPr>
        <p:spPr>
          <a:xfrm>
            <a:off x="464095" y="1496514"/>
            <a:ext cx="5915100" cy="1314600"/>
          </a:xfrm>
          <a:prstGeom prst="rect">
            <a:avLst/>
          </a:prstGeom>
          <a:noFill/>
          <a:ln>
            <a:noFill/>
          </a:ln>
        </p:spPr>
        <p:txBody>
          <a:bodyPr anchorCtr="0" anchor="b" bIns="34275" lIns="68575" spcFirstLastPara="1" rIns="68575" wrap="square" tIns="34275">
            <a:noAutofit/>
          </a:bodyPr>
          <a:lstStyle/>
          <a:p>
            <a:pPr indent="0" lvl="0" marL="0" marR="0" rtl="0" algn="l">
              <a:lnSpc>
                <a:spcPct val="70000"/>
              </a:lnSpc>
              <a:spcBef>
                <a:spcPts val="0"/>
              </a:spcBef>
              <a:spcAft>
                <a:spcPts val="0"/>
              </a:spcAft>
              <a:buClr>
                <a:schemeClr val="lt1"/>
              </a:buClr>
              <a:buSzPts val="3600"/>
              <a:buFont typeface="Arial Black"/>
              <a:buNone/>
            </a:pPr>
            <a:r>
              <a:rPr b="1" lang="en" sz="3600">
                <a:solidFill>
                  <a:schemeClr val="lt1"/>
                </a:solidFill>
                <a:latin typeface="Arial Black"/>
                <a:ea typeface="Arial Black"/>
                <a:cs typeface="Arial Black"/>
                <a:sym typeface="Arial Black"/>
              </a:rPr>
              <a:t>Disaster Prediction from the Analysis of Twitter Tweets</a:t>
            </a:r>
            <a:endParaRPr sz="500"/>
          </a:p>
        </p:txBody>
      </p:sp>
      <p:cxnSp>
        <p:nvCxnSpPr>
          <p:cNvPr id="296" name="Google Shape;296;p82"/>
          <p:cNvCxnSpPr/>
          <p:nvPr/>
        </p:nvCxnSpPr>
        <p:spPr>
          <a:xfrm>
            <a:off x="533945" y="2886370"/>
            <a:ext cx="4723856" cy="0"/>
          </a:xfrm>
          <a:prstGeom prst="straightConnector1">
            <a:avLst/>
          </a:prstGeom>
          <a:noFill/>
          <a:ln cap="flat" cmpd="sng" w="19050">
            <a:solidFill>
              <a:schemeClr val="lt1"/>
            </a:solidFill>
            <a:prstDash val="solid"/>
            <a:miter lim="800000"/>
            <a:headEnd len="sm" w="sm" type="none"/>
            <a:tailEnd len="sm" w="sm" type="none"/>
          </a:ln>
        </p:spPr>
      </p:cxnSp>
      <p:sp>
        <p:nvSpPr>
          <p:cNvPr id="297" name="Google Shape;297;p82"/>
          <p:cNvSpPr txBox="1"/>
          <p:nvPr/>
        </p:nvSpPr>
        <p:spPr>
          <a:xfrm>
            <a:off x="464100" y="3043528"/>
            <a:ext cx="5025600" cy="6810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lang="en">
                <a:solidFill>
                  <a:schemeClr val="lt1"/>
                </a:solidFill>
              </a:rPr>
              <a:t>Data Science Laboratory Project</a:t>
            </a:r>
            <a:endParaRPr>
              <a:solidFill>
                <a:schemeClr val="lt1"/>
              </a:solidFill>
            </a:endParaRPr>
          </a:p>
          <a:p>
            <a:pPr indent="0" lvl="0" marL="0" marR="0" rtl="0" algn="l">
              <a:spcBef>
                <a:spcPts val="0"/>
              </a:spcBef>
              <a:spcAft>
                <a:spcPts val="0"/>
              </a:spcAft>
              <a:buNone/>
            </a:pPr>
            <a:r>
              <a:rPr lang="en">
                <a:solidFill>
                  <a:schemeClr val="lt1"/>
                </a:solidFill>
              </a:rPr>
              <a:t>EE 460J</a:t>
            </a:r>
            <a:endParaRPr>
              <a:solidFill>
                <a:schemeClr val="lt1"/>
              </a:solidFill>
            </a:endParaRPr>
          </a:p>
          <a:p>
            <a:pPr indent="0" lvl="0" marL="0" marR="0" rtl="0" algn="l">
              <a:spcBef>
                <a:spcPts val="0"/>
              </a:spcBef>
              <a:spcAft>
                <a:spcPts val="0"/>
              </a:spcAft>
              <a:buNone/>
            </a:pPr>
            <a:r>
              <a:t/>
            </a:r>
            <a:endParaRPr>
              <a:solidFill>
                <a:schemeClr val="lt1"/>
              </a:solidFill>
            </a:endParaRPr>
          </a:p>
        </p:txBody>
      </p:sp>
      <p:grpSp>
        <p:nvGrpSpPr>
          <p:cNvPr id="298" name="Google Shape;298;p82"/>
          <p:cNvGrpSpPr/>
          <p:nvPr/>
        </p:nvGrpSpPr>
        <p:grpSpPr>
          <a:xfrm>
            <a:off x="8915400" y="0"/>
            <a:ext cx="228600" cy="5143500"/>
            <a:chOff x="23774400" y="0"/>
            <a:chExt cx="609600" cy="13716000"/>
          </a:xfrm>
        </p:grpSpPr>
        <p:sp>
          <p:nvSpPr>
            <p:cNvPr id="299" name="Google Shape;299;p82"/>
            <p:cNvSpPr/>
            <p:nvPr/>
          </p:nvSpPr>
          <p:spPr>
            <a:xfrm>
              <a:off x="23774400" y="0"/>
              <a:ext cx="609600" cy="11176000"/>
            </a:xfrm>
            <a:prstGeom prst="rect">
              <a:avLst/>
            </a:prstGeom>
            <a:solidFill>
              <a:schemeClr val="accent1"/>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00" name="Google Shape;300;p82"/>
            <p:cNvSpPr/>
            <p:nvPr/>
          </p:nvSpPr>
          <p:spPr>
            <a:xfrm>
              <a:off x="23774400" y="11176000"/>
              <a:ext cx="609600" cy="2540000"/>
            </a:xfrm>
            <a:prstGeom prst="rect">
              <a:avLst/>
            </a:prstGeom>
            <a:solidFill>
              <a:schemeClr val="accent2"/>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301" name="Google Shape;301;p82"/>
          <p:cNvSpPr txBox="1"/>
          <p:nvPr/>
        </p:nvSpPr>
        <p:spPr>
          <a:xfrm>
            <a:off x="464095" y="4505667"/>
            <a:ext cx="4063456" cy="28854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800">
                <a:solidFill>
                  <a:schemeClr val="lt1"/>
                </a:solidFill>
                <a:latin typeface="Arial Black"/>
                <a:ea typeface="Arial Black"/>
                <a:cs typeface="Arial Black"/>
                <a:sym typeface="Arial Black"/>
              </a:rPr>
              <a:t>PRESENTER OR SPEAKER NAME</a:t>
            </a:r>
            <a:endParaRPr sz="500"/>
          </a:p>
          <a:p>
            <a:pPr indent="0" lvl="0" marL="0" marR="0" rtl="0" algn="l">
              <a:spcBef>
                <a:spcPts val="0"/>
              </a:spcBef>
              <a:spcAft>
                <a:spcPts val="0"/>
              </a:spcAft>
              <a:buNone/>
            </a:pPr>
            <a:r>
              <a:rPr lang="en" sz="800">
                <a:solidFill>
                  <a:schemeClr val="lt1"/>
                </a:solidFill>
                <a:latin typeface="Arial"/>
                <a:ea typeface="Arial"/>
                <a:cs typeface="Arial"/>
                <a:sym typeface="Arial"/>
              </a:rPr>
              <a:t>Position/Role, The University of Texas at Austin</a:t>
            </a:r>
            <a:endParaRPr sz="500"/>
          </a:p>
        </p:txBody>
      </p:sp>
      <p:sp>
        <p:nvSpPr>
          <p:cNvPr id="302" name="Google Shape;302;p82"/>
          <p:cNvSpPr txBox="1"/>
          <p:nvPr/>
        </p:nvSpPr>
        <p:spPr>
          <a:xfrm>
            <a:off x="5823150" y="2981175"/>
            <a:ext cx="259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3" name="Google Shape;303;p82"/>
          <p:cNvSpPr txBox="1"/>
          <p:nvPr/>
        </p:nvSpPr>
        <p:spPr>
          <a:xfrm>
            <a:off x="5455950" y="2302800"/>
            <a:ext cx="3327000" cy="284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rPr>
              <a:t>Submitted by:</a:t>
            </a:r>
            <a:endParaRPr sz="1100">
              <a:solidFill>
                <a:schemeClr val="lt1"/>
              </a:solidFill>
            </a:endParaRPr>
          </a:p>
          <a:p>
            <a:pPr indent="0" lvl="0" marL="0" rtl="0" algn="l">
              <a:lnSpc>
                <a:spcPct val="115000"/>
              </a:lnSpc>
              <a:spcBef>
                <a:spcPts val="1200"/>
              </a:spcBef>
              <a:spcAft>
                <a:spcPts val="0"/>
              </a:spcAft>
              <a:buNone/>
            </a:pPr>
            <a:r>
              <a:rPr lang="en" sz="1100">
                <a:solidFill>
                  <a:schemeClr val="lt1"/>
                </a:solidFill>
              </a:rPr>
              <a:t>Abhishek Sharma (as222467)</a:t>
            </a:r>
            <a:endParaRPr sz="1100">
              <a:solidFill>
                <a:schemeClr val="lt1"/>
              </a:solidFill>
            </a:endParaRPr>
          </a:p>
          <a:p>
            <a:pPr indent="0" lvl="0" marL="0" rtl="0" algn="l">
              <a:lnSpc>
                <a:spcPct val="115000"/>
              </a:lnSpc>
              <a:spcBef>
                <a:spcPts val="1200"/>
              </a:spcBef>
              <a:spcAft>
                <a:spcPts val="0"/>
              </a:spcAft>
              <a:buNone/>
            </a:pPr>
            <a:r>
              <a:rPr lang="en" sz="1100">
                <a:solidFill>
                  <a:schemeClr val="lt1"/>
                </a:solidFill>
              </a:rPr>
              <a:t>Anirudh Muralidharan (am223859)</a:t>
            </a:r>
            <a:endParaRPr sz="1100">
              <a:solidFill>
                <a:schemeClr val="lt1"/>
              </a:solidFill>
            </a:endParaRPr>
          </a:p>
          <a:p>
            <a:pPr indent="0" lvl="0" marL="0" rtl="0" algn="l">
              <a:lnSpc>
                <a:spcPct val="115000"/>
              </a:lnSpc>
              <a:spcBef>
                <a:spcPts val="1200"/>
              </a:spcBef>
              <a:spcAft>
                <a:spcPts val="0"/>
              </a:spcAft>
              <a:buNone/>
            </a:pPr>
            <a:r>
              <a:rPr lang="en" sz="1100">
                <a:solidFill>
                  <a:schemeClr val="lt1"/>
                </a:solidFill>
              </a:rPr>
              <a:t>Austin Taack (act2667)</a:t>
            </a:r>
            <a:endParaRPr sz="1100">
              <a:solidFill>
                <a:schemeClr val="lt1"/>
              </a:solidFill>
            </a:endParaRPr>
          </a:p>
          <a:p>
            <a:pPr indent="0" lvl="0" marL="0" rtl="0" algn="l">
              <a:lnSpc>
                <a:spcPct val="115000"/>
              </a:lnSpc>
              <a:spcBef>
                <a:spcPts val="1200"/>
              </a:spcBef>
              <a:spcAft>
                <a:spcPts val="0"/>
              </a:spcAft>
              <a:buNone/>
            </a:pPr>
            <a:r>
              <a:rPr lang="en" sz="1100">
                <a:solidFill>
                  <a:schemeClr val="lt1"/>
                </a:solidFill>
              </a:rPr>
              <a:t>Aupal Mondal (am87383)</a:t>
            </a:r>
            <a:endParaRPr sz="1100">
              <a:solidFill>
                <a:schemeClr val="lt1"/>
              </a:solidFill>
            </a:endParaRPr>
          </a:p>
          <a:p>
            <a:pPr indent="0" lvl="0" marL="0" rtl="0" algn="l">
              <a:lnSpc>
                <a:spcPct val="115000"/>
              </a:lnSpc>
              <a:spcBef>
                <a:spcPts val="1200"/>
              </a:spcBef>
              <a:spcAft>
                <a:spcPts val="0"/>
              </a:spcAft>
              <a:buNone/>
            </a:pPr>
            <a:r>
              <a:rPr lang="en" sz="1100">
                <a:solidFill>
                  <a:schemeClr val="lt1"/>
                </a:solidFill>
              </a:rPr>
              <a:t>Saptarshi Mondal (sm72999)</a:t>
            </a:r>
            <a:endParaRPr sz="1100">
              <a:solidFill>
                <a:schemeClr val="lt1"/>
              </a:solidFill>
            </a:endParaRPr>
          </a:p>
          <a:p>
            <a:pPr indent="0" lvl="0" marL="0" rtl="0" algn="l">
              <a:lnSpc>
                <a:spcPct val="115000"/>
              </a:lnSpc>
              <a:spcBef>
                <a:spcPts val="1200"/>
              </a:spcBef>
              <a:spcAft>
                <a:spcPts val="0"/>
              </a:spcAft>
              <a:buNone/>
            </a:pPr>
            <a:r>
              <a:rPr lang="en" sz="1100">
                <a:solidFill>
                  <a:schemeClr val="lt1"/>
                </a:solidFill>
              </a:rPr>
              <a:t>Soorya Sriram (s9623)</a:t>
            </a:r>
            <a:endParaRPr sz="800"/>
          </a:p>
          <a:p>
            <a:pPr indent="0" lvl="0" marL="0" rtl="0" algn="l">
              <a:spcBef>
                <a:spcPts val="1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91"/>
          <p:cNvSpPr txBox="1"/>
          <p:nvPr/>
        </p:nvSpPr>
        <p:spPr>
          <a:xfrm>
            <a:off x="924927" y="1310835"/>
            <a:ext cx="4486800" cy="3888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Voting Classifier</a:t>
            </a:r>
            <a:endParaRPr sz="500"/>
          </a:p>
        </p:txBody>
      </p:sp>
      <p:pic>
        <p:nvPicPr>
          <p:cNvPr id="372" name="Google Shape;372;p91"/>
          <p:cNvPicPr preferRelativeResize="0"/>
          <p:nvPr/>
        </p:nvPicPr>
        <p:blipFill>
          <a:blip r:embed="rId3">
            <a:alphaModFix/>
          </a:blip>
          <a:stretch>
            <a:fillRect/>
          </a:stretch>
        </p:blipFill>
        <p:spPr>
          <a:xfrm>
            <a:off x="2054450" y="1852025"/>
            <a:ext cx="5035099" cy="1980050"/>
          </a:xfrm>
          <a:prstGeom prst="rect">
            <a:avLst/>
          </a:prstGeom>
          <a:noFill/>
          <a:ln>
            <a:noFill/>
          </a:ln>
        </p:spPr>
      </p:pic>
      <p:sp>
        <p:nvSpPr>
          <p:cNvPr id="373" name="Google Shape;373;p91"/>
          <p:cNvSpPr txBox="1"/>
          <p:nvPr/>
        </p:nvSpPr>
        <p:spPr>
          <a:xfrm>
            <a:off x="867100" y="3984475"/>
            <a:ext cx="712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Dataset -&gt; Fit and </a:t>
            </a:r>
            <a:r>
              <a:rPr lang="en"/>
              <a:t>predict</a:t>
            </a:r>
            <a:r>
              <a:rPr lang="en"/>
              <a:t> using estimators -&gt; Soft/Hard Voting -&gt; Final Predictions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92"/>
          <p:cNvSpPr txBox="1"/>
          <p:nvPr/>
        </p:nvSpPr>
        <p:spPr>
          <a:xfrm>
            <a:off x="924927" y="1310835"/>
            <a:ext cx="4486800" cy="3888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Implementation</a:t>
            </a:r>
            <a:endParaRPr sz="500"/>
          </a:p>
        </p:txBody>
      </p:sp>
      <p:sp>
        <p:nvSpPr>
          <p:cNvPr id="379" name="Google Shape;379;p92"/>
          <p:cNvSpPr txBox="1"/>
          <p:nvPr/>
        </p:nvSpPr>
        <p:spPr>
          <a:xfrm>
            <a:off x="990300" y="2120800"/>
            <a:ext cx="7163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Our estimators were </a:t>
            </a:r>
            <a:r>
              <a:rPr b="1" lang="en"/>
              <a:t>XGBoost, CatBoost,</a:t>
            </a:r>
            <a:r>
              <a:rPr lang="en"/>
              <a:t> and </a:t>
            </a:r>
            <a:r>
              <a:rPr b="1" lang="en"/>
              <a:t>NaiveBayes</a:t>
            </a:r>
            <a:r>
              <a:rPr lang="en"/>
              <a:t>.</a:t>
            </a:r>
            <a:br>
              <a:rPr lang="en"/>
            </a:br>
            <a:endParaRPr/>
          </a:p>
          <a:p>
            <a:pPr indent="-317500" lvl="0" marL="457200" rtl="0" algn="l">
              <a:spcBef>
                <a:spcPts val="0"/>
              </a:spcBef>
              <a:spcAft>
                <a:spcPts val="0"/>
              </a:spcAft>
              <a:buSzPts val="1400"/>
              <a:buChar char="●"/>
            </a:pPr>
            <a:r>
              <a:rPr lang="en"/>
              <a:t>We used </a:t>
            </a:r>
            <a:r>
              <a:rPr b="1" lang="en"/>
              <a:t>randomized grid search</a:t>
            </a:r>
            <a:r>
              <a:rPr lang="en"/>
              <a:t> to find best hyper-parameters for the models.</a:t>
            </a:r>
            <a:br>
              <a:rPr lang="en"/>
            </a:br>
            <a:endParaRPr/>
          </a:p>
          <a:p>
            <a:pPr indent="-317500" lvl="0" marL="457200" rtl="0" algn="l">
              <a:spcBef>
                <a:spcPts val="0"/>
              </a:spcBef>
              <a:spcAft>
                <a:spcPts val="0"/>
              </a:spcAft>
              <a:buSzPts val="1400"/>
              <a:buChar char="●"/>
            </a:pPr>
            <a:r>
              <a:rPr lang="en"/>
              <a:t>We used </a:t>
            </a:r>
            <a:r>
              <a:rPr b="1" lang="en"/>
              <a:t>soft voting</a:t>
            </a:r>
            <a:r>
              <a:rPr lang="en"/>
              <a:t> to make the final prediction.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93"/>
          <p:cNvSpPr txBox="1"/>
          <p:nvPr/>
        </p:nvSpPr>
        <p:spPr>
          <a:xfrm>
            <a:off x="924927" y="1310835"/>
            <a:ext cx="4486800" cy="3888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Baseline scores</a:t>
            </a:r>
            <a:endParaRPr sz="500"/>
          </a:p>
        </p:txBody>
      </p:sp>
      <p:pic>
        <p:nvPicPr>
          <p:cNvPr id="385" name="Google Shape;385;p93"/>
          <p:cNvPicPr preferRelativeResize="0"/>
          <p:nvPr/>
        </p:nvPicPr>
        <p:blipFill rotWithShape="1">
          <a:blip r:embed="rId3">
            <a:alphaModFix/>
          </a:blip>
          <a:srcRect b="19222" l="0" r="0" t="7853"/>
          <a:stretch/>
        </p:blipFill>
        <p:spPr>
          <a:xfrm>
            <a:off x="924925" y="2026177"/>
            <a:ext cx="3427474" cy="1526100"/>
          </a:xfrm>
          <a:prstGeom prst="rect">
            <a:avLst/>
          </a:prstGeom>
          <a:noFill/>
          <a:ln>
            <a:noFill/>
          </a:ln>
        </p:spPr>
      </p:pic>
      <p:sp>
        <p:nvSpPr>
          <p:cNvPr id="386" name="Google Shape;386;p93"/>
          <p:cNvSpPr txBox="1"/>
          <p:nvPr/>
        </p:nvSpPr>
        <p:spPr>
          <a:xfrm>
            <a:off x="924925" y="3662800"/>
            <a:ext cx="361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Training dataset</a:t>
            </a:r>
            <a:endParaRPr/>
          </a:p>
        </p:txBody>
      </p:sp>
      <p:sp>
        <p:nvSpPr>
          <p:cNvPr id="387" name="Google Shape;387;p93"/>
          <p:cNvSpPr txBox="1"/>
          <p:nvPr/>
        </p:nvSpPr>
        <p:spPr>
          <a:xfrm>
            <a:off x="4768450" y="3662800"/>
            <a:ext cx="345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Scraped dataset</a:t>
            </a:r>
            <a:endParaRPr/>
          </a:p>
        </p:txBody>
      </p:sp>
      <p:pic>
        <p:nvPicPr>
          <p:cNvPr id="388" name="Google Shape;388;p93"/>
          <p:cNvPicPr preferRelativeResize="0"/>
          <p:nvPr/>
        </p:nvPicPr>
        <p:blipFill rotWithShape="1">
          <a:blip r:embed="rId4">
            <a:alphaModFix/>
          </a:blip>
          <a:srcRect b="0" l="0" r="0" t="33919"/>
          <a:stretch/>
        </p:blipFill>
        <p:spPr>
          <a:xfrm>
            <a:off x="4892875" y="2026175"/>
            <a:ext cx="3208975" cy="1526100"/>
          </a:xfrm>
          <a:prstGeom prst="rect">
            <a:avLst/>
          </a:prstGeom>
          <a:noFill/>
          <a:ln>
            <a:noFill/>
          </a:ln>
        </p:spPr>
      </p:pic>
      <p:pic>
        <p:nvPicPr>
          <p:cNvPr id="389" name="Google Shape;389;p93"/>
          <p:cNvPicPr preferRelativeResize="0"/>
          <p:nvPr/>
        </p:nvPicPr>
        <p:blipFill rotWithShape="1">
          <a:blip r:embed="rId5">
            <a:alphaModFix/>
          </a:blip>
          <a:srcRect b="72113" l="0" r="0" t="0"/>
          <a:stretch/>
        </p:blipFill>
        <p:spPr>
          <a:xfrm>
            <a:off x="206387" y="4063000"/>
            <a:ext cx="8731225" cy="737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94"/>
          <p:cNvSpPr txBox="1"/>
          <p:nvPr/>
        </p:nvSpPr>
        <p:spPr>
          <a:xfrm>
            <a:off x="924927" y="1310835"/>
            <a:ext cx="4486800" cy="3888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LSTM </a:t>
            </a:r>
            <a:endParaRPr sz="500"/>
          </a:p>
        </p:txBody>
      </p:sp>
      <p:sp>
        <p:nvSpPr>
          <p:cNvPr id="395" name="Google Shape;395;p94"/>
          <p:cNvSpPr txBox="1"/>
          <p:nvPr/>
        </p:nvSpPr>
        <p:spPr>
          <a:xfrm>
            <a:off x="1034600" y="1911575"/>
            <a:ext cx="7999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Long short-term memory (LSTM) is an artificial neural network specially designed to avoid problems where there is usually long term dependency.</a:t>
            </a:r>
            <a:endParaRPr/>
          </a:p>
          <a:p>
            <a:pPr indent="-317500" lvl="0" marL="457200" rtl="0" algn="l">
              <a:spcBef>
                <a:spcPts val="0"/>
              </a:spcBef>
              <a:spcAft>
                <a:spcPts val="0"/>
              </a:spcAft>
              <a:buSzPts val="1400"/>
              <a:buChar char="●"/>
            </a:pPr>
            <a:r>
              <a:rPr lang="en"/>
              <a:t>A common LSTM unit is composed of a cell, an input gate, an output gate and a forget gate.</a:t>
            </a:r>
            <a:endParaRPr/>
          </a:p>
          <a:p>
            <a:pPr indent="-317500" lvl="0" marL="457200" rtl="0" algn="l">
              <a:spcBef>
                <a:spcPts val="0"/>
              </a:spcBef>
              <a:spcAft>
                <a:spcPts val="0"/>
              </a:spcAft>
              <a:buSzPts val="1400"/>
              <a:buChar char="●"/>
            </a:pPr>
            <a:r>
              <a:rPr lang="en"/>
              <a:t>A LSTM usually has 4 neural network layers and 3 gates.</a:t>
            </a:r>
            <a:endParaRPr/>
          </a:p>
        </p:txBody>
      </p:sp>
      <p:sp>
        <p:nvSpPr>
          <p:cNvPr id="396" name="Google Shape;396;p94"/>
          <p:cNvSpPr txBox="1"/>
          <p:nvPr/>
        </p:nvSpPr>
        <p:spPr>
          <a:xfrm>
            <a:off x="1034600" y="3328075"/>
            <a:ext cx="79992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Used GLoVE for word vectorization to be passed as input to the LSTM model.</a:t>
            </a:r>
            <a:endParaRPr/>
          </a:p>
          <a:p>
            <a:pPr indent="-317500" lvl="0" marL="457200" rtl="0" algn="l">
              <a:spcBef>
                <a:spcPts val="0"/>
              </a:spcBef>
              <a:spcAft>
                <a:spcPts val="0"/>
              </a:spcAft>
              <a:buSzPts val="1400"/>
              <a:buChar char="●"/>
            </a:pPr>
            <a:r>
              <a:rPr lang="en"/>
              <a:t>Built a RNN consisting of 2 layers with the learning rate and the number of epochs as 1e-5 and 400 respectively.</a:t>
            </a:r>
            <a:endParaRPr/>
          </a:p>
          <a:p>
            <a:pPr indent="-317500" lvl="0" marL="457200" rtl="0" algn="l">
              <a:spcBef>
                <a:spcPts val="0"/>
              </a:spcBef>
              <a:spcAft>
                <a:spcPts val="0"/>
              </a:spcAft>
              <a:buSzPts val="1400"/>
              <a:buChar char="●"/>
            </a:pPr>
            <a:r>
              <a:rPr lang="en"/>
              <a:t>64 was chosen as the hidden_size parameter to the RNN which usually </a:t>
            </a:r>
            <a:r>
              <a:rPr lang="en"/>
              <a:t>describes</a:t>
            </a:r>
            <a:r>
              <a:rPr lang="en"/>
              <a:t> the number of features in the hidden state.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95"/>
          <p:cNvSpPr txBox="1"/>
          <p:nvPr/>
        </p:nvSpPr>
        <p:spPr>
          <a:xfrm>
            <a:off x="924927" y="1310835"/>
            <a:ext cx="4486800" cy="3888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LSTM </a:t>
            </a:r>
            <a:endParaRPr sz="500"/>
          </a:p>
        </p:txBody>
      </p:sp>
      <p:sp>
        <p:nvSpPr>
          <p:cNvPr id="402" name="Google Shape;402;p95"/>
          <p:cNvSpPr txBox="1"/>
          <p:nvPr/>
        </p:nvSpPr>
        <p:spPr>
          <a:xfrm>
            <a:off x="1034600" y="1911575"/>
            <a:ext cx="79992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LSTM model ran for 121 epochs out of a possible 400 epochs due to the early stopping criteria set. </a:t>
            </a:r>
            <a:endParaRPr/>
          </a:p>
          <a:p>
            <a:pPr indent="-317500" lvl="0" marL="457200" rtl="0" algn="l">
              <a:spcBef>
                <a:spcPts val="0"/>
              </a:spcBef>
              <a:spcAft>
                <a:spcPts val="0"/>
              </a:spcAft>
              <a:buSzPts val="1400"/>
              <a:buChar char="●"/>
            </a:pPr>
            <a:r>
              <a:rPr lang="en"/>
              <a:t>The maximum training accuracy achieved was 82.36% and the maximum validation accuracy that we achieved was 79.60%. </a:t>
            </a:r>
            <a:endParaRPr/>
          </a:p>
          <a:p>
            <a:pPr indent="-317500" lvl="0" marL="457200" rtl="0" algn="l">
              <a:spcBef>
                <a:spcPts val="0"/>
              </a:spcBef>
              <a:spcAft>
                <a:spcPts val="0"/>
              </a:spcAft>
              <a:buSzPts val="1400"/>
              <a:buChar char="●"/>
            </a:pPr>
            <a:r>
              <a:rPr lang="en"/>
              <a:t>Submitting this model on Kaggle yielded a score of 0.79068. </a:t>
            </a:r>
            <a:r>
              <a:rPr lang="en"/>
              <a:t>The confusion matrix for the scraped dataset from the LSTM model is shown below:</a:t>
            </a:r>
            <a:endParaRPr/>
          </a:p>
          <a:p>
            <a:pPr indent="0" lvl="0" marL="457200" rtl="0" algn="l">
              <a:spcBef>
                <a:spcPts val="0"/>
              </a:spcBef>
              <a:spcAft>
                <a:spcPts val="0"/>
              </a:spcAft>
              <a:buNone/>
            </a:pPr>
            <a:r>
              <a:t/>
            </a:r>
            <a:endParaRPr/>
          </a:p>
        </p:txBody>
      </p:sp>
      <p:pic>
        <p:nvPicPr>
          <p:cNvPr id="403" name="Google Shape;403;p95"/>
          <p:cNvPicPr preferRelativeResize="0"/>
          <p:nvPr/>
        </p:nvPicPr>
        <p:blipFill>
          <a:blip r:embed="rId3">
            <a:alphaModFix/>
          </a:blip>
          <a:stretch>
            <a:fillRect/>
          </a:stretch>
        </p:blipFill>
        <p:spPr>
          <a:xfrm>
            <a:off x="2264175" y="3350300"/>
            <a:ext cx="5079600" cy="169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96"/>
          <p:cNvSpPr txBox="1"/>
          <p:nvPr/>
        </p:nvSpPr>
        <p:spPr>
          <a:xfrm>
            <a:off x="924927" y="1310835"/>
            <a:ext cx="4486800" cy="3888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Bi</a:t>
            </a:r>
            <a:r>
              <a:rPr b="1" lang="en" sz="2300">
                <a:solidFill>
                  <a:schemeClr val="dk1"/>
                </a:solidFill>
                <a:latin typeface="Arial Black"/>
                <a:ea typeface="Arial Black"/>
                <a:cs typeface="Arial Black"/>
                <a:sym typeface="Arial Black"/>
              </a:rPr>
              <a:t>LSTM </a:t>
            </a:r>
            <a:endParaRPr sz="500"/>
          </a:p>
        </p:txBody>
      </p:sp>
      <p:sp>
        <p:nvSpPr>
          <p:cNvPr id="409" name="Google Shape;409;p96"/>
          <p:cNvSpPr txBox="1"/>
          <p:nvPr/>
        </p:nvSpPr>
        <p:spPr>
          <a:xfrm>
            <a:off x="1034600" y="1911575"/>
            <a:ext cx="79992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For implementing the Bi-directional LSTM model, the same hyperparameters were used with a few changes to the initial LSTM model. </a:t>
            </a:r>
            <a:endParaRPr/>
          </a:p>
          <a:p>
            <a:pPr indent="-317500" lvl="0" marL="457200" rtl="0" algn="l">
              <a:spcBef>
                <a:spcPts val="0"/>
              </a:spcBef>
              <a:spcAft>
                <a:spcPts val="0"/>
              </a:spcAft>
              <a:buSzPts val="1400"/>
              <a:buChar char="●"/>
            </a:pPr>
            <a:r>
              <a:rPr lang="en"/>
              <a:t>The LSTM model was transformed into a bi-directional LSTM model using the following syntax: </a:t>
            </a:r>
            <a:r>
              <a:rPr i="1" lang="en"/>
              <a:t>bidirectional = True</a:t>
            </a:r>
            <a:r>
              <a:rPr lang="en"/>
              <a:t> while initializing the neural network. </a:t>
            </a:r>
            <a:endParaRPr/>
          </a:p>
          <a:p>
            <a:pPr indent="-317500" lvl="0" marL="457200" rtl="0" algn="l">
              <a:spcBef>
                <a:spcPts val="0"/>
              </a:spcBef>
              <a:spcAft>
                <a:spcPts val="0"/>
              </a:spcAft>
              <a:buSzPts val="1400"/>
              <a:buChar char="●"/>
            </a:pPr>
            <a:r>
              <a:rPr lang="en"/>
              <a:t>We made use of  the same stopping criteria and the optimizer (Adam) implemented in the LSTM model and utilized it in the BiLSTM model.</a:t>
            </a:r>
            <a:endParaRPr/>
          </a:p>
          <a:p>
            <a:pPr indent="-317500" lvl="0" marL="457200" rtl="0" algn="l">
              <a:spcBef>
                <a:spcPts val="0"/>
              </a:spcBef>
              <a:spcAft>
                <a:spcPts val="0"/>
              </a:spcAft>
              <a:buSzPts val="1400"/>
              <a:buChar char="●"/>
            </a:pPr>
            <a:r>
              <a:rPr lang="en"/>
              <a:t>Also, the </a:t>
            </a:r>
            <a:r>
              <a:rPr i="1" lang="en"/>
              <a:t>in_features parameter</a:t>
            </a:r>
            <a:r>
              <a:rPr lang="en"/>
              <a:t>, which is the size of each input sample, to the first layer of the BiLSTM model (linear module) has been doubled from the case of the LSTM model to facilitate the flow of input information in both directions.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97"/>
          <p:cNvSpPr txBox="1"/>
          <p:nvPr/>
        </p:nvSpPr>
        <p:spPr>
          <a:xfrm>
            <a:off x="924927" y="1310835"/>
            <a:ext cx="4486800" cy="3888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Bi</a:t>
            </a:r>
            <a:r>
              <a:rPr b="1" lang="en" sz="2300">
                <a:solidFill>
                  <a:schemeClr val="dk1"/>
                </a:solidFill>
                <a:latin typeface="Arial Black"/>
                <a:ea typeface="Arial Black"/>
                <a:cs typeface="Arial Black"/>
                <a:sym typeface="Arial Black"/>
              </a:rPr>
              <a:t>LSTM </a:t>
            </a:r>
            <a:endParaRPr sz="500"/>
          </a:p>
        </p:txBody>
      </p:sp>
      <p:sp>
        <p:nvSpPr>
          <p:cNvPr id="415" name="Google Shape;415;p97"/>
          <p:cNvSpPr txBox="1"/>
          <p:nvPr/>
        </p:nvSpPr>
        <p:spPr>
          <a:xfrm>
            <a:off x="1034600" y="1911575"/>
            <a:ext cx="7999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BiLSTM model ran for 123 epochs out of a possible 400 epochs due to the early stopping criteria set. </a:t>
            </a:r>
            <a:endParaRPr/>
          </a:p>
          <a:p>
            <a:pPr indent="-317500" lvl="0" marL="457200" rtl="0" algn="l">
              <a:spcBef>
                <a:spcPts val="0"/>
              </a:spcBef>
              <a:spcAft>
                <a:spcPts val="0"/>
              </a:spcAft>
              <a:buSzPts val="1400"/>
              <a:buChar char="●"/>
            </a:pPr>
            <a:r>
              <a:rPr lang="en"/>
              <a:t>The maximum training accuracy achieved was 83.22% and the maximum validation accuracy that we achieved was 78.22%. </a:t>
            </a:r>
            <a:endParaRPr/>
          </a:p>
          <a:p>
            <a:pPr indent="-317500" lvl="0" marL="457200" rtl="0" algn="l">
              <a:spcBef>
                <a:spcPts val="0"/>
              </a:spcBef>
              <a:spcAft>
                <a:spcPts val="0"/>
              </a:spcAft>
              <a:buSzPts val="1400"/>
              <a:buChar char="●"/>
            </a:pPr>
            <a:r>
              <a:rPr lang="en"/>
              <a:t>Submitting this model on Kaggle yielded a score of 0.79528. The confusion matrix for the scraped dataset from the BiLSTM model is shown below:</a:t>
            </a:r>
            <a:endParaRPr/>
          </a:p>
        </p:txBody>
      </p:sp>
      <p:pic>
        <p:nvPicPr>
          <p:cNvPr id="416" name="Google Shape;416;p97"/>
          <p:cNvPicPr preferRelativeResize="0"/>
          <p:nvPr/>
        </p:nvPicPr>
        <p:blipFill>
          <a:blip r:embed="rId3">
            <a:alphaModFix/>
          </a:blip>
          <a:stretch>
            <a:fillRect/>
          </a:stretch>
        </p:blipFill>
        <p:spPr>
          <a:xfrm>
            <a:off x="2532375" y="3361200"/>
            <a:ext cx="4440109" cy="147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98"/>
          <p:cNvSpPr txBox="1"/>
          <p:nvPr/>
        </p:nvSpPr>
        <p:spPr>
          <a:xfrm>
            <a:off x="699902" y="871485"/>
            <a:ext cx="4486800" cy="3888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BERT</a:t>
            </a:r>
            <a:endParaRPr sz="500"/>
          </a:p>
        </p:txBody>
      </p:sp>
      <p:sp>
        <p:nvSpPr>
          <p:cNvPr id="422" name="Google Shape;422;p98"/>
          <p:cNvSpPr txBox="1"/>
          <p:nvPr/>
        </p:nvSpPr>
        <p:spPr>
          <a:xfrm>
            <a:off x="596575" y="1448950"/>
            <a:ext cx="77580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BERT (Bidirectional Encoder Representations from Transformers) </a:t>
            </a:r>
            <a:r>
              <a:rPr lang="en" sz="1600"/>
              <a:t>is a deep learning model developed by Google that is used to power natural language processing (NLP) tasks, such as question answering and language understanding.</a:t>
            </a:r>
            <a:endParaRPr sz="1600"/>
          </a:p>
          <a:p>
            <a:pPr indent="0" lvl="0" marL="0" rtl="0" algn="l">
              <a:spcBef>
                <a:spcPts val="0"/>
              </a:spcBef>
              <a:spcAft>
                <a:spcPts val="0"/>
              </a:spcAft>
              <a:buNone/>
            </a:pPr>
            <a:r>
              <a:t/>
            </a:r>
            <a:endParaRPr sz="1200"/>
          </a:p>
        </p:txBody>
      </p:sp>
      <p:pic>
        <p:nvPicPr>
          <p:cNvPr id="423" name="Google Shape;423;p98"/>
          <p:cNvPicPr preferRelativeResize="0"/>
          <p:nvPr/>
        </p:nvPicPr>
        <p:blipFill>
          <a:blip r:embed="rId3">
            <a:alphaModFix/>
          </a:blip>
          <a:stretch>
            <a:fillRect/>
          </a:stretch>
        </p:blipFill>
        <p:spPr>
          <a:xfrm>
            <a:off x="4905499" y="2438875"/>
            <a:ext cx="3836674" cy="2608174"/>
          </a:xfrm>
          <a:prstGeom prst="rect">
            <a:avLst/>
          </a:prstGeom>
          <a:noFill/>
          <a:ln>
            <a:noFill/>
          </a:ln>
        </p:spPr>
      </p:pic>
      <p:sp>
        <p:nvSpPr>
          <p:cNvPr id="424" name="Google Shape;424;p98"/>
          <p:cNvSpPr txBox="1"/>
          <p:nvPr/>
        </p:nvSpPr>
        <p:spPr>
          <a:xfrm>
            <a:off x="596575" y="3063000"/>
            <a:ext cx="41256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BERT consists of multiple layers of Transformer blocks, which are a type of neural network architecture. </a:t>
            </a:r>
            <a:endParaRPr sz="1600"/>
          </a:p>
          <a:p>
            <a:pPr indent="0" lvl="0" marL="0" rtl="0" algn="l">
              <a:spcBef>
                <a:spcPts val="0"/>
              </a:spcBef>
              <a:spcAft>
                <a:spcPts val="0"/>
              </a:spcAft>
              <a:buNone/>
            </a:pPr>
            <a:r>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99"/>
          <p:cNvSpPr txBox="1"/>
          <p:nvPr/>
        </p:nvSpPr>
        <p:spPr>
          <a:xfrm>
            <a:off x="710602" y="935785"/>
            <a:ext cx="4486800" cy="3888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BERT</a:t>
            </a:r>
            <a:endParaRPr sz="500"/>
          </a:p>
        </p:txBody>
      </p:sp>
      <p:sp>
        <p:nvSpPr>
          <p:cNvPr id="430" name="Google Shape;430;p99"/>
          <p:cNvSpPr txBox="1"/>
          <p:nvPr/>
        </p:nvSpPr>
        <p:spPr>
          <a:xfrm>
            <a:off x="596575" y="1448950"/>
            <a:ext cx="7758000" cy="135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None/>
            </a:pPr>
            <a:r>
              <a:rPr lang="en" sz="1600">
                <a:solidFill>
                  <a:srgbClr val="222222"/>
                </a:solidFill>
              </a:rPr>
              <a:t>Two models of the BERT were initially introduced:</a:t>
            </a:r>
            <a:endParaRPr sz="1600">
              <a:solidFill>
                <a:srgbClr val="222222"/>
              </a:solidFill>
            </a:endParaRPr>
          </a:p>
          <a:p>
            <a:pPr indent="0" lvl="0" marL="0" rtl="0" algn="just">
              <a:lnSpc>
                <a:spcPct val="115000"/>
              </a:lnSpc>
              <a:spcBef>
                <a:spcPts val="600"/>
              </a:spcBef>
              <a:spcAft>
                <a:spcPts val="0"/>
              </a:spcAft>
              <a:buNone/>
            </a:pPr>
            <a:r>
              <a:rPr lang="en" sz="1600">
                <a:solidFill>
                  <a:srgbClr val="222222"/>
                </a:solidFill>
              </a:rPr>
              <a:t>1. BERT base – 12 layers, 12 attention heads, and 110 million parameters.</a:t>
            </a:r>
            <a:endParaRPr sz="1600">
              <a:solidFill>
                <a:srgbClr val="222222"/>
              </a:solidFill>
            </a:endParaRPr>
          </a:p>
          <a:p>
            <a:pPr indent="0" lvl="0" marL="0" rtl="0" algn="just">
              <a:lnSpc>
                <a:spcPct val="115000"/>
              </a:lnSpc>
              <a:spcBef>
                <a:spcPts val="0"/>
              </a:spcBef>
              <a:spcAft>
                <a:spcPts val="0"/>
              </a:spcAft>
              <a:buNone/>
            </a:pPr>
            <a:r>
              <a:rPr lang="en" sz="1600">
                <a:solidFill>
                  <a:srgbClr val="222222"/>
                </a:solidFill>
              </a:rPr>
              <a:t>2. BERT Large – 24 layers, 16 attention heads and, 340 million parameters.</a:t>
            </a:r>
            <a:endParaRPr sz="1600">
              <a:solidFill>
                <a:srgbClr val="222222"/>
              </a:solidFill>
            </a:endParaRPr>
          </a:p>
          <a:p>
            <a:pPr indent="0" lvl="0" marL="0" rtl="0" algn="l">
              <a:spcBef>
                <a:spcPts val="0"/>
              </a:spcBef>
              <a:spcAft>
                <a:spcPts val="0"/>
              </a:spcAft>
              <a:buNone/>
            </a:pPr>
            <a:r>
              <a:t/>
            </a:r>
            <a:endParaRPr b="1" sz="1600"/>
          </a:p>
        </p:txBody>
      </p:sp>
      <p:sp>
        <p:nvSpPr>
          <p:cNvPr id="431" name="Google Shape;431;p99"/>
          <p:cNvSpPr txBox="1"/>
          <p:nvPr/>
        </p:nvSpPr>
        <p:spPr>
          <a:xfrm>
            <a:off x="435825" y="2699300"/>
            <a:ext cx="8426100" cy="228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600"/>
              </a:spcBef>
              <a:spcAft>
                <a:spcPts val="0"/>
              </a:spcAft>
              <a:buNone/>
            </a:pPr>
            <a:r>
              <a:rPr lang="en" sz="1600">
                <a:solidFill>
                  <a:srgbClr val="222222"/>
                </a:solidFill>
              </a:rPr>
              <a:t>The BERT framework uses two methods for training:</a:t>
            </a:r>
            <a:endParaRPr sz="1600">
              <a:solidFill>
                <a:srgbClr val="222222"/>
              </a:solidFill>
            </a:endParaRPr>
          </a:p>
          <a:p>
            <a:pPr indent="0" lvl="0" marL="0" rtl="0" algn="just">
              <a:lnSpc>
                <a:spcPct val="115000"/>
              </a:lnSpc>
              <a:spcBef>
                <a:spcPts val="600"/>
              </a:spcBef>
              <a:spcAft>
                <a:spcPts val="0"/>
              </a:spcAft>
              <a:buNone/>
            </a:pPr>
            <a:r>
              <a:rPr lang="en" sz="1600">
                <a:solidFill>
                  <a:srgbClr val="222222"/>
                </a:solidFill>
              </a:rPr>
              <a:t>1. </a:t>
            </a:r>
            <a:r>
              <a:rPr b="1" lang="en" sz="1600">
                <a:solidFill>
                  <a:srgbClr val="222222"/>
                </a:solidFill>
              </a:rPr>
              <a:t>Masked Language Modeling (MLM):</a:t>
            </a:r>
            <a:r>
              <a:rPr lang="en" sz="1600">
                <a:solidFill>
                  <a:srgbClr val="222222"/>
                </a:solidFill>
              </a:rPr>
              <a:t> In this method, some percentage of words are randomly masked and it is trained to predict these masked words </a:t>
            </a:r>
            <a:endParaRPr sz="1600">
              <a:solidFill>
                <a:srgbClr val="222222"/>
              </a:solidFill>
            </a:endParaRPr>
          </a:p>
          <a:p>
            <a:pPr indent="0" lvl="0" marL="0" rtl="0" algn="just">
              <a:lnSpc>
                <a:spcPct val="115000"/>
              </a:lnSpc>
              <a:spcBef>
                <a:spcPts val="600"/>
              </a:spcBef>
              <a:spcAft>
                <a:spcPts val="0"/>
              </a:spcAft>
              <a:buNone/>
            </a:pPr>
            <a:r>
              <a:rPr lang="en" sz="1600">
                <a:solidFill>
                  <a:srgbClr val="222222"/>
                </a:solidFill>
              </a:rPr>
              <a:t>2. </a:t>
            </a:r>
            <a:r>
              <a:rPr b="1" lang="en" sz="1600">
                <a:solidFill>
                  <a:srgbClr val="222222"/>
                </a:solidFill>
              </a:rPr>
              <a:t>Next Sentence Prediction (NSP):</a:t>
            </a:r>
            <a:r>
              <a:rPr lang="en" sz="1600">
                <a:solidFill>
                  <a:srgbClr val="222222"/>
                </a:solidFill>
              </a:rPr>
              <a:t> In this method, the model receives pairs of sentences as input,  and is trained to predict whether the second sentence is the next sentence to the first or not.</a:t>
            </a:r>
            <a:endParaRPr sz="1600">
              <a:solidFill>
                <a:srgbClr val="222222"/>
              </a:solidFill>
            </a:endParaRPr>
          </a:p>
          <a:p>
            <a:pPr indent="0" lvl="0" marL="0" rtl="0" algn="l">
              <a:spcBef>
                <a:spcPts val="0"/>
              </a:spcBef>
              <a:spcAft>
                <a:spcPts val="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00"/>
          <p:cNvSpPr txBox="1"/>
          <p:nvPr/>
        </p:nvSpPr>
        <p:spPr>
          <a:xfrm>
            <a:off x="596574" y="935775"/>
            <a:ext cx="6468900" cy="4041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400">
                <a:latin typeface="Arial Black"/>
                <a:ea typeface="Arial Black"/>
                <a:cs typeface="Arial Black"/>
                <a:sym typeface="Arial Black"/>
              </a:rPr>
              <a:t>Implementation: BERT Base, Uncased </a:t>
            </a:r>
            <a:endParaRPr b="1" sz="2400">
              <a:latin typeface="Arial Black"/>
              <a:ea typeface="Arial Black"/>
              <a:cs typeface="Arial Black"/>
              <a:sym typeface="Arial Black"/>
            </a:endParaRPr>
          </a:p>
        </p:txBody>
      </p:sp>
      <p:sp>
        <p:nvSpPr>
          <p:cNvPr id="437" name="Google Shape;437;p100"/>
          <p:cNvSpPr txBox="1"/>
          <p:nvPr/>
        </p:nvSpPr>
        <p:spPr>
          <a:xfrm>
            <a:off x="516225" y="1448950"/>
            <a:ext cx="8265300" cy="6945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600"/>
              </a:spcBef>
              <a:spcAft>
                <a:spcPts val="0"/>
              </a:spcAft>
              <a:buNone/>
            </a:pPr>
            <a:r>
              <a:rPr lang="en" sz="1600"/>
              <a:t>[The model weights can be found at [Bert Base uncased] (</a:t>
            </a:r>
            <a:r>
              <a:rPr lang="en" sz="1600" u="sng">
                <a:solidFill>
                  <a:schemeClr val="hlink"/>
                </a:solidFill>
                <a:hlinkClick r:id="rId3"/>
              </a:rPr>
              <a:t>https://huggingface.co/bert-base-uncased</a:t>
            </a:r>
            <a:r>
              <a:rPr lang="en" sz="1600"/>
              <a:t>)]</a:t>
            </a:r>
            <a:endParaRPr b="1" sz="1600"/>
          </a:p>
        </p:txBody>
      </p:sp>
      <p:sp>
        <p:nvSpPr>
          <p:cNvPr id="438" name="Google Shape;438;p100"/>
          <p:cNvSpPr txBox="1"/>
          <p:nvPr/>
        </p:nvSpPr>
        <p:spPr>
          <a:xfrm>
            <a:off x="516225" y="2225475"/>
            <a:ext cx="84261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implementation of the BERT model to the Twitter disaster dataset was done using the TensorFlow library.</a:t>
            </a:r>
            <a:endParaRPr sz="1600">
              <a:solidFill>
                <a:srgbClr val="222222"/>
              </a:solidFill>
            </a:endParaRPr>
          </a:p>
        </p:txBody>
      </p:sp>
      <p:sp>
        <p:nvSpPr>
          <p:cNvPr id="439" name="Google Shape;439;p100"/>
          <p:cNvSpPr txBox="1"/>
          <p:nvPr/>
        </p:nvSpPr>
        <p:spPr>
          <a:xfrm>
            <a:off x="510750" y="3021800"/>
            <a:ext cx="8122500" cy="694500"/>
          </a:xfrm>
          <a:prstGeom prst="rect">
            <a:avLst/>
          </a:prstGeom>
          <a:noFill/>
          <a:ln>
            <a:noFill/>
          </a:ln>
        </p:spPr>
        <p:txBody>
          <a:bodyPr anchorCtr="0" anchor="t" bIns="91425" lIns="91425" spcFirstLastPara="1" rIns="91425" wrap="square" tIns="91425">
            <a:spAutoFit/>
          </a:bodyPr>
          <a:lstStyle/>
          <a:p>
            <a:pPr indent="0" lvl="0" marL="0" rtl="0" algn="just">
              <a:lnSpc>
                <a:spcPct val="107000"/>
              </a:lnSpc>
              <a:spcBef>
                <a:spcPts val="600"/>
              </a:spcBef>
              <a:spcAft>
                <a:spcPts val="0"/>
              </a:spcAft>
              <a:buNone/>
            </a:pPr>
            <a:r>
              <a:rPr lang="en" sz="1600"/>
              <a:t>In this model, we use the Bert tokenizers to create tokens for the tweets from the training dataset.</a:t>
            </a:r>
            <a:endParaRPr sz="1600"/>
          </a:p>
        </p:txBody>
      </p:sp>
      <p:sp>
        <p:nvSpPr>
          <p:cNvPr id="440" name="Google Shape;440;p100"/>
          <p:cNvSpPr txBox="1"/>
          <p:nvPr/>
        </p:nvSpPr>
        <p:spPr>
          <a:xfrm>
            <a:off x="375050" y="3716300"/>
            <a:ext cx="86580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Could not achieve a training accuracy of 0.75 or more.</a:t>
            </a:r>
            <a:endParaRPr sz="1600"/>
          </a:p>
          <a:p>
            <a:pPr indent="-330200" lvl="0" marL="457200" rtl="0" algn="l">
              <a:lnSpc>
                <a:spcPct val="115000"/>
              </a:lnSpc>
              <a:spcBef>
                <a:spcPts val="0"/>
              </a:spcBef>
              <a:spcAft>
                <a:spcPts val="0"/>
              </a:spcAft>
              <a:buSzPts val="1600"/>
              <a:buChar char="●"/>
            </a:pPr>
            <a:r>
              <a:rPr lang="en" sz="1600"/>
              <a:t>The training model took several hours (close to 30 hours) for training for even 10 epochs.</a:t>
            </a:r>
            <a:endParaRPr sz="1600"/>
          </a:p>
          <a:p>
            <a:pPr indent="-330200" lvl="0" marL="457200" rtl="0" algn="l">
              <a:lnSpc>
                <a:spcPct val="115000"/>
              </a:lnSpc>
              <a:spcBef>
                <a:spcPts val="0"/>
              </a:spcBef>
              <a:spcAft>
                <a:spcPts val="0"/>
              </a:spcAft>
              <a:buSzPts val="1600"/>
              <a:buChar char="●"/>
            </a:pPr>
            <a:r>
              <a:rPr lang="en" sz="1600"/>
              <a:t>We shifted our focus to RoBERTa.</a:t>
            </a:r>
            <a:endParaRPr sz="1600"/>
          </a:p>
          <a:p>
            <a:pPr indent="0" lvl="0" marL="0" rtl="0" algn="l">
              <a:spcBef>
                <a:spcPts val="0"/>
              </a:spcBef>
              <a:spcAft>
                <a:spcPts val="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83"/>
          <p:cNvSpPr txBox="1"/>
          <p:nvPr/>
        </p:nvSpPr>
        <p:spPr>
          <a:xfrm>
            <a:off x="541000" y="1310825"/>
            <a:ext cx="7583700" cy="45753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Introduction</a:t>
            </a:r>
            <a:endParaRPr b="1" sz="2300">
              <a:solidFill>
                <a:schemeClr val="dk1"/>
              </a:solidFill>
              <a:latin typeface="Arial Black"/>
              <a:ea typeface="Arial Black"/>
              <a:cs typeface="Arial Black"/>
              <a:sym typeface="Arial Black"/>
            </a:endParaRPr>
          </a:p>
          <a:p>
            <a:pPr indent="0" lvl="0" marL="0" marR="0" rtl="0" algn="l">
              <a:spcBef>
                <a:spcPts val="0"/>
              </a:spcBef>
              <a:spcAft>
                <a:spcPts val="0"/>
              </a:spcAft>
              <a:buNone/>
            </a:pPr>
            <a:r>
              <a:t/>
            </a:r>
            <a:endParaRPr b="1" sz="2300">
              <a:solidFill>
                <a:schemeClr val="dk1"/>
              </a:solidFill>
              <a:latin typeface="Arial Black"/>
              <a:ea typeface="Arial Black"/>
              <a:cs typeface="Arial Black"/>
              <a:sym typeface="Arial Black"/>
            </a:endParaRPr>
          </a:p>
          <a:p>
            <a:pPr indent="-304800" lvl="0" marL="457200" marR="0" rtl="0" algn="l">
              <a:spcBef>
                <a:spcPts val="600"/>
              </a:spcBef>
              <a:spcAft>
                <a:spcPts val="0"/>
              </a:spcAft>
              <a:buSzPts val="1200"/>
              <a:buChar char="●"/>
            </a:pPr>
            <a:r>
              <a:rPr lang="en" sz="1200"/>
              <a:t>Natural disaster events get a lot of traction especially on social media where everybody is sharing this message to everybody else. </a:t>
            </a:r>
            <a:endParaRPr sz="1200"/>
          </a:p>
          <a:p>
            <a:pPr indent="-304800" lvl="0" marL="457200" marR="0" rtl="0" algn="l">
              <a:spcBef>
                <a:spcPts val="600"/>
              </a:spcBef>
              <a:spcAft>
                <a:spcPts val="0"/>
              </a:spcAft>
              <a:buSzPts val="1200"/>
              <a:buChar char="●"/>
            </a:pPr>
            <a:r>
              <a:rPr lang="en" sz="1200"/>
              <a:t>This in turn causes a spread of misinformation and promotes hysteria and panic which is unwanted. To combat this problem, the team has decided to develop a model which can decide whether a particular message about a natural disaster is true or not. </a:t>
            </a:r>
            <a:endParaRPr sz="1200"/>
          </a:p>
          <a:p>
            <a:pPr indent="-304800" lvl="0" marL="457200" marR="0" rtl="0" algn="l">
              <a:spcBef>
                <a:spcPts val="600"/>
              </a:spcBef>
              <a:spcAft>
                <a:spcPts val="0"/>
              </a:spcAft>
              <a:buSzPts val="1200"/>
              <a:buChar char="●"/>
            </a:pPr>
            <a:r>
              <a:rPr lang="en" sz="1200"/>
              <a:t>The team believes that real disaster events often include certain information which is not available when it is a false alarm. </a:t>
            </a:r>
            <a:endParaRPr sz="1200"/>
          </a:p>
          <a:p>
            <a:pPr indent="-304800" lvl="0" marL="457200" marR="0" rtl="0" algn="l">
              <a:spcBef>
                <a:spcPts val="600"/>
              </a:spcBef>
              <a:spcAft>
                <a:spcPts val="0"/>
              </a:spcAft>
              <a:buSzPts val="1200"/>
              <a:buChar char="●"/>
            </a:pPr>
            <a:r>
              <a:rPr lang="en" sz="1200"/>
              <a:t>The team has decided to train a model to recognize which messages are true and which messages are false. </a:t>
            </a:r>
            <a:endParaRPr sz="1200"/>
          </a:p>
          <a:p>
            <a:pPr indent="-304800" lvl="0" marL="457200" marR="0" rtl="0" algn="l">
              <a:spcBef>
                <a:spcPts val="600"/>
              </a:spcBef>
              <a:spcAft>
                <a:spcPts val="0"/>
              </a:spcAft>
              <a:buSzPts val="1200"/>
              <a:buChar char="●"/>
            </a:pPr>
            <a:r>
              <a:rPr lang="en" sz="1200"/>
              <a:t>The team then scrapes through a social media app, in this case twitter, and runs the resultant dataset of tweets with our model to predict which tweets are real or fake.</a:t>
            </a:r>
            <a:endParaRPr sz="1200"/>
          </a:p>
          <a:p>
            <a:pPr indent="0" lvl="0" marL="0" marR="0" rtl="0" algn="l">
              <a:spcBef>
                <a:spcPts val="0"/>
              </a:spcBef>
              <a:spcAft>
                <a:spcPts val="0"/>
              </a:spcAft>
              <a:buNone/>
            </a:pPr>
            <a:r>
              <a:t/>
            </a:r>
            <a:endParaRPr b="1" sz="2300">
              <a:solidFill>
                <a:schemeClr val="dk1"/>
              </a:solidFill>
              <a:latin typeface="Arial Black"/>
              <a:ea typeface="Arial Black"/>
              <a:cs typeface="Arial Black"/>
              <a:sym typeface="Arial Black"/>
            </a:endParaRPr>
          </a:p>
          <a:p>
            <a:pPr indent="0" lvl="0" marL="0" marR="0" rtl="0" algn="l">
              <a:spcBef>
                <a:spcPts val="0"/>
              </a:spcBef>
              <a:spcAft>
                <a:spcPts val="0"/>
              </a:spcAft>
              <a:buNone/>
            </a:pPr>
            <a:r>
              <a:t/>
            </a:r>
            <a:endParaRPr b="1" sz="2300">
              <a:solidFill>
                <a:schemeClr val="dk1"/>
              </a:solidFill>
              <a:latin typeface="Arial Black"/>
              <a:ea typeface="Arial Black"/>
              <a:cs typeface="Arial Black"/>
              <a:sym typeface="Arial Black"/>
            </a:endParaRPr>
          </a:p>
          <a:p>
            <a:pPr indent="0" lvl="0" marL="0" marR="0" rtl="0" algn="l">
              <a:spcBef>
                <a:spcPts val="0"/>
              </a:spcBef>
              <a:spcAft>
                <a:spcPts val="0"/>
              </a:spcAft>
              <a:buNone/>
            </a:pPr>
            <a:r>
              <a:t/>
            </a:r>
            <a:endParaRPr b="1" sz="2300">
              <a:solidFill>
                <a:schemeClr val="dk1"/>
              </a:solidFill>
              <a:latin typeface="Arial Black"/>
              <a:ea typeface="Arial Black"/>
              <a:cs typeface="Arial Black"/>
              <a:sym typeface="Arial Black"/>
            </a:endParaRPr>
          </a:p>
          <a:p>
            <a:pPr indent="0" lvl="0" marL="0" marR="0" rtl="0" algn="l">
              <a:spcBef>
                <a:spcPts val="0"/>
              </a:spcBef>
              <a:spcAft>
                <a:spcPts val="0"/>
              </a:spcAft>
              <a:buNone/>
            </a:pPr>
            <a:r>
              <a:t/>
            </a:r>
            <a:endParaRPr b="1" sz="2300">
              <a:solidFill>
                <a:schemeClr val="dk1"/>
              </a:solidFill>
              <a:latin typeface="Arial Black"/>
              <a:ea typeface="Arial Black"/>
              <a:cs typeface="Arial Black"/>
              <a:sym typeface="Arial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101"/>
          <p:cNvSpPr txBox="1"/>
          <p:nvPr/>
        </p:nvSpPr>
        <p:spPr>
          <a:xfrm>
            <a:off x="596574" y="935775"/>
            <a:ext cx="6468900" cy="4041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400">
                <a:latin typeface="Arial Black"/>
                <a:ea typeface="Arial Black"/>
                <a:cs typeface="Arial Black"/>
                <a:sym typeface="Arial Black"/>
              </a:rPr>
              <a:t>Implementation: RoBERTa</a:t>
            </a:r>
            <a:endParaRPr b="1" sz="2400">
              <a:latin typeface="Arial Black"/>
              <a:ea typeface="Arial Black"/>
              <a:cs typeface="Arial Black"/>
              <a:sym typeface="Arial Black"/>
            </a:endParaRPr>
          </a:p>
        </p:txBody>
      </p:sp>
      <p:sp>
        <p:nvSpPr>
          <p:cNvPr id="446" name="Google Shape;446;p101"/>
          <p:cNvSpPr txBox="1"/>
          <p:nvPr/>
        </p:nvSpPr>
        <p:spPr>
          <a:xfrm>
            <a:off x="516225" y="1682700"/>
            <a:ext cx="82653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A particularly popular variant transformer is </a:t>
            </a:r>
            <a:r>
              <a:rPr b="1" lang="en" sz="1600"/>
              <a:t>RoBERTa (or Robustly Optimized BERT Pretraining Approach) </a:t>
            </a:r>
            <a:r>
              <a:rPr lang="en" sz="1600"/>
              <a:t>which improves upon BERT. </a:t>
            </a:r>
            <a:endParaRPr sz="1600"/>
          </a:p>
        </p:txBody>
      </p:sp>
      <p:sp>
        <p:nvSpPr>
          <p:cNvPr id="447" name="Google Shape;447;p101"/>
          <p:cNvSpPr txBox="1"/>
          <p:nvPr/>
        </p:nvSpPr>
        <p:spPr>
          <a:xfrm>
            <a:off x="516225" y="3493300"/>
            <a:ext cx="84261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implementation of the </a:t>
            </a:r>
            <a:r>
              <a:rPr b="1" lang="en" sz="1600"/>
              <a:t>RoBERTa</a:t>
            </a:r>
            <a:r>
              <a:rPr lang="en" sz="1600"/>
              <a:t> model to the Twitter disaster dataset was done using the PyTorch library. </a:t>
            </a:r>
            <a:endParaRPr sz="1600"/>
          </a:p>
          <a:p>
            <a:pPr indent="0" lvl="0" marL="0" rtl="0" algn="l">
              <a:lnSpc>
                <a:spcPct val="115000"/>
              </a:lnSpc>
              <a:spcBef>
                <a:spcPts val="0"/>
              </a:spcBef>
              <a:spcAft>
                <a:spcPts val="0"/>
              </a:spcAft>
              <a:buNone/>
            </a:pPr>
            <a:r>
              <a:t/>
            </a:r>
            <a:endParaRPr sz="1600"/>
          </a:p>
        </p:txBody>
      </p:sp>
      <p:sp>
        <p:nvSpPr>
          <p:cNvPr id="448" name="Google Shape;448;p101"/>
          <p:cNvSpPr txBox="1"/>
          <p:nvPr/>
        </p:nvSpPr>
        <p:spPr>
          <a:xfrm>
            <a:off x="516225" y="2606600"/>
            <a:ext cx="76188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The literature suggests that </a:t>
            </a:r>
            <a:r>
              <a:rPr b="1" lang="en" sz="1600"/>
              <a:t>RoBERTa</a:t>
            </a:r>
            <a:r>
              <a:rPr lang="en" sz="1600"/>
              <a:t> improves the prediction accuracy by 2-20% over the BERT model</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02"/>
          <p:cNvSpPr txBox="1"/>
          <p:nvPr/>
        </p:nvSpPr>
        <p:spPr>
          <a:xfrm>
            <a:off x="596574" y="935775"/>
            <a:ext cx="6468900" cy="4041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400">
                <a:latin typeface="Arial Black"/>
                <a:ea typeface="Arial Black"/>
                <a:cs typeface="Arial Black"/>
                <a:sym typeface="Arial Black"/>
              </a:rPr>
              <a:t>Implementation: RoBERTa</a:t>
            </a:r>
            <a:endParaRPr b="1" sz="2400">
              <a:latin typeface="Arial Black"/>
              <a:ea typeface="Arial Black"/>
              <a:cs typeface="Arial Black"/>
              <a:sym typeface="Arial Black"/>
            </a:endParaRPr>
          </a:p>
        </p:txBody>
      </p:sp>
      <p:sp>
        <p:nvSpPr>
          <p:cNvPr id="454" name="Google Shape;454;p102"/>
          <p:cNvSpPr txBox="1"/>
          <p:nvPr/>
        </p:nvSpPr>
        <p:spPr>
          <a:xfrm>
            <a:off x="516225" y="1425525"/>
            <a:ext cx="82653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We used a learning rate of 0.00001, epochs = 20, and early stopping criteria for training our model.</a:t>
            </a:r>
            <a:endParaRPr sz="1600"/>
          </a:p>
        </p:txBody>
      </p:sp>
      <p:sp>
        <p:nvSpPr>
          <p:cNvPr id="455" name="Google Shape;455;p102"/>
          <p:cNvSpPr txBox="1"/>
          <p:nvPr/>
        </p:nvSpPr>
        <p:spPr>
          <a:xfrm>
            <a:off x="516225" y="2826900"/>
            <a:ext cx="8658000" cy="694500"/>
          </a:xfrm>
          <a:prstGeom prst="rect">
            <a:avLst/>
          </a:prstGeom>
          <a:noFill/>
          <a:ln>
            <a:noFill/>
          </a:ln>
        </p:spPr>
        <p:txBody>
          <a:bodyPr anchorCtr="0" anchor="t" bIns="91425" lIns="91425" spcFirstLastPara="1" rIns="91425" wrap="square" tIns="91425">
            <a:spAutoFit/>
          </a:bodyPr>
          <a:lstStyle/>
          <a:p>
            <a:pPr indent="0" lvl="0" marL="0" rtl="0" algn="just">
              <a:lnSpc>
                <a:spcPct val="107000"/>
              </a:lnSpc>
              <a:spcBef>
                <a:spcPts val="600"/>
              </a:spcBef>
              <a:spcAft>
                <a:spcPts val="0"/>
              </a:spcAft>
              <a:buNone/>
            </a:pPr>
            <a:r>
              <a:rPr lang="en" sz="1600"/>
              <a:t>Using the best-fit model, we submitted a  prediction for the test data in Kaggle. We obtained a test data accuracy of </a:t>
            </a:r>
            <a:r>
              <a:rPr b="1" lang="en" sz="1600"/>
              <a:t>0.83726 </a:t>
            </a:r>
            <a:r>
              <a:rPr lang="en" sz="1600"/>
              <a:t>shown below:</a:t>
            </a:r>
            <a:endParaRPr sz="1600"/>
          </a:p>
        </p:txBody>
      </p:sp>
      <p:pic>
        <p:nvPicPr>
          <p:cNvPr id="456" name="Google Shape;456;p102"/>
          <p:cNvPicPr preferRelativeResize="0"/>
          <p:nvPr/>
        </p:nvPicPr>
        <p:blipFill>
          <a:blip r:embed="rId3">
            <a:alphaModFix/>
          </a:blip>
          <a:stretch>
            <a:fillRect/>
          </a:stretch>
        </p:blipFill>
        <p:spPr>
          <a:xfrm>
            <a:off x="516225" y="2225475"/>
            <a:ext cx="8474174" cy="460875"/>
          </a:xfrm>
          <a:prstGeom prst="rect">
            <a:avLst/>
          </a:prstGeom>
          <a:noFill/>
          <a:ln>
            <a:noFill/>
          </a:ln>
        </p:spPr>
      </p:pic>
      <p:pic>
        <p:nvPicPr>
          <p:cNvPr id="457" name="Google Shape;457;p102"/>
          <p:cNvPicPr preferRelativeResize="0"/>
          <p:nvPr/>
        </p:nvPicPr>
        <p:blipFill>
          <a:blip r:embed="rId4">
            <a:alphaModFix/>
          </a:blip>
          <a:stretch>
            <a:fillRect/>
          </a:stretch>
        </p:blipFill>
        <p:spPr>
          <a:xfrm>
            <a:off x="585875" y="3780927"/>
            <a:ext cx="8334875" cy="59534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03"/>
          <p:cNvSpPr txBox="1"/>
          <p:nvPr/>
        </p:nvSpPr>
        <p:spPr>
          <a:xfrm>
            <a:off x="596574" y="935775"/>
            <a:ext cx="6468900" cy="4041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400">
                <a:latin typeface="Arial Black"/>
                <a:ea typeface="Arial Black"/>
                <a:cs typeface="Arial Black"/>
                <a:sym typeface="Arial Black"/>
              </a:rPr>
              <a:t>Implementation: RoBERTa</a:t>
            </a:r>
            <a:endParaRPr b="1" sz="2400">
              <a:latin typeface="Arial Black"/>
              <a:ea typeface="Arial Black"/>
              <a:cs typeface="Arial Black"/>
              <a:sym typeface="Arial Black"/>
            </a:endParaRPr>
          </a:p>
        </p:txBody>
      </p:sp>
      <p:sp>
        <p:nvSpPr>
          <p:cNvPr id="463" name="Google Shape;463;p103"/>
          <p:cNvSpPr txBox="1"/>
          <p:nvPr/>
        </p:nvSpPr>
        <p:spPr>
          <a:xfrm>
            <a:off x="543000" y="1967688"/>
            <a:ext cx="86580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•Using our best fit model parameters, we test our model on the scraped Twitter data.</a:t>
            </a:r>
            <a:endParaRPr sz="1600"/>
          </a:p>
          <a:p>
            <a:pPr indent="0" lvl="0" marL="0" rtl="0" algn="l">
              <a:lnSpc>
                <a:spcPct val="115000"/>
              </a:lnSpc>
              <a:spcBef>
                <a:spcPts val="0"/>
              </a:spcBef>
              <a:spcAft>
                <a:spcPts val="0"/>
              </a:spcAft>
              <a:buNone/>
            </a:pPr>
            <a:r>
              <a:rPr lang="en" sz="1600"/>
              <a:t>•The accuracy of the model was obtained to be about 84.6%. </a:t>
            </a:r>
            <a:endParaRPr sz="1600"/>
          </a:p>
        </p:txBody>
      </p:sp>
      <p:sp>
        <p:nvSpPr>
          <p:cNvPr id="464" name="Google Shape;464;p103"/>
          <p:cNvSpPr txBox="1"/>
          <p:nvPr/>
        </p:nvSpPr>
        <p:spPr>
          <a:xfrm>
            <a:off x="585875" y="1403625"/>
            <a:ext cx="4889700" cy="431100"/>
          </a:xfrm>
          <a:prstGeom prst="rect">
            <a:avLst/>
          </a:prstGeom>
          <a:noFill/>
          <a:ln>
            <a:noFill/>
          </a:ln>
        </p:spPr>
        <p:txBody>
          <a:bodyPr anchorCtr="0" anchor="t" bIns="91425" lIns="91425" spcFirstLastPara="1" rIns="91425" wrap="square" tIns="91425">
            <a:spAutoFit/>
          </a:bodyPr>
          <a:lstStyle/>
          <a:p>
            <a:pPr indent="0" lvl="0" marL="0" rtl="0" algn="just">
              <a:lnSpc>
                <a:spcPct val="107000"/>
              </a:lnSpc>
              <a:spcBef>
                <a:spcPts val="600"/>
              </a:spcBef>
              <a:spcAft>
                <a:spcPts val="0"/>
              </a:spcAft>
              <a:buNone/>
            </a:pPr>
            <a:r>
              <a:rPr b="1" i="1" lang="en" sz="1600"/>
              <a:t>Testing using scraped Twitter data</a:t>
            </a:r>
            <a:endParaRPr b="1" i="1" sz="1600"/>
          </a:p>
        </p:txBody>
      </p:sp>
      <p:pic>
        <p:nvPicPr>
          <p:cNvPr id="465" name="Google Shape;465;p103"/>
          <p:cNvPicPr preferRelativeResize="0"/>
          <p:nvPr/>
        </p:nvPicPr>
        <p:blipFill rotWithShape="1">
          <a:blip r:embed="rId3">
            <a:alphaModFix/>
          </a:blip>
          <a:srcRect b="6147" l="0" r="0" t="0"/>
          <a:stretch/>
        </p:blipFill>
        <p:spPr>
          <a:xfrm>
            <a:off x="1914525" y="3249975"/>
            <a:ext cx="5314950" cy="1733550"/>
          </a:xfrm>
          <a:prstGeom prst="rect">
            <a:avLst/>
          </a:prstGeom>
          <a:noFill/>
          <a:ln>
            <a:noFill/>
          </a:ln>
        </p:spPr>
      </p:pic>
      <p:sp>
        <p:nvSpPr>
          <p:cNvPr id="466" name="Google Shape;466;p103"/>
          <p:cNvSpPr txBox="1"/>
          <p:nvPr/>
        </p:nvSpPr>
        <p:spPr>
          <a:xfrm>
            <a:off x="3747450" y="2893225"/>
            <a:ext cx="209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Confusion matrix</a:t>
            </a:r>
            <a:endParaRPr b="1"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04"/>
          <p:cNvSpPr txBox="1"/>
          <p:nvPr/>
        </p:nvSpPr>
        <p:spPr>
          <a:xfrm>
            <a:off x="596574" y="935775"/>
            <a:ext cx="6468900" cy="4041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400">
                <a:latin typeface="Arial Black"/>
                <a:ea typeface="Arial Black"/>
                <a:cs typeface="Arial Black"/>
                <a:sym typeface="Arial Black"/>
              </a:rPr>
              <a:t>Implementation: RoBERTa</a:t>
            </a:r>
            <a:endParaRPr b="1" sz="2400">
              <a:latin typeface="Arial Black"/>
              <a:ea typeface="Arial Black"/>
              <a:cs typeface="Arial Black"/>
              <a:sym typeface="Arial Black"/>
            </a:endParaRPr>
          </a:p>
        </p:txBody>
      </p:sp>
      <p:sp>
        <p:nvSpPr>
          <p:cNvPr id="472" name="Google Shape;472;p104"/>
          <p:cNvSpPr txBox="1"/>
          <p:nvPr/>
        </p:nvSpPr>
        <p:spPr>
          <a:xfrm>
            <a:off x="486000" y="1464038"/>
            <a:ext cx="8658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Our RoBERTa model gives a higher number of false positives than false negatives.</a:t>
            </a:r>
            <a:endParaRPr sz="1600"/>
          </a:p>
        </p:txBody>
      </p:sp>
      <p:sp>
        <p:nvSpPr>
          <p:cNvPr id="473" name="Google Shape;473;p104"/>
          <p:cNvSpPr txBox="1"/>
          <p:nvPr/>
        </p:nvSpPr>
        <p:spPr>
          <a:xfrm>
            <a:off x="596575" y="2019325"/>
            <a:ext cx="3289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Example of False Negative: </a:t>
            </a:r>
            <a:endParaRPr sz="1600"/>
          </a:p>
        </p:txBody>
      </p:sp>
      <p:pic>
        <p:nvPicPr>
          <p:cNvPr id="474" name="Google Shape;474;p104"/>
          <p:cNvPicPr preferRelativeResize="0"/>
          <p:nvPr/>
        </p:nvPicPr>
        <p:blipFill>
          <a:blip r:embed="rId3">
            <a:alphaModFix/>
          </a:blip>
          <a:stretch>
            <a:fillRect/>
          </a:stretch>
        </p:blipFill>
        <p:spPr>
          <a:xfrm>
            <a:off x="330425" y="2634975"/>
            <a:ext cx="5734600" cy="1870325"/>
          </a:xfrm>
          <a:prstGeom prst="rect">
            <a:avLst/>
          </a:prstGeom>
          <a:noFill/>
          <a:ln>
            <a:noFill/>
          </a:ln>
        </p:spPr>
      </p:pic>
      <p:sp>
        <p:nvSpPr>
          <p:cNvPr id="475" name="Google Shape;475;p104"/>
          <p:cNvSpPr txBox="1"/>
          <p:nvPr/>
        </p:nvSpPr>
        <p:spPr>
          <a:xfrm>
            <a:off x="6279350" y="3154500"/>
            <a:ext cx="259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Labeled: DISASTER</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Predicted: NON-DISASTER</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105"/>
          <p:cNvSpPr txBox="1"/>
          <p:nvPr/>
        </p:nvSpPr>
        <p:spPr>
          <a:xfrm>
            <a:off x="596574" y="935775"/>
            <a:ext cx="6468900" cy="4041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400">
                <a:latin typeface="Arial Black"/>
                <a:ea typeface="Arial Black"/>
                <a:cs typeface="Arial Black"/>
                <a:sym typeface="Arial Black"/>
              </a:rPr>
              <a:t>Implementation: RoBERTa</a:t>
            </a:r>
            <a:endParaRPr b="1" sz="2400">
              <a:latin typeface="Arial Black"/>
              <a:ea typeface="Arial Black"/>
              <a:cs typeface="Arial Black"/>
              <a:sym typeface="Arial Black"/>
            </a:endParaRPr>
          </a:p>
        </p:txBody>
      </p:sp>
      <p:sp>
        <p:nvSpPr>
          <p:cNvPr id="481" name="Google Shape;481;p105"/>
          <p:cNvSpPr txBox="1"/>
          <p:nvPr/>
        </p:nvSpPr>
        <p:spPr>
          <a:xfrm>
            <a:off x="682300" y="1462100"/>
            <a:ext cx="3289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Example of False Positives: </a:t>
            </a:r>
            <a:endParaRPr sz="1600"/>
          </a:p>
        </p:txBody>
      </p:sp>
      <p:pic>
        <p:nvPicPr>
          <p:cNvPr id="482" name="Google Shape;482;p105"/>
          <p:cNvPicPr preferRelativeResize="0"/>
          <p:nvPr/>
        </p:nvPicPr>
        <p:blipFill>
          <a:blip r:embed="rId3">
            <a:alphaModFix/>
          </a:blip>
          <a:stretch>
            <a:fillRect/>
          </a:stretch>
        </p:blipFill>
        <p:spPr>
          <a:xfrm>
            <a:off x="803675" y="1780688"/>
            <a:ext cx="4146950" cy="2142175"/>
          </a:xfrm>
          <a:prstGeom prst="rect">
            <a:avLst/>
          </a:prstGeom>
          <a:noFill/>
          <a:ln>
            <a:noFill/>
          </a:ln>
        </p:spPr>
      </p:pic>
      <p:pic>
        <p:nvPicPr>
          <p:cNvPr id="483" name="Google Shape;483;p105"/>
          <p:cNvPicPr preferRelativeResize="0"/>
          <p:nvPr/>
        </p:nvPicPr>
        <p:blipFill rotWithShape="1">
          <a:blip r:embed="rId4">
            <a:alphaModFix/>
          </a:blip>
          <a:srcRect b="-11979" l="0" r="0" t="11980"/>
          <a:stretch/>
        </p:blipFill>
        <p:spPr>
          <a:xfrm>
            <a:off x="4950624" y="2243701"/>
            <a:ext cx="4080276" cy="1341900"/>
          </a:xfrm>
          <a:prstGeom prst="rect">
            <a:avLst/>
          </a:prstGeom>
          <a:noFill/>
          <a:ln>
            <a:noFill/>
          </a:ln>
        </p:spPr>
      </p:pic>
      <p:sp>
        <p:nvSpPr>
          <p:cNvPr id="484" name="Google Shape;484;p105"/>
          <p:cNvSpPr txBox="1"/>
          <p:nvPr/>
        </p:nvSpPr>
        <p:spPr>
          <a:xfrm>
            <a:off x="2440725" y="3837150"/>
            <a:ext cx="6750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t>Labeled: NON-DISASTER, Predicted: DISASTER</a:t>
            </a:r>
            <a:endParaRPr sz="1600"/>
          </a:p>
        </p:txBody>
      </p:sp>
      <p:sp>
        <p:nvSpPr>
          <p:cNvPr id="485" name="Google Shape;485;p105"/>
          <p:cNvSpPr txBox="1"/>
          <p:nvPr/>
        </p:nvSpPr>
        <p:spPr>
          <a:xfrm>
            <a:off x="596575" y="4363675"/>
            <a:ext cx="83487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In danger/disaster prediction contexts, it is perhaps more desirable to have a higher number of false positives than false negatives.</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106"/>
          <p:cNvSpPr txBox="1"/>
          <p:nvPr/>
        </p:nvSpPr>
        <p:spPr>
          <a:xfrm>
            <a:off x="892777" y="1032210"/>
            <a:ext cx="4486800" cy="3888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Conclusion</a:t>
            </a:r>
            <a:endParaRPr sz="500"/>
          </a:p>
        </p:txBody>
      </p:sp>
      <p:sp>
        <p:nvSpPr>
          <p:cNvPr id="491" name="Google Shape;491;p106"/>
          <p:cNvSpPr txBox="1"/>
          <p:nvPr/>
        </p:nvSpPr>
        <p:spPr>
          <a:xfrm>
            <a:off x="826950" y="1532325"/>
            <a:ext cx="7490100" cy="3417000"/>
          </a:xfrm>
          <a:prstGeom prst="rect">
            <a:avLst/>
          </a:prstGeom>
          <a:noFill/>
          <a:ln>
            <a:noFill/>
          </a:ln>
        </p:spPr>
        <p:txBody>
          <a:bodyPr anchorCtr="0" anchor="t" bIns="91425" lIns="91425" spcFirstLastPara="1" rIns="91425" wrap="square" tIns="91425">
            <a:spAutoFit/>
          </a:bodyPr>
          <a:lstStyle/>
          <a:p>
            <a:pPr indent="-298450" lvl="0" marL="457200" rtl="0" algn="l">
              <a:lnSpc>
                <a:spcPct val="100000"/>
              </a:lnSpc>
              <a:spcBef>
                <a:spcPts val="600"/>
              </a:spcBef>
              <a:spcAft>
                <a:spcPts val="0"/>
              </a:spcAft>
              <a:buSzPts val="1100"/>
              <a:buChar char="●"/>
            </a:pPr>
            <a:r>
              <a:rPr lang="en" sz="1100"/>
              <a:t>In our effort, we tested the following five different models for </a:t>
            </a:r>
            <a:r>
              <a:rPr lang="en" sz="1100"/>
              <a:t>predicting</a:t>
            </a:r>
            <a:r>
              <a:rPr lang="en" sz="1100"/>
              <a:t> disaster tweets (along with their accuracy on the scraped dataset):</a:t>
            </a:r>
            <a:endParaRPr sz="1100"/>
          </a:p>
          <a:p>
            <a:pPr indent="-298450" lvl="0" marL="457200" rtl="0" algn="l">
              <a:lnSpc>
                <a:spcPct val="100000"/>
              </a:lnSpc>
              <a:spcBef>
                <a:spcPts val="600"/>
              </a:spcBef>
              <a:spcAft>
                <a:spcPts val="0"/>
              </a:spcAft>
              <a:buSzPts val="1100"/>
              <a:buChar char="●"/>
            </a:pPr>
            <a:r>
              <a:rPr lang="en" sz="1100"/>
              <a:t>Naive Bayes Classifier : 0.772 </a:t>
            </a:r>
            <a:r>
              <a:rPr lang="en" sz="1100"/>
              <a:t>accuracy</a:t>
            </a:r>
            <a:r>
              <a:rPr lang="en" sz="1100"/>
              <a:t> on the scraped dataset</a:t>
            </a:r>
            <a:endParaRPr sz="1100"/>
          </a:p>
          <a:p>
            <a:pPr indent="-298450" lvl="0" marL="457200" rtl="0" algn="l">
              <a:lnSpc>
                <a:spcPct val="100000"/>
              </a:lnSpc>
              <a:spcBef>
                <a:spcPts val="600"/>
              </a:spcBef>
              <a:spcAft>
                <a:spcPts val="0"/>
              </a:spcAft>
              <a:buSzPts val="1100"/>
              <a:buChar char="●"/>
            </a:pPr>
            <a:r>
              <a:rPr lang="en" sz="1100"/>
              <a:t>Voting </a:t>
            </a:r>
            <a:r>
              <a:rPr lang="en" sz="1100"/>
              <a:t>Classifier</a:t>
            </a:r>
            <a:r>
              <a:rPr lang="en" sz="1100"/>
              <a:t> : 0.760 accuracy on the scraped dataset</a:t>
            </a:r>
            <a:endParaRPr sz="1100"/>
          </a:p>
          <a:p>
            <a:pPr indent="-298450" lvl="0" marL="457200" rtl="0" algn="l">
              <a:lnSpc>
                <a:spcPct val="100000"/>
              </a:lnSpc>
              <a:spcBef>
                <a:spcPts val="600"/>
              </a:spcBef>
              <a:spcAft>
                <a:spcPts val="0"/>
              </a:spcAft>
              <a:buSzPts val="1100"/>
              <a:buChar char="●"/>
            </a:pPr>
            <a:r>
              <a:rPr lang="en" sz="1100"/>
              <a:t>LSTM Model: 0.718 accuracy on the scraped </a:t>
            </a:r>
            <a:r>
              <a:rPr lang="en" sz="1100"/>
              <a:t>dataset</a:t>
            </a:r>
            <a:endParaRPr sz="1100"/>
          </a:p>
          <a:p>
            <a:pPr indent="-298450" lvl="0" marL="457200" rtl="0" algn="l">
              <a:lnSpc>
                <a:spcPct val="100000"/>
              </a:lnSpc>
              <a:spcBef>
                <a:spcPts val="600"/>
              </a:spcBef>
              <a:spcAft>
                <a:spcPts val="0"/>
              </a:spcAft>
              <a:buSzPts val="1100"/>
              <a:buChar char="●"/>
            </a:pPr>
            <a:r>
              <a:rPr lang="en" sz="1100"/>
              <a:t>BiLSTM Model: 0.747 accuracy on the scraped dataset</a:t>
            </a:r>
            <a:endParaRPr sz="1100"/>
          </a:p>
          <a:p>
            <a:pPr indent="-298450" lvl="0" marL="457200" rtl="0" algn="l">
              <a:lnSpc>
                <a:spcPct val="100000"/>
              </a:lnSpc>
              <a:spcBef>
                <a:spcPts val="600"/>
              </a:spcBef>
              <a:spcAft>
                <a:spcPts val="0"/>
              </a:spcAft>
              <a:buSzPts val="1100"/>
              <a:buChar char="●"/>
            </a:pPr>
            <a:r>
              <a:rPr lang="en" sz="1100"/>
              <a:t>RoBERTa: 0.846 accuracy on the scraped dataset</a:t>
            </a:r>
            <a:endParaRPr sz="1100"/>
          </a:p>
          <a:p>
            <a:pPr indent="-298450" lvl="0" marL="457200" rtl="0" algn="just">
              <a:lnSpc>
                <a:spcPct val="100000"/>
              </a:lnSpc>
              <a:spcBef>
                <a:spcPts val="600"/>
              </a:spcBef>
              <a:spcAft>
                <a:spcPts val="0"/>
              </a:spcAft>
              <a:buSzPts val="1100"/>
              <a:buChar char="●"/>
            </a:pPr>
            <a:r>
              <a:rPr lang="en" sz="1100"/>
              <a:t>The BERT model was the best model to  train to recognize real and fake disaster tweets.</a:t>
            </a:r>
            <a:endParaRPr sz="1100"/>
          </a:p>
          <a:p>
            <a:pPr indent="-298450" lvl="0" marL="457200" rtl="0" algn="just">
              <a:lnSpc>
                <a:spcPct val="100000"/>
              </a:lnSpc>
              <a:spcBef>
                <a:spcPts val="600"/>
              </a:spcBef>
              <a:spcAft>
                <a:spcPts val="0"/>
              </a:spcAft>
              <a:buSzPts val="1100"/>
              <a:buChar char="●"/>
            </a:pPr>
            <a:r>
              <a:rPr lang="en" sz="1100"/>
              <a:t>The team also recognizes that there are other models or techniques that the team could use to fine tune the model and make it more accurate. </a:t>
            </a:r>
            <a:endParaRPr sz="1100"/>
          </a:p>
          <a:p>
            <a:pPr indent="-298450" lvl="0" marL="457200" rtl="0" algn="just">
              <a:lnSpc>
                <a:spcPct val="100000"/>
              </a:lnSpc>
              <a:spcBef>
                <a:spcPts val="600"/>
              </a:spcBef>
              <a:spcAft>
                <a:spcPts val="0"/>
              </a:spcAft>
              <a:buSzPts val="1100"/>
              <a:buChar char="●"/>
            </a:pPr>
            <a:r>
              <a:rPr lang="en" sz="1100"/>
              <a:t>The team also scraped from twitter and understands that the model the team made for scrapping can also be improved and optimized.</a:t>
            </a:r>
            <a:endParaRPr sz="1100"/>
          </a:p>
          <a:p>
            <a:pPr indent="-298450" lvl="0" marL="457200" rtl="0" algn="just">
              <a:lnSpc>
                <a:spcPct val="100000"/>
              </a:lnSpc>
              <a:spcBef>
                <a:spcPts val="600"/>
              </a:spcBef>
              <a:spcAft>
                <a:spcPts val="0"/>
              </a:spcAft>
              <a:buSzPts val="1100"/>
              <a:buChar char="●"/>
            </a:pPr>
            <a:r>
              <a:rPr lang="en" sz="1100"/>
              <a:t>The team sees the current project as a great stepping stone to further improvements.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107"/>
          <p:cNvSpPr/>
          <p:nvPr/>
        </p:nvSpPr>
        <p:spPr>
          <a:xfrm>
            <a:off x="304800" y="254001"/>
            <a:ext cx="3708400" cy="1098550"/>
          </a:xfrm>
          <a:prstGeom prst="rect">
            <a:avLst/>
          </a:prstGeom>
          <a:solidFill>
            <a:srgbClr val="BF5700"/>
          </a:solidFill>
          <a:ln>
            <a:noFill/>
          </a:ln>
        </p:spPr>
        <p:txBody>
          <a:bodyPr anchorCtr="0" anchor="ctr" bIns="17150" lIns="34275" spcFirstLastPara="1" rIns="34275" wrap="square" tIns="17150">
            <a:noAutofit/>
          </a:bodyPr>
          <a:lstStyle/>
          <a:p>
            <a:pPr indent="0" lvl="0" marL="0" marR="0" rtl="0" algn="ctr">
              <a:spcBef>
                <a:spcPts val="0"/>
              </a:spcBef>
              <a:spcAft>
                <a:spcPts val="0"/>
              </a:spcAft>
              <a:buNone/>
            </a:pPr>
            <a:r>
              <a:t/>
            </a:r>
            <a:endParaRPr sz="14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84"/>
          <p:cNvSpPr txBox="1"/>
          <p:nvPr/>
        </p:nvSpPr>
        <p:spPr>
          <a:xfrm>
            <a:off x="227076" y="797125"/>
            <a:ext cx="4259400" cy="3888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Exploratory</a:t>
            </a:r>
            <a:r>
              <a:rPr b="1" lang="en" sz="2300">
                <a:solidFill>
                  <a:schemeClr val="dk1"/>
                </a:solidFill>
                <a:latin typeface="Arial Black"/>
                <a:ea typeface="Arial Black"/>
                <a:cs typeface="Arial Black"/>
                <a:sym typeface="Arial Black"/>
              </a:rPr>
              <a:t> Data Analysis</a:t>
            </a:r>
            <a:endParaRPr sz="500"/>
          </a:p>
        </p:txBody>
      </p:sp>
      <p:pic>
        <p:nvPicPr>
          <p:cNvPr id="314" name="Google Shape;314;p84"/>
          <p:cNvPicPr preferRelativeResize="0"/>
          <p:nvPr/>
        </p:nvPicPr>
        <p:blipFill>
          <a:blip r:embed="rId3">
            <a:alphaModFix/>
          </a:blip>
          <a:stretch>
            <a:fillRect/>
          </a:stretch>
        </p:blipFill>
        <p:spPr>
          <a:xfrm>
            <a:off x="762000" y="1245975"/>
            <a:ext cx="2850800" cy="1890900"/>
          </a:xfrm>
          <a:prstGeom prst="rect">
            <a:avLst/>
          </a:prstGeom>
          <a:noFill/>
          <a:ln>
            <a:noFill/>
          </a:ln>
        </p:spPr>
      </p:pic>
      <p:pic>
        <p:nvPicPr>
          <p:cNvPr id="315" name="Google Shape;315;p84"/>
          <p:cNvPicPr preferRelativeResize="0"/>
          <p:nvPr/>
        </p:nvPicPr>
        <p:blipFill>
          <a:blip r:embed="rId4">
            <a:alphaModFix/>
          </a:blip>
          <a:stretch>
            <a:fillRect/>
          </a:stretch>
        </p:blipFill>
        <p:spPr>
          <a:xfrm>
            <a:off x="808125" y="3255375"/>
            <a:ext cx="2786150" cy="1848025"/>
          </a:xfrm>
          <a:prstGeom prst="rect">
            <a:avLst/>
          </a:prstGeom>
          <a:noFill/>
          <a:ln>
            <a:noFill/>
          </a:ln>
        </p:spPr>
      </p:pic>
      <p:pic>
        <p:nvPicPr>
          <p:cNvPr id="316" name="Google Shape;316;p84"/>
          <p:cNvPicPr preferRelativeResize="0"/>
          <p:nvPr/>
        </p:nvPicPr>
        <p:blipFill>
          <a:blip r:embed="rId5">
            <a:alphaModFix/>
          </a:blip>
          <a:stretch>
            <a:fillRect/>
          </a:stretch>
        </p:blipFill>
        <p:spPr>
          <a:xfrm>
            <a:off x="4774434" y="740425"/>
            <a:ext cx="3877815" cy="2081850"/>
          </a:xfrm>
          <a:prstGeom prst="rect">
            <a:avLst/>
          </a:prstGeom>
          <a:noFill/>
          <a:ln>
            <a:noFill/>
          </a:ln>
        </p:spPr>
      </p:pic>
      <p:pic>
        <p:nvPicPr>
          <p:cNvPr id="317" name="Google Shape;317;p84"/>
          <p:cNvPicPr preferRelativeResize="0"/>
          <p:nvPr/>
        </p:nvPicPr>
        <p:blipFill>
          <a:blip r:embed="rId6">
            <a:alphaModFix/>
          </a:blip>
          <a:stretch>
            <a:fillRect/>
          </a:stretch>
        </p:blipFill>
        <p:spPr>
          <a:xfrm>
            <a:off x="4774425" y="2833050"/>
            <a:ext cx="3877825" cy="2081850"/>
          </a:xfrm>
          <a:prstGeom prst="rect">
            <a:avLst/>
          </a:prstGeom>
          <a:noFill/>
          <a:ln>
            <a:noFill/>
          </a:ln>
        </p:spPr>
      </p:pic>
      <p:cxnSp>
        <p:nvCxnSpPr>
          <p:cNvPr id="318" name="Google Shape;318;p84"/>
          <p:cNvCxnSpPr/>
          <p:nvPr/>
        </p:nvCxnSpPr>
        <p:spPr>
          <a:xfrm flipH="1">
            <a:off x="4497100" y="0"/>
            <a:ext cx="18900" cy="5162400"/>
          </a:xfrm>
          <a:prstGeom prst="straightConnector1">
            <a:avLst/>
          </a:prstGeom>
          <a:noFill/>
          <a:ln cap="flat" cmpd="sng" w="9525">
            <a:solidFill>
              <a:schemeClr val="dk2"/>
            </a:solidFill>
            <a:prstDash val="solid"/>
            <a:round/>
            <a:headEnd len="med" w="med" type="none"/>
            <a:tailEnd len="med" w="med" type="none"/>
          </a:ln>
        </p:spPr>
      </p:cxnSp>
      <p:sp>
        <p:nvSpPr>
          <p:cNvPr id="319" name="Google Shape;319;p84"/>
          <p:cNvSpPr txBox="1"/>
          <p:nvPr/>
        </p:nvSpPr>
        <p:spPr>
          <a:xfrm>
            <a:off x="5742475" y="218950"/>
            <a:ext cx="21723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100"/>
              <a:t>Word Clouds</a:t>
            </a:r>
            <a:endParaRPr b="1"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85"/>
          <p:cNvPicPr preferRelativeResize="0"/>
          <p:nvPr/>
        </p:nvPicPr>
        <p:blipFill>
          <a:blip r:embed="rId3">
            <a:alphaModFix/>
          </a:blip>
          <a:stretch>
            <a:fillRect/>
          </a:stretch>
        </p:blipFill>
        <p:spPr>
          <a:xfrm>
            <a:off x="1810325" y="246750"/>
            <a:ext cx="3000000" cy="2675062"/>
          </a:xfrm>
          <a:prstGeom prst="rect">
            <a:avLst/>
          </a:prstGeom>
          <a:noFill/>
          <a:ln>
            <a:noFill/>
          </a:ln>
        </p:spPr>
      </p:pic>
      <p:pic>
        <p:nvPicPr>
          <p:cNvPr id="325" name="Google Shape;325;p85"/>
          <p:cNvPicPr preferRelativeResize="0"/>
          <p:nvPr/>
        </p:nvPicPr>
        <p:blipFill>
          <a:blip r:embed="rId4">
            <a:alphaModFix/>
          </a:blip>
          <a:stretch>
            <a:fillRect/>
          </a:stretch>
        </p:blipFill>
        <p:spPr>
          <a:xfrm>
            <a:off x="6209851" y="283425"/>
            <a:ext cx="2810141" cy="2512075"/>
          </a:xfrm>
          <a:prstGeom prst="rect">
            <a:avLst/>
          </a:prstGeom>
          <a:noFill/>
          <a:ln>
            <a:noFill/>
          </a:ln>
        </p:spPr>
      </p:pic>
      <p:pic>
        <p:nvPicPr>
          <p:cNvPr id="326" name="Google Shape;326;p85"/>
          <p:cNvPicPr preferRelativeResize="0"/>
          <p:nvPr/>
        </p:nvPicPr>
        <p:blipFill>
          <a:blip r:embed="rId5">
            <a:alphaModFix/>
          </a:blip>
          <a:stretch>
            <a:fillRect/>
          </a:stretch>
        </p:blipFill>
        <p:spPr>
          <a:xfrm>
            <a:off x="838200" y="3100300"/>
            <a:ext cx="3584950" cy="1948650"/>
          </a:xfrm>
          <a:prstGeom prst="rect">
            <a:avLst/>
          </a:prstGeom>
          <a:noFill/>
          <a:ln>
            <a:noFill/>
          </a:ln>
        </p:spPr>
      </p:pic>
      <p:pic>
        <p:nvPicPr>
          <p:cNvPr id="327" name="Google Shape;327;p85"/>
          <p:cNvPicPr preferRelativeResize="0"/>
          <p:nvPr/>
        </p:nvPicPr>
        <p:blipFill>
          <a:blip r:embed="rId6">
            <a:alphaModFix/>
          </a:blip>
          <a:stretch>
            <a:fillRect/>
          </a:stretch>
        </p:blipFill>
        <p:spPr>
          <a:xfrm>
            <a:off x="5549650" y="3115850"/>
            <a:ext cx="3303482" cy="1799050"/>
          </a:xfrm>
          <a:prstGeom prst="rect">
            <a:avLst/>
          </a:prstGeom>
          <a:noFill/>
          <a:ln>
            <a:noFill/>
          </a:ln>
        </p:spPr>
      </p:pic>
      <p:sp>
        <p:nvSpPr>
          <p:cNvPr id="328" name="Google Shape;328;p85"/>
          <p:cNvSpPr txBox="1"/>
          <p:nvPr/>
        </p:nvSpPr>
        <p:spPr>
          <a:xfrm>
            <a:off x="0" y="1930275"/>
            <a:ext cx="21723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100"/>
              <a:t>Training Dataset</a:t>
            </a:r>
            <a:endParaRPr/>
          </a:p>
        </p:txBody>
      </p:sp>
      <p:cxnSp>
        <p:nvCxnSpPr>
          <p:cNvPr id="329" name="Google Shape;329;p85"/>
          <p:cNvCxnSpPr/>
          <p:nvPr/>
        </p:nvCxnSpPr>
        <p:spPr>
          <a:xfrm>
            <a:off x="4981600" y="19025"/>
            <a:ext cx="9600" cy="5133900"/>
          </a:xfrm>
          <a:prstGeom prst="straightConnector1">
            <a:avLst/>
          </a:prstGeom>
          <a:noFill/>
          <a:ln cap="flat" cmpd="sng" w="9525">
            <a:solidFill>
              <a:schemeClr val="dk2"/>
            </a:solidFill>
            <a:prstDash val="solid"/>
            <a:round/>
            <a:headEnd len="med" w="med" type="none"/>
            <a:tailEnd len="med" w="med" type="none"/>
          </a:ln>
        </p:spPr>
      </p:cxnSp>
      <p:sp>
        <p:nvSpPr>
          <p:cNvPr id="330" name="Google Shape;330;p85"/>
          <p:cNvSpPr txBox="1"/>
          <p:nvPr/>
        </p:nvSpPr>
        <p:spPr>
          <a:xfrm>
            <a:off x="4886525" y="1930275"/>
            <a:ext cx="1759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100"/>
              <a:t>Scraped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86"/>
          <p:cNvSpPr txBox="1"/>
          <p:nvPr/>
        </p:nvSpPr>
        <p:spPr>
          <a:xfrm>
            <a:off x="250175" y="957100"/>
            <a:ext cx="4608000" cy="3888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Implementation Summary</a:t>
            </a:r>
            <a:r>
              <a:rPr b="1" lang="en" sz="2300">
                <a:solidFill>
                  <a:schemeClr val="dk1"/>
                </a:solidFill>
                <a:latin typeface="Arial Black"/>
                <a:ea typeface="Arial Black"/>
                <a:cs typeface="Arial Black"/>
                <a:sym typeface="Arial Black"/>
              </a:rPr>
              <a:t> </a:t>
            </a:r>
            <a:endParaRPr sz="500"/>
          </a:p>
        </p:txBody>
      </p:sp>
      <p:sp>
        <p:nvSpPr>
          <p:cNvPr id="336" name="Google Shape;336;p86"/>
          <p:cNvSpPr txBox="1"/>
          <p:nvPr/>
        </p:nvSpPr>
        <p:spPr>
          <a:xfrm>
            <a:off x="236000" y="1509750"/>
            <a:ext cx="85584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The training and testing of all the models implemented were acquired from an </a:t>
            </a:r>
            <a:r>
              <a:rPr lang="en"/>
              <a:t>existing Kaggle Competition.</a:t>
            </a:r>
            <a:br>
              <a:rPr lang="en"/>
            </a:br>
            <a:endParaRPr/>
          </a:p>
          <a:p>
            <a:pPr indent="-317500" lvl="0" marL="457200" rtl="0" algn="l">
              <a:spcBef>
                <a:spcPts val="0"/>
              </a:spcBef>
              <a:spcAft>
                <a:spcPts val="0"/>
              </a:spcAft>
              <a:buSzPts val="1400"/>
              <a:buAutoNum type="arabicPeriod"/>
            </a:pPr>
            <a:r>
              <a:rPr lang="en"/>
              <a:t>The Binary Classification and Sentiment Analysis of this Text Dataset were mainly </a:t>
            </a:r>
            <a:r>
              <a:rPr lang="en"/>
              <a:t>performed</a:t>
            </a:r>
            <a:r>
              <a:rPr lang="en"/>
              <a:t> with 	</a:t>
            </a:r>
            <a:endParaRPr/>
          </a:p>
          <a:p>
            <a:pPr indent="-317500" lvl="0" marL="914400" rtl="0" algn="l">
              <a:spcBef>
                <a:spcPts val="0"/>
              </a:spcBef>
              <a:spcAft>
                <a:spcPts val="0"/>
              </a:spcAft>
              <a:buSzPts val="1400"/>
              <a:buChar char="●"/>
            </a:pPr>
            <a:r>
              <a:rPr lang="en"/>
              <a:t>Naive Bayes</a:t>
            </a:r>
            <a:endParaRPr/>
          </a:p>
          <a:p>
            <a:pPr indent="-317500" lvl="0" marL="914400" rtl="0" algn="l">
              <a:spcBef>
                <a:spcPts val="0"/>
              </a:spcBef>
              <a:spcAft>
                <a:spcPts val="0"/>
              </a:spcAft>
              <a:buSzPts val="1400"/>
              <a:buChar char="●"/>
            </a:pPr>
            <a:r>
              <a:rPr lang="en"/>
              <a:t>Boosting Methods such as XGBoost, CatBoost </a:t>
            </a:r>
            <a:endParaRPr/>
          </a:p>
          <a:p>
            <a:pPr indent="-317500" lvl="0" marL="914400" rtl="0" algn="l">
              <a:spcBef>
                <a:spcPts val="0"/>
              </a:spcBef>
              <a:spcAft>
                <a:spcPts val="0"/>
              </a:spcAft>
              <a:buSzPts val="1400"/>
              <a:buChar char="●"/>
            </a:pPr>
            <a:r>
              <a:rPr lang="en"/>
              <a:t>LSTM </a:t>
            </a:r>
            <a:endParaRPr/>
          </a:p>
          <a:p>
            <a:pPr indent="-317500" lvl="0" marL="914400" rtl="0" algn="l">
              <a:spcBef>
                <a:spcPts val="0"/>
              </a:spcBef>
              <a:spcAft>
                <a:spcPts val="0"/>
              </a:spcAft>
              <a:buSzPts val="1400"/>
              <a:buChar char="●"/>
            </a:pPr>
            <a:r>
              <a:rPr lang="en"/>
              <a:t>Bi-LSTM</a:t>
            </a:r>
            <a:endParaRPr/>
          </a:p>
          <a:p>
            <a:pPr indent="-317500" lvl="0" marL="914400" rtl="0" algn="l">
              <a:spcBef>
                <a:spcPts val="0"/>
              </a:spcBef>
              <a:spcAft>
                <a:spcPts val="0"/>
              </a:spcAft>
              <a:buSzPts val="1400"/>
              <a:buChar char="●"/>
            </a:pPr>
            <a:r>
              <a:rPr lang="en"/>
              <a:t>Bert and RoBERTa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The models were trained and validated on the </a:t>
            </a:r>
            <a:r>
              <a:rPr lang="en"/>
              <a:t>training</a:t>
            </a:r>
            <a:r>
              <a:rPr lang="en"/>
              <a:t> and testing datasets available on Kaggle.</a:t>
            </a:r>
            <a:br>
              <a:rPr lang="en"/>
            </a:br>
            <a:endParaRPr/>
          </a:p>
          <a:p>
            <a:pPr indent="-317500" lvl="0" marL="457200" rtl="0" algn="l">
              <a:spcBef>
                <a:spcPts val="0"/>
              </a:spcBef>
              <a:spcAft>
                <a:spcPts val="0"/>
              </a:spcAft>
              <a:buSzPts val="1400"/>
              <a:buAutoNum type="arabicPeriod"/>
            </a:pPr>
            <a:r>
              <a:rPr lang="en"/>
              <a:t>The best of these models were then used to predict the outcomes of a dataset that was scraped by the team.</a:t>
            </a:r>
            <a:br>
              <a:rPr lang="en"/>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87"/>
          <p:cNvSpPr txBox="1"/>
          <p:nvPr/>
        </p:nvSpPr>
        <p:spPr>
          <a:xfrm>
            <a:off x="157202" y="957100"/>
            <a:ext cx="8829600" cy="3888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Twitter Dataset Scraping Tool - TWINT </a:t>
            </a:r>
            <a:endParaRPr sz="500"/>
          </a:p>
        </p:txBody>
      </p:sp>
      <p:sp>
        <p:nvSpPr>
          <p:cNvPr id="342" name="Google Shape;342;p87"/>
          <p:cNvSpPr txBox="1"/>
          <p:nvPr/>
        </p:nvSpPr>
        <p:spPr>
          <a:xfrm>
            <a:off x="236000" y="1509750"/>
            <a:ext cx="87675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The whole goal of scraping a new dataset was to test the efficacy of the models trained and validated on the Kaggle Datasets on previously unseen data.</a:t>
            </a:r>
            <a:endParaRPr/>
          </a:p>
          <a:p>
            <a:pPr indent="0" lvl="0" marL="0" rtl="0" algn="l">
              <a:spcBef>
                <a:spcPts val="0"/>
              </a:spcBef>
              <a:spcAft>
                <a:spcPts val="0"/>
              </a:spcAft>
              <a:buNone/>
            </a:pPr>
            <a:r>
              <a:t/>
            </a:r>
            <a:endParaRPr/>
          </a:p>
          <a:p>
            <a:pPr indent="-317500" lvl="0" marL="457200" rtl="0" algn="just">
              <a:lnSpc>
                <a:spcPct val="100000"/>
              </a:lnSpc>
              <a:spcBef>
                <a:spcPts val="0"/>
              </a:spcBef>
              <a:spcAft>
                <a:spcPts val="0"/>
              </a:spcAft>
              <a:buSzPts val="1400"/>
              <a:buAutoNum type="arabicPeriod"/>
            </a:pPr>
            <a:r>
              <a:rPr lang="en"/>
              <a:t>The Twint Library is an advanced Twitter scraping tool which can be imported and run using Google Colab or on the local system. This library automatically bypasses most of the restrictions in place and provides an output that contains the Tweet, replies in a thread as well the links, mentions, emoticons and tweets by followers of a particular user.</a:t>
            </a:r>
            <a:endParaRPr/>
          </a:p>
          <a:p>
            <a:pPr indent="0" lvl="0" marL="0" rtl="0" algn="just">
              <a:lnSpc>
                <a:spcPct val="100000"/>
              </a:lnSpc>
              <a:spcBef>
                <a:spcPts val="0"/>
              </a:spcBef>
              <a:spcAft>
                <a:spcPts val="0"/>
              </a:spcAft>
              <a:buNone/>
            </a:pPr>
            <a:r>
              <a:t/>
            </a:r>
            <a:endParaRPr/>
          </a:p>
          <a:p>
            <a:pPr indent="-317500" lvl="0" marL="457200" rtl="0" algn="just">
              <a:lnSpc>
                <a:spcPct val="100000"/>
              </a:lnSpc>
              <a:spcBef>
                <a:spcPts val="0"/>
              </a:spcBef>
              <a:spcAft>
                <a:spcPts val="0"/>
              </a:spcAft>
              <a:buSzPts val="1400"/>
              <a:buAutoNum type="arabicPeriod"/>
            </a:pPr>
            <a:r>
              <a:rPr lang="en"/>
              <a:t>Scraping 10 tweets on an average for 221 keywords starting from “ablaze” to “wrecked”, a total of 2019 tweets were scraped and the target values were manually provided as input, individually verifying each tweet and categorizing it as “1” for “Disaster Tweet” and “0” for “Non-Disaster Tweet”.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88"/>
          <p:cNvSpPr txBox="1"/>
          <p:nvPr/>
        </p:nvSpPr>
        <p:spPr>
          <a:xfrm>
            <a:off x="934427" y="967710"/>
            <a:ext cx="4486800" cy="3888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Data pre-processing</a:t>
            </a:r>
            <a:endParaRPr sz="500"/>
          </a:p>
        </p:txBody>
      </p:sp>
      <p:sp>
        <p:nvSpPr>
          <p:cNvPr id="348" name="Google Shape;348;p88"/>
          <p:cNvSpPr txBox="1"/>
          <p:nvPr/>
        </p:nvSpPr>
        <p:spPr>
          <a:xfrm>
            <a:off x="573150" y="1464750"/>
            <a:ext cx="7893900" cy="1522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R</a:t>
            </a:r>
            <a:r>
              <a:rPr lang="en"/>
              <a:t>emove the id and location columns</a:t>
            </a:r>
            <a:endParaRPr/>
          </a:p>
          <a:p>
            <a:pPr indent="-317500" lvl="0" marL="457200" rtl="0" algn="just">
              <a:lnSpc>
                <a:spcPct val="107000"/>
              </a:lnSpc>
              <a:spcBef>
                <a:spcPts val="0"/>
              </a:spcBef>
              <a:spcAft>
                <a:spcPts val="0"/>
              </a:spcAft>
              <a:buSzPts val="1400"/>
              <a:buAutoNum type="arabicPeriod"/>
            </a:pPr>
            <a:r>
              <a:rPr lang="en"/>
              <a:t>Remove the ampersand symbol (&amp;)</a:t>
            </a:r>
            <a:endParaRPr/>
          </a:p>
          <a:p>
            <a:pPr indent="-317500" lvl="0" marL="457200" rtl="0" algn="just">
              <a:lnSpc>
                <a:spcPct val="107000"/>
              </a:lnSpc>
              <a:spcBef>
                <a:spcPts val="0"/>
              </a:spcBef>
              <a:spcAft>
                <a:spcPts val="0"/>
              </a:spcAft>
              <a:buSzPts val="1400"/>
              <a:buAutoNum type="arabicPeriod"/>
            </a:pPr>
            <a:r>
              <a:rPr lang="en"/>
              <a:t>Remove any link(s) in the tweet, hashes, retweets, mentions (that use @), multiple spaces, punctuations and convert to lowercase</a:t>
            </a:r>
            <a:endParaRPr/>
          </a:p>
          <a:p>
            <a:pPr indent="-317500" lvl="0" marL="457200" rtl="0" algn="l">
              <a:spcBef>
                <a:spcPts val="0"/>
              </a:spcBef>
              <a:spcAft>
                <a:spcPts val="0"/>
              </a:spcAft>
              <a:buSzPts val="1400"/>
              <a:buAutoNum type="arabicPeriod"/>
            </a:pPr>
            <a:r>
              <a:rPr lang="en"/>
              <a:t>Delete the duplicate tweets and remove the stopwords, performed lemmatization</a:t>
            </a:r>
            <a:endParaRPr/>
          </a:p>
          <a:p>
            <a:pPr indent="-317500" lvl="0" marL="457200" rtl="0" algn="l">
              <a:spcBef>
                <a:spcPts val="0"/>
              </a:spcBef>
              <a:spcAft>
                <a:spcPts val="0"/>
              </a:spcAft>
              <a:buSzPts val="1400"/>
              <a:buAutoNum type="arabicPeriod"/>
            </a:pPr>
            <a:r>
              <a:rPr lang="en"/>
              <a:t>Tokenize the data using the set of vocabulary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89"/>
          <p:cNvSpPr txBox="1"/>
          <p:nvPr/>
        </p:nvSpPr>
        <p:spPr>
          <a:xfrm>
            <a:off x="924927" y="1981023"/>
            <a:ext cx="4330500" cy="2648700"/>
          </a:xfrm>
          <a:prstGeom prst="rect">
            <a:avLst/>
          </a:prstGeom>
          <a:noFill/>
          <a:ln>
            <a:noFill/>
          </a:ln>
        </p:spPr>
        <p:txBody>
          <a:bodyPr anchorCtr="0" anchor="t" bIns="17150" lIns="34275" spcFirstLastPara="1" rIns="34275" wrap="square" tIns="17150">
            <a:spAutoFit/>
          </a:bodyPr>
          <a:lstStyle/>
          <a:p>
            <a:pPr indent="-120650" lvl="0" marL="127000" marR="0" rtl="0" algn="l">
              <a:lnSpc>
                <a:spcPct val="150000"/>
              </a:lnSpc>
              <a:spcBef>
                <a:spcPts val="0"/>
              </a:spcBef>
              <a:spcAft>
                <a:spcPts val="0"/>
              </a:spcAft>
              <a:buClr>
                <a:schemeClr val="dk2"/>
              </a:buClr>
              <a:buSzPts val="1500"/>
              <a:buFont typeface="Noto Sans Symbols"/>
              <a:buChar char="▪"/>
            </a:pPr>
            <a:r>
              <a:rPr lang="en" sz="1200">
                <a:solidFill>
                  <a:schemeClr val="dk1"/>
                </a:solidFill>
              </a:rPr>
              <a:t>Uses </a:t>
            </a:r>
            <a:r>
              <a:rPr lang="en" sz="1200">
                <a:solidFill>
                  <a:schemeClr val="dk2"/>
                </a:solidFill>
              </a:rPr>
              <a:t>Bayes’ Rule</a:t>
            </a:r>
            <a:r>
              <a:rPr lang="en" sz="1200">
                <a:solidFill>
                  <a:schemeClr val="dk2"/>
                </a:solidFill>
                <a:latin typeface="Arial"/>
                <a:ea typeface="Arial"/>
                <a:cs typeface="Arial"/>
                <a:sym typeface="Arial"/>
              </a:rPr>
              <a:t> </a:t>
            </a:r>
            <a:r>
              <a:rPr lang="en" sz="1200">
                <a:solidFill>
                  <a:schemeClr val="dk1"/>
                </a:solidFill>
              </a:rPr>
              <a:t>as the basis for predictions</a:t>
            </a:r>
            <a:r>
              <a:rPr lang="en" sz="1200">
                <a:solidFill>
                  <a:schemeClr val="dk1"/>
                </a:solidFill>
                <a:latin typeface="Arial"/>
                <a:ea typeface="Arial"/>
                <a:cs typeface="Arial"/>
                <a:sym typeface="Arial"/>
              </a:rPr>
              <a:t>. Allows for conditioning </a:t>
            </a:r>
            <a:r>
              <a:rPr lang="en" sz="1200">
                <a:solidFill>
                  <a:schemeClr val="dk1"/>
                </a:solidFill>
              </a:rPr>
              <a:t>class probabilities on input data.</a:t>
            </a:r>
            <a:endParaRPr sz="500"/>
          </a:p>
          <a:p>
            <a:pPr indent="-120650" lvl="0" marL="127000" marR="0" rtl="0" algn="l">
              <a:lnSpc>
                <a:spcPct val="150000"/>
              </a:lnSpc>
              <a:spcBef>
                <a:spcPts val="1100"/>
              </a:spcBef>
              <a:spcAft>
                <a:spcPts val="0"/>
              </a:spcAft>
              <a:buClr>
                <a:schemeClr val="dk2"/>
              </a:buClr>
              <a:buSzPts val="1500"/>
              <a:buFont typeface="Noto Sans Symbols"/>
              <a:buChar char="▪"/>
            </a:pPr>
            <a:r>
              <a:rPr lang="en" sz="1200">
                <a:solidFill>
                  <a:schemeClr val="dk1"/>
                </a:solidFill>
              </a:rPr>
              <a:t>Makes the additional assumption of </a:t>
            </a:r>
            <a:r>
              <a:rPr lang="en" sz="1200">
                <a:solidFill>
                  <a:schemeClr val="dk2"/>
                </a:solidFill>
              </a:rPr>
              <a:t>conditional independence</a:t>
            </a:r>
            <a:r>
              <a:rPr lang="en" sz="1200">
                <a:solidFill>
                  <a:schemeClr val="dk2"/>
                </a:solidFill>
                <a:latin typeface="Arial"/>
                <a:ea typeface="Arial"/>
                <a:cs typeface="Arial"/>
                <a:sym typeface="Arial"/>
              </a:rPr>
              <a:t>. </a:t>
            </a:r>
            <a:r>
              <a:rPr lang="en" sz="1200">
                <a:solidFill>
                  <a:schemeClr val="dk1"/>
                </a:solidFill>
              </a:rPr>
              <a:t>Allows separation of Bayes’ rule into separate probabilities for each data point.</a:t>
            </a:r>
            <a:r>
              <a:rPr lang="en" sz="1200">
                <a:solidFill>
                  <a:schemeClr val="dk1"/>
                </a:solidFill>
                <a:latin typeface="Arial"/>
                <a:ea typeface="Arial"/>
                <a:cs typeface="Arial"/>
                <a:sym typeface="Arial"/>
              </a:rPr>
              <a:t> </a:t>
            </a:r>
            <a:endParaRPr sz="500"/>
          </a:p>
          <a:p>
            <a:pPr indent="-120650" lvl="0" marL="127000" marR="0" rtl="0" algn="l">
              <a:lnSpc>
                <a:spcPct val="150000"/>
              </a:lnSpc>
              <a:spcBef>
                <a:spcPts val="1100"/>
              </a:spcBef>
              <a:spcAft>
                <a:spcPts val="0"/>
              </a:spcAft>
              <a:buClr>
                <a:schemeClr val="dk2"/>
              </a:buClr>
              <a:buSzPts val="1500"/>
              <a:buFont typeface="Noto Sans Symbols"/>
              <a:buChar char="▪"/>
            </a:pPr>
            <a:r>
              <a:rPr lang="en" sz="1200">
                <a:solidFill>
                  <a:schemeClr val="dk1"/>
                </a:solidFill>
              </a:rPr>
              <a:t>Conditional independence assumption is often inaccurate, but the algorithm is known to produce good results on NLP problems</a:t>
            </a:r>
            <a:r>
              <a:rPr lang="en" sz="1200">
                <a:solidFill>
                  <a:schemeClr val="dk1"/>
                </a:solidFill>
                <a:latin typeface="Arial"/>
                <a:ea typeface="Arial"/>
                <a:cs typeface="Arial"/>
                <a:sym typeface="Arial"/>
              </a:rPr>
              <a:t>.</a:t>
            </a:r>
            <a:endParaRPr sz="500"/>
          </a:p>
        </p:txBody>
      </p:sp>
      <p:pic>
        <p:nvPicPr>
          <p:cNvPr id="354" name="Google Shape;354;p89"/>
          <p:cNvPicPr preferRelativeResize="0"/>
          <p:nvPr>
            <p:ph idx="2" type="pic"/>
          </p:nvPr>
        </p:nvPicPr>
        <p:blipFill rotWithShape="1">
          <a:blip r:embed="rId3">
            <a:alphaModFix/>
          </a:blip>
          <a:srcRect b="8168" l="8138" r="0" t="9152"/>
          <a:stretch/>
        </p:blipFill>
        <p:spPr>
          <a:xfrm>
            <a:off x="5806575" y="4064875"/>
            <a:ext cx="3242800" cy="793375"/>
          </a:xfrm>
          <a:prstGeom prst="rect">
            <a:avLst/>
          </a:prstGeom>
          <a:solidFill>
            <a:srgbClr val="BFBFBF"/>
          </a:solidFill>
          <a:ln>
            <a:noFill/>
          </a:ln>
        </p:spPr>
      </p:pic>
      <p:pic>
        <p:nvPicPr>
          <p:cNvPr id="355" name="Google Shape;355;p89"/>
          <p:cNvPicPr preferRelativeResize="0"/>
          <p:nvPr>
            <p:ph idx="4" type="pic"/>
          </p:nvPr>
        </p:nvPicPr>
        <p:blipFill rotWithShape="1">
          <a:blip r:embed="rId4">
            <a:alphaModFix/>
          </a:blip>
          <a:srcRect b="0" l="6107" r="1642" t="0"/>
          <a:stretch/>
        </p:blipFill>
        <p:spPr>
          <a:xfrm>
            <a:off x="5954700" y="2927500"/>
            <a:ext cx="2923850" cy="914500"/>
          </a:xfrm>
          <a:prstGeom prst="rect">
            <a:avLst/>
          </a:prstGeom>
          <a:solidFill>
            <a:srgbClr val="BFBFBF"/>
          </a:solidFill>
          <a:ln>
            <a:noFill/>
          </a:ln>
        </p:spPr>
      </p:pic>
      <p:sp>
        <p:nvSpPr>
          <p:cNvPr id="356" name="Google Shape;356;p89"/>
          <p:cNvSpPr txBox="1"/>
          <p:nvPr/>
        </p:nvSpPr>
        <p:spPr>
          <a:xfrm>
            <a:off x="924927" y="1310835"/>
            <a:ext cx="4486800" cy="3888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Naive Bayes Classifier</a:t>
            </a:r>
            <a:endParaRPr sz="500"/>
          </a:p>
        </p:txBody>
      </p:sp>
      <p:pic>
        <p:nvPicPr>
          <p:cNvPr id="357" name="Google Shape;357;p89"/>
          <p:cNvPicPr preferRelativeResize="0"/>
          <p:nvPr/>
        </p:nvPicPr>
        <p:blipFill>
          <a:blip r:embed="rId5">
            <a:alphaModFix/>
          </a:blip>
          <a:stretch>
            <a:fillRect/>
          </a:stretch>
        </p:blipFill>
        <p:spPr>
          <a:xfrm>
            <a:off x="5806575" y="624150"/>
            <a:ext cx="2867025" cy="1762125"/>
          </a:xfrm>
          <a:prstGeom prst="rect">
            <a:avLst/>
          </a:prstGeom>
          <a:noFill/>
          <a:ln>
            <a:noFill/>
          </a:ln>
        </p:spPr>
      </p:pic>
      <p:sp>
        <p:nvSpPr>
          <p:cNvPr id="358" name="Google Shape;358;p89"/>
          <p:cNvSpPr txBox="1"/>
          <p:nvPr/>
        </p:nvSpPr>
        <p:spPr>
          <a:xfrm>
            <a:off x="5740088" y="2335325"/>
            <a:ext cx="3000000" cy="3693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lang="en" sz="1200">
                <a:solidFill>
                  <a:srgbClr val="999999"/>
                </a:solidFill>
              </a:rPr>
              <a:t>Image courtesy of KDNuggets</a:t>
            </a:r>
            <a:endParaRPr>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90"/>
          <p:cNvSpPr txBox="1"/>
          <p:nvPr/>
        </p:nvSpPr>
        <p:spPr>
          <a:xfrm>
            <a:off x="924925" y="2123025"/>
            <a:ext cx="3434100" cy="2207400"/>
          </a:xfrm>
          <a:prstGeom prst="rect">
            <a:avLst/>
          </a:prstGeom>
          <a:noFill/>
          <a:ln>
            <a:noFill/>
          </a:ln>
        </p:spPr>
        <p:txBody>
          <a:bodyPr anchorCtr="0" anchor="t" bIns="17150" lIns="34275" spcFirstLastPara="1" rIns="34275" wrap="square" tIns="17150">
            <a:spAutoFit/>
          </a:bodyPr>
          <a:lstStyle/>
          <a:p>
            <a:pPr indent="-120650" lvl="0" marL="127000" marR="0" rtl="0" algn="l">
              <a:lnSpc>
                <a:spcPct val="150000"/>
              </a:lnSpc>
              <a:spcBef>
                <a:spcPts val="0"/>
              </a:spcBef>
              <a:spcAft>
                <a:spcPts val="0"/>
              </a:spcAft>
              <a:buClr>
                <a:schemeClr val="dk2"/>
              </a:buClr>
              <a:buSzPts val="1500"/>
              <a:buFont typeface="Noto Sans Symbols"/>
              <a:buChar char="▪"/>
            </a:pPr>
            <a:r>
              <a:rPr lang="en"/>
              <a:t>Ran encoded text through multinomial naive Bayes </a:t>
            </a:r>
            <a:r>
              <a:rPr lang="en"/>
              <a:t>Scikit</a:t>
            </a:r>
            <a:r>
              <a:rPr lang="en"/>
              <a:t> Learn model</a:t>
            </a:r>
            <a:endParaRPr/>
          </a:p>
          <a:p>
            <a:pPr indent="-120650" lvl="0" marL="127000" marR="0" rtl="0" algn="l">
              <a:lnSpc>
                <a:spcPct val="150000"/>
              </a:lnSpc>
              <a:spcBef>
                <a:spcPts val="1000"/>
              </a:spcBef>
              <a:spcAft>
                <a:spcPts val="0"/>
              </a:spcAft>
              <a:buClr>
                <a:schemeClr val="dk2"/>
              </a:buClr>
              <a:buSzPts val="1500"/>
              <a:buFont typeface="Noto Sans Symbols"/>
              <a:buChar char="▪"/>
            </a:pPr>
            <a:r>
              <a:rPr lang="en"/>
              <a:t>Resulted in Kaggle score of 0.79742. </a:t>
            </a:r>
            <a:endParaRPr/>
          </a:p>
          <a:p>
            <a:pPr indent="-120650" lvl="0" marL="127000" marR="0" rtl="0" algn="l">
              <a:lnSpc>
                <a:spcPct val="150000"/>
              </a:lnSpc>
              <a:spcBef>
                <a:spcPts val="1100"/>
              </a:spcBef>
              <a:spcAft>
                <a:spcPts val="0"/>
              </a:spcAft>
              <a:buClr>
                <a:schemeClr val="dk2"/>
              </a:buClr>
              <a:buSzPts val="1500"/>
              <a:buFont typeface="Noto Sans Symbols"/>
              <a:buChar char="▪"/>
            </a:pPr>
            <a:r>
              <a:rPr lang="en"/>
              <a:t>Model on scraped tweets gives confusion matrix shown here</a:t>
            </a:r>
            <a:r>
              <a:rPr lang="en" sz="1200">
                <a:solidFill>
                  <a:schemeClr val="dk1"/>
                </a:solidFill>
              </a:rPr>
              <a:t>:</a:t>
            </a:r>
            <a:endParaRPr sz="500"/>
          </a:p>
          <a:p>
            <a:pPr indent="0" lvl="0" marL="0" marR="0" rtl="0" algn="l">
              <a:lnSpc>
                <a:spcPct val="150000"/>
              </a:lnSpc>
              <a:spcBef>
                <a:spcPts val="1100"/>
              </a:spcBef>
              <a:spcAft>
                <a:spcPts val="0"/>
              </a:spcAft>
              <a:buNone/>
            </a:pPr>
            <a:r>
              <a:t/>
            </a:r>
            <a:endParaRPr sz="500"/>
          </a:p>
        </p:txBody>
      </p:sp>
      <p:sp>
        <p:nvSpPr>
          <p:cNvPr id="364" name="Google Shape;364;p90"/>
          <p:cNvSpPr txBox="1"/>
          <p:nvPr/>
        </p:nvSpPr>
        <p:spPr>
          <a:xfrm>
            <a:off x="924927" y="1310835"/>
            <a:ext cx="4486800" cy="388800"/>
          </a:xfrm>
          <a:prstGeom prst="rect">
            <a:avLst/>
          </a:prstGeom>
          <a:noFill/>
          <a:ln>
            <a:noFill/>
          </a:ln>
        </p:spPr>
        <p:txBody>
          <a:bodyPr anchorCtr="0" anchor="t" bIns="17150" lIns="34275" spcFirstLastPara="1" rIns="34275" wrap="square" tIns="17150">
            <a:spAutoFit/>
          </a:bodyPr>
          <a:lstStyle/>
          <a:p>
            <a:pPr indent="0" lvl="0" marL="0" marR="0" rtl="0" algn="l">
              <a:spcBef>
                <a:spcPts val="0"/>
              </a:spcBef>
              <a:spcAft>
                <a:spcPts val="0"/>
              </a:spcAft>
              <a:buNone/>
            </a:pPr>
            <a:r>
              <a:rPr b="1" lang="en" sz="2300">
                <a:solidFill>
                  <a:schemeClr val="dk1"/>
                </a:solidFill>
                <a:latin typeface="Arial Black"/>
                <a:ea typeface="Arial Black"/>
                <a:cs typeface="Arial Black"/>
                <a:sym typeface="Arial Black"/>
              </a:rPr>
              <a:t>Naive Bayes Results</a:t>
            </a:r>
            <a:endParaRPr sz="500"/>
          </a:p>
        </p:txBody>
      </p:sp>
      <p:pic>
        <p:nvPicPr>
          <p:cNvPr id="365" name="Google Shape;365;p90"/>
          <p:cNvPicPr preferRelativeResize="0"/>
          <p:nvPr/>
        </p:nvPicPr>
        <p:blipFill>
          <a:blip r:embed="rId3">
            <a:alphaModFix/>
          </a:blip>
          <a:stretch>
            <a:fillRect/>
          </a:stretch>
        </p:blipFill>
        <p:spPr>
          <a:xfrm>
            <a:off x="295025" y="4196425"/>
            <a:ext cx="8627224" cy="511550"/>
          </a:xfrm>
          <a:prstGeom prst="rect">
            <a:avLst/>
          </a:prstGeom>
          <a:noFill/>
          <a:ln>
            <a:noFill/>
          </a:ln>
        </p:spPr>
      </p:pic>
      <p:pic>
        <p:nvPicPr>
          <p:cNvPr id="366" name="Google Shape;366;p90"/>
          <p:cNvPicPr preferRelativeResize="0"/>
          <p:nvPr/>
        </p:nvPicPr>
        <p:blipFill>
          <a:blip r:embed="rId4">
            <a:alphaModFix/>
          </a:blip>
          <a:stretch>
            <a:fillRect/>
          </a:stretch>
        </p:blipFill>
        <p:spPr>
          <a:xfrm>
            <a:off x="4118324" y="2075811"/>
            <a:ext cx="4563225" cy="16552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T-Theme">
  <a:themeElements>
    <a:clrScheme name="UT">
      <a:dk1>
        <a:srgbClr val="333F48"/>
      </a:dk1>
      <a:lt1>
        <a:srgbClr val="FFFFFF"/>
      </a:lt1>
      <a:dk2>
        <a:srgbClr val="BF5700"/>
      </a:dk2>
      <a:lt2>
        <a:srgbClr val="FFFFFF"/>
      </a:lt2>
      <a:accent1>
        <a:srgbClr val="F8971F"/>
      </a:accent1>
      <a:accent2>
        <a:srgbClr val="FFD600"/>
      </a:accent2>
      <a:accent3>
        <a:srgbClr val="A6CD57"/>
      </a:accent3>
      <a:accent4>
        <a:srgbClr val="005F86"/>
      </a:accent4>
      <a:accent5>
        <a:srgbClr val="5B9BD5"/>
      </a:accent5>
      <a:accent6>
        <a:srgbClr val="9CADB7"/>
      </a:accent6>
      <a:hlink>
        <a:srgbClr val="BF5700"/>
      </a:hlink>
      <a:folHlink>
        <a:srgbClr val="BF57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UT-Theme">
  <a:themeElements>
    <a:clrScheme name="UT">
      <a:dk1>
        <a:srgbClr val="333F48"/>
      </a:dk1>
      <a:lt1>
        <a:srgbClr val="FFFFFF"/>
      </a:lt1>
      <a:dk2>
        <a:srgbClr val="BF5700"/>
      </a:dk2>
      <a:lt2>
        <a:srgbClr val="FFFFFF"/>
      </a:lt2>
      <a:accent1>
        <a:srgbClr val="F8971F"/>
      </a:accent1>
      <a:accent2>
        <a:srgbClr val="FFD600"/>
      </a:accent2>
      <a:accent3>
        <a:srgbClr val="A6CD57"/>
      </a:accent3>
      <a:accent4>
        <a:srgbClr val="005F86"/>
      </a:accent4>
      <a:accent5>
        <a:srgbClr val="5B9BD5"/>
      </a:accent5>
      <a:accent6>
        <a:srgbClr val="9CADB7"/>
      </a:accent6>
      <a:hlink>
        <a:srgbClr val="BF5700"/>
      </a:hlink>
      <a:folHlink>
        <a:srgbClr val="BF57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