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44365" y="2366283"/>
            <a:ext cx="4303268" cy="1412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695"/>
              </a:spcBef>
            </a:pPr>
            <a:r>
              <a:rPr spc="-20" dirty="0"/>
              <a:t>IPL</a:t>
            </a:r>
            <a:r>
              <a:rPr spc="-195" dirty="0"/>
              <a:t> </a:t>
            </a:r>
            <a:r>
              <a:rPr spc="-15" dirty="0"/>
              <a:t>Case</a:t>
            </a:r>
            <a:r>
              <a:rPr spc="-229" dirty="0"/>
              <a:t> </a:t>
            </a:r>
            <a:r>
              <a:rPr spc="-40" dirty="0"/>
              <a:t>study</a:t>
            </a:r>
          </a:p>
          <a:p>
            <a:pPr marL="20320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 err="1" smtClean="0">
                <a:latin typeface="Calibri"/>
                <a:cs typeface="Calibri"/>
              </a:rPr>
              <a:t>A</a:t>
            </a:r>
            <a:r>
              <a:rPr lang="en-US" sz="2400" spc="10" dirty="0" err="1" smtClean="0">
                <a:latin typeface="Calibri"/>
                <a:cs typeface="Calibri"/>
              </a:rPr>
              <a:t>bhishek</a:t>
            </a:r>
            <a:r>
              <a:rPr lang="en-US" sz="2400" spc="10" dirty="0" smtClean="0">
                <a:latin typeface="Calibri"/>
                <a:cs typeface="Calibri"/>
              </a:rPr>
              <a:t> das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74904"/>
            <a:ext cx="10890504" cy="55686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0940" y="6198514"/>
            <a:ext cx="5566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graphs</a:t>
            </a:r>
            <a:r>
              <a:rPr sz="1800" spc="-10" dirty="0">
                <a:latin typeface="Calibri"/>
                <a:cs typeface="Calibri"/>
              </a:rPr>
              <a:t> shows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season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310895"/>
            <a:ext cx="8753856" cy="62849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5260" y="5976010"/>
            <a:ext cx="9935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Here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Mumbai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Indians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highest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percentage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winning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their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672" y="170685"/>
            <a:ext cx="8287511" cy="6583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4144" y="170687"/>
            <a:ext cx="8321040" cy="60533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8527" y="179830"/>
            <a:ext cx="8296656" cy="65653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296" y="295656"/>
            <a:ext cx="9125712" cy="5297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8367" y="5805932"/>
            <a:ext cx="8947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Here,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Chinnaswamy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stadium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highest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winning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432" y="234695"/>
            <a:ext cx="9000744" cy="53248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85670" y="6093967"/>
            <a:ext cx="602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Mumbai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Indians 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who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5" dirty="0">
                <a:latin typeface="Calibri"/>
                <a:cs typeface="Calibri"/>
              </a:rPr>
              <a:t>biggest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run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i.e.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146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38328"/>
            <a:ext cx="9582911" cy="51358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6830" y="6172606"/>
            <a:ext cx="678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Royal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Challengers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Bangalore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wickets.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272" y="457200"/>
            <a:ext cx="9259824" cy="5007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59382" y="5936691"/>
            <a:ext cx="5903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highest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across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season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263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season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095" y="310895"/>
            <a:ext cx="7382256" cy="51633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86761" y="5962903"/>
            <a:ext cx="525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Charts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represent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orange</a:t>
            </a:r>
            <a:r>
              <a:rPr sz="1800" spc="-10" dirty="0">
                <a:latin typeface="Calibri"/>
                <a:cs typeface="Calibri"/>
              </a:rPr>
              <a:t> cap </a:t>
            </a:r>
            <a:r>
              <a:rPr sz="1800" spc="-35" dirty="0">
                <a:latin typeface="Calibri"/>
                <a:cs typeface="Calibri"/>
              </a:rPr>
              <a:t>contenders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season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4935" y="307847"/>
            <a:ext cx="7485888" cy="53157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90673" y="6015024"/>
            <a:ext cx="5008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Chart</a:t>
            </a:r>
            <a:r>
              <a:rPr sz="1800" spc="-15" dirty="0">
                <a:latin typeface="Calibri"/>
                <a:cs typeface="Calibri"/>
              </a:rPr>
              <a:t> represents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purple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contender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season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120" y="326136"/>
            <a:ext cx="8735568" cy="51633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7311" y="6054953"/>
            <a:ext cx="593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Here,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Raina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5" dirty="0">
                <a:latin typeface="Calibri"/>
                <a:cs typeface="Calibri"/>
              </a:rPr>
              <a:t>scores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fours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sixs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551" y="274320"/>
            <a:ext cx="8732520" cy="53126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1150" y="5976010"/>
            <a:ext cx="83223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Here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 see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batsman</a:t>
            </a:r>
            <a:r>
              <a:rPr sz="1800" spc="-5" dirty="0">
                <a:latin typeface="Calibri"/>
                <a:cs typeface="Calibri"/>
              </a:rPr>
              <a:t> who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score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fours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sixs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season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Custom</PresentationFormat>
  <Paragraphs>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IPL Case study Submitted By : Abhishek das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Case study Submitted By : Abhishek das</dc:title>
  <dc:creator>Toshiba</dc:creator>
  <cp:lastModifiedBy>Toshiba</cp:lastModifiedBy>
  <cp:revision>1</cp:revision>
  <dcterms:created xsi:type="dcterms:W3CDTF">2022-10-11T17:04:33Z</dcterms:created>
  <dcterms:modified xsi:type="dcterms:W3CDTF">2022-10-11T17:05:29Z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2022-10-11T00:00:00Z</vt:filetime>
  </property>
</Properties>
</file>