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7" r:id="rId2"/>
    <p:sldId id="268" r:id="rId3"/>
    <p:sldId id="269" r:id="rId4"/>
    <p:sldId id="270" r:id="rId5"/>
    <p:sldId id="275" r:id="rId6"/>
    <p:sldId id="276" r:id="rId7"/>
    <p:sldId id="272" r:id="rId8"/>
    <p:sldId id="273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 1</a:t>
            </a:r>
            <a:r>
              <a:rPr lang="en-US" baseline="30000" dirty="0" smtClean="0"/>
              <a:t>st</a:t>
            </a:r>
            <a:r>
              <a:rPr lang="en-US" dirty="0" smtClean="0"/>
              <a:t> and 2</a:t>
            </a:r>
            <a:r>
              <a:rPr lang="en-US" baseline="30000" dirty="0" smtClean="0"/>
              <a:t>nd</a:t>
            </a:r>
            <a:r>
              <a:rPr lang="en-US" dirty="0" smtClean="0"/>
              <a:t> 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181600" y="1371600"/>
            <a:ext cx="32766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81600" y="2438400"/>
            <a:ext cx="32766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257800" y="3505200"/>
            <a:ext cx="32766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10200" y="4495800"/>
            <a:ext cx="32766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10200" y="5410200"/>
            <a:ext cx="32766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276600" y="1981200"/>
            <a:ext cx="1828800" cy="1295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3200400" y="3352800"/>
            <a:ext cx="1981200" cy="1828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76600" y="3276600"/>
            <a:ext cx="18288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76600" y="3276600"/>
            <a:ext cx="19050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276600" y="2971800"/>
            <a:ext cx="18288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6200000" flipV="1">
            <a:off x="1885950" y="3409950"/>
            <a:ext cx="10668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2000250" y="2800350"/>
            <a:ext cx="3048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6200000" flipH="1">
            <a:off x="2495550" y="3905250"/>
            <a:ext cx="3048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2076450" y="3867150"/>
            <a:ext cx="3048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 flipH="1">
            <a:off x="2457450" y="2838450"/>
            <a:ext cx="3048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096000" y="1600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Account and Login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791200" y="25908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near NGO Profiles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943600" y="36576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donation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96000" y="45720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 Donation details and Donate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943600" y="5638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Log out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981200" y="4495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Donor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62000" y="10668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Use Case Diagram : 1</a:t>
            </a:r>
          </a:p>
        </p:txBody>
      </p:sp>
      <p:sp>
        <p:nvSpPr>
          <p:cNvPr id="25" name="Oval 24"/>
          <p:cNvSpPr/>
          <p:nvPr/>
        </p:nvSpPr>
        <p:spPr>
          <a:xfrm>
            <a:off x="2209800" y="2438400"/>
            <a:ext cx="3810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181600" y="1371600"/>
            <a:ext cx="32766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181600" y="2438400"/>
            <a:ext cx="32766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257800" y="3505200"/>
            <a:ext cx="32766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410200" y="4495800"/>
            <a:ext cx="32766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10200" y="5410200"/>
            <a:ext cx="32766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76600" y="1981200"/>
            <a:ext cx="1828800" cy="1295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H="1">
            <a:off x="3200400" y="3352800"/>
            <a:ext cx="1981200" cy="1828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76600" y="3276600"/>
            <a:ext cx="18288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76600" y="3276600"/>
            <a:ext cx="19050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276600" y="2971800"/>
            <a:ext cx="18288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1885950" y="3409950"/>
            <a:ext cx="10668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2000250" y="2800350"/>
            <a:ext cx="3048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495550" y="3905250"/>
            <a:ext cx="3048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2076450" y="3867150"/>
            <a:ext cx="3048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2457450" y="2838450"/>
            <a:ext cx="3048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6000" y="16002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requests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91200" y="2590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donor details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3600" y="36576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donation details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24600" y="4572000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Give notification to respected NGO and donors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43600" y="5410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Check Feedback and suggestions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1200" y="4495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10668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Use Case Diagram : 2</a:t>
            </a:r>
          </a:p>
        </p:txBody>
      </p:sp>
      <p:sp>
        <p:nvSpPr>
          <p:cNvPr id="26" name="Oval 25"/>
          <p:cNvSpPr/>
          <p:nvPr/>
        </p:nvSpPr>
        <p:spPr>
          <a:xfrm>
            <a:off x="2209800" y="2438400"/>
            <a:ext cx="3810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724400" y="1219200"/>
            <a:ext cx="32766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724400" y="2286000"/>
            <a:ext cx="32766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800600" y="3352800"/>
            <a:ext cx="32766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0" y="4343400"/>
            <a:ext cx="32766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53000" y="5257800"/>
            <a:ext cx="32766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19400" y="1828800"/>
            <a:ext cx="1828800" cy="1295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H="1">
            <a:off x="2743200" y="3200400"/>
            <a:ext cx="1981200" cy="1828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19400" y="3124200"/>
            <a:ext cx="18288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19400" y="3124200"/>
            <a:ext cx="19050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19400" y="2819400"/>
            <a:ext cx="18288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1428750" y="3257550"/>
            <a:ext cx="10668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543050" y="2647950"/>
            <a:ext cx="3048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038350" y="3752850"/>
            <a:ext cx="3048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619250" y="3714750"/>
            <a:ext cx="3048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2000250" y="2686050"/>
            <a:ext cx="30480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38800" y="14478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Account and Login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4000" y="2438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requests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86400" y="3505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donor and donation details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8800" y="44196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 / reject the donations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6400" y="5486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Log out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24000" y="4343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NGO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10668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Use Case Diagram : 3 </a:t>
            </a:r>
          </a:p>
        </p:txBody>
      </p:sp>
      <p:sp>
        <p:nvSpPr>
          <p:cNvPr id="25" name="Oval 24"/>
          <p:cNvSpPr/>
          <p:nvPr/>
        </p:nvSpPr>
        <p:spPr>
          <a:xfrm>
            <a:off x="1752600" y="2286000"/>
            <a:ext cx="3810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286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Flow Diagram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" y="1219200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Module: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4800" y="2860060"/>
            <a:ext cx="1676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>
            <a:off x="1981200" y="316486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124200" y="2479060"/>
            <a:ext cx="1371600" cy="1371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495800" y="316486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 Diagonal Corner Rectangle 23"/>
          <p:cNvSpPr/>
          <p:nvPr/>
        </p:nvSpPr>
        <p:spPr>
          <a:xfrm>
            <a:off x="5638800" y="2198072"/>
            <a:ext cx="1828800" cy="1828800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Hospital</a:t>
            </a:r>
          </a:p>
          <a:p>
            <a:r>
              <a:rPr lang="en-US" dirty="0" smtClean="0"/>
              <a:t>Add Doctor</a:t>
            </a:r>
          </a:p>
          <a:p>
            <a:r>
              <a:rPr lang="en-US" dirty="0" smtClean="0"/>
              <a:t>Manage Users</a:t>
            </a:r>
          </a:p>
          <a:p>
            <a:r>
              <a:rPr lang="en-US" dirty="0" smtClean="0"/>
              <a:t>View Feedback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>
            <a:off x="6553200" y="4026872"/>
            <a:ext cx="0" cy="96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715000" y="4993660"/>
            <a:ext cx="1676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467600" y="308389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Magnetic Disk 27"/>
          <p:cNvSpPr/>
          <p:nvPr/>
        </p:nvSpPr>
        <p:spPr>
          <a:xfrm>
            <a:off x="8005549" y="2807672"/>
            <a:ext cx="909851" cy="6096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49977" y="2750106"/>
            <a:ext cx="627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Store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2228979" y="279552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I/P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99351" y="2757010"/>
            <a:ext cx="93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R. Panel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58202" y="4305240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7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57200" y="1219200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Module: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4800" y="2860060"/>
            <a:ext cx="1676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>
            <a:off x="1981200" y="316486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124200" y="2479060"/>
            <a:ext cx="1371600" cy="1371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495800" y="316486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 Diagonal Corner Rectangle 23"/>
          <p:cNvSpPr/>
          <p:nvPr/>
        </p:nvSpPr>
        <p:spPr>
          <a:xfrm>
            <a:off x="5638800" y="2198072"/>
            <a:ext cx="1828800" cy="1828800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View Hospital</a:t>
            </a:r>
          </a:p>
          <a:p>
            <a:r>
              <a:rPr lang="en-US" dirty="0" smtClean="0"/>
              <a:t>View Doctor</a:t>
            </a:r>
          </a:p>
          <a:p>
            <a:r>
              <a:rPr lang="en-US" dirty="0" smtClean="0"/>
              <a:t>Manage Profile</a:t>
            </a:r>
          </a:p>
          <a:p>
            <a:r>
              <a:rPr lang="en-US" dirty="0" smtClean="0"/>
              <a:t>Give Feedback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>
            <a:off x="6553200" y="4026872"/>
            <a:ext cx="0" cy="96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715000" y="4993660"/>
            <a:ext cx="1676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467600" y="308389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Magnetic Disk 27"/>
          <p:cNvSpPr/>
          <p:nvPr/>
        </p:nvSpPr>
        <p:spPr>
          <a:xfrm>
            <a:off x="8005549" y="2807672"/>
            <a:ext cx="909851" cy="6096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49977" y="2750106"/>
            <a:ext cx="627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Store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2228979" y="279552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I/P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99351" y="2757010"/>
            <a:ext cx="93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R. Panel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58202" y="4305240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3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381000"/>
          <a:ext cx="1676400" cy="2225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reject()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91000" y="457200"/>
          <a:ext cx="1752600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52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Ngo_id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Reject()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57400" y="3352800"/>
          <a:ext cx="1600200" cy="2225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Request()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172200" y="3886200"/>
          <a:ext cx="1752600" cy="2225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52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Donation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133600" y="1752600"/>
            <a:ext cx="2057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38200" y="46482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-191294" y="3619500"/>
            <a:ext cx="205819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57600" y="5410200"/>
            <a:ext cx="1371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4762500" y="51435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29200" y="4876800"/>
            <a:ext cx="1219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5981700" y="3009900"/>
            <a:ext cx="1752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5867400" y="2133600"/>
            <a:ext cx="990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8200" y="2895600"/>
            <a:ext cx="99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donors info and can accept or reject accordingly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3800" y="4419600"/>
            <a:ext cx="114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Provide donor and donation info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33600" y="762000"/>
            <a:ext cx="16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 NGO’s info and accept or reject the NGO’s request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24200" y="2209800"/>
            <a:ext cx="10668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NGO can check the donors info and  can accept or reject the request</a:t>
            </a:r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2552700" y="2781300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124200" y="2209800"/>
            <a:ext cx="1066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43600" y="16002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NGO’s can view all the donation details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24600" y="3810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Class 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191000" y="0"/>
            <a:ext cx="5334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3581400" y="838200"/>
            <a:ext cx="1752600" cy="457200"/>
          </a:xfrm>
          <a:prstGeom prst="roundRect">
            <a:avLst>
              <a:gd name="adj" fmla="val 44515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81400" y="1600200"/>
            <a:ext cx="1752600" cy="457200"/>
          </a:xfrm>
          <a:prstGeom prst="roundRect">
            <a:avLst>
              <a:gd name="adj" fmla="val 47047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Enter User Name</a:t>
            </a:r>
          </a:p>
        </p:txBody>
      </p:sp>
      <p:sp>
        <p:nvSpPr>
          <p:cNvPr id="5" name="Diamond 4"/>
          <p:cNvSpPr/>
          <p:nvPr/>
        </p:nvSpPr>
        <p:spPr>
          <a:xfrm>
            <a:off x="4114800" y="2209800"/>
            <a:ext cx="685800" cy="5334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581400" y="2971800"/>
            <a:ext cx="1752600" cy="457200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NGO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81400" y="3733800"/>
            <a:ext cx="1752600" cy="457200"/>
          </a:xfrm>
          <a:prstGeom prst="roundRect">
            <a:avLst>
              <a:gd name="adj" fmla="val 41984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Donation Type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33600" y="4495800"/>
            <a:ext cx="1752600" cy="457200"/>
          </a:xfrm>
          <a:prstGeom prst="roundRect">
            <a:avLst>
              <a:gd name="adj" fmla="val 44515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Amount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953000" y="4495800"/>
            <a:ext cx="1752600" cy="457200"/>
          </a:xfrm>
          <a:prstGeom prst="roundRect">
            <a:avLst>
              <a:gd name="adj" fmla="val 39452"/>
            </a:avLst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B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</p:txBody>
      </p:sp>
      <p:sp>
        <p:nvSpPr>
          <p:cNvPr id="10" name="Diamond 9"/>
          <p:cNvSpPr/>
          <p:nvPr/>
        </p:nvSpPr>
        <p:spPr>
          <a:xfrm>
            <a:off x="4191000" y="5181600"/>
            <a:ext cx="609600" cy="5334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640080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2" idx="4"/>
            <a:endCxn id="3" idx="0"/>
          </p:cNvCxnSpPr>
          <p:nvPr/>
        </p:nvCxnSpPr>
        <p:spPr>
          <a:xfrm rot="5400000">
            <a:off x="4267200" y="647700"/>
            <a:ext cx="381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2"/>
            <a:endCxn id="4" idx="0"/>
          </p:cNvCxnSpPr>
          <p:nvPr/>
        </p:nvCxnSpPr>
        <p:spPr>
          <a:xfrm rot="5400000">
            <a:off x="4305300" y="1447800"/>
            <a:ext cx="304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 rot="5400000">
            <a:off x="4381500" y="2133600"/>
            <a:ext cx="1524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6" idx="0"/>
          </p:cNvCxnSpPr>
          <p:nvPr/>
        </p:nvCxnSpPr>
        <p:spPr>
          <a:xfrm rot="5400000">
            <a:off x="4343400" y="2857500"/>
            <a:ext cx="2286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7" idx="0"/>
          </p:cNvCxnSpPr>
          <p:nvPr/>
        </p:nvCxnSpPr>
        <p:spPr>
          <a:xfrm rot="5400000">
            <a:off x="4305300" y="3581400"/>
            <a:ext cx="3048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7" idx="1"/>
            <a:endCxn id="8" idx="0"/>
          </p:cNvCxnSpPr>
          <p:nvPr/>
        </p:nvCxnSpPr>
        <p:spPr>
          <a:xfrm rot="10800000" flipV="1">
            <a:off x="3009900" y="3962400"/>
            <a:ext cx="571500" cy="5334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hape 48"/>
          <p:cNvCxnSpPr>
            <a:stCxn id="7" idx="3"/>
            <a:endCxn id="9" idx="0"/>
          </p:cNvCxnSpPr>
          <p:nvPr/>
        </p:nvCxnSpPr>
        <p:spPr>
          <a:xfrm>
            <a:off x="5334000" y="3962400"/>
            <a:ext cx="495300" cy="53340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hape 50"/>
          <p:cNvCxnSpPr>
            <a:stCxn id="8" idx="2"/>
            <a:endCxn id="10" idx="1"/>
          </p:cNvCxnSpPr>
          <p:nvPr/>
        </p:nvCxnSpPr>
        <p:spPr>
          <a:xfrm rot="16200000" flipH="1">
            <a:off x="3352800" y="4610100"/>
            <a:ext cx="495300" cy="118110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9" idx="2"/>
            <a:endCxn id="10" idx="3"/>
          </p:cNvCxnSpPr>
          <p:nvPr/>
        </p:nvCxnSpPr>
        <p:spPr>
          <a:xfrm rot="5400000">
            <a:off x="5067300" y="4686300"/>
            <a:ext cx="495300" cy="102870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0" idx="2"/>
          </p:cNvCxnSpPr>
          <p:nvPr/>
        </p:nvCxnSpPr>
        <p:spPr>
          <a:xfrm rot="5400000">
            <a:off x="4381500" y="5829300"/>
            <a:ext cx="2286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12" idx="0"/>
          </p:cNvCxnSpPr>
          <p:nvPr/>
        </p:nvCxnSpPr>
        <p:spPr>
          <a:xfrm rot="5400000">
            <a:off x="4419600" y="6324600"/>
            <a:ext cx="1524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5" idx="3"/>
            <a:endCxn id="4" idx="3"/>
          </p:cNvCxnSpPr>
          <p:nvPr/>
        </p:nvCxnSpPr>
        <p:spPr>
          <a:xfrm flipV="1">
            <a:off x="4800600" y="1828800"/>
            <a:ext cx="533400" cy="647700"/>
          </a:xfrm>
          <a:prstGeom prst="bentConnector3">
            <a:avLst>
              <a:gd name="adj1" fmla="val 142857"/>
            </a:avLst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562600" y="17526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 registered username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572000" y="2667000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Registered username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3657600" y="5943600"/>
            <a:ext cx="1676400" cy="304800"/>
          </a:xfrm>
          <a:prstGeom prst="roundRect">
            <a:avLst>
              <a:gd name="adj" fmla="val 356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57200" y="4572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Activity  Diagram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371600" y="685800"/>
            <a:ext cx="1676400" cy="533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705600" y="685800"/>
            <a:ext cx="1676400" cy="533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62400" y="685800"/>
            <a:ext cx="1676400" cy="533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2401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Sequence Diagram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2600" y="762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Donor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19600" y="762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NGO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86600" y="762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Admin</a:t>
            </a:r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-267494" y="3695700"/>
            <a:ext cx="4801394" cy="79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2438400" y="3657600"/>
            <a:ext cx="4800600" cy="762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2"/>
          </p:cNvCxnSpPr>
          <p:nvPr/>
        </p:nvCxnSpPr>
        <p:spPr>
          <a:xfrm rot="5400000">
            <a:off x="5105400" y="3657600"/>
            <a:ext cx="4876800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133600" y="1600200"/>
            <a:ext cx="2743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800600" y="2667000"/>
            <a:ext cx="2743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7" idx="1"/>
          </p:cNvCxnSpPr>
          <p:nvPr/>
        </p:nvCxnSpPr>
        <p:spPr>
          <a:xfrm rot="10800000">
            <a:off x="2057400" y="3352800"/>
            <a:ext cx="2743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133600" y="3810000"/>
            <a:ext cx="2743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057400" y="2362200"/>
            <a:ext cx="2819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5" idx="1"/>
          </p:cNvCxnSpPr>
          <p:nvPr/>
        </p:nvCxnSpPr>
        <p:spPr>
          <a:xfrm rot="10800000">
            <a:off x="2133600" y="1981200"/>
            <a:ext cx="2667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>
            <a:off x="4800600" y="4343400"/>
            <a:ext cx="2667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800600" y="3962400"/>
            <a:ext cx="2743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0800000">
            <a:off x="4800600" y="3048000"/>
            <a:ext cx="2667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057400" y="1524000"/>
            <a:ext cx="1524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800600" y="1905000"/>
            <a:ext cx="1524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057400" y="2286000"/>
            <a:ext cx="1524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2209800" y="12954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Login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286000" y="167640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Enter Username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09800" y="205740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Request password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800600" y="2590800"/>
            <a:ext cx="1524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5105400" y="23622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Verify Username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467600" y="2971800"/>
            <a:ext cx="1524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181600" y="27432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Wrong password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800600" y="3276600"/>
            <a:ext cx="1524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133600" y="28194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Wrong username message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057400" y="3733800"/>
            <a:ext cx="1524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209800" y="35052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Re-enter username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800600" y="3886200"/>
            <a:ext cx="1524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5029200" y="36576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Verify username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7467600" y="4267200"/>
            <a:ext cx="1524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5105400" y="40386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Correct username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2133600" y="4572000"/>
            <a:ext cx="2743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133600" y="40386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NGO and give donation details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057400" y="4495800"/>
            <a:ext cx="1524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4876800" y="4800600"/>
            <a:ext cx="2743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105400" y="449580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details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rot="10800000">
            <a:off x="2133600" y="5105400"/>
            <a:ext cx="2667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209800" y="46482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Registration successful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2133600" y="5486400"/>
            <a:ext cx="2743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286000" y="51816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Logout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800600" y="4724400"/>
            <a:ext cx="1524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4800600" y="5029200"/>
            <a:ext cx="1524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057400" y="5410200"/>
            <a:ext cx="1524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260</Words>
  <Application>Microsoft Office PowerPoint</Application>
  <PresentationFormat>On-screen Show (4:3)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Add 1st and 2nd PPT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</dc:creator>
  <cp:lastModifiedBy>jitendra</cp:lastModifiedBy>
  <cp:revision>68</cp:revision>
  <dcterms:created xsi:type="dcterms:W3CDTF">2006-08-16T00:00:00Z</dcterms:created>
  <dcterms:modified xsi:type="dcterms:W3CDTF">2022-05-19T09:22:24Z</dcterms:modified>
</cp:coreProperties>
</file>