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76" r:id="rId2"/>
    <p:sldId id="279" r:id="rId3"/>
    <p:sldId id="258" r:id="rId4"/>
    <p:sldId id="280" r:id="rId5"/>
    <p:sldId id="269" r:id="rId6"/>
    <p:sldId id="260" r:id="rId7"/>
    <p:sldId id="261" r:id="rId8"/>
    <p:sldId id="262" r:id="rId9"/>
    <p:sldId id="273" r:id="rId10"/>
    <p:sldId id="274" r:id="rId11"/>
    <p:sldId id="275" r:id="rId12"/>
    <p:sldId id="281" r:id="rId13"/>
    <p:sldId id="278" r:id="rId14"/>
    <p:sldId id="282" r:id="rId15"/>
    <p:sldId id="267" r:id="rId16"/>
  </p:sldIdLst>
  <p:sldSz cx="14438313" cy="87122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44" userDrawn="1">
          <p15:clr>
            <a:srgbClr val="A4A3A4"/>
          </p15:clr>
        </p15:guide>
        <p15:guide id="2" pos="45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35" y="38"/>
      </p:cViewPr>
      <p:guideLst>
        <p:guide orient="horz" pos="2744"/>
        <p:guide pos="45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DA1C1608-3B27-4926-BFC6-641BDBCDF55E}" type="datetimeFigureOut">
              <a:rPr lang="en-US" smtClean="0"/>
              <a:pPr/>
              <a:t>5/22/2022</a:t>
            </a:fld>
            <a:endParaRPr lang="en-US"/>
          </a:p>
        </p:txBody>
      </p:sp>
      <p:sp>
        <p:nvSpPr>
          <p:cNvPr id="4" name="Slide Image Placeholder 3"/>
          <p:cNvSpPr>
            <a:spLocks noGrp="1" noRot="1" noChangeAspect="1"/>
          </p:cNvSpPr>
          <p:nvPr>
            <p:ph type="sldImg" idx="2"/>
          </p:nvPr>
        </p:nvSpPr>
        <p:spPr>
          <a:xfrm>
            <a:off x="2441575" y="514350"/>
            <a:ext cx="42608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CC3E20-0E6F-4B9A-AC1E-D35612581C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7187" rtl="0" eaLnBrk="1" latinLnBrk="0" hangingPunct="1">
      <a:defRPr sz="1400" kern="1200">
        <a:solidFill>
          <a:schemeClr val="tx1"/>
        </a:solidFill>
        <a:latin typeface="+mn-lt"/>
        <a:ea typeface="+mn-ea"/>
        <a:cs typeface="+mn-cs"/>
      </a:defRPr>
    </a:lvl1pPr>
    <a:lvl2pPr marL="523593" algn="l" defTabSz="1047187" rtl="0" eaLnBrk="1" latinLnBrk="0" hangingPunct="1">
      <a:defRPr sz="1400" kern="1200">
        <a:solidFill>
          <a:schemeClr val="tx1"/>
        </a:solidFill>
        <a:latin typeface="+mn-lt"/>
        <a:ea typeface="+mn-ea"/>
        <a:cs typeface="+mn-cs"/>
      </a:defRPr>
    </a:lvl2pPr>
    <a:lvl3pPr marL="1047187" algn="l" defTabSz="1047187" rtl="0" eaLnBrk="1" latinLnBrk="0" hangingPunct="1">
      <a:defRPr sz="1400" kern="1200">
        <a:solidFill>
          <a:schemeClr val="tx1"/>
        </a:solidFill>
        <a:latin typeface="+mn-lt"/>
        <a:ea typeface="+mn-ea"/>
        <a:cs typeface="+mn-cs"/>
      </a:defRPr>
    </a:lvl3pPr>
    <a:lvl4pPr marL="1570778" algn="l" defTabSz="1047187" rtl="0" eaLnBrk="1" latinLnBrk="0" hangingPunct="1">
      <a:defRPr sz="1400" kern="1200">
        <a:solidFill>
          <a:schemeClr val="tx1"/>
        </a:solidFill>
        <a:latin typeface="+mn-lt"/>
        <a:ea typeface="+mn-ea"/>
        <a:cs typeface="+mn-cs"/>
      </a:defRPr>
    </a:lvl4pPr>
    <a:lvl5pPr marL="2094371" algn="l" defTabSz="1047187" rtl="0" eaLnBrk="1" latinLnBrk="0" hangingPunct="1">
      <a:defRPr sz="1400" kern="1200">
        <a:solidFill>
          <a:schemeClr val="tx1"/>
        </a:solidFill>
        <a:latin typeface="+mn-lt"/>
        <a:ea typeface="+mn-ea"/>
        <a:cs typeface="+mn-cs"/>
      </a:defRPr>
    </a:lvl5pPr>
    <a:lvl6pPr marL="2617966" algn="l" defTabSz="1047187" rtl="0" eaLnBrk="1" latinLnBrk="0" hangingPunct="1">
      <a:defRPr sz="1400" kern="1200">
        <a:solidFill>
          <a:schemeClr val="tx1"/>
        </a:solidFill>
        <a:latin typeface="+mn-lt"/>
        <a:ea typeface="+mn-ea"/>
        <a:cs typeface="+mn-cs"/>
      </a:defRPr>
    </a:lvl6pPr>
    <a:lvl7pPr marL="3141559" algn="l" defTabSz="1047187" rtl="0" eaLnBrk="1" latinLnBrk="0" hangingPunct="1">
      <a:defRPr sz="1400" kern="1200">
        <a:solidFill>
          <a:schemeClr val="tx1"/>
        </a:solidFill>
        <a:latin typeface="+mn-lt"/>
        <a:ea typeface="+mn-ea"/>
        <a:cs typeface="+mn-cs"/>
      </a:defRPr>
    </a:lvl7pPr>
    <a:lvl8pPr marL="3665150" algn="l" defTabSz="1047187" rtl="0" eaLnBrk="1" latinLnBrk="0" hangingPunct="1">
      <a:defRPr sz="1400" kern="1200">
        <a:solidFill>
          <a:schemeClr val="tx1"/>
        </a:solidFill>
        <a:latin typeface="+mn-lt"/>
        <a:ea typeface="+mn-ea"/>
        <a:cs typeface="+mn-cs"/>
      </a:defRPr>
    </a:lvl8pPr>
    <a:lvl9pPr marL="4188743" algn="l" defTabSz="1047187"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46716" y="-6050"/>
            <a:ext cx="5938884" cy="8718251"/>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467944" y="1753198"/>
            <a:ext cx="10154452" cy="3323542"/>
          </a:xfrm>
        </p:spPr>
        <p:txBody>
          <a:bodyPr anchor="b">
            <a:normAutofit/>
          </a:bodyPr>
          <a:lstStyle>
            <a:lvl1pPr algn="r">
              <a:defRPr sz="7105">
                <a:effectLst/>
              </a:defRPr>
            </a:lvl1pPr>
          </a:lstStyle>
          <a:p>
            <a:r>
              <a:rPr lang="en-US"/>
              <a:t>Click to edit Master title style</a:t>
            </a:r>
            <a:endParaRPr lang="en-US" dirty="0"/>
          </a:p>
        </p:txBody>
      </p:sp>
      <p:sp>
        <p:nvSpPr>
          <p:cNvPr id="3" name="Subtitle 2"/>
          <p:cNvSpPr>
            <a:spLocks noGrp="1"/>
          </p:cNvSpPr>
          <p:nvPr>
            <p:ph type="subTitle" idx="1"/>
          </p:nvPr>
        </p:nvSpPr>
        <p:spPr>
          <a:xfrm>
            <a:off x="5347313" y="5076739"/>
            <a:ext cx="8275082" cy="1763952"/>
          </a:xfrm>
        </p:spPr>
        <p:txBody>
          <a:bodyPr anchor="t">
            <a:normAutofit/>
          </a:bodyPr>
          <a:lstStyle>
            <a:lvl1pPr marL="0" indent="0" algn="r">
              <a:buNone/>
              <a:defRPr sz="2487">
                <a:solidFill>
                  <a:schemeClr val="tx1"/>
                </a:solidFill>
              </a:defRPr>
            </a:lvl1pPr>
            <a:lvl2pPr marL="541416" indent="0" algn="ctr">
              <a:buNone/>
              <a:defRPr>
                <a:solidFill>
                  <a:schemeClr val="tx1">
                    <a:tint val="75000"/>
                  </a:schemeClr>
                </a:solidFill>
              </a:defRPr>
            </a:lvl2pPr>
            <a:lvl3pPr marL="1082832" indent="0" algn="ctr">
              <a:buNone/>
              <a:defRPr>
                <a:solidFill>
                  <a:schemeClr val="tx1">
                    <a:tint val="75000"/>
                  </a:schemeClr>
                </a:solidFill>
              </a:defRPr>
            </a:lvl3pPr>
            <a:lvl4pPr marL="1624249" indent="0" algn="ctr">
              <a:buNone/>
              <a:defRPr>
                <a:solidFill>
                  <a:schemeClr val="tx1">
                    <a:tint val="75000"/>
                  </a:schemeClr>
                </a:solidFill>
              </a:defRPr>
            </a:lvl4pPr>
            <a:lvl5pPr marL="2165665" indent="0" algn="ctr">
              <a:buNone/>
              <a:defRPr>
                <a:solidFill>
                  <a:schemeClr val="tx1">
                    <a:tint val="75000"/>
                  </a:schemeClr>
                </a:solidFill>
              </a:defRPr>
            </a:lvl5pPr>
            <a:lvl6pPr marL="2707081" indent="0" algn="ctr">
              <a:buNone/>
              <a:defRPr>
                <a:solidFill>
                  <a:schemeClr val="tx1">
                    <a:tint val="75000"/>
                  </a:schemeClr>
                </a:solidFill>
              </a:defRPr>
            </a:lvl6pPr>
            <a:lvl7pPr marL="3248497" indent="0" algn="ctr">
              <a:buNone/>
              <a:defRPr>
                <a:solidFill>
                  <a:schemeClr val="tx1">
                    <a:tint val="75000"/>
                  </a:schemeClr>
                </a:solidFill>
              </a:defRPr>
            </a:lvl7pPr>
            <a:lvl8pPr marL="3789914" indent="0" algn="ctr">
              <a:buNone/>
              <a:defRPr>
                <a:solidFill>
                  <a:schemeClr val="tx1">
                    <a:tint val="75000"/>
                  </a:schemeClr>
                </a:solidFill>
              </a:defRPr>
            </a:lvl8pPr>
            <a:lvl9pPr marL="43313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a:xfrm>
            <a:off x="6314881" y="7473939"/>
            <a:ext cx="5120727" cy="463844"/>
          </a:xfrm>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8069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7788" y="6012492"/>
            <a:ext cx="11864607" cy="719967"/>
          </a:xfrm>
        </p:spPr>
        <p:txBody>
          <a:bodyPr anchor="b">
            <a:normAutofit/>
          </a:bodyPr>
          <a:lstStyle>
            <a:lvl1pPr algn="ctr">
              <a:defRPr sz="2842"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25622" y="1184127"/>
            <a:ext cx="9741532" cy="402069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895"/>
            </a:lvl1pPr>
            <a:lvl2pPr marL="541416" indent="0">
              <a:buNone/>
              <a:defRPr sz="1895"/>
            </a:lvl2pPr>
            <a:lvl3pPr marL="1082832" indent="0">
              <a:buNone/>
              <a:defRPr sz="1895"/>
            </a:lvl3pPr>
            <a:lvl4pPr marL="1624249" indent="0">
              <a:buNone/>
              <a:defRPr sz="1895"/>
            </a:lvl4pPr>
            <a:lvl5pPr marL="2165665" indent="0">
              <a:buNone/>
              <a:defRPr sz="1895"/>
            </a:lvl5pPr>
            <a:lvl6pPr marL="2707081" indent="0">
              <a:buNone/>
              <a:defRPr sz="1895"/>
            </a:lvl6pPr>
            <a:lvl7pPr marL="3248497" indent="0">
              <a:buNone/>
              <a:defRPr sz="1895"/>
            </a:lvl7pPr>
            <a:lvl8pPr marL="3789914" indent="0">
              <a:buNone/>
              <a:defRPr sz="1895"/>
            </a:lvl8pPr>
            <a:lvl9pPr marL="4331330" indent="0">
              <a:buNone/>
              <a:defRPr sz="1895"/>
            </a:lvl9pPr>
          </a:lstStyle>
          <a:p>
            <a:r>
              <a:rPr lang="en-US"/>
              <a:t>Click icon to add picture</a:t>
            </a:r>
            <a:endParaRPr lang="en-US" dirty="0"/>
          </a:p>
        </p:txBody>
      </p:sp>
      <p:sp>
        <p:nvSpPr>
          <p:cNvPr id="4" name="Text Placeholder 3"/>
          <p:cNvSpPr>
            <a:spLocks noGrp="1"/>
          </p:cNvSpPr>
          <p:nvPr>
            <p:ph type="body" sz="half" idx="2"/>
          </p:nvPr>
        </p:nvSpPr>
        <p:spPr>
          <a:xfrm>
            <a:off x="1757788" y="6732459"/>
            <a:ext cx="11864607" cy="627197"/>
          </a:xfrm>
        </p:spPr>
        <p:txBody>
          <a:bodyPr>
            <a:normAutofit/>
          </a:bodyPr>
          <a:lstStyle>
            <a:lvl1pPr marL="0" indent="0" algn="ctr">
              <a:buNone/>
              <a:defRPr sz="1658"/>
            </a:lvl1pPr>
            <a:lvl2pPr marL="541416" indent="0">
              <a:buNone/>
              <a:defRPr sz="1421"/>
            </a:lvl2pPr>
            <a:lvl3pPr marL="1082832" indent="0">
              <a:buNone/>
              <a:defRPr sz="1184"/>
            </a:lvl3pPr>
            <a:lvl4pPr marL="1624249" indent="0">
              <a:buNone/>
              <a:defRPr sz="1066"/>
            </a:lvl4pPr>
            <a:lvl5pPr marL="2165665" indent="0">
              <a:buNone/>
              <a:defRPr sz="1066"/>
            </a:lvl5pPr>
            <a:lvl6pPr marL="2707081" indent="0">
              <a:buNone/>
              <a:defRPr sz="1066"/>
            </a:lvl6pPr>
            <a:lvl7pPr marL="3248497" indent="0">
              <a:buNone/>
              <a:defRPr sz="1066"/>
            </a:lvl7pPr>
            <a:lvl8pPr marL="3789914" indent="0">
              <a:buNone/>
              <a:defRPr sz="1066"/>
            </a:lvl8pPr>
            <a:lvl9pPr marL="4331330" indent="0">
              <a:buNone/>
              <a:defRPr sz="1066"/>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27120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57789" y="871220"/>
            <a:ext cx="11864607" cy="3872089"/>
          </a:xfrm>
        </p:spPr>
        <p:txBody>
          <a:bodyPr anchor="ctr">
            <a:normAutofit/>
          </a:bodyPr>
          <a:lstStyle>
            <a:lvl1pPr algn="ctr">
              <a:defRPr sz="3789" b="0" cap="none"/>
            </a:lvl1pPr>
          </a:lstStyle>
          <a:p>
            <a:r>
              <a:rPr lang="en-US"/>
              <a:t>Click to edit Master title style</a:t>
            </a:r>
            <a:endParaRPr lang="en-US" dirty="0"/>
          </a:p>
        </p:txBody>
      </p:sp>
      <p:sp>
        <p:nvSpPr>
          <p:cNvPr id="3" name="Text Placeholder 2"/>
          <p:cNvSpPr>
            <a:spLocks noGrp="1"/>
          </p:cNvSpPr>
          <p:nvPr>
            <p:ph type="body" idx="1"/>
          </p:nvPr>
        </p:nvSpPr>
        <p:spPr>
          <a:xfrm>
            <a:off x="1757789" y="5517727"/>
            <a:ext cx="11864609" cy="1839242"/>
          </a:xfrm>
        </p:spPr>
        <p:txBody>
          <a:bodyPr anchor="ctr">
            <a:normAutofit/>
          </a:bodyPr>
          <a:lstStyle>
            <a:lvl1pPr marL="0" indent="0" algn="ctr">
              <a:buNone/>
              <a:defRPr sz="2368">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4238755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893148" y="1096359"/>
            <a:ext cx="721916" cy="742882"/>
          </a:xfrm>
          <a:prstGeom prst="rect">
            <a:avLst/>
          </a:prstGeom>
        </p:spPr>
        <p:txBody>
          <a:bodyPr vert="horz" lIns="108287" tIns="54144" rIns="108287" bIns="5414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474" dirty="0">
                <a:solidFill>
                  <a:schemeClr val="tx1"/>
                </a:solidFill>
                <a:effectLst/>
              </a:rPr>
              <a:t>“</a:t>
            </a:r>
          </a:p>
        </p:txBody>
      </p:sp>
      <p:sp>
        <p:nvSpPr>
          <p:cNvPr id="15" name="TextBox 14"/>
          <p:cNvSpPr txBox="1"/>
          <p:nvPr/>
        </p:nvSpPr>
        <p:spPr>
          <a:xfrm>
            <a:off x="12900482" y="3581681"/>
            <a:ext cx="721916" cy="742882"/>
          </a:xfrm>
          <a:prstGeom prst="rect">
            <a:avLst/>
          </a:prstGeom>
        </p:spPr>
        <p:txBody>
          <a:bodyPr vert="horz" lIns="108287" tIns="54144" rIns="108287" bIns="5414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474" dirty="0">
                <a:solidFill>
                  <a:schemeClr val="tx1"/>
                </a:solidFill>
                <a:effectLst/>
              </a:rPr>
              <a:t>”</a:t>
            </a:r>
          </a:p>
        </p:txBody>
      </p:sp>
      <p:sp>
        <p:nvSpPr>
          <p:cNvPr id="2" name="Title 1"/>
          <p:cNvSpPr>
            <a:spLocks noGrp="1"/>
          </p:cNvSpPr>
          <p:nvPr>
            <p:ph type="title"/>
          </p:nvPr>
        </p:nvSpPr>
        <p:spPr>
          <a:xfrm>
            <a:off x="2615064" y="871221"/>
            <a:ext cx="10646375" cy="3484879"/>
          </a:xfrm>
        </p:spPr>
        <p:txBody>
          <a:bodyPr anchor="ctr">
            <a:normAutofit/>
          </a:bodyPr>
          <a:lstStyle>
            <a:lvl1pPr algn="ctr">
              <a:defRPr sz="378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885781" y="4356099"/>
            <a:ext cx="10104942" cy="484011"/>
          </a:xfrm>
        </p:spPr>
        <p:txBody>
          <a:bodyPr anchor="ctr">
            <a:normAutofit/>
          </a:bodyPr>
          <a:lstStyle>
            <a:lvl1pPr marL="0" indent="0">
              <a:buFontTx/>
              <a:buNone/>
              <a:defRPr sz="2132"/>
            </a:lvl1pPr>
            <a:lvl2pPr marL="541416" indent="0">
              <a:buFontTx/>
              <a:buNone/>
              <a:defRPr/>
            </a:lvl2pPr>
            <a:lvl3pPr marL="1082832" indent="0">
              <a:buFontTx/>
              <a:buNone/>
              <a:defRPr/>
            </a:lvl3pPr>
            <a:lvl4pPr marL="1624249" indent="0">
              <a:buFontTx/>
              <a:buNone/>
              <a:defRPr/>
            </a:lvl4pPr>
            <a:lvl5pPr marL="2165665" indent="0">
              <a:buFontTx/>
              <a:buNone/>
              <a:defRPr/>
            </a:lvl5pPr>
          </a:lstStyle>
          <a:p>
            <a:pPr lvl="0"/>
            <a:r>
              <a:rPr lang="en-US"/>
              <a:t>Click to edit Master text styles</a:t>
            </a:r>
          </a:p>
        </p:txBody>
      </p:sp>
      <p:sp>
        <p:nvSpPr>
          <p:cNvPr id="3" name="Text Placeholder 2"/>
          <p:cNvSpPr>
            <a:spLocks noGrp="1"/>
          </p:cNvSpPr>
          <p:nvPr>
            <p:ph type="body" idx="1"/>
          </p:nvPr>
        </p:nvSpPr>
        <p:spPr>
          <a:xfrm>
            <a:off x="1757788" y="5517727"/>
            <a:ext cx="11864607" cy="1839242"/>
          </a:xfrm>
        </p:spPr>
        <p:txBody>
          <a:bodyPr anchor="ctr">
            <a:normAutofit/>
          </a:bodyPr>
          <a:lstStyle>
            <a:lvl1pPr marL="0" indent="0" algn="ctr">
              <a:buNone/>
              <a:defRPr sz="2368">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50891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57791" y="4203123"/>
            <a:ext cx="11864604" cy="1865920"/>
          </a:xfrm>
        </p:spPr>
        <p:txBody>
          <a:bodyPr anchor="b">
            <a:normAutofit/>
          </a:bodyPr>
          <a:lstStyle>
            <a:lvl1pPr algn="r">
              <a:defRPr sz="3789" b="0" cap="none"/>
            </a:lvl1pPr>
          </a:lstStyle>
          <a:p>
            <a:r>
              <a:rPr lang="en-US"/>
              <a:t>Click to edit Master title style</a:t>
            </a:r>
            <a:endParaRPr lang="en-US" dirty="0"/>
          </a:p>
        </p:txBody>
      </p:sp>
      <p:sp>
        <p:nvSpPr>
          <p:cNvPr id="3" name="Text Placeholder 2"/>
          <p:cNvSpPr>
            <a:spLocks noGrp="1"/>
          </p:cNvSpPr>
          <p:nvPr>
            <p:ph type="body" idx="1"/>
          </p:nvPr>
        </p:nvSpPr>
        <p:spPr>
          <a:xfrm>
            <a:off x="1757789" y="6069043"/>
            <a:ext cx="11864606" cy="1093027"/>
          </a:xfrm>
        </p:spPr>
        <p:txBody>
          <a:bodyPr anchor="t">
            <a:normAutofit/>
          </a:bodyPr>
          <a:lstStyle>
            <a:lvl1pPr marL="0" indent="0" algn="r">
              <a:buNone/>
              <a:defRPr sz="2368">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4011541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893148" y="1096359"/>
            <a:ext cx="721916" cy="742882"/>
          </a:xfrm>
          <a:prstGeom prst="rect">
            <a:avLst/>
          </a:prstGeom>
        </p:spPr>
        <p:txBody>
          <a:bodyPr vert="horz" lIns="108287" tIns="54144" rIns="108287" bIns="5414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474" dirty="0">
                <a:solidFill>
                  <a:schemeClr val="tx1"/>
                </a:solidFill>
                <a:effectLst/>
              </a:rPr>
              <a:t>“</a:t>
            </a:r>
          </a:p>
        </p:txBody>
      </p:sp>
      <p:sp>
        <p:nvSpPr>
          <p:cNvPr id="15" name="TextBox 14"/>
          <p:cNvSpPr txBox="1"/>
          <p:nvPr/>
        </p:nvSpPr>
        <p:spPr>
          <a:xfrm>
            <a:off x="12900482" y="3581681"/>
            <a:ext cx="721916" cy="742882"/>
          </a:xfrm>
          <a:prstGeom prst="rect">
            <a:avLst/>
          </a:prstGeom>
        </p:spPr>
        <p:txBody>
          <a:bodyPr vert="horz" lIns="108287" tIns="54144" rIns="108287" bIns="5414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474" dirty="0">
                <a:solidFill>
                  <a:schemeClr val="tx1"/>
                </a:solidFill>
                <a:effectLst/>
              </a:rPr>
              <a:t>”</a:t>
            </a:r>
          </a:p>
        </p:txBody>
      </p:sp>
      <p:sp>
        <p:nvSpPr>
          <p:cNvPr id="2" name="Title 1"/>
          <p:cNvSpPr>
            <a:spLocks noGrp="1"/>
          </p:cNvSpPr>
          <p:nvPr>
            <p:ph type="title"/>
          </p:nvPr>
        </p:nvSpPr>
        <p:spPr>
          <a:xfrm>
            <a:off x="2615064" y="871221"/>
            <a:ext cx="10646375" cy="3484879"/>
          </a:xfrm>
        </p:spPr>
        <p:txBody>
          <a:bodyPr anchor="ctr">
            <a:normAutofit/>
          </a:bodyPr>
          <a:lstStyle>
            <a:lvl1pPr algn="ctr">
              <a:defRPr sz="378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57790" y="4936913"/>
            <a:ext cx="11864606" cy="1129359"/>
          </a:xfrm>
        </p:spPr>
        <p:txBody>
          <a:bodyPr vert="horz" lIns="91440" tIns="45720" rIns="91440" bIns="45720" rtlCol="0" anchor="b">
            <a:normAutofit/>
          </a:bodyPr>
          <a:lstStyle>
            <a:lvl1pPr algn="r">
              <a:buNone/>
              <a:defRPr lang="en-US" sz="2842"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57789" y="6066273"/>
            <a:ext cx="11864606" cy="1290696"/>
          </a:xfrm>
        </p:spPr>
        <p:txBody>
          <a:bodyPr anchor="t">
            <a:normAutofit/>
          </a:bodyPr>
          <a:lstStyle>
            <a:lvl1pPr marL="0" indent="0" algn="r">
              <a:buNone/>
              <a:defRPr sz="2132">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869762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57790" y="871221"/>
            <a:ext cx="11864608" cy="3464713"/>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57789" y="4452902"/>
            <a:ext cx="11864609" cy="1064824"/>
          </a:xfrm>
        </p:spPr>
        <p:txBody>
          <a:bodyPr vert="horz" lIns="91440" tIns="45720" rIns="91440" bIns="45720" rtlCol="0" anchor="b">
            <a:normAutofit/>
          </a:bodyPr>
          <a:lstStyle>
            <a:lvl1pPr>
              <a:buNone/>
              <a:defRPr lang="en-US" sz="3316"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57788" y="5517727"/>
            <a:ext cx="11864609" cy="1839242"/>
          </a:xfrm>
        </p:spPr>
        <p:txBody>
          <a:bodyPr anchor="t">
            <a:normAutofit/>
          </a:bodyPr>
          <a:lstStyle>
            <a:lvl1pPr marL="0" indent="0" algn="l">
              <a:buNone/>
              <a:defRPr sz="2132">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587874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211046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25847" y="871220"/>
            <a:ext cx="2096550" cy="64857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7789" y="871220"/>
            <a:ext cx="9497338" cy="648574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77323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2969679" y="7453430"/>
            <a:ext cx="652717" cy="463844"/>
          </a:xfrm>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8755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6209" y="3388076"/>
            <a:ext cx="10576191" cy="2680967"/>
          </a:xfrm>
        </p:spPr>
        <p:txBody>
          <a:bodyPr anchor="b"/>
          <a:lstStyle>
            <a:lvl1pPr algn="r">
              <a:defRPr sz="4737" b="0" cap="none"/>
            </a:lvl1pPr>
          </a:lstStyle>
          <a:p>
            <a:r>
              <a:rPr lang="en-US"/>
              <a:t>Click to edit Master title style</a:t>
            </a:r>
            <a:endParaRPr lang="en-US" dirty="0"/>
          </a:p>
        </p:txBody>
      </p:sp>
      <p:sp>
        <p:nvSpPr>
          <p:cNvPr id="3" name="Text Placeholder 2"/>
          <p:cNvSpPr>
            <a:spLocks noGrp="1"/>
          </p:cNvSpPr>
          <p:nvPr>
            <p:ph type="body" idx="1"/>
          </p:nvPr>
        </p:nvSpPr>
        <p:spPr>
          <a:xfrm>
            <a:off x="3046207" y="6069043"/>
            <a:ext cx="10576192" cy="1093027"/>
          </a:xfrm>
        </p:spPr>
        <p:txBody>
          <a:bodyPr anchor="t">
            <a:normAutofit/>
          </a:bodyPr>
          <a:lstStyle>
            <a:lvl1pPr marL="0" indent="0" algn="r">
              <a:buNone/>
              <a:defRPr sz="2368">
                <a:solidFill>
                  <a:schemeClr val="tx1"/>
                </a:solidFill>
              </a:defRPr>
            </a:lvl1pPr>
            <a:lvl2pPr marL="541416" indent="0">
              <a:buNone/>
              <a:defRPr sz="2132">
                <a:solidFill>
                  <a:schemeClr val="tx1">
                    <a:tint val="75000"/>
                  </a:schemeClr>
                </a:solidFill>
              </a:defRPr>
            </a:lvl2pPr>
            <a:lvl3pPr marL="1082832" indent="0">
              <a:buNone/>
              <a:defRPr sz="1895">
                <a:solidFill>
                  <a:schemeClr val="tx1">
                    <a:tint val="75000"/>
                  </a:schemeClr>
                </a:solidFill>
              </a:defRPr>
            </a:lvl3pPr>
            <a:lvl4pPr marL="1624249" indent="0">
              <a:buNone/>
              <a:defRPr sz="1658">
                <a:solidFill>
                  <a:schemeClr val="tx1">
                    <a:tint val="75000"/>
                  </a:schemeClr>
                </a:solidFill>
              </a:defRPr>
            </a:lvl4pPr>
            <a:lvl5pPr marL="2165665" indent="0">
              <a:buNone/>
              <a:defRPr sz="1658">
                <a:solidFill>
                  <a:schemeClr val="tx1">
                    <a:tint val="75000"/>
                  </a:schemeClr>
                </a:solidFill>
              </a:defRPr>
            </a:lvl5pPr>
            <a:lvl6pPr marL="2707081" indent="0">
              <a:buNone/>
              <a:defRPr sz="1658">
                <a:solidFill>
                  <a:schemeClr val="tx1">
                    <a:tint val="75000"/>
                  </a:schemeClr>
                </a:solidFill>
              </a:defRPr>
            </a:lvl6pPr>
            <a:lvl7pPr marL="3248497" indent="0">
              <a:buNone/>
              <a:defRPr sz="1658">
                <a:solidFill>
                  <a:schemeClr val="tx1">
                    <a:tint val="75000"/>
                  </a:schemeClr>
                </a:solidFill>
              </a:defRPr>
            </a:lvl7pPr>
            <a:lvl8pPr marL="3789914" indent="0">
              <a:buNone/>
              <a:defRPr sz="1658">
                <a:solidFill>
                  <a:schemeClr val="tx1">
                    <a:tint val="75000"/>
                  </a:schemeClr>
                </a:solidFill>
              </a:defRPr>
            </a:lvl8pPr>
            <a:lvl9pPr marL="4331330" indent="0">
              <a:buNone/>
              <a:defRPr sz="16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28C64-DF65-4F6F-BCF9-D33C891F9C3F}"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272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7788" y="871221"/>
            <a:ext cx="11864609" cy="2226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57789" y="3388077"/>
            <a:ext cx="5796944" cy="3968892"/>
          </a:xfrm>
        </p:spPr>
        <p:txBody>
          <a:bodyPr>
            <a:normAutofit/>
          </a:bodyPr>
          <a:lstStyle>
            <a:lvl1pPr>
              <a:defRPr sz="2132"/>
            </a:lvl1pPr>
            <a:lvl2pPr>
              <a:defRPr sz="1895"/>
            </a:lvl2pPr>
            <a:lvl3pPr>
              <a:defRPr sz="1658"/>
            </a:lvl3pPr>
            <a:lvl4pPr>
              <a:defRPr sz="1421"/>
            </a:lvl4pPr>
            <a:lvl5pPr>
              <a:defRPr sz="1421"/>
            </a:lvl5pPr>
            <a:lvl6pPr>
              <a:defRPr sz="1421"/>
            </a:lvl6pPr>
            <a:lvl7pPr>
              <a:defRPr sz="1421"/>
            </a:lvl7pPr>
            <a:lvl8pPr>
              <a:defRPr sz="1421"/>
            </a:lvl8pPr>
            <a:lvl9pPr>
              <a:defRPr sz="1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25451" y="3388078"/>
            <a:ext cx="5796945" cy="3968891"/>
          </a:xfrm>
        </p:spPr>
        <p:txBody>
          <a:bodyPr>
            <a:normAutofit/>
          </a:bodyPr>
          <a:lstStyle>
            <a:lvl1pPr>
              <a:defRPr sz="2132"/>
            </a:lvl1pPr>
            <a:lvl2pPr>
              <a:defRPr sz="1895"/>
            </a:lvl2pPr>
            <a:lvl3pPr>
              <a:defRPr sz="1658"/>
            </a:lvl3pPr>
            <a:lvl4pPr>
              <a:defRPr sz="1421"/>
            </a:lvl4pPr>
            <a:lvl5pPr>
              <a:defRPr sz="1421"/>
            </a:lvl5pPr>
            <a:lvl6pPr>
              <a:defRPr sz="1421"/>
            </a:lvl6pPr>
            <a:lvl7pPr>
              <a:defRPr sz="1421"/>
            </a:lvl7pPr>
            <a:lvl8pPr>
              <a:defRPr sz="1421"/>
            </a:lvl8pPr>
            <a:lvl9pPr>
              <a:defRPr sz="1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028C64-DF65-4F6F-BCF9-D33C891F9C3F}"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253818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98694" y="3377322"/>
            <a:ext cx="5456039" cy="732066"/>
          </a:xfrm>
        </p:spPr>
        <p:txBody>
          <a:bodyPr anchor="b">
            <a:noAutofit/>
          </a:bodyPr>
          <a:lstStyle>
            <a:lvl1pPr marL="0" indent="0">
              <a:buNone/>
              <a:defRPr sz="3316" b="0">
                <a:solidFill>
                  <a:schemeClr val="accent1">
                    <a:lumMod val="75000"/>
                  </a:schemeClr>
                </a:solidFill>
              </a:defRPr>
            </a:lvl1pPr>
            <a:lvl2pPr marL="541416" indent="0">
              <a:buNone/>
              <a:defRPr sz="2368" b="1"/>
            </a:lvl2pPr>
            <a:lvl3pPr marL="1082832" indent="0">
              <a:buNone/>
              <a:defRPr sz="2132" b="1"/>
            </a:lvl3pPr>
            <a:lvl4pPr marL="1624249" indent="0">
              <a:buNone/>
              <a:defRPr sz="1895" b="1"/>
            </a:lvl4pPr>
            <a:lvl5pPr marL="2165665" indent="0">
              <a:buNone/>
              <a:defRPr sz="1895" b="1"/>
            </a:lvl5pPr>
            <a:lvl6pPr marL="2707081" indent="0">
              <a:buNone/>
              <a:defRPr sz="1895" b="1"/>
            </a:lvl6pPr>
            <a:lvl7pPr marL="3248497" indent="0">
              <a:buNone/>
              <a:defRPr sz="1895" b="1"/>
            </a:lvl7pPr>
            <a:lvl8pPr marL="3789914" indent="0">
              <a:buNone/>
              <a:defRPr sz="1895" b="1"/>
            </a:lvl8pPr>
            <a:lvl9pPr marL="4331330" indent="0">
              <a:buNone/>
              <a:defRPr sz="1895" b="1"/>
            </a:lvl9pPr>
          </a:lstStyle>
          <a:p>
            <a:pPr lvl="0"/>
            <a:r>
              <a:rPr lang="en-US"/>
              <a:t>Click to edit Master text styles</a:t>
            </a:r>
          </a:p>
        </p:txBody>
      </p:sp>
      <p:sp>
        <p:nvSpPr>
          <p:cNvPr id="4" name="Content Placeholder 3"/>
          <p:cNvSpPr>
            <a:spLocks noGrp="1"/>
          </p:cNvSpPr>
          <p:nvPr>
            <p:ph sz="half" idx="2"/>
          </p:nvPr>
        </p:nvSpPr>
        <p:spPr>
          <a:xfrm>
            <a:off x="1757788" y="4237113"/>
            <a:ext cx="5796945" cy="3119854"/>
          </a:xfrm>
        </p:spPr>
        <p:txBody>
          <a:bodyPr anchor="t">
            <a:normAutofit/>
          </a:bodyPr>
          <a:lstStyle>
            <a:lvl1pPr>
              <a:defRPr sz="2132"/>
            </a:lvl1pPr>
            <a:lvl2pPr>
              <a:defRPr sz="1895"/>
            </a:lvl2pPr>
            <a:lvl3pPr>
              <a:defRPr sz="1658"/>
            </a:lvl3pPr>
            <a:lvl4pPr>
              <a:defRPr sz="1421"/>
            </a:lvl4pPr>
            <a:lvl5pPr>
              <a:defRPr sz="1421"/>
            </a:lvl5pPr>
            <a:lvl6pPr>
              <a:defRPr sz="1421"/>
            </a:lvl6pPr>
            <a:lvl7pPr>
              <a:defRPr sz="1421"/>
            </a:lvl7pPr>
            <a:lvl8pPr>
              <a:defRPr sz="1421"/>
            </a:lvl8pPr>
            <a:lvl9pPr>
              <a:defRPr sz="1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148182" y="3388078"/>
            <a:ext cx="5474216" cy="732066"/>
          </a:xfrm>
        </p:spPr>
        <p:txBody>
          <a:bodyPr anchor="b">
            <a:noAutofit/>
          </a:bodyPr>
          <a:lstStyle>
            <a:lvl1pPr marL="0" indent="0">
              <a:buNone/>
              <a:defRPr sz="3316" b="0">
                <a:solidFill>
                  <a:schemeClr val="accent1">
                    <a:lumMod val="75000"/>
                  </a:schemeClr>
                </a:solidFill>
              </a:defRPr>
            </a:lvl1pPr>
            <a:lvl2pPr marL="541416" indent="0">
              <a:buNone/>
              <a:defRPr sz="2368" b="1"/>
            </a:lvl2pPr>
            <a:lvl3pPr marL="1082832" indent="0">
              <a:buNone/>
              <a:defRPr sz="2132" b="1"/>
            </a:lvl3pPr>
            <a:lvl4pPr marL="1624249" indent="0">
              <a:buNone/>
              <a:defRPr sz="1895" b="1"/>
            </a:lvl4pPr>
            <a:lvl5pPr marL="2165665" indent="0">
              <a:buNone/>
              <a:defRPr sz="1895" b="1"/>
            </a:lvl5pPr>
            <a:lvl6pPr marL="2707081" indent="0">
              <a:buNone/>
              <a:defRPr sz="1895" b="1"/>
            </a:lvl6pPr>
            <a:lvl7pPr marL="3248497" indent="0">
              <a:buNone/>
              <a:defRPr sz="1895" b="1"/>
            </a:lvl7pPr>
            <a:lvl8pPr marL="3789914" indent="0">
              <a:buNone/>
              <a:defRPr sz="1895" b="1"/>
            </a:lvl8pPr>
            <a:lvl9pPr marL="4331330" indent="0">
              <a:buNone/>
              <a:defRPr sz="1895" b="1"/>
            </a:lvl9pPr>
          </a:lstStyle>
          <a:p>
            <a:pPr lvl="0"/>
            <a:r>
              <a:rPr lang="en-US"/>
              <a:t>Click to edit Master text styles</a:t>
            </a:r>
          </a:p>
        </p:txBody>
      </p:sp>
      <p:sp>
        <p:nvSpPr>
          <p:cNvPr id="6" name="Content Placeholder 5"/>
          <p:cNvSpPr>
            <a:spLocks noGrp="1"/>
          </p:cNvSpPr>
          <p:nvPr>
            <p:ph sz="quarter" idx="4"/>
          </p:nvPr>
        </p:nvSpPr>
        <p:spPr>
          <a:xfrm>
            <a:off x="7825451" y="4237113"/>
            <a:ext cx="5796945" cy="3119854"/>
          </a:xfrm>
        </p:spPr>
        <p:txBody>
          <a:bodyPr anchor="t">
            <a:normAutofit/>
          </a:bodyPr>
          <a:lstStyle>
            <a:lvl1pPr>
              <a:defRPr sz="2132"/>
            </a:lvl1pPr>
            <a:lvl2pPr>
              <a:defRPr sz="1895"/>
            </a:lvl2pPr>
            <a:lvl3pPr>
              <a:defRPr sz="1658"/>
            </a:lvl3pPr>
            <a:lvl4pPr>
              <a:defRPr sz="1421"/>
            </a:lvl4pPr>
            <a:lvl5pPr>
              <a:defRPr sz="1421"/>
            </a:lvl5pPr>
            <a:lvl6pPr>
              <a:defRPr sz="1421"/>
            </a:lvl6pPr>
            <a:lvl7pPr>
              <a:defRPr sz="1421"/>
            </a:lvl7pPr>
            <a:lvl8pPr>
              <a:defRPr sz="1421"/>
            </a:lvl8pPr>
            <a:lvl9pPr>
              <a:defRPr sz="1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028C64-DF65-4F6F-BCF9-D33C891F9C3F}"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92526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028C64-DF65-4F6F-BCF9-D33C891F9C3F}"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3654042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28C64-DF65-4F6F-BCF9-D33C891F9C3F}"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94236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7790" y="2032847"/>
            <a:ext cx="4203028" cy="1742440"/>
          </a:xfrm>
        </p:spPr>
        <p:txBody>
          <a:bodyPr anchor="b">
            <a:normAutofit/>
          </a:bodyPr>
          <a:lstStyle>
            <a:lvl1pPr algn="ctr">
              <a:defRPr sz="2842" b="0"/>
            </a:lvl1pPr>
          </a:lstStyle>
          <a:p>
            <a:r>
              <a:rPr lang="en-US"/>
              <a:t>Click to edit Master title style</a:t>
            </a:r>
            <a:endParaRPr lang="en-US" dirty="0"/>
          </a:p>
        </p:txBody>
      </p:sp>
      <p:sp>
        <p:nvSpPr>
          <p:cNvPr id="3" name="Content Placeholder 2"/>
          <p:cNvSpPr>
            <a:spLocks noGrp="1"/>
          </p:cNvSpPr>
          <p:nvPr>
            <p:ph idx="1"/>
          </p:nvPr>
        </p:nvSpPr>
        <p:spPr>
          <a:xfrm>
            <a:off x="6231535" y="871219"/>
            <a:ext cx="7390860" cy="6485750"/>
          </a:xfrm>
        </p:spPr>
        <p:txBody>
          <a:bodyPr anchor="ctr">
            <a:normAutofit/>
          </a:bodyPr>
          <a:lstStyle>
            <a:lvl1pPr>
              <a:defRPr sz="2368"/>
            </a:lvl1pPr>
            <a:lvl2pPr>
              <a:defRPr sz="2132"/>
            </a:lvl2pPr>
            <a:lvl3pPr>
              <a:defRPr sz="1895"/>
            </a:lvl3pPr>
            <a:lvl4pPr>
              <a:defRPr sz="1658"/>
            </a:lvl4pPr>
            <a:lvl5pPr>
              <a:defRPr sz="1658"/>
            </a:lvl5pPr>
            <a:lvl6pPr>
              <a:defRPr sz="1658"/>
            </a:lvl6pPr>
            <a:lvl7pPr>
              <a:defRPr sz="1658"/>
            </a:lvl7pPr>
            <a:lvl8pPr>
              <a:defRPr sz="1658"/>
            </a:lvl8pPr>
            <a:lvl9pPr>
              <a:defRPr sz="165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57790" y="3775287"/>
            <a:ext cx="4203028" cy="2323253"/>
          </a:xfrm>
        </p:spPr>
        <p:txBody>
          <a:bodyPr>
            <a:normAutofit/>
          </a:bodyPr>
          <a:lstStyle>
            <a:lvl1pPr marL="0" indent="0" algn="ctr">
              <a:buNone/>
              <a:defRPr sz="1895"/>
            </a:lvl1pPr>
            <a:lvl2pPr marL="541416" indent="0">
              <a:buNone/>
              <a:defRPr sz="1421"/>
            </a:lvl2pPr>
            <a:lvl3pPr marL="1082832" indent="0">
              <a:buNone/>
              <a:defRPr sz="1184"/>
            </a:lvl3pPr>
            <a:lvl4pPr marL="1624249" indent="0">
              <a:buNone/>
              <a:defRPr sz="1066"/>
            </a:lvl4pPr>
            <a:lvl5pPr marL="2165665" indent="0">
              <a:buNone/>
              <a:defRPr sz="1066"/>
            </a:lvl5pPr>
            <a:lvl6pPr marL="2707081" indent="0">
              <a:buNone/>
              <a:defRPr sz="1066"/>
            </a:lvl6pPr>
            <a:lvl7pPr marL="3248497" indent="0">
              <a:buNone/>
              <a:defRPr sz="1066"/>
            </a:lvl7pPr>
            <a:lvl8pPr marL="3789914" indent="0">
              <a:buNone/>
              <a:defRPr sz="1066"/>
            </a:lvl8pPr>
            <a:lvl9pPr marL="4331330" indent="0">
              <a:buNone/>
              <a:defRPr sz="1066"/>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54407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908" y="2226450"/>
            <a:ext cx="6425900" cy="1742440"/>
          </a:xfrm>
        </p:spPr>
        <p:txBody>
          <a:bodyPr anchor="b">
            <a:normAutofit/>
          </a:bodyPr>
          <a:lstStyle>
            <a:lvl1pPr algn="ctr">
              <a:defRPr sz="3316"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8993963" y="1161627"/>
            <a:ext cx="3885477" cy="5808133"/>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895"/>
            </a:lvl1pPr>
            <a:lvl2pPr marL="541416" indent="0">
              <a:buNone/>
              <a:defRPr sz="1895"/>
            </a:lvl2pPr>
            <a:lvl3pPr marL="1082832" indent="0">
              <a:buNone/>
              <a:defRPr sz="1895"/>
            </a:lvl3pPr>
            <a:lvl4pPr marL="1624249" indent="0">
              <a:buNone/>
              <a:defRPr sz="1895"/>
            </a:lvl4pPr>
            <a:lvl5pPr marL="2165665" indent="0">
              <a:buNone/>
              <a:defRPr sz="1895"/>
            </a:lvl5pPr>
            <a:lvl6pPr marL="2707081" indent="0">
              <a:buNone/>
              <a:defRPr sz="1895"/>
            </a:lvl6pPr>
            <a:lvl7pPr marL="3248497" indent="0">
              <a:buNone/>
              <a:defRPr sz="1895"/>
            </a:lvl7pPr>
            <a:lvl8pPr marL="3789914" indent="0">
              <a:buNone/>
              <a:defRPr sz="1895"/>
            </a:lvl8pPr>
            <a:lvl9pPr marL="4331330" indent="0">
              <a:buNone/>
              <a:defRPr sz="1895"/>
            </a:lvl9pPr>
          </a:lstStyle>
          <a:p>
            <a:r>
              <a:rPr lang="en-US"/>
              <a:t>Click icon to add picture</a:t>
            </a:r>
            <a:endParaRPr lang="en-US" dirty="0"/>
          </a:p>
        </p:txBody>
      </p:sp>
      <p:sp>
        <p:nvSpPr>
          <p:cNvPr id="4" name="Text Placeholder 3"/>
          <p:cNvSpPr>
            <a:spLocks noGrp="1"/>
          </p:cNvSpPr>
          <p:nvPr>
            <p:ph type="body" sz="half" idx="2"/>
          </p:nvPr>
        </p:nvSpPr>
        <p:spPr>
          <a:xfrm>
            <a:off x="1755908" y="3968890"/>
            <a:ext cx="6425900" cy="2323253"/>
          </a:xfrm>
        </p:spPr>
        <p:txBody>
          <a:bodyPr>
            <a:normAutofit/>
          </a:bodyPr>
          <a:lstStyle>
            <a:lvl1pPr marL="0" indent="0" algn="ctr">
              <a:buNone/>
              <a:defRPr sz="2132"/>
            </a:lvl1pPr>
            <a:lvl2pPr marL="541416" indent="0">
              <a:buNone/>
              <a:defRPr sz="1421"/>
            </a:lvl2pPr>
            <a:lvl3pPr marL="1082832" indent="0">
              <a:buNone/>
              <a:defRPr sz="1184"/>
            </a:lvl3pPr>
            <a:lvl4pPr marL="1624249" indent="0">
              <a:buNone/>
              <a:defRPr sz="1066"/>
            </a:lvl4pPr>
            <a:lvl5pPr marL="2165665" indent="0">
              <a:buNone/>
              <a:defRPr sz="1066"/>
            </a:lvl5pPr>
            <a:lvl6pPr marL="2707081" indent="0">
              <a:buNone/>
              <a:defRPr sz="1066"/>
            </a:lvl6pPr>
            <a:lvl7pPr marL="3248497" indent="0">
              <a:buNone/>
              <a:defRPr sz="1066"/>
            </a:lvl7pPr>
            <a:lvl8pPr marL="3789914" indent="0">
              <a:buNone/>
              <a:defRPr sz="1066"/>
            </a:lvl8pPr>
            <a:lvl9pPr marL="4331330" indent="0">
              <a:buNone/>
              <a:defRPr sz="1066"/>
            </a:lvl9pPr>
          </a:lstStyle>
          <a:p>
            <a:pPr lvl="0"/>
            <a:r>
              <a:rPr lang="en-US"/>
              <a:t>Click to edit Master text styles</a:t>
            </a:r>
          </a:p>
        </p:txBody>
      </p:sp>
      <p:sp>
        <p:nvSpPr>
          <p:cNvPr id="5" name="Date Placeholder 4"/>
          <p:cNvSpPr>
            <a:spLocks noGrp="1"/>
          </p:cNvSpPr>
          <p:nvPr>
            <p:ph type="dt" sz="half" idx="10"/>
          </p:nvPr>
        </p:nvSpPr>
        <p:spPr/>
        <p:txBody>
          <a:bodyPr/>
          <a:lstStyle/>
          <a:p>
            <a:fld id="{5F028C64-DF65-4F6F-BCF9-D33C891F9C3F}"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925A0-C668-470D-BB9B-94037684EA03}" type="slidenum">
              <a:rPr lang="en-US" smtClean="0"/>
              <a:pPr/>
              <a:t>‹#›</a:t>
            </a:fld>
            <a:endParaRPr lang="en-US"/>
          </a:p>
        </p:txBody>
      </p:sp>
    </p:spTree>
    <p:extLst>
      <p:ext uri="{BB962C8B-B14F-4D97-AF65-F5344CB8AC3E}">
        <p14:creationId xmlns:p14="http://schemas.microsoft.com/office/powerpoint/2010/main" val="107493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78599" y="1"/>
            <a:ext cx="2885783" cy="87122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57788" y="871221"/>
            <a:ext cx="11864609" cy="222645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7787" y="3388077"/>
            <a:ext cx="11864609" cy="396889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25847" y="7473939"/>
            <a:ext cx="1353592" cy="463844"/>
          </a:xfrm>
          <a:prstGeom prst="rect">
            <a:avLst/>
          </a:prstGeom>
        </p:spPr>
        <p:txBody>
          <a:bodyPr vert="horz" lIns="91440" tIns="45720" rIns="91440" bIns="45720" rtlCol="0" anchor="ctr"/>
          <a:lstStyle>
            <a:lvl1pPr algn="r">
              <a:defRPr sz="1184" b="0" i="0">
                <a:solidFill>
                  <a:schemeClr val="tx1"/>
                </a:solidFill>
                <a:effectLst/>
                <a:latin typeface="+mn-lt"/>
              </a:defRPr>
            </a:lvl1pPr>
          </a:lstStyle>
          <a:p>
            <a:fld id="{5F028C64-DF65-4F6F-BCF9-D33C891F9C3F}" type="datetimeFigureOut">
              <a:rPr lang="en-US" smtClean="0"/>
              <a:pPr/>
              <a:t>5/22/2022</a:t>
            </a:fld>
            <a:endParaRPr lang="en-US"/>
          </a:p>
        </p:txBody>
      </p:sp>
      <p:sp>
        <p:nvSpPr>
          <p:cNvPr id="5" name="Footer Placeholder 4"/>
          <p:cNvSpPr>
            <a:spLocks noGrp="1"/>
          </p:cNvSpPr>
          <p:nvPr>
            <p:ph type="ftr" sz="quarter" idx="3"/>
          </p:nvPr>
        </p:nvSpPr>
        <p:spPr>
          <a:xfrm>
            <a:off x="3046209" y="7473939"/>
            <a:ext cx="8389400" cy="463844"/>
          </a:xfrm>
          <a:prstGeom prst="rect">
            <a:avLst/>
          </a:prstGeom>
        </p:spPr>
        <p:txBody>
          <a:bodyPr vert="horz" lIns="91440" tIns="45720" rIns="91440" bIns="45720" rtlCol="0" anchor="ctr"/>
          <a:lstStyle>
            <a:lvl1pPr algn="l">
              <a:defRPr sz="1184"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2969679" y="7473939"/>
            <a:ext cx="652717" cy="463844"/>
          </a:xfrm>
          <a:prstGeom prst="rect">
            <a:avLst/>
          </a:prstGeom>
        </p:spPr>
        <p:txBody>
          <a:bodyPr vert="horz" lIns="91440" tIns="45720" rIns="91440" bIns="45720" rtlCol="0" anchor="ctr"/>
          <a:lstStyle>
            <a:lvl1pPr algn="r">
              <a:defRPr sz="1184" b="0" i="0">
                <a:solidFill>
                  <a:schemeClr val="tx1"/>
                </a:solidFill>
                <a:effectLst/>
                <a:latin typeface="+mn-lt"/>
              </a:defRPr>
            </a:lvl1pPr>
          </a:lstStyle>
          <a:p>
            <a:fld id="{850925A0-C668-470D-BB9B-94037684EA03}" type="slidenum">
              <a:rPr lang="en-US" smtClean="0"/>
              <a:pPr/>
              <a:t>‹#›</a:t>
            </a:fld>
            <a:endParaRPr lang="en-US"/>
          </a:p>
        </p:txBody>
      </p:sp>
    </p:spTree>
    <p:extLst>
      <p:ext uri="{BB962C8B-B14F-4D97-AF65-F5344CB8AC3E}">
        <p14:creationId xmlns:p14="http://schemas.microsoft.com/office/powerpoint/2010/main" val="401260479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541416" rtl="0" eaLnBrk="1" latinLnBrk="0" hangingPunct="1">
        <a:spcBef>
          <a:spcPct val="0"/>
        </a:spcBef>
        <a:buNone/>
        <a:defRPr sz="4737"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8385" indent="-338385" algn="l" defTabSz="541416" rtl="0" eaLnBrk="1" latinLnBrk="0" hangingPunct="1">
        <a:spcBef>
          <a:spcPct val="20000"/>
        </a:spcBef>
        <a:spcAft>
          <a:spcPts val="711"/>
        </a:spcAft>
        <a:buClr>
          <a:schemeClr val="accent1">
            <a:lumMod val="75000"/>
          </a:schemeClr>
        </a:buClr>
        <a:buSzPct val="145000"/>
        <a:buFont typeface="Arial"/>
        <a:buChar char="•"/>
        <a:defRPr sz="2842" kern="1200" cap="none">
          <a:solidFill>
            <a:schemeClr val="tx1"/>
          </a:solidFill>
          <a:effectLst/>
          <a:latin typeface="+mn-lt"/>
          <a:ea typeface="+mn-ea"/>
          <a:cs typeface="+mn-cs"/>
        </a:defRPr>
      </a:lvl1pPr>
      <a:lvl2pPr marL="879801" indent="-338385" algn="l" defTabSz="541416" rtl="0" eaLnBrk="1" latinLnBrk="0" hangingPunct="1">
        <a:spcBef>
          <a:spcPct val="20000"/>
        </a:spcBef>
        <a:spcAft>
          <a:spcPts val="711"/>
        </a:spcAft>
        <a:buClr>
          <a:schemeClr val="accent1">
            <a:lumMod val="75000"/>
          </a:schemeClr>
        </a:buClr>
        <a:buSzPct val="145000"/>
        <a:buFont typeface="Arial"/>
        <a:buChar char="•"/>
        <a:defRPr sz="2368" kern="1200" cap="none">
          <a:solidFill>
            <a:schemeClr val="tx1"/>
          </a:solidFill>
          <a:effectLst/>
          <a:latin typeface="+mn-lt"/>
          <a:ea typeface="+mn-ea"/>
          <a:cs typeface="+mn-cs"/>
        </a:defRPr>
      </a:lvl2pPr>
      <a:lvl3pPr marL="1421218" indent="-338385" algn="l" defTabSz="541416" rtl="0" eaLnBrk="1" latinLnBrk="0" hangingPunct="1">
        <a:spcBef>
          <a:spcPct val="20000"/>
        </a:spcBef>
        <a:spcAft>
          <a:spcPts val="711"/>
        </a:spcAft>
        <a:buClr>
          <a:schemeClr val="accent1">
            <a:lumMod val="75000"/>
          </a:schemeClr>
        </a:buClr>
        <a:buSzPct val="145000"/>
        <a:buFont typeface="Arial"/>
        <a:buChar char="•"/>
        <a:defRPr sz="2132" kern="1200" cap="none">
          <a:solidFill>
            <a:schemeClr val="tx1"/>
          </a:solidFill>
          <a:effectLst/>
          <a:latin typeface="+mn-lt"/>
          <a:ea typeface="+mn-ea"/>
          <a:cs typeface="+mn-cs"/>
        </a:defRPr>
      </a:lvl3pPr>
      <a:lvl4pPr marL="1827280" indent="-203031" algn="l" defTabSz="541416" rtl="0" eaLnBrk="1" latinLnBrk="0" hangingPunct="1">
        <a:spcBef>
          <a:spcPct val="20000"/>
        </a:spcBef>
        <a:spcAft>
          <a:spcPts val="711"/>
        </a:spcAft>
        <a:buClr>
          <a:schemeClr val="accent1">
            <a:lumMod val="75000"/>
          </a:schemeClr>
        </a:buClr>
        <a:buSzPct val="145000"/>
        <a:buFont typeface="Arial"/>
        <a:buChar char="•"/>
        <a:defRPr sz="1895" kern="1200" cap="none">
          <a:solidFill>
            <a:schemeClr val="tx1"/>
          </a:solidFill>
          <a:effectLst/>
          <a:latin typeface="+mn-lt"/>
          <a:ea typeface="+mn-ea"/>
          <a:cs typeface="+mn-cs"/>
        </a:defRPr>
      </a:lvl4pPr>
      <a:lvl5pPr marL="2368696" indent="-203031" algn="l" defTabSz="541416" rtl="0" eaLnBrk="1" latinLnBrk="0" hangingPunct="1">
        <a:spcBef>
          <a:spcPct val="20000"/>
        </a:spcBef>
        <a:spcAft>
          <a:spcPts val="711"/>
        </a:spcAft>
        <a:buClr>
          <a:schemeClr val="accent1">
            <a:lumMod val="75000"/>
          </a:schemeClr>
        </a:buClr>
        <a:buSzPct val="145000"/>
        <a:buFont typeface="Arial"/>
        <a:buChar char="•"/>
        <a:defRPr sz="1658" kern="1200" cap="none">
          <a:solidFill>
            <a:schemeClr val="tx1"/>
          </a:solidFill>
          <a:effectLst/>
          <a:latin typeface="+mn-lt"/>
          <a:ea typeface="+mn-ea"/>
          <a:cs typeface="+mn-cs"/>
        </a:defRPr>
      </a:lvl5pPr>
      <a:lvl6pPr marL="2977789" indent="-270708" algn="l" defTabSz="541416" rtl="0" eaLnBrk="1" latinLnBrk="0" hangingPunct="1">
        <a:spcBef>
          <a:spcPct val="20000"/>
        </a:spcBef>
        <a:spcAft>
          <a:spcPts val="711"/>
        </a:spcAft>
        <a:buClr>
          <a:schemeClr val="accent1">
            <a:lumMod val="75000"/>
          </a:schemeClr>
        </a:buClr>
        <a:buSzPct val="145000"/>
        <a:buFont typeface="Arial"/>
        <a:buChar char="•"/>
        <a:defRPr sz="1658" kern="1200" cap="none">
          <a:solidFill>
            <a:schemeClr val="tx1"/>
          </a:solidFill>
          <a:effectLst/>
          <a:latin typeface="+mn-lt"/>
          <a:ea typeface="+mn-ea"/>
          <a:cs typeface="+mn-cs"/>
        </a:defRPr>
      </a:lvl6pPr>
      <a:lvl7pPr marL="3519206" indent="-270708" algn="l" defTabSz="541416" rtl="0" eaLnBrk="1" latinLnBrk="0" hangingPunct="1">
        <a:spcBef>
          <a:spcPct val="20000"/>
        </a:spcBef>
        <a:spcAft>
          <a:spcPts val="711"/>
        </a:spcAft>
        <a:buClr>
          <a:schemeClr val="accent1">
            <a:lumMod val="75000"/>
          </a:schemeClr>
        </a:buClr>
        <a:buSzPct val="145000"/>
        <a:buFont typeface="Arial"/>
        <a:buChar char="•"/>
        <a:defRPr sz="1658" kern="1200" cap="none">
          <a:solidFill>
            <a:schemeClr val="tx1"/>
          </a:solidFill>
          <a:effectLst/>
          <a:latin typeface="+mn-lt"/>
          <a:ea typeface="+mn-ea"/>
          <a:cs typeface="+mn-cs"/>
        </a:defRPr>
      </a:lvl7pPr>
      <a:lvl8pPr marL="4060622" indent="-270708" algn="l" defTabSz="541416" rtl="0" eaLnBrk="1" latinLnBrk="0" hangingPunct="1">
        <a:spcBef>
          <a:spcPct val="20000"/>
        </a:spcBef>
        <a:spcAft>
          <a:spcPts val="711"/>
        </a:spcAft>
        <a:buClr>
          <a:schemeClr val="accent1">
            <a:lumMod val="75000"/>
          </a:schemeClr>
        </a:buClr>
        <a:buSzPct val="145000"/>
        <a:buFont typeface="Arial"/>
        <a:buChar char="•"/>
        <a:defRPr sz="1658" kern="1200" cap="none">
          <a:solidFill>
            <a:schemeClr val="tx1"/>
          </a:solidFill>
          <a:effectLst/>
          <a:latin typeface="+mn-lt"/>
          <a:ea typeface="+mn-ea"/>
          <a:cs typeface="+mn-cs"/>
        </a:defRPr>
      </a:lvl8pPr>
      <a:lvl9pPr marL="4602038" indent="-270708" algn="l" defTabSz="541416" rtl="0" eaLnBrk="1" latinLnBrk="0" hangingPunct="1">
        <a:spcBef>
          <a:spcPct val="20000"/>
        </a:spcBef>
        <a:spcAft>
          <a:spcPts val="711"/>
        </a:spcAft>
        <a:buClr>
          <a:schemeClr val="accent1">
            <a:lumMod val="75000"/>
          </a:schemeClr>
        </a:buClr>
        <a:buSzPct val="145000"/>
        <a:buFont typeface="Arial"/>
        <a:buChar char="•"/>
        <a:defRPr sz="1658" kern="1200" cap="none">
          <a:solidFill>
            <a:schemeClr val="tx1"/>
          </a:solidFill>
          <a:effectLst/>
          <a:latin typeface="+mn-lt"/>
          <a:ea typeface="+mn-ea"/>
          <a:cs typeface="+mn-cs"/>
        </a:defRPr>
      </a:lvl9pPr>
    </p:bodyStyle>
    <p:otherStyle>
      <a:defPPr>
        <a:defRPr lang="en-US"/>
      </a:defPPr>
      <a:lvl1pPr marL="0" algn="l" defTabSz="541416" rtl="0" eaLnBrk="1" latinLnBrk="0" hangingPunct="1">
        <a:defRPr sz="2132" kern="1200">
          <a:solidFill>
            <a:schemeClr val="tx1"/>
          </a:solidFill>
          <a:latin typeface="+mn-lt"/>
          <a:ea typeface="+mn-ea"/>
          <a:cs typeface="+mn-cs"/>
        </a:defRPr>
      </a:lvl1pPr>
      <a:lvl2pPr marL="541416" algn="l" defTabSz="541416" rtl="0" eaLnBrk="1" latinLnBrk="0" hangingPunct="1">
        <a:defRPr sz="2132" kern="1200">
          <a:solidFill>
            <a:schemeClr val="tx1"/>
          </a:solidFill>
          <a:latin typeface="+mn-lt"/>
          <a:ea typeface="+mn-ea"/>
          <a:cs typeface="+mn-cs"/>
        </a:defRPr>
      </a:lvl2pPr>
      <a:lvl3pPr marL="1082832" algn="l" defTabSz="541416" rtl="0" eaLnBrk="1" latinLnBrk="0" hangingPunct="1">
        <a:defRPr sz="2132" kern="1200">
          <a:solidFill>
            <a:schemeClr val="tx1"/>
          </a:solidFill>
          <a:latin typeface="+mn-lt"/>
          <a:ea typeface="+mn-ea"/>
          <a:cs typeface="+mn-cs"/>
        </a:defRPr>
      </a:lvl3pPr>
      <a:lvl4pPr marL="1624249" algn="l" defTabSz="541416" rtl="0" eaLnBrk="1" latinLnBrk="0" hangingPunct="1">
        <a:defRPr sz="2132" kern="1200">
          <a:solidFill>
            <a:schemeClr val="tx1"/>
          </a:solidFill>
          <a:latin typeface="+mn-lt"/>
          <a:ea typeface="+mn-ea"/>
          <a:cs typeface="+mn-cs"/>
        </a:defRPr>
      </a:lvl4pPr>
      <a:lvl5pPr marL="2165665" algn="l" defTabSz="541416" rtl="0" eaLnBrk="1" latinLnBrk="0" hangingPunct="1">
        <a:defRPr sz="2132" kern="1200">
          <a:solidFill>
            <a:schemeClr val="tx1"/>
          </a:solidFill>
          <a:latin typeface="+mn-lt"/>
          <a:ea typeface="+mn-ea"/>
          <a:cs typeface="+mn-cs"/>
        </a:defRPr>
      </a:lvl5pPr>
      <a:lvl6pPr marL="2707081" algn="l" defTabSz="541416" rtl="0" eaLnBrk="1" latinLnBrk="0" hangingPunct="1">
        <a:defRPr sz="2132" kern="1200">
          <a:solidFill>
            <a:schemeClr val="tx1"/>
          </a:solidFill>
          <a:latin typeface="+mn-lt"/>
          <a:ea typeface="+mn-ea"/>
          <a:cs typeface="+mn-cs"/>
        </a:defRPr>
      </a:lvl6pPr>
      <a:lvl7pPr marL="3248497" algn="l" defTabSz="541416" rtl="0" eaLnBrk="1" latinLnBrk="0" hangingPunct="1">
        <a:defRPr sz="2132" kern="1200">
          <a:solidFill>
            <a:schemeClr val="tx1"/>
          </a:solidFill>
          <a:latin typeface="+mn-lt"/>
          <a:ea typeface="+mn-ea"/>
          <a:cs typeface="+mn-cs"/>
        </a:defRPr>
      </a:lvl7pPr>
      <a:lvl8pPr marL="3789914" algn="l" defTabSz="541416" rtl="0" eaLnBrk="1" latinLnBrk="0" hangingPunct="1">
        <a:defRPr sz="2132" kern="1200">
          <a:solidFill>
            <a:schemeClr val="tx1"/>
          </a:solidFill>
          <a:latin typeface="+mn-lt"/>
          <a:ea typeface="+mn-ea"/>
          <a:cs typeface="+mn-cs"/>
        </a:defRPr>
      </a:lvl8pPr>
      <a:lvl9pPr marL="4331330" algn="l" defTabSz="541416" rtl="0" eaLnBrk="1" latinLnBrk="0" hangingPunct="1">
        <a:defRPr sz="21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4527" y="1029098"/>
            <a:ext cx="9867097" cy="1744654"/>
          </a:xfrm>
        </p:spPr>
        <p:txBody>
          <a:bodyPr>
            <a:normAutofit/>
          </a:bodyPr>
          <a:lstStyle/>
          <a:p>
            <a:r>
              <a:rPr lang="en-IN" sz="2661" dirty="0"/>
              <a:t> K.L.E</a:t>
            </a:r>
            <a:br>
              <a:rPr lang="en-IN" sz="2661" dirty="0"/>
            </a:br>
            <a:r>
              <a:rPr lang="en-IN" sz="2661" dirty="0"/>
              <a:t>    </a:t>
            </a:r>
            <a:r>
              <a:rPr lang="en-IN" sz="2661" dirty="0" err="1"/>
              <a:t>Basavaprabhu</a:t>
            </a:r>
            <a:r>
              <a:rPr lang="en-IN" sz="2661" dirty="0"/>
              <a:t> </a:t>
            </a:r>
            <a:r>
              <a:rPr lang="en-IN" sz="2661" dirty="0" err="1"/>
              <a:t>Kore</a:t>
            </a:r>
            <a:r>
              <a:rPr lang="en-IN" sz="2661" dirty="0"/>
              <a:t> College Of BCA ,</a:t>
            </a:r>
            <a:r>
              <a:rPr lang="en-IN" sz="2661" dirty="0" err="1"/>
              <a:t>Chikodi</a:t>
            </a:r>
            <a:br>
              <a:rPr lang="en-IN" sz="2661" dirty="0"/>
            </a:br>
            <a:r>
              <a:rPr lang="en-IN" sz="2661" dirty="0"/>
              <a:t>(B.K College Campus)</a:t>
            </a:r>
            <a:endParaRPr lang="en-US" sz="2661" dirty="0"/>
          </a:p>
        </p:txBody>
      </p:sp>
      <p:pic>
        <p:nvPicPr>
          <p:cNvPr id="6" name="Content Placeholder 5" descr="KLE_logo.jpg"/>
          <p:cNvPicPr>
            <a:picLocks noGrp="1" noChangeAspect="1"/>
          </p:cNvPicPr>
          <p:nvPr>
            <p:ph sz="half" idx="1"/>
          </p:nvPr>
        </p:nvPicPr>
        <p:blipFill>
          <a:blip r:embed="rId2"/>
          <a:stretch>
            <a:fillRect/>
          </a:stretch>
        </p:blipFill>
        <p:spPr>
          <a:xfrm>
            <a:off x="6981513" y="2692600"/>
            <a:ext cx="1307037" cy="1299280"/>
          </a:xfrm>
        </p:spPr>
      </p:pic>
      <p:sp>
        <p:nvSpPr>
          <p:cNvPr id="7" name="Content Placeholder 6"/>
          <p:cNvSpPr>
            <a:spLocks noGrp="1"/>
          </p:cNvSpPr>
          <p:nvPr>
            <p:ph sz="half" idx="2"/>
          </p:nvPr>
        </p:nvSpPr>
        <p:spPr>
          <a:xfrm>
            <a:off x="1540107" y="4025695"/>
            <a:ext cx="11082426" cy="3502322"/>
          </a:xfrm>
        </p:spPr>
        <p:txBody>
          <a:bodyPr>
            <a:normAutofit fontScale="55000" lnSpcReduction="20000"/>
          </a:bodyPr>
          <a:lstStyle/>
          <a:p>
            <a:pPr>
              <a:buNone/>
            </a:pPr>
            <a:r>
              <a:rPr lang="en-IN" dirty="0"/>
              <a:t>		                </a:t>
            </a:r>
          </a:p>
          <a:p>
            <a:pPr>
              <a:buNone/>
            </a:pPr>
            <a:r>
              <a:rPr lang="en-IN" dirty="0"/>
              <a:t>                                                                   </a:t>
            </a:r>
          </a:p>
          <a:p>
            <a:pPr>
              <a:buNone/>
            </a:pPr>
            <a:r>
              <a:rPr lang="en-IN" dirty="0"/>
              <a:t>                                                                                </a:t>
            </a:r>
          </a:p>
          <a:p>
            <a:pPr>
              <a:buNone/>
            </a:pPr>
            <a:r>
              <a:rPr lang="en-IN" sz="4241" dirty="0"/>
              <a:t>                                                               A Presentation On: </a:t>
            </a:r>
            <a:r>
              <a:rPr lang="en-IN" sz="4241" b="1" i="1" dirty="0"/>
              <a:t>‘Women Welfare’</a:t>
            </a:r>
          </a:p>
          <a:p>
            <a:pPr>
              <a:buNone/>
            </a:pPr>
            <a:r>
              <a:rPr lang="en-IN" sz="2994" dirty="0"/>
              <a:t>                       </a:t>
            </a:r>
          </a:p>
          <a:p>
            <a:pPr>
              <a:buNone/>
            </a:pPr>
            <a:endParaRPr lang="en-IN" sz="2994" dirty="0"/>
          </a:p>
          <a:p>
            <a:pPr>
              <a:buNone/>
            </a:pPr>
            <a:endParaRPr lang="en-IN" sz="2994" dirty="0"/>
          </a:p>
          <a:p>
            <a:pPr>
              <a:buNone/>
            </a:pPr>
            <a:r>
              <a:rPr lang="en-IN" sz="3160" dirty="0"/>
              <a:t>          Guided By: </a:t>
            </a:r>
            <a:r>
              <a:rPr lang="en-IN" sz="3160" b="1" dirty="0"/>
              <a:t>Prof </a:t>
            </a:r>
            <a:r>
              <a:rPr lang="en-IN" sz="3160" b="1" dirty="0" err="1"/>
              <a:t>Shrinath</a:t>
            </a:r>
            <a:r>
              <a:rPr lang="en-IN" sz="3160" b="1" dirty="0"/>
              <a:t> </a:t>
            </a:r>
            <a:r>
              <a:rPr lang="en-IN" sz="3160" b="1" dirty="0" err="1"/>
              <a:t>Pawar</a:t>
            </a:r>
            <a:r>
              <a:rPr lang="en-IN" sz="3160" b="1" dirty="0"/>
              <a:t>  </a:t>
            </a:r>
            <a:r>
              <a:rPr lang="en-IN" sz="2994" b="1" dirty="0"/>
              <a:t>					</a:t>
            </a:r>
            <a:r>
              <a:rPr lang="en-IN" sz="3160" dirty="0"/>
              <a:t>Presented By:</a:t>
            </a:r>
          </a:p>
          <a:p>
            <a:pPr>
              <a:buNone/>
            </a:pPr>
            <a:r>
              <a:rPr lang="en-IN" sz="2994" b="1" dirty="0"/>
              <a:t>   											                            </a:t>
            </a:r>
            <a:r>
              <a:rPr lang="en-IN" sz="3160" b="1" dirty="0"/>
              <a:t>Abhishek Devarmani(M1911201)  </a:t>
            </a:r>
          </a:p>
          <a:p>
            <a:pPr>
              <a:buNone/>
            </a:pPr>
            <a:r>
              <a:rPr lang="en-IN" sz="2994" b="1" dirty="0"/>
              <a:t>   											                             </a:t>
            </a:r>
            <a:r>
              <a:rPr lang="en-IN" sz="3160" b="1" dirty="0"/>
              <a:t>Hrithik </a:t>
            </a:r>
            <a:r>
              <a:rPr lang="en-IN" sz="3160" b="1" dirty="0" err="1"/>
              <a:t>Hosmani</a:t>
            </a:r>
            <a:r>
              <a:rPr lang="en-IN" sz="3160" b="1" dirty="0"/>
              <a:t>(M1911227)</a:t>
            </a:r>
            <a:endParaRPr lang="en-IN" sz="2994" b="1" dirty="0"/>
          </a:p>
          <a:p>
            <a:pPr>
              <a:buNone/>
            </a:pPr>
            <a:endParaRPr lang="en-IN" sz="2994" b="1" dirty="0"/>
          </a:p>
          <a:p>
            <a:pPr>
              <a:buNone/>
            </a:pPr>
            <a:endParaRPr lang="en-IN" b="1" dirty="0"/>
          </a:p>
          <a:p>
            <a:pPr>
              <a:buNone/>
            </a:pPr>
            <a:endParaRPr lang="en-IN" sz="2994" dirty="0"/>
          </a:p>
          <a:p>
            <a:pPr>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1216039"/>
            <a:ext cx="10806746" cy="651067"/>
          </a:xfrm>
        </p:spPr>
        <p:txBody>
          <a:bodyPr>
            <a:noAutofit/>
          </a:bodyPr>
          <a:lstStyle/>
          <a:p>
            <a:pPr algn="l"/>
            <a:r>
              <a:rPr lang="en-IN" sz="2328" b="1" dirty="0"/>
              <a:t>		2) </a:t>
            </a:r>
            <a:r>
              <a:rPr lang="en-IN" sz="2328" b="1" u="sng" dirty="0"/>
              <a:t>WOMEN’S WELFARE ASSOCIATION:</a:t>
            </a:r>
            <a:endParaRPr lang="en-US" sz="2328" b="1" u="sng" dirty="0"/>
          </a:p>
        </p:txBody>
      </p:sp>
      <p:sp>
        <p:nvSpPr>
          <p:cNvPr id="3" name="Content Placeholder 2"/>
          <p:cNvSpPr>
            <a:spLocks noGrp="1"/>
          </p:cNvSpPr>
          <p:nvPr>
            <p:ph idx="1"/>
          </p:nvPr>
        </p:nvSpPr>
        <p:spPr>
          <a:xfrm>
            <a:off x="2406884" y="1860847"/>
            <a:ext cx="10393880" cy="3267593"/>
          </a:xfrm>
        </p:spPr>
        <p:txBody>
          <a:bodyPr>
            <a:normAutofit/>
          </a:bodyPr>
          <a:lstStyle/>
          <a:p>
            <a:pPr lvl="1"/>
            <a:r>
              <a:rPr lang="en-IN" dirty="0"/>
              <a:t>They can manage their profile.</a:t>
            </a:r>
          </a:p>
          <a:p>
            <a:pPr lvl="1"/>
            <a:r>
              <a:rPr lang="en-IN" dirty="0"/>
              <a:t>They can provide digital assistance for the users.</a:t>
            </a:r>
          </a:p>
          <a:p>
            <a:pPr lvl="1"/>
            <a:r>
              <a:rPr lang="en-IN" dirty="0"/>
              <a:t>They can react to user’s request and report.</a:t>
            </a:r>
          </a:p>
          <a:p>
            <a:pPr lvl="1"/>
            <a:r>
              <a:rPr lang="en-IN" dirty="0"/>
              <a:t>Women’s welfare association team can visit or track culprit to take actions.</a:t>
            </a:r>
          </a:p>
          <a:p>
            <a:pPr lvl="1"/>
            <a:r>
              <a:rPr lang="en-IN" dirty="0"/>
              <a:t>Women’s welfare association team can assist or guide </a:t>
            </a:r>
            <a:r>
              <a:rPr lang="en-IN" dirty="0" err="1"/>
              <a:t>womens</a:t>
            </a:r>
            <a:r>
              <a:rPr lang="en-IN" dirty="0"/>
              <a:t> and school girls on daily routine and their basic needs.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942645"/>
            <a:ext cx="10806746" cy="1411212"/>
          </a:xfrm>
        </p:spPr>
        <p:txBody>
          <a:bodyPr>
            <a:normAutofit/>
          </a:bodyPr>
          <a:lstStyle/>
          <a:p>
            <a:pPr algn="l"/>
            <a:r>
              <a:rPr lang="en-IN" sz="2328" b="1" dirty="0"/>
              <a:t>		3) </a:t>
            </a:r>
            <a:r>
              <a:rPr lang="en-IN" sz="2328" b="1" u="sng" dirty="0"/>
              <a:t>USER PANEL</a:t>
            </a:r>
            <a:endParaRPr lang="en-US" sz="2328" b="1" u="sng" dirty="0"/>
          </a:p>
        </p:txBody>
      </p:sp>
      <p:sp>
        <p:nvSpPr>
          <p:cNvPr id="3" name="Content Placeholder 2"/>
          <p:cNvSpPr>
            <a:spLocks noGrp="1"/>
          </p:cNvSpPr>
          <p:nvPr>
            <p:ph idx="1"/>
          </p:nvPr>
        </p:nvSpPr>
        <p:spPr>
          <a:xfrm>
            <a:off x="2466295" y="1920259"/>
            <a:ext cx="10512702" cy="3683469"/>
          </a:xfrm>
        </p:spPr>
        <p:txBody>
          <a:bodyPr>
            <a:normAutofit fontScale="92500" lnSpcReduction="10000"/>
          </a:bodyPr>
          <a:lstStyle/>
          <a:p>
            <a:pPr lvl="1"/>
            <a:r>
              <a:rPr lang="en-IN" dirty="0"/>
              <a:t>User can manage their profile by providing live location.</a:t>
            </a:r>
          </a:p>
          <a:p>
            <a:pPr lvl="1"/>
            <a:r>
              <a:rPr lang="en-IN" dirty="0"/>
              <a:t>Users can report any incident details of themselves or any other victims from their panel or account.</a:t>
            </a:r>
          </a:p>
          <a:p>
            <a:pPr lvl="1"/>
            <a:r>
              <a:rPr lang="en-IN" dirty="0"/>
              <a:t>Users can upload evidence un digital way to file a complaint or report against culprit.</a:t>
            </a:r>
          </a:p>
          <a:p>
            <a:pPr lvl="1"/>
            <a:r>
              <a:rPr lang="en-IN" dirty="0"/>
              <a:t>Users can also help other users by donating </a:t>
            </a:r>
            <a:r>
              <a:rPr lang="en-IN" dirty="0" err="1"/>
              <a:t>fund,Books,Clothes</a:t>
            </a:r>
            <a:r>
              <a:rPr lang="en-IN" dirty="0"/>
              <a:t> or any other required stuff.</a:t>
            </a:r>
          </a:p>
          <a:p>
            <a:pPr lvl="1"/>
            <a:r>
              <a:rPr lang="en-IN" dirty="0"/>
              <a:t>Users can also donate funds to Women’s Welfare Association Team.</a:t>
            </a:r>
          </a:p>
          <a:p>
            <a:pPr lvl="1"/>
            <a:r>
              <a:rPr lang="en-IN" dirty="0"/>
              <a:t>Users can also give views &amp; feedbacks about Women’s Welfare Association Team.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30760-18F1-E190-C4AC-4CFE2B99EF3F}"/>
              </a:ext>
            </a:extLst>
          </p:cNvPr>
          <p:cNvSpPr txBox="1"/>
          <p:nvPr/>
        </p:nvSpPr>
        <p:spPr>
          <a:xfrm>
            <a:off x="1780537" y="319637"/>
            <a:ext cx="3648270" cy="567528"/>
          </a:xfrm>
          <a:prstGeom prst="rect">
            <a:avLst/>
          </a:prstGeom>
          <a:noFill/>
        </p:spPr>
        <p:txBody>
          <a:bodyPr wrap="square" rtlCol="0">
            <a:spAutoFit/>
          </a:bodyPr>
          <a:lstStyle/>
          <a:p>
            <a:pPr defTabSz="898277"/>
            <a:r>
              <a:rPr lang="en-IN" sz="3088" b="1" u="sng" dirty="0">
                <a:solidFill>
                  <a:prstClr val="black"/>
                </a:solidFill>
                <a:latin typeface="Corbel"/>
              </a:rPr>
              <a:t>Relational Schema</a:t>
            </a:r>
            <a:endParaRPr lang="en-US" sz="3088" b="1" u="sng" dirty="0">
              <a:solidFill>
                <a:prstClr val="black"/>
              </a:solidFill>
              <a:latin typeface="Corbel"/>
            </a:endParaRPr>
          </a:p>
        </p:txBody>
      </p:sp>
      <p:graphicFrame>
        <p:nvGraphicFramePr>
          <p:cNvPr id="3" name="Table 2">
            <a:extLst>
              <a:ext uri="{FF2B5EF4-FFF2-40B4-BE49-F238E27FC236}">
                <a16:creationId xmlns:a16="http://schemas.microsoft.com/office/drawing/2014/main" id="{A9431797-E31A-BE4D-2D28-990500E94AF9}"/>
              </a:ext>
            </a:extLst>
          </p:cNvPr>
          <p:cNvGraphicFramePr>
            <a:graphicFrameLocks noGrp="1"/>
          </p:cNvGraphicFramePr>
          <p:nvPr>
            <p:extLst>
              <p:ext uri="{D42A27DB-BD31-4B8C-83A1-F6EECF244321}">
                <p14:modId xmlns:p14="http://schemas.microsoft.com/office/powerpoint/2010/main" val="853352512"/>
              </p:ext>
            </p:extLst>
          </p:nvPr>
        </p:nvGraphicFramePr>
        <p:xfrm>
          <a:off x="3047475" y="1055020"/>
          <a:ext cx="1593331" cy="3083166"/>
        </p:xfrm>
        <a:graphic>
          <a:graphicData uri="http://schemas.openxmlformats.org/drawingml/2006/table">
            <a:tbl>
              <a:tblPr firstRow="1" bandRow="1">
                <a:tableStyleId>{073A0DAA-6AF3-43AB-8588-CEC1D06C72B9}</a:tableStyleId>
              </a:tblPr>
              <a:tblGrid>
                <a:gridCol w="1593331">
                  <a:extLst>
                    <a:ext uri="{9D8B030D-6E8A-4147-A177-3AD203B41FA5}">
                      <a16:colId xmlns:a16="http://schemas.microsoft.com/office/drawing/2014/main" val="20000"/>
                    </a:ext>
                  </a:extLst>
                </a:gridCol>
              </a:tblGrid>
              <a:tr h="342574">
                <a:tc>
                  <a:txBody>
                    <a:bodyPr/>
                    <a:lstStyle/>
                    <a:p>
                      <a:r>
                        <a:rPr lang="en-US" sz="1700" dirty="0"/>
                        <a:t>User Details</a:t>
                      </a:r>
                    </a:p>
                  </a:txBody>
                  <a:tcPr marL="88108" marR="88108" marT="40553" marB="40553"/>
                </a:tc>
                <a:extLst>
                  <a:ext uri="{0D108BD9-81ED-4DB2-BD59-A6C34878D82A}">
                    <a16:rowId xmlns:a16="http://schemas.microsoft.com/office/drawing/2014/main" val="10000"/>
                  </a:ext>
                </a:extLst>
              </a:tr>
              <a:tr h="342574">
                <a:tc>
                  <a:txBody>
                    <a:bodyPr/>
                    <a:lstStyle/>
                    <a:p>
                      <a:r>
                        <a:rPr lang="en-US" sz="1700" dirty="0" err="1"/>
                        <a:t>U_id</a:t>
                      </a:r>
                      <a:endParaRPr lang="en-US" sz="1700" dirty="0"/>
                    </a:p>
                  </a:txBody>
                  <a:tcPr marL="88108" marR="88108" marT="40553" marB="40553"/>
                </a:tc>
                <a:extLst>
                  <a:ext uri="{0D108BD9-81ED-4DB2-BD59-A6C34878D82A}">
                    <a16:rowId xmlns:a16="http://schemas.microsoft.com/office/drawing/2014/main" val="10001"/>
                  </a:ext>
                </a:extLst>
              </a:tr>
              <a:tr h="342574">
                <a:tc>
                  <a:txBody>
                    <a:bodyPr/>
                    <a:lstStyle/>
                    <a:p>
                      <a:r>
                        <a:rPr lang="en-US" sz="1700" dirty="0" err="1"/>
                        <a:t>U_fname</a:t>
                      </a:r>
                      <a:endParaRPr lang="en-US" sz="1700" dirty="0"/>
                    </a:p>
                  </a:txBody>
                  <a:tcPr marL="88108" marR="88108" marT="40553" marB="40553"/>
                </a:tc>
                <a:extLst>
                  <a:ext uri="{0D108BD9-81ED-4DB2-BD59-A6C34878D82A}">
                    <a16:rowId xmlns:a16="http://schemas.microsoft.com/office/drawing/2014/main" val="10002"/>
                  </a:ext>
                </a:extLst>
              </a:tr>
              <a:tr h="342574">
                <a:tc>
                  <a:txBody>
                    <a:bodyPr/>
                    <a:lstStyle/>
                    <a:p>
                      <a:r>
                        <a:rPr lang="en-US" sz="1700" dirty="0" err="1"/>
                        <a:t>U_lname</a:t>
                      </a:r>
                      <a:endParaRPr lang="en-US" sz="1700" dirty="0"/>
                    </a:p>
                  </a:txBody>
                  <a:tcPr marL="88108" marR="88108" marT="40553" marB="40553"/>
                </a:tc>
                <a:extLst>
                  <a:ext uri="{0D108BD9-81ED-4DB2-BD59-A6C34878D82A}">
                    <a16:rowId xmlns:a16="http://schemas.microsoft.com/office/drawing/2014/main" val="10003"/>
                  </a:ext>
                </a:extLst>
              </a:tr>
              <a:tr h="342574">
                <a:tc>
                  <a:txBody>
                    <a:bodyPr/>
                    <a:lstStyle/>
                    <a:p>
                      <a:r>
                        <a:rPr lang="en-US" sz="1700" dirty="0" err="1"/>
                        <a:t>U_mobile</a:t>
                      </a:r>
                      <a:endParaRPr lang="en-US" sz="1700" dirty="0"/>
                    </a:p>
                  </a:txBody>
                  <a:tcPr marL="88108" marR="88108" marT="40553" marB="40553"/>
                </a:tc>
                <a:extLst>
                  <a:ext uri="{0D108BD9-81ED-4DB2-BD59-A6C34878D82A}">
                    <a16:rowId xmlns:a16="http://schemas.microsoft.com/office/drawing/2014/main" val="10004"/>
                  </a:ext>
                </a:extLst>
              </a:tr>
              <a:tr h="342574">
                <a:tc>
                  <a:txBody>
                    <a:bodyPr/>
                    <a:lstStyle/>
                    <a:p>
                      <a:r>
                        <a:rPr lang="en-US" sz="1700" dirty="0" err="1"/>
                        <a:t>U_email</a:t>
                      </a:r>
                      <a:endParaRPr lang="en-US" sz="1700" dirty="0"/>
                    </a:p>
                  </a:txBody>
                  <a:tcPr marL="88108" marR="88108" marT="40553" marB="40553"/>
                </a:tc>
                <a:extLst>
                  <a:ext uri="{0D108BD9-81ED-4DB2-BD59-A6C34878D82A}">
                    <a16:rowId xmlns:a16="http://schemas.microsoft.com/office/drawing/2014/main" val="10005"/>
                  </a:ext>
                </a:extLst>
              </a:tr>
              <a:tr h="342574">
                <a:tc>
                  <a:txBody>
                    <a:bodyPr/>
                    <a:lstStyle/>
                    <a:p>
                      <a:r>
                        <a:rPr lang="en-US" sz="1700" dirty="0" err="1"/>
                        <a:t>U_city</a:t>
                      </a:r>
                      <a:endParaRPr lang="en-US" sz="1700" dirty="0"/>
                    </a:p>
                  </a:txBody>
                  <a:tcPr marL="88108" marR="88108" marT="40553" marB="40553"/>
                </a:tc>
                <a:extLst>
                  <a:ext uri="{0D108BD9-81ED-4DB2-BD59-A6C34878D82A}">
                    <a16:rowId xmlns:a16="http://schemas.microsoft.com/office/drawing/2014/main" val="10006"/>
                  </a:ext>
                </a:extLst>
              </a:tr>
              <a:tr h="342574">
                <a:tc>
                  <a:txBody>
                    <a:bodyPr/>
                    <a:lstStyle/>
                    <a:p>
                      <a:r>
                        <a:rPr lang="en-US" sz="1700" dirty="0" err="1"/>
                        <a:t>U_designation</a:t>
                      </a:r>
                      <a:endParaRPr lang="en-US" sz="1700" dirty="0"/>
                    </a:p>
                  </a:txBody>
                  <a:tcPr marL="88108" marR="88108" marT="40553" marB="40553"/>
                </a:tc>
                <a:extLst>
                  <a:ext uri="{0D108BD9-81ED-4DB2-BD59-A6C34878D82A}">
                    <a16:rowId xmlns:a16="http://schemas.microsoft.com/office/drawing/2014/main" val="10007"/>
                  </a:ext>
                </a:extLst>
              </a:tr>
              <a:tr h="342574">
                <a:tc>
                  <a:txBody>
                    <a:bodyPr/>
                    <a:lstStyle/>
                    <a:p>
                      <a:r>
                        <a:rPr lang="en-US" sz="1700" dirty="0" err="1"/>
                        <a:t>U_photo</a:t>
                      </a:r>
                      <a:endParaRPr lang="en-US" sz="1700" dirty="0"/>
                    </a:p>
                  </a:txBody>
                  <a:tcPr marL="88108" marR="88108" marT="40553" marB="40553"/>
                </a:tc>
                <a:extLst>
                  <a:ext uri="{0D108BD9-81ED-4DB2-BD59-A6C34878D82A}">
                    <a16:rowId xmlns:a16="http://schemas.microsoft.com/office/drawing/2014/main" val="10008"/>
                  </a:ext>
                </a:extLst>
              </a:tr>
            </a:tbl>
          </a:graphicData>
        </a:graphic>
      </p:graphicFrame>
      <p:graphicFrame>
        <p:nvGraphicFramePr>
          <p:cNvPr id="4" name="Table 3">
            <a:extLst>
              <a:ext uri="{FF2B5EF4-FFF2-40B4-BE49-F238E27FC236}">
                <a16:creationId xmlns:a16="http://schemas.microsoft.com/office/drawing/2014/main" id="{0C687DFB-96BC-B969-9FC8-06C63637E51E}"/>
              </a:ext>
            </a:extLst>
          </p:cNvPr>
          <p:cNvGraphicFramePr>
            <a:graphicFrameLocks noGrp="1"/>
          </p:cNvGraphicFramePr>
          <p:nvPr>
            <p:extLst>
              <p:ext uri="{D42A27DB-BD31-4B8C-83A1-F6EECF244321}">
                <p14:modId xmlns:p14="http://schemas.microsoft.com/office/powerpoint/2010/main" val="2873378957"/>
              </p:ext>
            </p:extLst>
          </p:nvPr>
        </p:nvGraphicFramePr>
        <p:xfrm>
          <a:off x="5866445" y="2341941"/>
          <a:ext cx="1715894" cy="2740592"/>
        </p:xfrm>
        <a:graphic>
          <a:graphicData uri="http://schemas.openxmlformats.org/drawingml/2006/table">
            <a:tbl>
              <a:tblPr firstRow="1" bandRow="1">
                <a:tableStyleId>{073A0DAA-6AF3-43AB-8588-CEC1D06C72B9}</a:tableStyleId>
              </a:tblPr>
              <a:tblGrid>
                <a:gridCol w="1715894">
                  <a:extLst>
                    <a:ext uri="{9D8B030D-6E8A-4147-A177-3AD203B41FA5}">
                      <a16:colId xmlns:a16="http://schemas.microsoft.com/office/drawing/2014/main" val="20000"/>
                    </a:ext>
                  </a:extLst>
                </a:gridCol>
              </a:tblGrid>
              <a:tr h="342574">
                <a:tc>
                  <a:txBody>
                    <a:bodyPr/>
                    <a:lstStyle/>
                    <a:p>
                      <a:r>
                        <a:rPr lang="en-US" sz="1700" dirty="0"/>
                        <a:t>WWA Details</a:t>
                      </a:r>
                    </a:p>
                  </a:txBody>
                  <a:tcPr marL="88108" marR="88108" marT="40553" marB="40553"/>
                </a:tc>
                <a:extLst>
                  <a:ext uri="{0D108BD9-81ED-4DB2-BD59-A6C34878D82A}">
                    <a16:rowId xmlns:a16="http://schemas.microsoft.com/office/drawing/2014/main" val="10000"/>
                  </a:ext>
                </a:extLst>
              </a:tr>
              <a:tr h="342574">
                <a:tc>
                  <a:txBody>
                    <a:bodyPr/>
                    <a:lstStyle/>
                    <a:p>
                      <a:r>
                        <a:rPr lang="en-US" sz="1700" dirty="0" err="1"/>
                        <a:t>WA_id</a:t>
                      </a:r>
                      <a:endParaRPr lang="en-US" sz="1700" dirty="0"/>
                    </a:p>
                  </a:txBody>
                  <a:tcPr marL="88108" marR="88108" marT="40553" marB="40553"/>
                </a:tc>
                <a:extLst>
                  <a:ext uri="{0D108BD9-81ED-4DB2-BD59-A6C34878D82A}">
                    <a16:rowId xmlns:a16="http://schemas.microsoft.com/office/drawing/2014/main" val="10001"/>
                  </a:ext>
                </a:extLst>
              </a:tr>
              <a:tr h="342574">
                <a:tc>
                  <a:txBody>
                    <a:bodyPr/>
                    <a:lstStyle/>
                    <a:p>
                      <a:r>
                        <a:rPr lang="en-US" sz="1700" dirty="0" err="1"/>
                        <a:t>WA_name</a:t>
                      </a:r>
                      <a:endParaRPr lang="en-US" sz="1700" dirty="0"/>
                    </a:p>
                  </a:txBody>
                  <a:tcPr marL="88108" marR="88108" marT="40553" marB="40553"/>
                </a:tc>
                <a:extLst>
                  <a:ext uri="{0D108BD9-81ED-4DB2-BD59-A6C34878D82A}">
                    <a16:rowId xmlns:a16="http://schemas.microsoft.com/office/drawing/2014/main" val="10002"/>
                  </a:ext>
                </a:extLst>
              </a:tr>
              <a:tr h="342574">
                <a:tc>
                  <a:txBody>
                    <a:bodyPr/>
                    <a:lstStyle/>
                    <a:p>
                      <a:r>
                        <a:rPr lang="en-US" sz="1700" dirty="0" err="1"/>
                        <a:t>WA_Description</a:t>
                      </a:r>
                      <a:endParaRPr lang="en-US" sz="1700" dirty="0"/>
                    </a:p>
                  </a:txBody>
                  <a:tcPr marL="88108" marR="88108" marT="40553" marB="40553"/>
                </a:tc>
                <a:extLst>
                  <a:ext uri="{0D108BD9-81ED-4DB2-BD59-A6C34878D82A}">
                    <a16:rowId xmlns:a16="http://schemas.microsoft.com/office/drawing/2014/main" val="10003"/>
                  </a:ext>
                </a:extLst>
              </a:tr>
              <a:tr h="342574">
                <a:tc>
                  <a:txBody>
                    <a:bodyPr/>
                    <a:lstStyle/>
                    <a:p>
                      <a:r>
                        <a:rPr lang="en-US" sz="1700" dirty="0" err="1"/>
                        <a:t>WA_Est</a:t>
                      </a:r>
                      <a:r>
                        <a:rPr lang="en-US" sz="1700" baseline="0" dirty="0"/>
                        <a:t> Date</a:t>
                      </a:r>
                      <a:endParaRPr lang="en-US" sz="1700" dirty="0"/>
                    </a:p>
                  </a:txBody>
                  <a:tcPr marL="88108" marR="88108" marT="40553" marB="40553"/>
                </a:tc>
                <a:extLst>
                  <a:ext uri="{0D108BD9-81ED-4DB2-BD59-A6C34878D82A}">
                    <a16:rowId xmlns:a16="http://schemas.microsoft.com/office/drawing/2014/main" val="10004"/>
                  </a:ext>
                </a:extLst>
              </a:tr>
              <a:tr h="342574">
                <a:tc>
                  <a:txBody>
                    <a:bodyPr/>
                    <a:lstStyle/>
                    <a:p>
                      <a:r>
                        <a:rPr lang="en-US" sz="1700" dirty="0" err="1"/>
                        <a:t>WA_Div</a:t>
                      </a:r>
                      <a:r>
                        <a:rPr lang="en-US" sz="1700" baseline="0" dirty="0"/>
                        <a:t> name</a:t>
                      </a:r>
                      <a:endParaRPr lang="en-US" sz="1700" dirty="0"/>
                    </a:p>
                  </a:txBody>
                  <a:tcPr marL="88108" marR="88108" marT="40553" marB="40553"/>
                </a:tc>
                <a:extLst>
                  <a:ext uri="{0D108BD9-81ED-4DB2-BD59-A6C34878D82A}">
                    <a16:rowId xmlns:a16="http://schemas.microsoft.com/office/drawing/2014/main" val="10005"/>
                  </a:ext>
                </a:extLst>
              </a:tr>
              <a:tr h="342574">
                <a:tc>
                  <a:txBody>
                    <a:bodyPr/>
                    <a:lstStyle/>
                    <a:p>
                      <a:r>
                        <a:rPr lang="en-US" sz="1700" dirty="0" err="1"/>
                        <a:t>WA_City</a:t>
                      </a:r>
                      <a:endParaRPr lang="en-US" sz="1700" dirty="0"/>
                    </a:p>
                  </a:txBody>
                  <a:tcPr marL="88108" marR="88108" marT="40553" marB="40553"/>
                </a:tc>
                <a:extLst>
                  <a:ext uri="{0D108BD9-81ED-4DB2-BD59-A6C34878D82A}">
                    <a16:rowId xmlns:a16="http://schemas.microsoft.com/office/drawing/2014/main" val="10006"/>
                  </a:ext>
                </a:extLst>
              </a:tr>
              <a:tr h="342574">
                <a:tc>
                  <a:txBody>
                    <a:bodyPr/>
                    <a:lstStyle/>
                    <a:p>
                      <a:r>
                        <a:rPr lang="en-US" sz="1700" dirty="0"/>
                        <a:t>Association logo</a:t>
                      </a:r>
                    </a:p>
                  </a:txBody>
                  <a:tcPr marL="88108" marR="88108" marT="40553" marB="40553"/>
                </a:tc>
                <a:extLst>
                  <a:ext uri="{0D108BD9-81ED-4DB2-BD59-A6C34878D82A}">
                    <a16:rowId xmlns:a16="http://schemas.microsoft.com/office/drawing/2014/main" val="10007"/>
                  </a:ext>
                </a:extLst>
              </a:tr>
            </a:tbl>
          </a:graphicData>
        </a:graphic>
      </p:graphicFrame>
      <p:graphicFrame>
        <p:nvGraphicFramePr>
          <p:cNvPr id="5" name="Table 4">
            <a:extLst>
              <a:ext uri="{FF2B5EF4-FFF2-40B4-BE49-F238E27FC236}">
                <a16:creationId xmlns:a16="http://schemas.microsoft.com/office/drawing/2014/main" id="{13AD10DB-BD3F-38FA-4925-D61AE1D1A46A}"/>
              </a:ext>
            </a:extLst>
          </p:cNvPr>
          <p:cNvGraphicFramePr>
            <a:graphicFrameLocks noGrp="1"/>
          </p:cNvGraphicFramePr>
          <p:nvPr>
            <p:extLst>
              <p:ext uri="{D42A27DB-BD31-4B8C-83A1-F6EECF244321}">
                <p14:modId xmlns:p14="http://schemas.microsoft.com/office/powerpoint/2010/main" val="2889141394"/>
              </p:ext>
            </p:extLst>
          </p:nvPr>
        </p:nvGraphicFramePr>
        <p:xfrm>
          <a:off x="9114388" y="942305"/>
          <a:ext cx="1777176" cy="3002060"/>
        </p:xfrm>
        <a:graphic>
          <a:graphicData uri="http://schemas.openxmlformats.org/drawingml/2006/table">
            <a:tbl>
              <a:tblPr firstRow="1" bandRow="1">
                <a:tableStyleId>{073A0DAA-6AF3-43AB-8588-CEC1D06C72B9}</a:tableStyleId>
              </a:tblPr>
              <a:tblGrid>
                <a:gridCol w="1777176">
                  <a:extLst>
                    <a:ext uri="{9D8B030D-6E8A-4147-A177-3AD203B41FA5}">
                      <a16:colId xmlns:a16="http://schemas.microsoft.com/office/drawing/2014/main" val="20000"/>
                    </a:ext>
                  </a:extLst>
                </a:gridCol>
              </a:tblGrid>
              <a:tr h="604042">
                <a:tc>
                  <a:txBody>
                    <a:bodyPr/>
                    <a:lstStyle/>
                    <a:p>
                      <a:r>
                        <a:rPr lang="en-US" sz="1700" dirty="0"/>
                        <a:t> User Case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a:t>Complaints</a:t>
                      </a:r>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C_id</a:t>
                      </a:r>
                      <a:endParaRPr lang="en-US" sz="1700" dirty="0"/>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U_id</a:t>
                      </a:r>
                      <a:endParaRPr lang="en-US" sz="1700" dirty="0"/>
                    </a:p>
                  </a:txBody>
                  <a:tcPr marL="78440" marR="78440" marT="40553" marB="40553"/>
                </a:tc>
                <a:extLst>
                  <a:ext uri="{0D108BD9-81ED-4DB2-BD59-A6C34878D82A}">
                    <a16:rowId xmlns:a16="http://schemas.microsoft.com/office/drawing/2014/main" val="10003"/>
                  </a:ext>
                </a:extLst>
              </a:tr>
              <a:tr h="342574">
                <a:tc>
                  <a:txBody>
                    <a:bodyPr/>
                    <a:lstStyle/>
                    <a:p>
                      <a:r>
                        <a:rPr lang="en-US" sz="1700" dirty="0" err="1"/>
                        <a:t>WA_id</a:t>
                      </a:r>
                      <a:endParaRPr lang="en-US" sz="1700" dirty="0"/>
                    </a:p>
                  </a:txBody>
                  <a:tcPr marL="78440" marR="78440" marT="40553" marB="40553"/>
                </a:tc>
                <a:extLst>
                  <a:ext uri="{0D108BD9-81ED-4DB2-BD59-A6C34878D82A}">
                    <a16:rowId xmlns:a16="http://schemas.microsoft.com/office/drawing/2014/main" val="10004"/>
                  </a:ext>
                </a:extLst>
              </a:tr>
              <a:tr h="342574">
                <a:tc>
                  <a:txBody>
                    <a:bodyPr/>
                    <a:lstStyle/>
                    <a:p>
                      <a:r>
                        <a:rPr lang="en-US" sz="1700" dirty="0"/>
                        <a:t>Complaint</a:t>
                      </a:r>
                      <a:r>
                        <a:rPr lang="en-US" sz="1700" baseline="0" dirty="0"/>
                        <a:t> </a:t>
                      </a:r>
                      <a:r>
                        <a:rPr lang="en-US" sz="1700" dirty="0"/>
                        <a:t>Details</a:t>
                      </a:r>
                    </a:p>
                  </a:txBody>
                  <a:tcPr marL="78440" marR="78440" marT="40553" marB="40553"/>
                </a:tc>
                <a:extLst>
                  <a:ext uri="{0D108BD9-81ED-4DB2-BD59-A6C34878D82A}">
                    <a16:rowId xmlns:a16="http://schemas.microsoft.com/office/drawing/2014/main" val="10005"/>
                  </a:ext>
                </a:extLst>
              </a:tr>
              <a:tr h="342574">
                <a:tc>
                  <a:txBody>
                    <a:bodyPr/>
                    <a:lstStyle/>
                    <a:p>
                      <a:r>
                        <a:rPr lang="en-US" sz="1700" dirty="0"/>
                        <a:t>Complaint Date</a:t>
                      </a:r>
                    </a:p>
                  </a:txBody>
                  <a:tcPr marL="78440" marR="78440" marT="40553" marB="40553"/>
                </a:tc>
                <a:extLst>
                  <a:ext uri="{0D108BD9-81ED-4DB2-BD59-A6C34878D82A}">
                    <a16:rowId xmlns:a16="http://schemas.microsoft.com/office/drawing/2014/main" val="10006"/>
                  </a:ext>
                </a:extLst>
              </a:tr>
              <a:tr h="342574">
                <a:tc>
                  <a:txBody>
                    <a:bodyPr/>
                    <a:lstStyle/>
                    <a:p>
                      <a:r>
                        <a:rPr lang="en-US" sz="1700" dirty="0"/>
                        <a:t>Complaint Status</a:t>
                      </a:r>
                    </a:p>
                  </a:txBody>
                  <a:tcPr marL="78440" marR="78440" marT="40553" marB="4055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57E5067D-2C24-C5A8-234C-8687C1573B0A}"/>
              </a:ext>
            </a:extLst>
          </p:cNvPr>
          <p:cNvGraphicFramePr>
            <a:graphicFrameLocks noGrp="1"/>
          </p:cNvGraphicFramePr>
          <p:nvPr>
            <p:extLst>
              <p:ext uri="{D42A27DB-BD31-4B8C-83A1-F6EECF244321}">
                <p14:modId xmlns:p14="http://schemas.microsoft.com/office/powerpoint/2010/main" val="1215924685"/>
              </p:ext>
            </p:extLst>
          </p:nvPr>
        </p:nvGraphicFramePr>
        <p:xfrm>
          <a:off x="9359516" y="4241681"/>
          <a:ext cx="1409482" cy="2724297"/>
        </p:xfrm>
        <a:graphic>
          <a:graphicData uri="http://schemas.openxmlformats.org/drawingml/2006/table">
            <a:tbl>
              <a:tblPr firstRow="1" bandRow="1">
                <a:tableStyleId>{073A0DAA-6AF3-43AB-8588-CEC1D06C72B9}</a:tableStyleId>
              </a:tblPr>
              <a:tblGrid>
                <a:gridCol w="1409482">
                  <a:extLst>
                    <a:ext uri="{9D8B030D-6E8A-4147-A177-3AD203B41FA5}">
                      <a16:colId xmlns:a16="http://schemas.microsoft.com/office/drawing/2014/main" val="20000"/>
                    </a:ext>
                  </a:extLst>
                </a:gridCol>
              </a:tblGrid>
              <a:tr h="668853">
                <a:tc>
                  <a:txBody>
                    <a:bodyPr/>
                    <a:lstStyle/>
                    <a:p>
                      <a:r>
                        <a:rPr lang="en-US" sz="1700" dirty="0"/>
                        <a:t>Feedback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err="1"/>
                        <a:t>F_id</a:t>
                      </a:r>
                      <a:endParaRPr lang="en-US" sz="1700" dirty="0"/>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F_from</a:t>
                      </a:r>
                      <a:r>
                        <a:rPr lang="en-US" sz="1700" dirty="0"/>
                        <a:t>(</a:t>
                      </a:r>
                      <a:r>
                        <a:rPr lang="en-US" sz="1700" dirty="0" err="1"/>
                        <a:t>u_id</a:t>
                      </a:r>
                      <a:r>
                        <a:rPr lang="en-US" sz="1700" dirty="0"/>
                        <a:t>)</a:t>
                      </a:r>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F_to</a:t>
                      </a:r>
                      <a:r>
                        <a:rPr lang="en-US" sz="1700" dirty="0"/>
                        <a:t>(</a:t>
                      </a:r>
                      <a:r>
                        <a:rPr lang="en-US" sz="1700" dirty="0" err="1"/>
                        <a:t>WA_id</a:t>
                      </a:r>
                      <a:r>
                        <a:rPr lang="en-US" sz="1700" dirty="0"/>
                        <a:t>)</a:t>
                      </a:r>
                    </a:p>
                  </a:txBody>
                  <a:tcPr marL="78440" marR="78440" marT="40553" marB="40553"/>
                </a:tc>
                <a:extLst>
                  <a:ext uri="{0D108BD9-81ED-4DB2-BD59-A6C34878D82A}">
                    <a16:rowId xmlns:a16="http://schemas.microsoft.com/office/drawing/2014/main" val="10003"/>
                  </a:ext>
                </a:extLst>
              </a:tr>
              <a:tr h="342574">
                <a:tc>
                  <a:txBody>
                    <a:bodyPr/>
                    <a:lstStyle/>
                    <a:p>
                      <a:r>
                        <a:rPr lang="en-US" sz="1700" dirty="0"/>
                        <a:t>Feedback</a:t>
                      </a:r>
                    </a:p>
                  </a:txBody>
                  <a:tcPr marL="78440" marR="78440" marT="40553" marB="40553"/>
                </a:tc>
                <a:extLst>
                  <a:ext uri="{0D108BD9-81ED-4DB2-BD59-A6C34878D82A}">
                    <a16:rowId xmlns:a16="http://schemas.microsoft.com/office/drawing/2014/main" val="10004"/>
                  </a:ext>
                </a:extLst>
              </a:tr>
              <a:tr h="342574">
                <a:tc>
                  <a:txBody>
                    <a:bodyPr/>
                    <a:lstStyle/>
                    <a:p>
                      <a:r>
                        <a:rPr lang="en-US" sz="1700" dirty="0"/>
                        <a:t>Sent Date</a:t>
                      </a:r>
                    </a:p>
                  </a:txBody>
                  <a:tcPr marL="78440" marR="78440" marT="40553" marB="40553"/>
                </a:tc>
                <a:extLst>
                  <a:ext uri="{0D108BD9-81ED-4DB2-BD59-A6C34878D82A}">
                    <a16:rowId xmlns:a16="http://schemas.microsoft.com/office/drawing/2014/main" val="10005"/>
                  </a:ext>
                </a:extLst>
              </a:tr>
              <a:tr h="342574">
                <a:tc>
                  <a:txBody>
                    <a:bodyPr/>
                    <a:lstStyle/>
                    <a:p>
                      <a:r>
                        <a:rPr lang="en-US" sz="1700" dirty="0"/>
                        <a:t>Status</a:t>
                      </a:r>
                    </a:p>
                  </a:txBody>
                  <a:tcPr marL="78440" marR="78440" marT="40553" marB="40553"/>
                </a:tc>
                <a:extLst>
                  <a:ext uri="{0D108BD9-81ED-4DB2-BD59-A6C34878D82A}">
                    <a16:rowId xmlns:a16="http://schemas.microsoft.com/office/drawing/2014/main" val="10006"/>
                  </a:ext>
                </a:extLst>
              </a:tr>
            </a:tbl>
          </a:graphicData>
        </a:graphic>
      </p:graphicFrame>
      <p:graphicFrame>
        <p:nvGraphicFramePr>
          <p:cNvPr id="7" name="Table 6">
            <a:extLst>
              <a:ext uri="{FF2B5EF4-FFF2-40B4-BE49-F238E27FC236}">
                <a16:creationId xmlns:a16="http://schemas.microsoft.com/office/drawing/2014/main" id="{16C76F7B-2586-DB31-99B9-28F1990893E0}"/>
              </a:ext>
            </a:extLst>
          </p:cNvPr>
          <p:cNvGraphicFramePr>
            <a:graphicFrameLocks noGrp="1"/>
          </p:cNvGraphicFramePr>
          <p:nvPr>
            <p:extLst>
              <p:ext uri="{D42A27DB-BD31-4B8C-83A1-F6EECF244321}">
                <p14:modId xmlns:p14="http://schemas.microsoft.com/office/powerpoint/2010/main" val="3122990028"/>
              </p:ext>
            </p:extLst>
          </p:nvPr>
        </p:nvGraphicFramePr>
        <p:xfrm>
          <a:off x="3170040" y="4609373"/>
          <a:ext cx="1041790" cy="2316912"/>
        </p:xfrm>
        <a:graphic>
          <a:graphicData uri="http://schemas.openxmlformats.org/drawingml/2006/table">
            <a:tbl>
              <a:tblPr firstRow="1" bandRow="1">
                <a:tableStyleId>{073A0DAA-6AF3-43AB-8588-CEC1D06C72B9}</a:tableStyleId>
              </a:tblPr>
              <a:tblGrid>
                <a:gridCol w="1041790">
                  <a:extLst>
                    <a:ext uri="{9D8B030D-6E8A-4147-A177-3AD203B41FA5}">
                      <a16:colId xmlns:a16="http://schemas.microsoft.com/office/drawing/2014/main" val="20000"/>
                    </a:ext>
                  </a:extLst>
                </a:gridCol>
              </a:tblGrid>
              <a:tr h="604042">
                <a:tc>
                  <a:txBody>
                    <a:bodyPr/>
                    <a:lstStyle/>
                    <a:p>
                      <a:r>
                        <a:rPr lang="en-US" sz="1700" dirty="0"/>
                        <a:t>Donation Details</a:t>
                      </a:r>
                    </a:p>
                  </a:txBody>
                  <a:tcPr marL="78440" marR="78440" marT="40553" marB="40553"/>
                </a:tc>
                <a:extLst>
                  <a:ext uri="{0D108BD9-81ED-4DB2-BD59-A6C34878D82A}">
                    <a16:rowId xmlns:a16="http://schemas.microsoft.com/office/drawing/2014/main" val="10000"/>
                  </a:ext>
                </a:extLst>
              </a:tr>
              <a:tr h="342574">
                <a:tc>
                  <a:txBody>
                    <a:bodyPr/>
                    <a:lstStyle/>
                    <a:p>
                      <a:r>
                        <a:rPr lang="en-US" sz="1700" dirty="0" err="1"/>
                        <a:t>D_id</a:t>
                      </a:r>
                      <a:endParaRPr lang="en-US" sz="1700" dirty="0"/>
                    </a:p>
                  </a:txBody>
                  <a:tcPr marL="78440" marR="78440" marT="40553" marB="40553"/>
                </a:tc>
                <a:extLst>
                  <a:ext uri="{0D108BD9-81ED-4DB2-BD59-A6C34878D82A}">
                    <a16:rowId xmlns:a16="http://schemas.microsoft.com/office/drawing/2014/main" val="10001"/>
                  </a:ext>
                </a:extLst>
              </a:tr>
              <a:tr h="342574">
                <a:tc>
                  <a:txBody>
                    <a:bodyPr/>
                    <a:lstStyle/>
                    <a:p>
                      <a:r>
                        <a:rPr lang="en-US" sz="1700" dirty="0" err="1"/>
                        <a:t>U_id</a:t>
                      </a:r>
                      <a:endParaRPr lang="en-US" sz="1700" dirty="0"/>
                    </a:p>
                  </a:txBody>
                  <a:tcPr marL="78440" marR="78440" marT="40553" marB="40553"/>
                </a:tc>
                <a:extLst>
                  <a:ext uri="{0D108BD9-81ED-4DB2-BD59-A6C34878D82A}">
                    <a16:rowId xmlns:a16="http://schemas.microsoft.com/office/drawing/2014/main" val="10002"/>
                  </a:ext>
                </a:extLst>
              </a:tr>
              <a:tr h="342574">
                <a:tc>
                  <a:txBody>
                    <a:bodyPr/>
                    <a:lstStyle/>
                    <a:p>
                      <a:r>
                        <a:rPr lang="en-US" sz="1700" dirty="0" err="1"/>
                        <a:t>WA_id</a:t>
                      </a:r>
                      <a:endParaRPr lang="en-US" sz="1700" dirty="0"/>
                    </a:p>
                  </a:txBody>
                  <a:tcPr marL="78440" marR="78440" marT="40553" marB="40553"/>
                </a:tc>
                <a:extLst>
                  <a:ext uri="{0D108BD9-81ED-4DB2-BD59-A6C34878D82A}">
                    <a16:rowId xmlns:a16="http://schemas.microsoft.com/office/drawing/2014/main" val="10003"/>
                  </a:ext>
                </a:extLst>
              </a:tr>
              <a:tr h="342574">
                <a:tc>
                  <a:txBody>
                    <a:bodyPr/>
                    <a:lstStyle/>
                    <a:p>
                      <a:r>
                        <a:rPr lang="en-US" sz="1700" dirty="0"/>
                        <a:t>Amount</a:t>
                      </a:r>
                    </a:p>
                  </a:txBody>
                  <a:tcPr marL="78440" marR="78440" marT="40553" marB="40553"/>
                </a:tc>
                <a:extLst>
                  <a:ext uri="{0D108BD9-81ED-4DB2-BD59-A6C34878D82A}">
                    <a16:rowId xmlns:a16="http://schemas.microsoft.com/office/drawing/2014/main" val="10004"/>
                  </a:ext>
                </a:extLst>
              </a:tr>
              <a:tr h="342574">
                <a:tc>
                  <a:txBody>
                    <a:bodyPr/>
                    <a:lstStyle/>
                    <a:p>
                      <a:r>
                        <a:rPr lang="en-US" sz="1700" dirty="0"/>
                        <a:t>Date</a:t>
                      </a:r>
                    </a:p>
                  </a:txBody>
                  <a:tcPr marL="78440" marR="78440" marT="40553" marB="40553"/>
                </a:tc>
                <a:extLst>
                  <a:ext uri="{0D108BD9-81ED-4DB2-BD59-A6C34878D82A}">
                    <a16:rowId xmlns:a16="http://schemas.microsoft.com/office/drawing/2014/main" val="10005"/>
                  </a:ext>
                </a:extLst>
              </a:tr>
            </a:tbl>
          </a:graphicData>
        </a:graphic>
      </p:graphicFrame>
      <p:cxnSp>
        <p:nvCxnSpPr>
          <p:cNvPr id="8" name="Straight Connector 7">
            <a:extLst>
              <a:ext uri="{FF2B5EF4-FFF2-40B4-BE49-F238E27FC236}">
                <a16:creationId xmlns:a16="http://schemas.microsoft.com/office/drawing/2014/main" id="{7056931E-C40D-6651-611F-1D8BDCCE9601}"/>
              </a:ext>
            </a:extLst>
          </p:cNvPr>
          <p:cNvCxnSpPr/>
          <p:nvPr/>
        </p:nvCxnSpPr>
        <p:spPr>
          <a:xfrm rot="10800000">
            <a:off x="2158887" y="1606558"/>
            <a:ext cx="919229"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DACE0A-0B04-9007-37C9-F82608E9CB3A}"/>
              </a:ext>
            </a:extLst>
          </p:cNvPr>
          <p:cNvCxnSpPr/>
          <p:nvPr/>
        </p:nvCxnSpPr>
        <p:spPr>
          <a:xfrm rot="5400000">
            <a:off x="68536" y="3673361"/>
            <a:ext cx="4166491"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3BAF7C-141E-97B6-30A5-3227AF99D2E5}"/>
              </a:ext>
            </a:extLst>
          </p:cNvPr>
          <p:cNvCxnSpPr/>
          <p:nvPr/>
        </p:nvCxnSpPr>
        <p:spPr>
          <a:xfrm>
            <a:off x="2149557" y="5778740"/>
            <a:ext cx="1041793"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6A4607-83B2-8C42-8931-99B41B4B0630}"/>
              </a:ext>
            </a:extLst>
          </p:cNvPr>
          <p:cNvCxnSpPr/>
          <p:nvPr/>
        </p:nvCxnSpPr>
        <p:spPr>
          <a:xfrm>
            <a:off x="4640806" y="1483994"/>
            <a:ext cx="3983326"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14AEF0-391F-3F11-3D23-A8FC695B3A06}"/>
              </a:ext>
            </a:extLst>
          </p:cNvPr>
          <p:cNvCxnSpPr/>
          <p:nvPr/>
        </p:nvCxnSpPr>
        <p:spPr>
          <a:xfrm rot="5400000">
            <a:off x="8164518" y="1943609"/>
            <a:ext cx="919229"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6B81A8F-5FDF-2EBB-A1FE-92830C6BC5AF}"/>
              </a:ext>
            </a:extLst>
          </p:cNvPr>
          <p:cNvCxnSpPr/>
          <p:nvPr/>
        </p:nvCxnSpPr>
        <p:spPr>
          <a:xfrm>
            <a:off x="8624132" y="2403223"/>
            <a:ext cx="490256"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0156CC-38D4-C646-B946-315F1C73CC15}"/>
              </a:ext>
            </a:extLst>
          </p:cNvPr>
          <p:cNvCxnSpPr/>
          <p:nvPr/>
        </p:nvCxnSpPr>
        <p:spPr>
          <a:xfrm>
            <a:off x="4640806" y="1606558"/>
            <a:ext cx="3799480"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738B18-8A9B-EB71-81C7-B922DC713CC5}"/>
              </a:ext>
            </a:extLst>
          </p:cNvPr>
          <p:cNvCxnSpPr/>
          <p:nvPr/>
        </p:nvCxnSpPr>
        <p:spPr>
          <a:xfrm rot="16200000" flipH="1">
            <a:off x="6540547" y="3506298"/>
            <a:ext cx="3860762" cy="61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E0EEE1-C566-61D7-8291-9F3EA9881C2C}"/>
              </a:ext>
            </a:extLst>
          </p:cNvPr>
          <p:cNvCxnSpPr/>
          <p:nvPr/>
        </p:nvCxnSpPr>
        <p:spPr>
          <a:xfrm>
            <a:off x="8501569" y="5467320"/>
            <a:ext cx="857947"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C01BE8-8643-9973-2A68-792A567EA604}"/>
              </a:ext>
            </a:extLst>
          </p:cNvPr>
          <p:cNvCxnSpPr/>
          <p:nvPr/>
        </p:nvCxnSpPr>
        <p:spPr>
          <a:xfrm rot="10800000">
            <a:off x="5131062" y="2832197"/>
            <a:ext cx="735383"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AA11D7-25AA-65EB-4401-35263477CB19}"/>
              </a:ext>
            </a:extLst>
          </p:cNvPr>
          <p:cNvCxnSpPr/>
          <p:nvPr/>
        </p:nvCxnSpPr>
        <p:spPr>
          <a:xfrm rot="5400000">
            <a:off x="3507771" y="4456168"/>
            <a:ext cx="3247262" cy="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96BFE7-AC49-AF54-DA88-A324A44BE01E}"/>
              </a:ext>
            </a:extLst>
          </p:cNvPr>
          <p:cNvCxnSpPr/>
          <p:nvPr/>
        </p:nvCxnSpPr>
        <p:spPr>
          <a:xfrm rot="10800000">
            <a:off x="4211833" y="6080140"/>
            <a:ext cx="919229"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FD3170-74DE-5602-13CF-5B9FDC697FA3}"/>
              </a:ext>
            </a:extLst>
          </p:cNvPr>
          <p:cNvCxnSpPr/>
          <p:nvPr/>
        </p:nvCxnSpPr>
        <p:spPr>
          <a:xfrm>
            <a:off x="7582340" y="2954761"/>
            <a:ext cx="735383"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9F9EC5-58B5-A531-80BB-8455BA6BEDBD}"/>
              </a:ext>
            </a:extLst>
          </p:cNvPr>
          <p:cNvCxnSpPr/>
          <p:nvPr/>
        </p:nvCxnSpPr>
        <p:spPr>
          <a:xfrm rot="16200000" flipH="1">
            <a:off x="6938879" y="4333604"/>
            <a:ext cx="2818969" cy="612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B1BF3F-D653-3F23-5B20-87FAAE434516}"/>
              </a:ext>
            </a:extLst>
          </p:cNvPr>
          <p:cNvCxnSpPr/>
          <p:nvPr/>
        </p:nvCxnSpPr>
        <p:spPr>
          <a:xfrm>
            <a:off x="8379005" y="5773730"/>
            <a:ext cx="980511"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F15790-1FEB-D8BD-BDFA-ADB15B491F0C}"/>
              </a:ext>
            </a:extLst>
          </p:cNvPr>
          <p:cNvCxnSpPr/>
          <p:nvPr/>
        </p:nvCxnSpPr>
        <p:spPr>
          <a:xfrm>
            <a:off x="7582339" y="2832197"/>
            <a:ext cx="1532049" cy="1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8ACF96F9-10AA-18D8-93FF-B8C1498BA1CA}"/>
              </a:ext>
            </a:extLst>
          </p:cNvPr>
          <p:cNvSpPr txBox="1">
            <a:spLocks/>
          </p:cNvSpPr>
          <p:nvPr/>
        </p:nvSpPr>
        <p:spPr>
          <a:xfrm>
            <a:off x="3433644" y="1547788"/>
            <a:ext cx="2920717" cy="697016"/>
          </a:xfrm>
          <a:prstGeom prst="rect">
            <a:avLst/>
          </a:prstGeom>
        </p:spPr>
        <p:txBody>
          <a:bodyPr>
            <a:normAutofit/>
          </a:bodyPr>
          <a:lstStyle/>
          <a:p>
            <a:pPr defTabSz="466231">
              <a:spcBef>
                <a:spcPct val="0"/>
              </a:spcBef>
              <a:defRPr/>
            </a:pPr>
            <a:r>
              <a:rPr lang="en-US" sz="2402" b="1" u="sng" dirty="0">
                <a:ln w="3175" cmpd="sng">
                  <a:noFill/>
                </a:ln>
                <a:solidFill>
                  <a:prstClr val="black"/>
                </a:solidFill>
                <a:latin typeface="Corbel"/>
              </a:rPr>
              <a:t>01 Level</a:t>
            </a:r>
          </a:p>
        </p:txBody>
      </p:sp>
      <p:sp>
        <p:nvSpPr>
          <p:cNvPr id="37" name="Rectangle 36">
            <a:extLst>
              <a:ext uri="{FF2B5EF4-FFF2-40B4-BE49-F238E27FC236}">
                <a16:creationId xmlns:a16="http://schemas.microsoft.com/office/drawing/2014/main" id="{C698092A-4827-E3A6-4825-B3273A2AED24}"/>
              </a:ext>
            </a:extLst>
          </p:cNvPr>
          <p:cNvSpPr/>
          <p:nvPr/>
        </p:nvSpPr>
        <p:spPr>
          <a:xfrm>
            <a:off x="3364098" y="3146155"/>
            <a:ext cx="1445541" cy="4435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38" name="TextBox 37">
            <a:extLst>
              <a:ext uri="{FF2B5EF4-FFF2-40B4-BE49-F238E27FC236}">
                <a16:creationId xmlns:a16="http://schemas.microsoft.com/office/drawing/2014/main" id="{2332AADA-D2C0-64EC-607F-3EB85FEC18C2}"/>
              </a:ext>
            </a:extLst>
          </p:cNvPr>
          <p:cNvSpPr txBox="1"/>
          <p:nvPr/>
        </p:nvSpPr>
        <p:spPr>
          <a:xfrm>
            <a:off x="3295265" y="3209521"/>
            <a:ext cx="1652047" cy="382733"/>
          </a:xfrm>
          <a:prstGeom prst="rect">
            <a:avLst/>
          </a:prstGeom>
          <a:noFill/>
        </p:spPr>
        <p:txBody>
          <a:bodyPr wrap="square" rtlCol="0">
            <a:spAutoFit/>
          </a:bodyPr>
          <a:lstStyle/>
          <a:p>
            <a:pPr defTabSz="898277"/>
            <a:r>
              <a:rPr lang="en-US" sz="1887" dirty="0">
                <a:solidFill>
                  <a:prstClr val="black"/>
                </a:solidFill>
                <a:latin typeface="Corbel"/>
              </a:rPr>
              <a:t>    </a:t>
            </a:r>
            <a:r>
              <a:rPr lang="en-US" sz="1887" b="1" dirty="0">
                <a:solidFill>
                  <a:prstClr val="black"/>
                </a:solidFill>
                <a:latin typeface="Corbel"/>
              </a:rPr>
              <a:t> Admin</a:t>
            </a:r>
          </a:p>
        </p:txBody>
      </p:sp>
      <p:cxnSp>
        <p:nvCxnSpPr>
          <p:cNvPr id="39" name="Straight Arrow Connector 38">
            <a:extLst>
              <a:ext uri="{FF2B5EF4-FFF2-40B4-BE49-F238E27FC236}">
                <a16:creationId xmlns:a16="http://schemas.microsoft.com/office/drawing/2014/main" id="{FF07DDBC-62C0-3E9A-2B12-BF0F42758528}"/>
              </a:ext>
            </a:extLst>
          </p:cNvPr>
          <p:cNvCxnSpPr/>
          <p:nvPr/>
        </p:nvCxnSpPr>
        <p:spPr>
          <a:xfrm>
            <a:off x="4809642" y="3399615"/>
            <a:ext cx="1789717" cy="14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A0F66B72-6FC2-AF68-9580-64E4032570F3}"/>
              </a:ext>
            </a:extLst>
          </p:cNvPr>
          <p:cNvSpPr/>
          <p:nvPr/>
        </p:nvSpPr>
        <p:spPr>
          <a:xfrm>
            <a:off x="6599356" y="2765965"/>
            <a:ext cx="1583212" cy="126730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41" name="TextBox 40">
            <a:extLst>
              <a:ext uri="{FF2B5EF4-FFF2-40B4-BE49-F238E27FC236}">
                <a16:creationId xmlns:a16="http://schemas.microsoft.com/office/drawing/2014/main" id="{4C43EB8A-F207-C317-D6AB-2ECC8FD96662}"/>
              </a:ext>
            </a:extLst>
          </p:cNvPr>
          <p:cNvSpPr txBox="1"/>
          <p:nvPr/>
        </p:nvSpPr>
        <p:spPr>
          <a:xfrm>
            <a:off x="6737029" y="3209521"/>
            <a:ext cx="1170200" cy="382733"/>
          </a:xfrm>
          <a:prstGeom prst="rect">
            <a:avLst/>
          </a:prstGeom>
          <a:noFill/>
        </p:spPr>
        <p:txBody>
          <a:bodyPr wrap="square" rtlCol="0">
            <a:spAutoFit/>
          </a:bodyPr>
          <a:lstStyle/>
          <a:p>
            <a:pPr defTabSz="898277"/>
            <a:r>
              <a:rPr lang="en-IN" sz="1887" b="1" dirty="0">
                <a:solidFill>
                  <a:prstClr val="black"/>
                </a:solidFill>
                <a:latin typeface="Corbel"/>
              </a:rPr>
              <a:t>    Login</a:t>
            </a:r>
            <a:endParaRPr lang="en-US" sz="1887" b="1" dirty="0">
              <a:solidFill>
                <a:prstClr val="black"/>
              </a:solidFill>
              <a:latin typeface="Corbel"/>
            </a:endParaRPr>
          </a:p>
        </p:txBody>
      </p:sp>
      <p:cxnSp>
        <p:nvCxnSpPr>
          <p:cNvPr id="42" name="Straight Arrow Connector 41">
            <a:extLst>
              <a:ext uri="{FF2B5EF4-FFF2-40B4-BE49-F238E27FC236}">
                <a16:creationId xmlns:a16="http://schemas.microsoft.com/office/drawing/2014/main" id="{F122E612-C4DA-1A0F-E45B-B0AA985C36EE}"/>
              </a:ext>
            </a:extLst>
          </p:cNvPr>
          <p:cNvCxnSpPr/>
          <p:nvPr/>
        </p:nvCxnSpPr>
        <p:spPr>
          <a:xfrm>
            <a:off x="8182567" y="3399615"/>
            <a:ext cx="2065059" cy="140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418BA8E0-522C-F8C1-97D7-BDC0A1DC0216}"/>
              </a:ext>
            </a:extLst>
          </p:cNvPr>
          <p:cNvSpPr/>
          <p:nvPr/>
        </p:nvSpPr>
        <p:spPr>
          <a:xfrm>
            <a:off x="10247629" y="2385775"/>
            <a:ext cx="1652047" cy="21544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defTabSz="898277"/>
            <a:endParaRPr lang="en-US" sz="1887" dirty="0">
              <a:solidFill>
                <a:prstClr val="white"/>
              </a:solidFill>
              <a:latin typeface="Corbel"/>
            </a:endParaRPr>
          </a:p>
        </p:txBody>
      </p:sp>
      <p:sp>
        <p:nvSpPr>
          <p:cNvPr id="44" name="TextBox 43">
            <a:extLst>
              <a:ext uri="{FF2B5EF4-FFF2-40B4-BE49-F238E27FC236}">
                <a16:creationId xmlns:a16="http://schemas.microsoft.com/office/drawing/2014/main" id="{38DA4471-9D35-6C52-3E2D-913796B9240F}"/>
              </a:ext>
            </a:extLst>
          </p:cNvPr>
          <p:cNvSpPr txBox="1"/>
          <p:nvPr/>
        </p:nvSpPr>
        <p:spPr>
          <a:xfrm>
            <a:off x="5016147" y="3019428"/>
            <a:ext cx="1307870" cy="409086"/>
          </a:xfrm>
          <a:prstGeom prst="rect">
            <a:avLst/>
          </a:prstGeom>
          <a:noFill/>
        </p:spPr>
        <p:txBody>
          <a:bodyPr wrap="square" rtlCol="0">
            <a:spAutoFit/>
          </a:bodyPr>
          <a:lstStyle/>
          <a:p>
            <a:pPr defTabSz="898277"/>
            <a:r>
              <a:rPr lang="en-IN" sz="1029" b="1" dirty="0">
                <a:solidFill>
                  <a:prstClr val="black"/>
                </a:solidFill>
                <a:latin typeface="Corbel"/>
              </a:rPr>
              <a:t>Provide Username &amp; Password</a:t>
            </a:r>
            <a:endParaRPr lang="en-US" sz="1029" b="1" dirty="0">
              <a:solidFill>
                <a:prstClr val="black"/>
              </a:solidFill>
              <a:latin typeface="Corbel"/>
            </a:endParaRPr>
          </a:p>
        </p:txBody>
      </p:sp>
      <p:sp>
        <p:nvSpPr>
          <p:cNvPr id="45" name="TextBox 44">
            <a:extLst>
              <a:ext uri="{FF2B5EF4-FFF2-40B4-BE49-F238E27FC236}">
                <a16:creationId xmlns:a16="http://schemas.microsoft.com/office/drawing/2014/main" id="{37D99F1C-68C3-C9DA-C8BC-C4964488C98C}"/>
              </a:ext>
            </a:extLst>
          </p:cNvPr>
          <p:cNvSpPr txBox="1"/>
          <p:nvPr/>
        </p:nvSpPr>
        <p:spPr>
          <a:xfrm>
            <a:off x="8526747" y="3146158"/>
            <a:ext cx="1307870" cy="277127"/>
          </a:xfrm>
          <a:prstGeom prst="rect">
            <a:avLst/>
          </a:prstGeom>
          <a:noFill/>
        </p:spPr>
        <p:txBody>
          <a:bodyPr wrap="square" rtlCol="0">
            <a:spAutoFit/>
          </a:bodyPr>
          <a:lstStyle/>
          <a:p>
            <a:pPr defTabSz="898277"/>
            <a:r>
              <a:rPr lang="en-IN" sz="1201" b="1" dirty="0">
                <a:solidFill>
                  <a:prstClr val="black"/>
                </a:solidFill>
                <a:latin typeface="Corbel"/>
              </a:rPr>
              <a:t>      Retrieve</a:t>
            </a:r>
            <a:endParaRPr lang="en-US" sz="1201" b="1" dirty="0">
              <a:solidFill>
                <a:prstClr val="black"/>
              </a:solidFill>
              <a:latin typeface="Corbel"/>
            </a:endParaRPr>
          </a:p>
        </p:txBody>
      </p:sp>
      <p:sp>
        <p:nvSpPr>
          <p:cNvPr id="46" name="TextBox 45">
            <a:extLst>
              <a:ext uri="{FF2B5EF4-FFF2-40B4-BE49-F238E27FC236}">
                <a16:creationId xmlns:a16="http://schemas.microsoft.com/office/drawing/2014/main" id="{2E53C16F-2B23-6C70-26FD-52836EBEEFCC}"/>
              </a:ext>
            </a:extLst>
          </p:cNvPr>
          <p:cNvSpPr txBox="1"/>
          <p:nvPr/>
        </p:nvSpPr>
        <p:spPr>
          <a:xfrm>
            <a:off x="10454135" y="2575869"/>
            <a:ext cx="1376706" cy="1518108"/>
          </a:xfrm>
          <a:prstGeom prst="rect">
            <a:avLst/>
          </a:prstGeom>
          <a:noFill/>
        </p:spPr>
        <p:txBody>
          <a:bodyPr wrap="square" rtlCol="0">
            <a:spAutoFit/>
          </a:bodyPr>
          <a:lstStyle/>
          <a:p>
            <a:pPr defTabSz="898277"/>
            <a:r>
              <a:rPr lang="en-IN" sz="1544" b="1" dirty="0">
                <a:solidFill>
                  <a:prstClr val="black"/>
                </a:solidFill>
                <a:latin typeface="Corbel"/>
              </a:rPr>
              <a:t>Name</a:t>
            </a:r>
          </a:p>
          <a:p>
            <a:pPr defTabSz="898277"/>
            <a:r>
              <a:rPr lang="en-IN" sz="1544" b="1" dirty="0">
                <a:solidFill>
                  <a:prstClr val="black"/>
                </a:solidFill>
                <a:latin typeface="Corbel"/>
              </a:rPr>
              <a:t>User(Victim)</a:t>
            </a:r>
          </a:p>
          <a:p>
            <a:pPr defTabSz="898277"/>
            <a:r>
              <a:rPr lang="en-IN" sz="1544" b="1" dirty="0">
                <a:solidFill>
                  <a:prstClr val="black"/>
                </a:solidFill>
                <a:latin typeface="Corbel"/>
              </a:rPr>
              <a:t>WWA</a:t>
            </a:r>
          </a:p>
          <a:p>
            <a:pPr defTabSz="898277"/>
            <a:r>
              <a:rPr lang="en-IN" sz="1544" b="1" dirty="0">
                <a:solidFill>
                  <a:prstClr val="black"/>
                </a:solidFill>
                <a:latin typeface="Corbel"/>
              </a:rPr>
              <a:t>Case Detail</a:t>
            </a:r>
          </a:p>
          <a:p>
            <a:pPr defTabSz="898277"/>
            <a:r>
              <a:rPr lang="en-IN" sz="1544" b="1" dirty="0">
                <a:solidFill>
                  <a:prstClr val="black"/>
                </a:solidFill>
                <a:latin typeface="Corbel"/>
              </a:rPr>
              <a:t>City</a:t>
            </a:r>
          </a:p>
          <a:p>
            <a:pPr defTabSz="898277"/>
            <a:r>
              <a:rPr lang="en-IN" sz="1544" b="1" dirty="0">
                <a:solidFill>
                  <a:prstClr val="black"/>
                </a:solidFill>
                <a:latin typeface="Corbel"/>
              </a:rPr>
              <a:t>Feedback</a:t>
            </a:r>
            <a:endParaRPr lang="en-US" sz="1544" b="1" dirty="0">
              <a:solidFill>
                <a:prstClr val="black"/>
              </a:solidFill>
              <a:latin typeface="Corbel"/>
            </a:endParaRPr>
          </a:p>
        </p:txBody>
      </p:sp>
      <p:cxnSp>
        <p:nvCxnSpPr>
          <p:cNvPr id="47" name="Straight Arrow Connector 46">
            <a:extLst>
              <a:ext uri="{FF2B5EF4-FFF2-40B4-BE49-F238E27FC236}">
                <a16:creationId xmlns:a16="http://schemas.microsoft.com/office/drawing/2014/main" id="{ABB7ACFD-7CBF-63A0-FB95-A5DE05513861}"/>
              </a:ext>
            </a:extLst>
          </p:cNvPr>
          <p:cNvCxnSpPr/>
          <p:nvPr/>
        </p:nvCxnSpPr>
        <p:spPr>
          <a:xfrm rot="5400000" flipH="1" flipV="1">
            <a:off x="6791729" y="4730223"/>
            <a:ext cx="1267302" cy="1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Rounded Rectangle 14">
            <a:extLst>
              <a:ext uri="{FF2B5EF4-FFF2-40B4-BE49-F238E27FC236}">
                <a16:creationId xmlns:a16="http://schemas.microsoft.com/office/drawing/2014/main" id="{2BE89E29-834C-9629-B68E-D924D4E25D08}"/>
              </a:ext>
            </a:extLst>
          </p:cNvPr>
          <p:cNvSpPr/>
          <p:nvPr/>
        </p:nvSpPr>
        <p:spPr>
          <a:xfrm>
            <a:off x="6943536" y="5363935"/>
            <a:ext cx="1032529" cy="76038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49" name="Minus 15">
            <a:extLst>
              <a:ext uri="{FF2B5EF4-FFF2-40B4-BE49-F238E27FC236}">
                <a16:creationId xmlns:a16="http://schemas.microsoft.com/office/drawing/2014/main" id="{3DCE1B5B-4483-A593-3268-C1213925C208}"/>
              </a:ext>
            </a:extLst>
          </p:cNvPr>
          <p:cNvSpPr/>
          <p:nvPr/>
        </p:nvSpPr>
        <p:spPr>
          <a:xfrm>
            <a:off x="7769556" y="5300570"/>
            <a:ext cx="1720882" cy="253461"/>
          </a:xfrm>
          <a:prstGeom prst="mathMin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50" name="Minus 16">
            <a:extLst>
              <a:ext uri="{FF2B5EF4-FFF2-40B4-BE49-F238E27FC236}">
                <a16:creationId xmlns:a16="http://schemas.microsoft.com/office/drawing/2014/main" id="{8D074280-EA75-674C-79CB-3FBAFABDD86D}"/>
              </a:ext>
            </a:extLst>
          </p:cNvPr>
          <p:cNvSpPr/>
          <p:nvPr/>
        </p:nvSpPr>
        <p:spPr>
          <a:xfrm>
            <a:off x="7769556" y="5934221"/>
            <a:ext cx="1720882" cy="253461"/>
          </a:xfrm>
          <a:prstGeom prst="mathMin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51" name="TextBox 50">
            <a:extLst>
              <a:ext uri="{FF2B5EF4-FFF2-40B4-BE49-F238E27FC236}">
                <a16:creationId xmlns:a16="http://schemas.microsoft.com/office/drawing/2014/main" id="{5E8FC621-E960-2655-301F-E732F1C83D61}"/>
              </a:ext>
            </a:extLst>
          </p:cNvPr>
          <p:cNvSpPr txBox="1"/>
          <p:nvPr/>
        </p:nvSpPr>
        <p:spPr>
          <a:xfrm>
            <a:off x="7425382" y="4223363"/>
            <a:ext cx="395814" cy="1077207"/>
          </a:xfrm>
          <a:prstGeom prst="rect">
            <a:avLst/>
          </a:prstGeom>
          <a:noFill/>
        </p:spPr>
        <p:txBody>
          <a:bodyPr vert="vert270" wrap="square" rtlCol="0">
            <a:spAutoFit/>
          </a:bodyPr>
          <a:lstStyle/>
          <a:p>
            <a:pPr algn="ctr" defTabSz="898277"/>
            <a:r>
              <a:rPr lang="en-IN" sz="1372" b="1" dirty="0">
                <a:solidFill>
                  <a:prstClr val="black"/>
                </a:solidFill>
                <a:latin typeface="Corbel"/>
              </a:rPr>
              <a:t>Fetch</a:t>
            </a:r>
            <a:endParaRPr lang="en-US" sz="1372" b="1" dirty="0">
              <a:solidFill>
                <a:prstClr val="black"/>
              </a:solidFill>
              <a:latin typeface="Corbel"/>
            </a:endParaRPr>
          </a:p>
        </p:txBody>
      </p:sp>
      <p:sp>
        <p:nvSpPr>
          <p:cNvPr id="52" name="TextBox 51">
            <a:extLst>
              <a:ext uri="{FF2B5EF4-FFF2-40B4-BE49-F238E27FC236}">
                <a16:creationId xmlns:a16="http://schemas.microsoft.com/office/drawing/2014/main" id="{D83A1723-B7AA-B06D-BE84-224934B4564D}"/>
              </a:ext>
            </a:extLst>
          </p:cNvPr>
          <p:cNvSpPr txBox="1"/>
          <p:nvPr/>
        </p:nvSpPr>
        <p:spPr>
          <a:xfrm>
            <a:off x="6943536" y="6124318"/>
            <a:ext cx="1032529" cy="277127"/>
          </a:xfrm>
          <a:prstGeom prst="rect">
            <a:avLst/>
          </a:prstGeom>
          <a:noFill/>
        </p:spPr>
        <p:txBody>
          <a:bodyPr wrap="square" rtlCol="0">
            <a:spAutoFit/>
          </a:bodyPr>
          <a:lstStyle/>
          <a:p>
            <a:pPr defTabSz="898277"/>
            <a:r>
              <a:rPr lang="en-IN" sz="1201" b="1" dirty="0">
                <a:solidFill>
                  <a:prstClr val="black"/>
                </a:solidFill>
                <a:latin typeface="Corbel"/>
              </a:rPr>
              <a:t>  Database</a:t>
            </a:r>
            <a:endParaRPr lang="en-US" sz="1201" b="1" dirty="0">
              <a:solidFill>
                <a:prstClr val="black"/>
              </a:solidFill>
              <a:latin typeface="Corbel"/>
            </a:endParaRPr>
          </a:p>
        </p:txBody>
      </p:sp>
      <p:cxnSp>
        <p:nvCxnSpPr>
          <p:cNvPr id="53" name="Straight Arrow Connector 52">
            <a:extLst>
              <a:ext uri="{FF2B5EF4-FFF2-40B4-BE49-F238E27FC236}">
                <a16:creationId xmlns:a16="http://schemas.microsoft.com/office/drawing/2014/main" id="{D9C68C2C-E98E-5B15-51A9-6098BF48B120}"/>
              </a:ext>
            </a:extLst>
          </p:cNvPr>
          <p:cNvCxnSpPr/>
          <p:nvPr/>
        </p:nvCxnSpPr>
        <p:spPr>
          <a:xfrm flipV="1">
            <a:off x="7838395" y="3906538"/>
            <a:ext cx="2409234" cy="10138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A62FEEE-1871-F588-6079-8E89E4DA7E1F}"/>
              </a:ext>
            </a:extLst>
          </p:cNvPr>
          <p:cNvSpPr txBox="1"/>
          <p:nvPr/>
        </p:nvSpPr>
        <p:spPr>
          <a:xfrm rot="3918772">
            <a:off x="9010419" y="3930634"/>
            <a:ext cx="395814" cy="1309432"/>
          </a:xfrm>
          <a:prstGeom prst="rect">
            <a:avLst/>
          </a:prstGeom>
          <a:noFill/>
        </p:spPr>
        <p:txBody>
          <a:bodyPr vert="vert270" wrap="square" rtlCol="0">
            <a:spAutoFit/>
          </a:bodyPr>
          <a:lstStyle/>
          <a:p>
            <a:pPr defTabSz="898277"/>
            <a:r>
              <a:rPr lang="en-IN" sz="1372" b="1" dirty="0">
                <a:solidFill>
                  <a:prstClr val="black"/>
                </a:solidFill>
                <a:latin typeface="Corbel"/>
              </a:rPr>
              <a:t>       Fetch</a:t>
            </a:r>
            <a:endParaRPr lang="en-US" sz="1372" b="1" dirty="0">
              <a:solidFill>
                <a:prstClr val="black"/>
              </a:solidFill>
              <a:latin typeface="Corbel"/>
            </a:endParaRPr>
          </a:p>
        </p:txBody>
      </p:sp>
      <p:sp>
        <p:nvSpPr>
          <p:cNvPr id="55" name="Oval 54">
            <a:extLst>
              <a:ext uri="{FF2B5EF4-FFF2-40B4-BE49-F238E27FC236}">
                <a16:creationId xmlns:a16="http://schemas.microsoft.com/office/drawing/2014/main" id="{144FDD41-4E57-3A8C-64DA-8B2D56A66028}"/>
              </a:ext>
            </a:extLst>
          </p:cNvPr>
          <p:cNvSpPr/>
          <p:nvPr/>
        </p:nvSpPr>
        <p:spPr>
          <a:xfrm>
            <a:off x="10109959" y="5490665"/>
            <a:ext cx="1789717" cy="126730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56" name="TextBox 55">
            <a:extLst>
              <a:ext uri="{FF2B5EF4-FFF2-40B4-BE49-F238E27FC236}">
                <a16:creationId xmlns:a16="http://schemas.microsoft.com/office/drawing/2014/main" id="{A1DC96FD-A8FB-0ED7-F660-0D53DC4A08C0}"/>
              </a:ext>
            </a:extLst>
          </p:cNvPr>
          <p:cNvSpPr txBox="1"/>
          <p:nvPr/>
        </p:nvSpPr>
        <p:spPr>
          <a:xfrm>
            <a:off x="10316461" y="5934223"/>
            <a:ext cx="1445541" cy="409215"/>
          </a:xfrm>
          <a:prstGeom prst="rect">
            <a:avLst/>
          </a:prstGeom>
          <a:noFill/>
        </p:spPr>
        <p:txBody>
          <a:bodyPr wrap="square" rtlCol="0">
            <a:spAutoFit/>
          </a:bodyPr>
          <a:lstStyle/>
          <a:p>
            <a:pPr defTabSz="898277"/>
            <a:r>
              <a:rPr lang="en-IN" sz="2059" b="1" dirty="0">
                <a:solidFill>
                  <a:prstClr val="black"/>
                </a:solidFill>
                <a:latin typeface="Corbel"/>
              </a:rPr>
              <a:t>    Logout</a:t>
            </a:r>
            <a:endParaRPr lang="en-US" sz="2059" b="1" dirty="0">
              <a:solidFill>
                <a:prstClr val="black"/>
              </a:solidFill>
              <a:latin typeface="Corbel"/>
            </a:endParaRPr>
          </a:p>
        </p:txBody>
      </p:sp>
      <p:cxnSp>
        <p:nvCxnSpPr>
          <p:cNvPr id="57" name="Straight Connector 56">
            <a:extLst>
              <a:ext uri="{FF2B5EF4-FFF2-40B4-BE49-F238E27FC236}">
                <a16:creationId xmlns:a16="http://schemas.microsoft.com/office/drawing/2014/main" id="{061542E4-AC9D-341F-4556-8659A006D550}"/>
              </a:ext>
            </a:extLst>
          </p:cNvPr>
          <p:cNvCxnSpPr>
            <a:stCxn id="40" idx="1"/>
            <a:endCxn id="40" idx="7"/>
          </p:cNvCxnSpPr>
          <p:nvPr/>
        </p:nvCxnSpPr>
        <p:spPr>
          <a:xfrm rot="5400000" flipH="1" flipV="1">
            <a:off x="7391023" y="2391808"/>
            <a:ext cx="1409" cy="1119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ACD6CC7-748B-0D59-B5D3-8231002D400C}"/>
              </a:ext>
            </a:extLst>
          </p:cNvPr>
          <p:cNvCxnSpPr>
            <a:stCxn id="55" idx="1"/>
            <a:endCxn id="55" idx="7"/>
          </p:cNvCxnSpPr>
          <p:nvPr/>
        </p:nvCxnSpPr>
        <p:spPr>
          <a:xfrm rot="5400000" flipH="1" flipV="1">
            <a:off x="11004875" y="5043496"/>
            <a:ext cx="1409" cy="12655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92A992A-561F-F3E8-DBD3-590FAE6A572A}"/>
              </a:ext>
            </a:extLst>
          </p:cNvPr>
          <p:cNvCxnSpPr/>
          <p:nvPr/>
        </p:nvCxnSpPr>
        <p:spPr>
          <a:xfrm rot="5400000">
            <a:off x="10561259" y="5047048"/>
            <a:ext cx="887112" cy="15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42F3F0-8048-BE75-5618-1FE926DE40B6}"/>
              </a:ext>
            </a:extLst>
          </p:cNvPr>
          <p:cNvCxnSpPr/>
          <p:nvPr/>
        </p:nvCxnSpPr>
        <p:spPr>
          <a:xfrm rot="5400000">
            <a:off x="7584196" y="5173809"/>
            <a:ext cx="507625" cy="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40164302-902A-C3D1-408A-2A75A2074752}"/>
              </a:ext>
            </a:extLst>
          </p:cNvPr>
          <p:cNvSpPr/>
          <p:nvPr/>
        </p:nvSpPr>
        <p:spPr>
          <a:xfrm>
            <a:off x="3364098" y="4476823"/>
            <a:ext cx="1445541" cy="380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62" name="TextBox 61">
            <a:extLst>
              <a:ext uri="{FF2B5EF4-FFF2-40B4-BE49-F238E27FC236}">
                <a16:creationId xmlns:a16="http://schemas.microsoft.com/office/drawing/2014/main" id="{4FA86D59-5190-C7B4-3AFD-8681CBE28A7D}"/>
              </a:ext>
            </a:extLst>
          </p:cNvPr>
          <p:cNvSpPr txBox="1"/>
          <p:nvPr/>
        </p:nvSpPr>
        <p:spPr>
          <a:xfrm>
            <a:off x="3432936" y="4476823"/>
            <a:ext cx="1376706" cy="382733"/>
          </a:xfrm>
          <a:prstGeom prst="rect">
            <a:avLst/>
          </a:prstGeom>
          <a:noFill/>
        </p:spPr>
        <p:txBody>
          <a:bodyPr wrap="square" rtlCol="0">
            <a:spAutoFit/>
          </a:bodyPr>
          <a:lstStyle/>
          <a:p>
            <a:pPr defTabSz="898277"/>
            <a:r>
              <a:rPr lang="en-IN" sz="1887" dirty="0">
                <a:solidFill>
                  <a:prstClr val="black"/>
                </a:solidFill>
                <a:latin typeface="Corbel"/>
              </a:rPr>
              <a:t>   </a:t>
            </a:r>
            <a:r>
              <a:rPr lang="en-IN" sz="1887" b="1" dirty="0">
                <a:solidFill>
                  <a:prstClr val="black"/>
                </a:solidFill>
                <a:latin typeface="Corbel"/>
              </a:rPr>
              <a:t>WWA</a:t>
            </a:r>
            <a:endParaRPr lang="en-US" sz="1887" b="1" dirty="0">
              <a:solidFill>
                <a:prstClr val="black"/>
              </a:solidFill>
              <a:latin typeface="Corbel"/>
            </a:endParaRPr>
          </a:p>
        </p:txBody>
      </p:sp>
      <p:sp>
        <p:nvSpPr>
          <p:cNvPr id="63" name="Rectangle 62">
            <a:extLst>
              <a:ext uri="{FF2B5EF4-FFF2-40B4-BE49-F238E27FC236}">
                <a16:creationId xmlns:a16="http://schemas.microsoft.com/office/drawing/2014/main" id="{95D65893-1FDA-DCB3-1067-1CD364BD252D}"/>
              </a:ext>
            </a:extLst>
          </p:cNvPr>
          <p:cNvSpPr/>
          <p:nvPr/>
        </p:nvSpPr>
        <p:spPr>
          <a:xfrm>
            <a:off x="3432933" y="5807492"/>
            <a:ext cx="1445541" cy="44355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8277"/>
            <a:endParaRPr lang="en-US" sz="1887">
              <a:solidFill>
                <a:prstClr val="white"/>
              </a:solidFill>
              <a:latin typeface="Corbel"/>
            </a:endParaRPr>
          </a:p>
        </p:txBody>
      </p:sp>
      <p:sp>
        <p:nvSpPr>
          <p:cNvPr id="64" name="TextBox 63">
            <a:extLst>
              <a:ext uri="{FF2B5EF4-FFF2-40B4-BE49-F238E27FC236}">
                <a16:creationId xmlns:a16="http://schemas.microsoft.com/office/drawing/2014/main" id="{278F4796-0CD6-048F-4918-9AE2FAEE2DE2}"/>
              </a:ext>
            </a:extLst>
          </p:cNvPr>
          <p:cNvSpPr txBox="1"/>
          <p:nvPr/>
        </p:nvSpPr>
        <p:spPr>
          <a:xfrm>
            <a:off x="3501772" y="5807491"/>
            <a:ext cx="1307870" cy="382733"/>
          </a:xfrm>
          <a:prstGeom prst="rect">
            <a:avLst/>
          </a:prstGeom>
          <a:noFill/>
        </p:spPr>
        <p:txBody>
          <a:bodyPr wrap="square" rtlCol="0">
            <a:spAutoFit/>
          </a:bodyPr>
          <a:lstStyle/>
          <a:p>
            <a:pPr defTabSz="898277"/>
            <a:r>
              <a:rPr lang="en-IN" sz="1887" dirty="0">
                <a:solidFill>
                  <a:prstClr val="black"/>
                </a:solidFill>
                <a:latin typeface="Corbel"/>
              </a:rPr>
              <a:t>    </a:t>
            </a:r>
            <a:r>
              <a:rPr lang="en-IN" sz="1887" b="1" dirty="0">
                <a:solidFill>
                  <a:prstClr val="black"/>
                </a:solidFill>
                <a:latin typeface="Corbel"/>
              </a:rPr>
              <a:t>User</a:t>
            </a:r>
            <a:endParaRPr lang="en-US" sz="1887" b="1" dirty="0">
              <a:solidFill>
                <a:prstClr val="black"/>
              </a:solidFill>
              <a:latin typeface="Corbel"/>
            </a:endParaRPr>
          </a:p>
        </p:txBody>
      </p:sp>
      <p:cxnSp>
        <p:nvCxnSpPr>
          <p:cNvPr id="65" name="Straight Arrow Connector 64">
            <a:extLst>
              <a:ext uri="{FF2B5EF4-FFF2-40B4-BE49-F238E27FC236}">
                <a16:creationId xmlns:a16="http://schemas.microsoft.com/office/drawing/2014/main" id="{3B14CC4A-4BC2-85A8-E93C-31606D59583D}"/>
              </a:ext>
            </a:extLst>
          </p:cNvPr>
          <p:cNvCxnSpPr>
            <a:stCxn id="62" idx="3"/>
          </p:cNvCxnSpPr>
          <p:nvPr/>
        </p:nvCxnSpPr>
        <p:spPr>
          <a:xfrm flipV="1">
            <a:off x="4809642" y="3653078"/>
            <a:ext cx="1858551" cy="10151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6B7E3E5-2E0D-D6C4-5FBA-03D4E93992F0}"/>
              </a:ext>
            </a:extLst>
          </p:cNvPr>
          <p:cNvCxnSpPr>
            <a:stCxn id="63" idx="3"/>
            <a:endCxn id="40" idx="3"/>
          </p:cNvCxnSpPr>
          <p:nvPr/>
        </p:nvCxnSpPr>
        <p:spPr>
          <a:xfrm flipV="1">
            <a:off x="4878478" y="3847676"/>
            <a:ext cx="1952738" cy="21815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0BD1D93-B159-DDCA-9149-3423C186582E}"/>
              </a:ext>
            </a:extLst>
          </p:cNvPr>
          <p:cNvSpPr txBox="1"/>
          <p:nvPr/>
        </p:nvSpPr>
        <p:spPr>
          <a:xfrm rot="3518443">
            <a:off x="5330125" y="3384019"/>
            <a:ext cx="475258" cy="1307141"/>
          </a:xfrm>
          <a:prstGeom prst="rect">
            <a:avLst/>
          </a:prstGeom>
          <a:noFill/>
        </p:spPr>
        <p:txBody>
          <a:bodyPr vert="vert270" wrap="square" rtlCol="0">
            <a:spAutoFit/>
          </a:bodyPr>
          <a:lstStyle/>
          <a:p>
            <a:pPr defTabSz="898277"/>
            <a:r>
              <a:rPr lang="en-IN" sz="944" b="1" dirty="0">
                <a:solidFill>
                  <a:prstClr val="black"/>
                </a:solidFill>
                <a:latin typeface="Corbel"/>
              </a:rPr>
              <a:t>Provide Username&amp; Password</a:t>
            </a:r>
            <a:endParaRPr lang="en-US" sz="944" b="1" dirty="0">
              <a:solidFill>
                <a:prstClr val="black"/>
              </a:solidFill>
              <a:latin typeface="Corbel"/>
            </a:endParaRPr>
          </a:p>
        </p:txBody>
      </p:sp>
      <p:sp>
        <p:nvSpPr>
          <p:cNvPr id="68" name="TextBox 67">
            <a:extLst>
              <a:ext uri="{FF2B5EF4-FFF2-40B4-BE49-F238E27FC236}">
                <a16:creationId xmlns:a16="http://schemas.microsoft.com/office/drawing/2014/main" id="{982C497C-DE7E-C6F9-F84E-A766ED73C86E}"/>
              </a:ext>
            </a:extLst>
          </p:cNvPr>
          <p:cNvSpPr txBox="1"/>
          <p:nvPr/>
        </p:nvSpPr>
        <p:spPr>
          <a:xfrm rot="2571652">
            <a:off x="5320095" y="4369270"/>
            <a:ext cx="501419" cy="1219591"/>
          </a:xfrm>
          <a:prstGeom prst="rect">
            <a:avLst/>
          </a:prstGeom>
          <a:noFill/>
        </p:spPr>
        <p:txBody>
          <a:bodyPr vert="vert270" wrap="square" rtlCol="0">
            <a:spAutoFit/>
          </a:bodyPr>
          <a:lstStyle/>
          <a:p>
            <a:pPr defTabSz="898277"/>
            <a:r>
              <a:rPr lang="en-IN" sz="1029" b="1" dirty="0">
                <a:solidFill>
                  <a:prstClr val="black"/>
                </a:solidFill>
                <a:latin typeface="Corbel"/>
              </a:rPr>
              <a:t>Provide Username &amp;Password</a:t>
            </a:r>
            <a:endParaRPr lang="en-US" sz="1029" b="1" dirty="0">
              <a:solidFill>
                <a:prstClr val="black"/>
              </a:solidFill>
              <a:latin typeface="Corbel"/>
            </a:endParaRPr>
          </a:p>
        </p:txBody>
      </p:sp>
      <p:sp>
        <p:nvSpPr>
          <p:cNvPr id="2" name="TextBox 1">
            <a:extLst>
              <a:ext uri="{FF2B5EF4-FFF2-40B4-BE49-F238E27FC236}">
                <a16:creationId xmlns:a16="http://schemas.microsoft.com/office/drawing/2014/main" id="{665BDAD0-7934-7116-63AD-76D3B1A452E5}"/>
              </a:ext>
            </a:extLst>
          </p:cNvPr>
          <p:cNvSpPr txBox="1"/>
          <p:nvPr/>
        </p:nvSpPr>
        <p:spPr>
          <a:xfrm>
            <a:off x="2466628" y="251644"/>
            <a:ext cx="3702744" cy="523220"/>
          </a:xfrm>
          <a:prstGeom prst="rect">
            <a:avLst/>
          </a:prstGeom>
          <a:noFill/>
        </p:spPr>
        <p:txBody>
          <a:bodyPr wrap="square" rtlCol="0">
            <a:spAutoFit/>
          </a:bodyPr>
          <a:lstStyle/>
          <a:p>
            <a:r>
              <a:rPr lang="en-US" sz="2800" b="1" i="1" u="sng" dirty="0">
                <a:effectLst>
                  <a:outerShdw blurRad="38100" dist="38100" dir="2700000" algn="tl">
                    <a:srgbClr val="000000">
                      <a:alpha val="43137"/>
                    </a:srgbClr>
                  </a:outerShdw>
                </a:effectLst>
              </a:rPr>
              <a:t>DATA FLOW DIAGRAM</a:t>
            </a:r>
            <a:endParaRPr lang="en-IN" sz="2800" b="1" i="1" u="sng" dirty="0">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43681-B1CF-4567-7E75-9E41B37DFFDD}"/>
              </a:ext>
            </a:extLst>
          </p:cNvPr>
          <p:cNvSpPr/>
          <p:nvPr/>
        </p:nvSpPr>
        <p:spPr>
          <a:xfrm>
            <a:off x="6654474" y="1080488"/>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716" b="1" dirty="0">
                <a:solidFill>
                  <a:prstClr val="black"/>
                </a:solidFill>
                <a:latin typeface="Corbel"/>
              </a:rPr>
              <a:t>Admin</a:t>
            </a:r>
          </a:p>
        </p:txBody>
      </p:sp>
      <p:sp>
        <p:nvSpPr>
          <p:cNvPr id="3" name="Rectangle 2">
            <a:extLst>
              <a:ext uri="{FF2B5EF4-FFF2-40B4-BE49-F238E27FC236}">
                <a16:creationId xmlns:a16="http://schemas.microsoft.com/office/drawing/2014/main" id="{2C70772D-42E8-D0DB-BD70-913C27774A18}"/>
              </a:ext>
            </a:extLst>
          </p:cNvPr>
          <p:cNvSpPr/>
          <p:nvPr/>
        </p:nvSpPr>
        <p:spPr>
          <a:xfrm>
            <a:off x="2916275" y="4818686"/>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defTabSz="898277"/>
            <a:r>
              <a:rPr lang="en-US" sz="1716" b="1" dirty="0">
                <a:solidFill>
                  <a:prstClr val="black"/>
                </a:solidFill>
                <a:latin typeface="Corbel"/>
              </a:rPr>
              <a:t>         WWA</a:t>
            </a:r>
          </a:p>
        </p:txBody>
      </p:sp>
      <p:sp>
        <p:nvSpPr>
          <p:cNvPr id="4" name="Rectangle 3">
            <a:extLst>
              <a:ext uri="{FF2B5EF4-FFF2-40B4-BE49-F238E27FC236}">
                <a16:creationId xmlns:a16="http://schemas.microsoft.com/office/drawing/2014/main" id="{E0E64639-855D-0883-9DBD-E83E2E8A71DE}"/>
              </a:ext>
            </a:extLst>
          </p:cNvPr>
          <p:cNvSpPr/>
          <p:nvPr/>
        </p:nvSpPr>
        <p:spPr>
          <a:xfrm>
            <a:off x="11619558" y="4777099"/>
            <a:ext cx="1548613" cy="547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716" b="1" dirty="0">
                <a:solidFill>
                  <a:prstClr val="black"/>
                </a:solidFill>
                <a:latin typeface="Corbel"/>
              </a:rPr>
              <a:t>User</a:t>
            </a:r>
          </a:p>
        </p:txBody>
      </p:sp>
      <p:sp>
        <p:nvSpPr>
          <p:cNvPr id="5" name="Diamond 4">
            <a:extLst>
              <a:ext uri="{FF2B5EF4-FFF2-40B4-BE49-F238E27FC236}">
                <a16:creationId xmlns:a16="http://schemas.microsoft.com/office/drawing/2014/main" id="{25E28D39-47C3-BA54-1E38-11F46EBDD59A}"/>
              </a:ext>
            </a:extLst>
          </p:cNvPr>
          <p:cNvSpPr/>
          <p:nvPr/>
        </p:nvSpPr>
        <p:spPr>
          <a:xfrm>
            <a:off x="4263647" y="2351547"/>
            <a:ext cx="1594162" cy="1486629"/>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Maintain</a:t>
            </a:r>
          </a:p>
        </p:txBody>
      </p:sp>
      <p:sp>
        <p:nvSpPr>
          <p:cNvPr id="6" name="Diamond 5">
            <a:extLst>
              <a:ext uri="{FF2B5EF4-FFF2-40B4-BE49-F238E27FC236}">
                <a16:creationId xmlns:a16="http://schemas.microsoft.com/office/drawing/2014/main" id="{ABF9D2BD-E160-3148-EA26-6B4B350CDAC9}"/>
              </a:ext>
            </a:extLst>
          </p:cNvPr>
          <p:cNvSpPr/>
          <p:nvPr/>
        </p:nvSpPr>
        <p:spPr>
          <a:xfrm>
            <a:off x="9044469" y="2060998"/>
            <a:ext cx="1474495" cy="1470767"/>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372" b="1" dirty="0">
                <a:solidFill>
                  <a:prstClr val="black"/>
                </a:solidFill>
                <a:latin typeface="Corbel"/>
              </a:rPr>
              <a:t>Fetch Details</a:t>
            </a:r>
          </a:p>
        </p:txBody>
      </p:sp>
      <p:sp>
        <p:nvSpPr>
          <p:cNvPr id="7" name="Diamond 6">
            <a:extLst>
              <a:ext uri="{FF2B5EF4-FFF2-40B4-BE49-F238E27FC236}">
                <a16:creationId xmlns:a16="http://schemas.microsoft.com/office/drawing/2014/main" id="{20E52EB5-2177-6BE0-D133-19DA601B48FF}"/>
              </a:ext>
            </a:extLst>
          </p:cNvPr>
          <p:cNvSpPr/>
          <p:nvPr/>
        </p:nvSpPr>
        <p:spPr>
          <a:xfrm>
            <a:off x="6715755" y="5481292"/>
            <a:ext cx="1806576" cy="1604826"/>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Deals with users</a:t>
            </a:r>
          </a:p>
        </p:txBody>
      </p:sp>
      <p:sp>
        <p:nvSpPr>
          <p:cNvPr id="8" name="Oval 7">
            <a:extLst>
              <a:ext uri="{FF2B5EF4-FFF2-40B4-BE49-F238E27FC236}">
                <a16:creationId xmlns:a16="http://schemas.microsoft.com/office/drawing/2014/main" id="{4BD7647D-5ED4-96F3-BB5E-7F9370BC4634}"/>
              </a:ext>
            </a:extLst>
          </p:cNvPr>
          <p:cNvSpPr/>
          <p:nvPr/>
        </p:nvSpPr>
        <p:spPr>
          <a:xfrm>
            <a:off x="3712940" y="4083303"/>
            <a:ext cx="1225639" cy="44210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W_dirnmae</a:t>
            </a:r>
            <a:endParaRPr lang="en-US" sz="1201" b="1" dirty="0">
              <a:solidFill>
                <a:prstClr val="black"/>
              </a:solidFill>
              <a:latin typeface="Corbel"/>
            </a:endParaRPr>
          </a:p>
        </p:txBody>
      </p:sp>
      <p:sp>
        <p:nvSpPr>
          <p:cNvPr id="9" name="Oval 8">
            <a:extLst>
              <a:ext uri="{FF2B5EF4-FFF2-40B4-BE49-F238E27FC236}">
                <a16:creationId xmlns:a16="http://schemas.microsoft.com/office/drawing/2014/main" id="{6A64CF9F-0DE2-8E43-6BF6-C2DBD363FB16}"/>
              </a:ext>
            </a:extLst>
          </p:cNvPr>
          <p:cNvSpPr/>
          <p:nvPr/>
        </p:nvSpPr>
        <p:spPr>
          <a:xfrm>
            <a:off x="1445508" y="4328431"/>
            <a:ext cx="1232726" cy="5520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W_Association</a:t>
            </a:r>
            <a:endParaRPr lang="en-US" sz="1201" b="1" dirty="0">
              <a:solidFill>
                <a:prstClr val="black"/>
              </a:solidFill>
              <a:latin typeface="Corbel"/>
            </a:endParaRPr>
          </a:p>
        </p:txBody>
      </p:sp>
      <p:sp>
        <p:nvSpPr>
          <p:cNvPr id="10" name="Oval 9">
            <a:extLst>
              <a:ext uri="{FF2B5EF4-FFF2-40B4-BE49-F238E27FC236}">
                <a16:creationId xmlns:a16="http://schemas.microsoft.com/office/drawing/2014/main" id="{1B175E5F-04DA-B590-7275-676B6979C7C7}"/>
              </a:ext>
            </a:extLst>
          </p:cNvPr>
          <p:cNvSpPr/>
          <p:nvPr/>
        </p:nvSpPr>
        <p:spPr>
          <a:xfrm>
            <a:off x="2732429" y="5799197"/>
            <a:ext cx="1470767" cy="50338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W_pincode</a:t>
            </a:r>
            <a:endParaRPr lang="en-US" sz="1201" b="1" dirty="0">
              <a:solidFill>
                <a:prstClr val="black"/>
              </a:solidFill>
              <a:latin typeface="Corbel"/>
            </a:endParaRPr>
          </a:p>
        </p:txBody>
      </p:sp>
      <p:sp>
        <p:nvSpPr>
          <p:cNvPr id="11" name="Oval 10">
            <a:extLst>
              <a:ext uri="{FF2B5EF4-FFF2-40B4-BE49-F238E27FC236}">
                <a16:creationId xmlns:a16="http://schemas.microsoft.com/office/drawing/2014/main" id="{D7B6F4DB-F2EB-F1C0-351F-531C5FAB9323}"/>
              </a:ext>
            </a:extLst>
          </p:cNvPr>
          <p:cNvSpPr/>
          <p:nvPr/>
        </p:nvSpPr>
        <p:spPr>
          <a:xfrm rot="395384">
            <a:off x="2303455" y="3715612"/>
            <a:ext cx="1265808" cy="47985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W_id</a:t>
            </a:r>
            <a:endParaRPr lang="en-US" sz="1201" b="1" dirty="0">
              <a:solidFill>
                <a:prstClr val="black"/>
              </a:solidFill>
              <a:latin typeface="Corbel"/>
            </a:endParaRPr>
          </a:p>
        </p:txBody>
      </p:sp>
      <p:sp>
        <p:nvSpPr>
          <p:cNvPr id="12" name="Oval 11">
            <a:extLst>
              <a:ext uri="{FF2B5EF4-FFF2-40B4-BE49-F238E27FC236}">
                <a16:creationId xmlns:a16="http://schemas.microsoft.com/office/drawing/2014/main" id="{92820A05-87C6-91C4-8F91-175FF765C4AF}"/>
              </a:ext>
            </a:extLst>
          </p:cNvPr>
          <p:cNvSpPr/>
          <p:nvPr/>
        </p:nvSpPr>
        <p:spPr>
          <a:xfrm>
            <a:off x="4816015" y="1141770"/>
            <a:ext cx="1471182" cy="62594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User name</a:t>
            </a:r>
          </a:p>
        </p:txBody>
      </p:sp>
      <p:sp>
        <p:nvSpPr>
          <p:cNvPr id="13" name="Oval 12">
            <a:extLst>
              <a:ext uri="{FF2B5EF4-FFF2-40B4-BE49-F238E27FC236}">
                <a16:creationId xmlns:a16="http://schemas.microsoft.com/office/drawing/2014/main" id="{874E88C5-9898-F144-3AB9-AE6A82B58D4E}"/>
              </a:ext>
            </a:extLst>
          </p:cNvPr>
          <p:cNvSpPr/>
          <p:nvPr/>
        </p:nvSpPr>
        <p:spPr>
          <a:xfrm rot="583641">
            <a:off x="1476877" y="5163277"/>
            <a:ext cx="1217778" cy="47492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W_city</a:t>
            </a:r>
            <a:endParaRPr lang="en-US" sz="1201" b="1" dirty="0">
              <a:solidFill>
                <a:prstClr val="black"/>
              </a:solidFill>
              <a:latin typeface="Corbel"/>
            </a:endParaRPr>
          </a:p>
        </p:txBody>
      </p:sp>
      <p:sp>
        <p:nvSpPr>
          <p:cNvPr id="14" name="Oval 13">
            <a:extLst>
              <a:ext uri="{FF2B5EF4-FFF2-40B4-BE49-F238E27FC236}">
                <a16:creationId xmlns:a16="http://schemas.microsoft.com/office/drawing/2014/main" id="{A173B3C3-B368-EA4E-BC08-1992C308EE08}"/>
              </a:ext>
            </a:extLst>
          </p:cNvPr>
          <p:cNvSpPr/>
          <p:nvPr/>
        </p:nvSpPr>
        <p:spPr>
          <a:xfrm>
            <a:off x="8554214" y="1080488"/>
            <a:ext cx="1626043" cy="62594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Password</a:t>
            </a:r>
          </a:p>
        </p:txBody>
      </p:sp>
      <p:sp>
        <p:nvSpPr>
          <p:cNvPr id="15" name="Oval 14">
            <a:extLst>
              <a:ext uri="{FF2B5EF4-FFF2-40B4-BE49-F238E27FC236}">
                <a16:creationId xmlns:a16="http://schemas.microsoft.com/office/drawing/2014/main" id="{1EB7ABF6-88F3-392F-91AB-FFE797B19AE0}"/>
              </a:ext>
            </a:extLst>
          </p:cNvPr>
          <p:cNvSpPr/>
          <p:nvPr/>
        </p:nvSpPr>
        <p:spPr>
          <a:xfrm>
            <a:off x="9841135" y="4855343"/>
            <a:ext cx="1391269" cy="57616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U_fname</a:t>
            </a:r>
            <a:endParaRPr lang="en-US" sz="1201" b="1" dirty="0">
              <a:solidFill>
                <a:prstClr val="black"/>
              </a:solidFill>
              <a:latin typeface="Corbel"/>
            </a:endParaRPr>
          </a:p>
        </p:txBody>
      </p:sp>
      <p:sp>
        <p:nvSpPr>
          <p:cNvPr id="16" name="Oval 15">
            <a:extLst>
              <a:ext uri="{FF2B5EF4-FFF2-40B4-BE49-F238E27FC236}">
                <a16:creationId xmlns:a16="http://schemas.microsoft.com/office/drawing/2014/main" id="{3338C12B-1E67-7C51-34C6-8B16FEAC0767}"/>
              </a:ext>
            </a:extLst>
          </p:cNvPr>
          <p:cNvSpPr/>
          <p:nvPr/>
        </p:nvSpPr>
        <p:spPr>
          <a:xfrm rot="20962951">
            <a:off x="10426168" y="5670081"/>
            <a:ext cx="1304316" cy="48478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U_lname</a:t>
            </a:r>
            <a:endParaRPr lang="en-US" sz="1201" b="1" dirty="0">
              <a:solidFill>
                <a:prstClr val="black"/>
              </a:solidFill>
              <a:latin typeface="Corbel"/>
            </a:endParaRPr>
          </a:p>
        </p:txBody>
      </p:sp>
      <p:sp>
        <p:nvSpPr>
          <p:cNvPr id="17" name="Oval 16">
            <a:extLst>
              <a:ext uri="{FF2B5EF4-FFF2-40B4-BE49-F238E27FC236}">
                <a16:creationId xmlns:a16="http://schemas.microsoft.com/office/drawing/2014/main" id="{F067D886-E554-BED3-25EE-65FB44F99D3B}"/>
              </a:ext>
            </a:extLst>
          </p:cNvPr>
          <p:cNvSpPr/>
          <p:nvPr/>
        </p:nvSpPr>
        <p:spPr>
          <a:xfrm>
            <a:off x="11998838" y="5860480"/>
            <a:ext cx="1400011" cy="46782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U_mobile</a:t>
            </a:r>
            <a:endParaRPr lang="en-US" sz="1201" b="1" dirty="0">
              <a:solidFill>
                <a:prstClr val="black"/>
              </a:solidFill>
              <a:latin typeface="Corbel"/>
            </a:endParaRPr>
          </a:p>
        </p:txBody>
      </p:sp>
      <p:sp>
        <p:nvSpPr>
          <p:cNvPr id="18" name="Oval 17">
            <a:extLst>
              <a:ext uri="{FF2B5EF4-FFF2-40B4-BE49-F238E27FC236}">
                <a16:creationId xmlns:a16="http://schemas.microsoft.com/office/drawing/2014/main" id="{B655D6BC-126D-CB13-730F-D5C648236518}"/>
              </a:ext>
            </a:extLst>
          </p:cNvPr>
          <p:cNvSpPr/>
          <p:nvPr/>
        </p:nvSpPr>
        <p:spPr>
          <a:xfrm>
            <a:off x="9902416" y="4151150"/>
            <a:ext cx="1252557" cy="422409"/>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U_id</a:t>
            </a:r>
            <a:endParaRPr lang="en-US" sz="1201" b="1" dirty="0">
              <a:solidFill>
                <a:prstClr val="black"/>
              </a:solidFill>
              <a:latin typeface="Corbel"/>
            </a:endParaRPr>
          </a:p>
        </p:txBody>
      </p:sp>
      <p:sp>
        <p:nvSpPr>
          <p:cNvPr id="19" name="Oval 18">
            <a:extLst>
              <a:ext uri="{FF2B5EF4-FFF2-40B4-BE49-F238E27FC236}">
                <a16:creationId xmlns:a16="http://schemas.microsoft.com/office/drawing/2014/main" id="{0A4E527F-908F-A8A9-5EF4-72A4B4921A68}"/>
              </a:ext>
            </a:extLst>
          </p:cNvPr>
          <p:cNvSpPr/>
          <p:nvPr/>
        </p:nvSpPr>
        <p:spPr>
          <a:xfrm rot="240927">
            <a:off x="12003657" y="3787538"/>
            <a:ext cx="1388899" cy="59957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User_status</a:t>
            </a:r>
            <a:endParaRPr lang="en-US" sz="1201" b="1" dirty="0">
              <a:solidFill>
                <a:prstClr val="black"/>
              </a:solidFill>
              <a:latin typeface="Corbel"/>
            </a:endParaRPr>
          </a:p>
        </p:txBody>
      </p:sp>
      <p:sp>
        <p:nvSpPr>
          <p:cNvPr id="20" name="Oval 19">
            <a:extLst>
              <a:ext uri="{FF2B5EF4-FFF2-40B4-BE49-F238E27FC236}">
                <a16:creationId xmlns:a16="http://schemas.microsoft.com/office/drawing/2014/main" id="{B1CC4870-90E6-F1D8-766C-9E112F4E908B}"/>
              </a:ext>
            </a:extLst>
          </p:cNvPr>
          <p:cNvSpPr/>
          <p:nvPr/>
        </p:nvSpPr>
        <p:spPr>
          <a:xfrm>
            <a:off x="10882928" y="6289453"/>
            <a:ext cx="1485264" cy="48205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err="1">
                <a:solidFill>
                  <a:prstClr val="black"/>
                </a:solidFill>
                <a:latin typeface="Corbel"/>
              </a:rPr>
              <a:t>U_address</a:t>
            </a:r>
            <a:endParaRPr lang="en-US" sz="1201" b="1" dirty="0">
              <a:solidFill>
                <a:prstClr val="black"/>
              </a:solidFill>
              <a:latin typeface="Corbel"/>
            </a:endParaRPr>
          </a:p>
        </p:txBody>
      </p:sp>
      <p:sp>
        <p:nvSpPr>
          <p:cNvPr id="21" name="Oval 20">
            <a:extLst>
              <a:ext uri="{FF2B5EF4-FFF2-40B4-BE49-F238E27FC236}">
                <a16:creationId xmlns:a16="http://schemas.microsoft.com/office/drawing/2014/main" id="{6C3A0571-12CE-DA67-464B-1869E39B73DD}"/>
              </a:ext>
            </a:extLst>
          </p:cNvPr>
          <p:cNvSpPr/>
          <p:nvPr/>
        </p:nvSpPr>
        <p:spPr>
          <a:xfrm rot="21312366">
            <a:off x="11189579" y="3388013"/>
            <a:ext cx="1144354" cy="504076"/>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3265" tIns="46633" rIns="93265" bIns="46633" rtlCol="0" anchor="ctr"/>
          <a:lstStyle/>
          <a:p>
            <a:pPr algn="ctr" defTabSz="898277"/>
            <a:r>
              <a:rPr lang="en-US" sz="1201" b="1" dirty="0">
                <a:solidFill>
                  <a:prstClr val="black"/>
                </a:solidFill>
                <a:latin typeface="Corbel"/>
              </a:rPr>
              <a:t>case details</a:t>
            </a:r>
          </a:p>
        </p:txBody>
      </p:sp>
      <p:cxnSp>
        <p:nvCxnSpPr>
          <p:cNvPr id="22" name="Straight Connector 21">
            <a:extLst>
              <a:ext uri="{FF2B5EF4-FFF2-40B4-BE49-F238E27FC236}">
                <a16:creationId xmlns:a16="http://schemas.microsoft.com/office/drawing/2014/main" id="{FDB5F256-0D38-0AE9-68F3-B4E9CC1A429B}"/>
              </a:ext>
            </a:extLst>
          </p:cNvPr>
          <p:cNvCxnSpPr>
            <a:stCxn id="5" idx="0"/>
          </p:cNvCxnSpPr>
          <p:nvPr/>
        </p:nvCxnSpPr>
        <p:spPr>
          <a:xfrm rot="5400000" flipH="1" flipV="1">
            <a:off x="5467201" y="1164272"/>
            <a:ext cx="780803" cy="15937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66FAC9E-05BB-4551-7288-C996DC9D68D8}"/>
              </a:ext>
            </a:extLst>
          </p:cNvPr>
          <p:cNvCxnSpPr>
            <a:endCxn id="6" idx="0"/>
          </p:cNvCxnSpPr>
          <p:nvPr/>
        </p:nvCxnSpPr>
        <p:spPr>
          <a:xfrm>
            <a:off x="8186522" y="1570743"/>
            <a:ext cx="1595195" cy="4902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EDC9181-701B-E5B2-8EDA-EB874420A601}"/>
              </a:ext>
            </a:extLst>
          </p:cNvPr>
          <p:cNvCxnSpPr>
            <a:stCxn id="5" idx="1"/>
          </p:cNvCxnSpPr>
          <p:nvPr/>
        </p:nvCxnSpPr>
        <p:spPr>
          <a:xfrm rot="10800000" flipV="1">
            <a:off x="3222686" y="3094861"/>
            <a:ext cx="1040962" cy="17238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3CF049-4116-E295-CF71-782234A2377B}"/>
              </a:ext>
            </a:extLst>
          </p:cNvPr>
          <p:cNvCxnSpPr>
            <a:endCxn id="7" idx="1"/>
          </p:cNvCxnSpPr>
          <p:nvPr/>
        </p:nvCxnSpPr>
        <p:spPr>
          <a:xfrm>
            <a:off x="4387042" y="5308941"/>
            <a:ext cx="2328714" cy="9747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48D8BD-4856-F530-7C09-7D0A7672F489}"/>
              </a:ext>
            </a:extLst>
          </p:cNvPr>
          <p:cNvCxnSpPr>
            <a:stCxn id="7" idx="3"/>
          </p:cNvCxnSpPr>
          <p:nvPr/>
        </p:nvCxnSpPr>
        <p:spPr>
          <a:xfrm flipV="1">
            <a:off x="8522332" y="5324804"/>
            <a:ext cx="3174656" cy="958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694A64-336D-B9F4-7E51-E9370007904F}"/>
              </a:ext>
            </a:extLst>
          </p:cNvPr>
          <p:cNvCxnSpPr>
            <a:endCxn id="6" idx="3"/>
          </p:cNvCxnSpPr>
          <p:nvPr/>
        </p:nvCxnSpPr>
        <p:spPr>
          <a:xfrm rot="16200000" flipV="1">
            <a:off x="10088127" y="3227220"/>
            <a:ext cx="1961022" cy="1099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23B4A12-7F42-64E6-21F4-AAA6391C39D1}"/>
              </a:ext>
            </a:extLst>
          </p:cNvPr>
          <p:cNvCxnSpPr>
            <a:stCxn id="12" idx="6"/>
            <a:endCxn id="2" idx="1"/>
          </p:cNvCxnSpPr>
          <p:nvPr/>
        </p:nvCxnSpPr>
        <p:spPr>
          <a:xfrm flipV="1">
            <a:off x="6287197" y="1354341"/>
            <a:ext cx="367276" cy="100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4A45088-1D12-15FA-8D26-FE588E22AD5B}"/>
              </a:ext>
            </a:extLst>
          </p:cNvPr>
          <p:cNvCxnSpPr>
            <a:stCxn id="2" idx="3"/>
            <a:endCxn id="14" idx="2"/>
          </p:cNvCxnSpPr>
          <p:nvPr/>
        </p:nvCxnSpPr>
        <p:spPr>
          <a:xfrm>
            <a:off x="8203086" y="1354341"/>
            <a:ext cx="351128" cy="391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6B71D3A-E88D-0C46-9702-74462A6137AE}"/>
              </a:ext>
            </a:extLst>
          </p:cNvPr>
          <p:cNvCxnSpPr/>
          <p:nvPr/>
        </p:nvCxnSpPr>
        <p:spPr>
          <a:xfrm rot="16200000" flipH="1">
            <a:off x="2638241" y="4422620"/>
            <a:ext cx="686083" cy="1300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54CC9D1-5343-65C9-BCAB-0A3F03B94D12}"/>
              </a:ext>
            </a:extLst>
          </p:cNvPr>
          <p:cNvCxnSpPr>
            <a:stCxn id="9" idx="5"/>
            <a:endCxn id="3" idx="1"/>
          </p:cNvCxnSpPr>
          <p:nvPr/>
        </p:nvCxnSpPr>
        <p:spPr>
          <a:xfrm rot="16200000" flipH="1">
            <a:off x="2560544" y="4736808"/>
            <a:ext cx="292893" cy="4185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AC2F59-816C-F20C-EBE4-3E14A1CEF5CC}"/>
              </a:ext>
            </a:extLst>
          </p:cNvPr>
          <p:cNvCxnSpPr>
            <a:stCxn id="13" idx="6"/>
          </p:cNvCxnSpPr>
          <p:nvPr/>
        </p:nvCxnSpPr>
        <p:spPr>
          <a:xfrm flipV="1">
            <a:off x="2685901" y="5308942"/>
            <a:ext cx="352938" cy="1946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455689-4843-8844-77B0-BEBBF1D1FD63}"/>
              </a:ext>
            </a:extLst>
          </p:cNvPr>
          <p:cNvCxnSpPr>
            <a:stCxn id="10" idx="0"/>
          </p:cNvCxnSpPr>
          <p:nvPr/>
        </p:nvCxnSpPr>
        <p:spPr>
          <a:xfrm rot="5400000" flipH="1" flipV="1">
            <a:off x="3222684" y="5554070"/>
            <a:ext cx="490256" cy="1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3B442CC-00AB-7C72-550F-C146E8D60FF7}"/>
              </a:ext>
            </a:extLst>
          </p:cNvPr>
          <p:cNvCxnSpPr>
            <a:stCxn id="8" idx="4"/>
            <a:endCxn id="3" idx="0"/>
          </p:cNvCxnSpPr>
          <p:nvPr/>
        </p:nvCxnSpPr>
        <p:spPr>
          <a:xfrm rot="5400000">
            <a:off x="3861531" y="4354457"/>
            <a:ext cx="293280" cy="6351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7D33172-41E8-B276-CF46-F4CD13B79AD2}"/>
              </a:ext>
            </a:extLst>
          </p:cNvPr>
          <p:cNvCxnSpPr>
            <a:stCxn id="19" idx="4"/>
            <a:endCxn id="4" idx="0"/>
          </p:cNvCxnSpPr>
          <p:nvPr/>
        </p:nvCxnSpPr>
        <p:spPr>
          <a:xfrm rot="5400000">
            <a:off x="12340126" y="4440110"/>
            <a:ext cx="390727" cy="2832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9BB0B9-F2CC-D12F-4C58-A2C7E00E779C}"/>
              </a:ext>
            </a:extLst>
          </p:cNvPr>
          <p:cNvCxnSpPr>
            <a:stCxn id="21" idx="4"/>
          </p:cNvCxnSpPr>
          <p:nvPr/>
        </p:nvCxnSpPr>
        <p:spPr>
          <a:xfrm rot="16200000" flipH="1">
            <a:off x="11451313" y="4222712"/>
            <a:ext cx="866197" cy="2031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494DB1C-3A66-EA40-605A-CA245548053E}"/>
              </a:ext>
            </a:extLst>
          </p:cNvPr>
          <p:cNvCxnSpPr>
            <a:stCxn id="18" idx="6"/>
          </p:cNvCxnSpPr>
          <p:nvPr/>
        </p:nvCxnSpPr>
        <p:spPr>
          <a:xfrm>
            <a:off x="11154973" y="4362354"/>
            <a:ext cx="463338" cy="517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1C4338-E7BA-D933-75CD-0FA914621454}"/>
              </a:ext>
            </a:extLst>
          </p:cNvPr>
          <p:cNvCxnSpPr>
            <a:stCxn id="15" idx="6"/>
            <a:endCxn id="4" idx="1"/>
          </p:cNvCxnSpPr>
          <p:nvPr/>
        </p:nvCxnSpPr>
        <p:spPr>
          <a:xfrm flipV="1">
            <a:off x="11232405" y="5050953"/>
            <a:ext cx="387153" cy="92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DF0844-B05B-D067-114F-9DFDD23E2194}"/>
              </a:ext>
            </a:extLst>
          </p:cNvPr>
          <p:cNvCxnSpPr>
            <a:stCxn id="16" idx="6"/>
          </p:cNvCxnSpPr>
          <p:nvPr/>
        </p:nvCxnSpPr>
        <p:spPr>
          <a:xfrm flipV="1">
            <a:off x="11719319" y="5308942"/>
            <a:ext cx="327966" cy="4833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F492CF2-6B82-F6A1-C0AC-A983E24E4DF3}"/>
              </a:ext>
            </a:extLst>
          </p:cNvPr>
          <p:cNvCxnSpPr>
            <a:stCxn id="20" idx="0"/>
          </p:cNvCxnSpPr>
          <p:nvPr/>
        </p:nvCxnSpPr>
        <p:spPr>
          <a:xfrm rot="5400000" flipH="1" flipV="1">
            <a:off x="11468730" y="5527053"/>
            <a:ext cx="919229" cy="6055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649504-B6B7-3018-5DC7-FDB4E8D19CB6}"/>
              </a:ext>
            </a:extLst>
          </p:cNvPr>
          <p:cNvCxnSpPr>
            <a:stCxn id="17" idx="0"/>
          </p:cNvCxnSpPr>
          <p:nvPr/>
        </p:nvCxnSpPr>
        <p:spPr>
          <a:xfrm rot="16200000" flipV="1">
            <a:off x="12373064" y="5534699"/>
            <a:ext cx="551537" cy="100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3E2BD6-53C3-43D5-77A9-2F55FED39331}"/>
              </a:ext>
            </a:extLst>
          </p:cNvPr>
          <p:cNvSpPr txBox="1"/>
          <p:nvPr/>
        </p:nvSpPr>
        <p:spPr>
          <a:xfrm>
            <a:off x="2497706" y="306344"/>
            <a:ext cx="6802296" cy="523220"/>
          </a:xfrm>
          <a:prstGeom prst="rect">
            <a:avLst/>
          </a:prstGeom>
          <a:noFill/>
        </p:spPr>
        <p:txBody>
          <a:bodyPr wrap="square" rtlCol="0">
            <a:spAutoFit/>
          </a:bodyPr>
          <a:lstStyle/>
          <a:p>
            <a:pPr defTabSz="898277"/>
            <a:r>
              <a:rPr lang="en-IN" sz="2800" b="1" i="1" u="sng" dirty="0">
                <a:solidFill>
                  <a:prstClr val="black"/>
                </a:solidFill>
                <a:effectLst>
                  <a:outerShdw blurRad="38100" dist="38100" dir="2700000" algn="tl">
                    <a:srgbClr val="000000">
                      <a:alpha val="43137"/>
                    </a:srgbClr>
                  </a:outerShdw>
                </a:effectLst>
                <a:latin typeface="Corbel"/>
              </a:rPr>
              <a:t>ENTITY RELATIONSHIP DIAGRAM</a:t>
            </a:r>
            <a:endParaRPr lang="en-US" sz="2800" b="1" i="1" u="sng" dirty="0">
              <a:solidFill>
                <a:prstClr val="black"/>
              </a:solidFill>
              <a:effectLst>
                <a:outerShdw blurRad="38100" dist="38100" dir="2700000" algn="tl">
                  <a:srgbClr val="000000">
                    <a:alpha val="43137"/>
                  </a:srgbClr>
                </a:outerShdw>
              </a:effectLst>
              <a:latin typeface="Corbel"/>
            </a:endParaRPr>
          </a:p>
        </p:txBody>
      </p:sp>
    </p:spTree>
    <p:extLst>
      <p:ext uri="{BB962C8B-B14F-4D97-AF65-F5344CB8AC3E}">
        <p14:creationId xmlns:p14="http://schemas.microsoft.com/office/powerpoint/2010/main" val="108372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815785" y="3573847"/>
            <a:ext cx="10806746" cy="2346767"/>
          </a:xfrm>
        </p:spPr>
        <p:txBody>
          <a:bodyPr>
            <a:normAutofit/>
          </a:bodyPr>
          <a:lstStyle/>
          <a:p>
            <a:pPr algn="ctr"/>
            <a:r>
              <a:rPr lang="en-IN" sz="5156" b="1" dirty="0">
                <a:latin typeface="Comic Sans MS" pitchFamily="66" charset="0"/>
              </a:rPr>
              <a:t>THANK YOU</a:t>
            </a:r>
            <a:endParaRPr lang="en-US" sz="5156" b="1" dirty="0">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3257D-7004-67A6-D9F8-AD530B53A1FE}"/>
              </a:ext>
            </a:extLst>
          </p:cNvPr>
          <p:cNvSpPr txBox="1"/>
          <p:nvPr/>
        </p:nvSpPr>
        <p:spPr>
          <a:xfrm>
            <a:off x="6201114" y="283932"/>
            <a:ext cx="2395393" cy="553100"/>
          </a:xfrm>
          <a:prstGeom prst="rect">
            <a:avLst/>
          </a:prstGeom>
          <a:noFill/>
        </p:spPr>
        <p:txBody>
          <a:bodyPr wrap="square" rtlCol="0">
            <a:spAutoFit/>
          </a:bodyPr>
          <a:lstStyle/>
          <a:p>
            <a:r>
              <a:rPr lang="en-US" sz="2994" b="1" i="1" u="sng" dirty="0">
                <a:effectLst>
                  <a:outerShdw blurRad="38100" dist="38100" dir="2700000" algn="tl">
                    <a:srgbClr val="000000">
                      <a:alpha val="43137"/>
                    </a:srgbClr>
                  </a:outerShdw>
                </a:effectLst>
              </a:rPr>
              <a:t>CONTENTS</a:t>
            </a:r>
            <a:endParaRPr lang="en-IN" sz="2994" b="1" i="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D08B5C6-1C55-5B78-7130-6C3386677B41}"/>
              </a:ext>
            </a:extLst>
          </p:cNvPr>
          <p:cNvSpPr txBox="1"/>
          <p:nvPr/>
        </p:nvSpPr>
        <p:spPr>
          <a:xfrm>
            <a:off x="1890564" y="1301481"/>
            <a:ext cx="11197304" cy="5620769"/>
          </a:xfrm>
          <a:prstGeom prst="rect">
            <a:avLst/>
          </a:prstGeom>
          <a:noFill/>
        </p:spPr>
        <p:txBody>
          <a:bodyPr wrap="square" rtlCol="0">
            <a:spAutoFit/>
          </a:bodyPr>
          <a:lstStyle/>
          <a:p>
            <a:pPr marL="285156" indent="-285156">
              <a:buClr>
                <a:schemeClr val="accent1"/>
              </a:buClr>
              <a:buFont typeface="Arial" panose="020B0604020202020204" pitchFamily="34" charset="0"/>
              <a:buChar char="•"/>
            </a:pPr>
            <a:r>
              <a:rPr lang="en-US" sz="1996" dirty="0"/>
              <a:t>Introduction</a:t>
            </a:r>
          </a:p>
          <a:p>
            <a:pPr marL="285156" indent="-285156">
              <a:buClr>
                <a:schemeClr val="accent1"/>
              </a:buClr>
              <a:buFont typeface="Arial" panose="020B0604020202020204" pitchFamily="34" charset="0"/>
              <a:buChar char="•"/>
            </a:pPr>
            <a:r>
              <a:rPr lang="en-US" sz="1996" dirty="0"/>
              <a:t>Abstraction</a:t>
            </a:r>
          </a:p>
          <a:p>
            <a:pPr marL="285156" indent="-285156">
              <a:buClr>
                <a:schemeClr val="accent1"/>
              </a:buClr>
              <a:buFont typeface="Arial" panose="020B0604020202020204" pitchFamily="34" charset="0"/>
              <a:buChar char="•"/>
            </a:pPr>
            <a:r>
              <a:rPr lang="en-US" sz="1996" dirty="0"/>
              <a:t>Literature Survey</a:t>
            </a:r>
          </a:p>
          <a:p>
            <a:pPr marL="665363" lvl="1" indent="-285156">
              <a:buClr>
                <a:schemeClr val="accent1"/>
              </a:buClr>
              <a:buFont typeface="Wingdings" panose="05000000000000000000" pitchFamily="2" charset="2"/>
              <a:buChar char="Ø"/>
            </a:pPr>
            <a:r>
              <a:rPr lang="en-US" sz="1996" dirty="0"/>
              <a:t>Existing System</a:t>
            </a:r>
          </a:p>
          <a:p>
            <a:pPr marL="1045571" lvl="2" indent="-285156">
              <a:buClr>
                <a:schemeClr val="accent1"/>
              </a:buClr>
              <a:buFont typeface="Wingdings" panose="05000000000000000000" pitchFamily="2" charset="2"/>
              <a:buChar char="ü"/>
            </a:pPr>
            <a:r>
              <a:rPr lang="en-US" sz="1996" dirty="0"/>
              <a:t>Disadvantages of Existing System</a:t>
            </a:r>
          </a:p>
          <a:p>
            <a:pPr marL="665363" lvl="1" indent="-285156">
              <a:buClr>
                <a:schemeClr val="accent1"/>
              </a:buClr>
              <a:buFont typeface="Wingdings" panose="05000000000000000000" pitchFamily="2" charset="2"/>
              <a:buChar char="Ø"/>
            </a:pPr>
            <a:r>
              <a:rPr lang="en-IN" sz="1996" dirty="0"/>
              <a:t>Proposed System</a:t>
            </a:r>
          </a:p>
          <a:p>
            <a:pPr marL="1045571" lvl="2" indent="-285156">
              <a:buClr>
                <a:schemeClr val="accent1"/>
              </a:buClr>
              <a:buFont typeface="Wingdings" panose="05000000000000000000" pitchFamily="2" charset="2"/>
              <a:buChar char="ü"/>
            </a:pPr>
            <a:r>
              <a:rPr lang="en-IN" sz="1996" dirty="0"/>
              <a:t>Advantages of Proposed System</a:t>
            </a:r>
          </a:p>
          <a:p>
            <a:pPr marL="285156" indent="-285156">
              <a:buClr>
                <a:schemeClr val="accent1"/>
              </a:buClr>
              <a:buFont typeface="Arial" panose="020B0604020202020204" pitchFamily="34" charset="0"/>
              <a:buChar char="•"/>
            </a:pPr>
            <a:r>
              <a:rPr lang="en-IN" sz="1996" dirty="0"/>
              <a:t>Modules</a:t>
            </a:r>
          </a:p>
          <a:p>
            <a:pPr marL="285156" indent="-285156">
              <a:buClr>
                <a:schemeClr val="accent1"/>
              </a:buClr>
              <a:buFont typeface="Arial" panose="020B0604020202020204" pitchFamily="34" charset="0"/>
              <a:buChar char="•"/>
            </a:pPr>
            <a:r>
              <a:rPr lang="en-IN" sz="1996" dirty="0"/>
              <a:t>Schema Diagram</a:t>
            </a:r>
          </a:p>
          <a:p>
            <a:pPr marL="285156" indent="-285156">
              <a:buClr>
                <a:schemeClr val="accent1"/>
              </a:buClr>
              <a:buFont typeface="Arial" panose="020B0604020202020204" pitchFamily="34" charset="0"/>
              <a:buChar char="•"/>
            </a:pPr>
            <a:r>
              <a:rPr lang="en-IN" sz="1996" dirty="0"/>
              <a:t>Data Flow Diagram</a:t>
            </a:r>
          </a:p>
          <a:p>
            <a:pPr marL="285156" indent="-285156">
              <a:buClr>
                <a:schemeClr val="accent1"/>
              </a:buClr>
              <a:buFont typeface="Arial" panose="020B0604020202020204" pitchFamily="34" charset="0"/>
              <a:buChar char="•"/>
            </a:pPr>
            <a:r>
              <a:rPr lang="en-IN" sz="1996" dirty="0"/>
              <a:t>Entity Relationship Diagram</a:t>
            </a:r>
          </a:p>
          <a:p>
            <a:pPr marL="285156" indent="-285156">
              <a:buClr>
                <a:schemeClr val="accent1"/>
              </a:buClr>
              <a:buFont typeface="Arial" panose="020B0604020202020204" pitchFamily="34" charset="0"/>
              <a:buChar char="•"/>
            </a:pPr>
            <a:r>
              <a:rPr lang="en-IN" sz="1996" dirty="0"/>
              <a:t>Use-Case Diagram</a:t>
            </a:r>
          </a:p>
          <a:p>
            <a:pPr marL="285156" indent="-285156">
              <a:buClr>
                <a:schemeClr val="accent1"/>
              </a:buClr>
              <a:buFont typeface="Arial" panose="020B0604020202020204" pitchFamily="34" charset="0"/>
              <a:buChar char="•"/>
            </a:pPr>
            <a:r>
              <a:rPr lang="en-IN" sz="1996" dirty="0"/>
              <a:t>Flow Diagram of each Module</a:t>
            </a:r>
          </a:p>
          <a:p>
            <a:pPr marL="285156" indent="-285156">
              <a:buClr>
                <a:schemeClr val="accent1"/>
              </a:buClr>
              <a:buFont typeface="Arial" panose="020B0604020202020204" pitchFamily="34" charset="0"/>
              <a:buChar char="•"/>
            </a:pPr>
            <a:r>
              <a:rPr lang="en-IN" sz="1996" dirty="0"/>
              <a:t>Class Diagram</a:t>
            </a:r>
          </a:p>
          <a:p>
            <a:pPr marL="285156" indent="-285156">
              <a:buClr>
                <a:schemeClr val="accent1"/>
              </a:buClr>
              <a:buFont typeface="Arial" panose="020B0604020202020204" pitchFamily="34" charset="0"/>
              <a:buChar char="•"/>
            </a:pPr>
            <a:r>
              <a:rPr lang="en-IN" sz="1996" dirty="0"/>
              <a:t>Activity Diagram</a:t>
            </a:r>
          </a:p>
          <a:p>
            <a:pPr marL="285156" indent="-285156">
              <a:buClr>
                <a:schemeClr val="accent1"/>
              </a:buClr>
              <a:buFont typeface="Arial" panose="020B0604020202020204" pitchFamily="34" charset="0"/>
              <a:buChar char="•"/>
            </a:pPr>
            <a:r>
              <a:rPr lang="en-IN" sz="1996" dirty="0"/>
              <a:t>Sequence Diagram</a:t>
            </a:r>
          </a:p>
          <a:p>
            <a:pPr marL="285156" indent="-285156">
              <a:buClr>
                <a:schemeClr val="accent1"/>
              </a:buClr>
              <a:buFont typeface="Arial" panose="020B0604020202020204" pitchFamily="34" charset="0"/>
              <a:buChar char="•"/>
            </a:pPr>
            <a:r>
              <a:rPr lang="en-IN" sz="1996" dirty="0"/>
              <a:t>Screenshots</a:t>
            </a:r>
          </a:p>
          <a:p>
            <a:pPr marL="285156" indent="-285156">
              <a:buClr>
                <a:schemeClr val="accent1"/>
              </a:buClr>
              <a:buFont typeface="Arial" panose="020B0604020202020204" pitchFamily="34" charset="0"/>
              <a:buChar char="•"/>
            </a:pPr>
            <a:r>
              <a:rPr lang="en-IN" sz="1996" dirty="0"/>
              <a:t>Conclusion</a:t>
            </a:r>
          </a:p>
        </p:txBody>
      </p:sp>
    </p:spTree>
    <p:extLst>
      <p:ext uri="{BB962C8B-B14F-4D97-AF65-F5344CB8AC3E}">
        <p14:creationId xmlns:p14="http://schemas.microsoft.com/office/powerpoint/2010/main" val="305525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225" y="1216041"/>
            <a:ext cx="10844307" cy="864409"/>
          </a:xfrm>
        </p:spPr>
        <p:txBody>
          <a:bodyPr>
            <a:normAutofit fontScale="90000"/>
          </a:bodyPr>
          <a:lstStyle/>
          <a:p>
            <a:pPr algn="l"/>
            <a:br>
              <a:rPr lang="en-IN" b="1" u="sng" dirty="0"/>
            </a:br>
            <a:br>
              <a:rPr lang="en-IN" b="1" u="sng" dirty="0"/>
            </a:br>
            <a:br>
              <a:rPr lang="en-IN" b="1" u="sng" dirty="0"/>
            </a:br>
            <a:br>
              <a:rPr lang="en-IN" b="1" u="sng" dirty="0"/>
            </a:br>
            <a:br>
              <a:rPr lang="en-IN" b="1" u="sng" dirty="0"/>
            </a:br>
            <a:r>
              <a:rPr lang="en-IN" b="1" dirty="0"/>
              <a:t>		</a:t>
            </a:r>
            <a:r>
              <a:rPr lang="en-IN" sz="3100" b="1" i="1" u="sng" dirty="0">
                <a:effectLst>
                  <a:outerShdw blurRad="38100" dist="38100" dir="2700000" algn="tl">
                    <a:srgbClr val="000000">
                      <a:alpha val="43137"/>
                    </a:srgbClr>
                  </a:outerShdw>
                </a:effectLst>
              </a:rPr>
              <a:t>INTRODUCTION:</a:t>
            </a:r>
            <a:br>
              <a:rPr lang="en-IN" sz="3077" b="1" i="1" u="sng" dirty="0">
                <a:effectLst>
                  <a:outerShdw blurRad="38100" dist="38100" dir="2700000" algn="tl">
                    <a:srgbClr val="000000">
                      <a:alpha val="43137"/>
                    </a:srgbClr>
                  </a:outerShdw>
                </a:effectLst>
              </a:rPr>
            </a:br>
            <a:br>
              <a:rPr lang="en-IN" b="1" i="1" u="sng" dirty="0">
                <a:effectLst>
                  <a:outerShdw blurRad="38100" dist="38100" dir="2700000" algn="tl">
                    <a:srgbClr val="000000">
                      <a:alpha val="43137"/>
                    </a:srgbClr>
                  </a:outerShdw>
                </a:effectLst>
              </a:rPr>
            </a:br>
            <a:br>
              <a:rPr lang="en-IN" b="1" u="sng" dirty="0"/>
            </a:br>
            <a:br>
              <a:rPr lang="en-IN" b="1" u="sng" dirty="0"/>
            </a:br>
            <a:r>
              <a:rPr lang="en-IN" dirty="0"/>
              <a:t> </a:t>
            </a:r>
            <a:br>
              <a:rPr lang="en-US" dirty="0"/>
            </a:br>
            <a:endParaRPr lang="en-US" dirty="0"/>
          </a:p>
        </p:txBody>
      </p:sp>
      <p:sp>
        <p:nvSpPr>
          <p:cNvPr id="3" name="Content Placeholder 2"/>
          <p:cNvSpPr>
            <a:spLocks noGrp="1"/>
          </p:cNvSpPr>
          <p:nvPr>
            <p:ph idx="1"/>
          </p:nvPr>
        </p:nvSpPr>
        <p:spPr>
          <a:xfrm>
            <a:off x="1991007" y="2098492"/>
            <a:ext cx="11031926" cy="2019967"/>
          </a:xfrm>
        </p:spPr>
        <p:txBody>
          <a:bodyPr>
            <a:normAutofit/>
          </a:bodyPr>
          <a:lstStyle/>
          <a:p>
            <a:pPr>
              <a:buNone/>
            </a:pPr>
            <a:r>
              <a:rPr lang="en-IN" sz="2400" dirty="0"/>
              <a:t>         This project entitles as “</a:t>
            </a:r>
            <a:r>
              <a:rPr lang="en-IN" sz="2400" b="1" dirty="0"/>
              <a:t>Women’s Welfare</a:t>
            </a:r>
            <a:r>
              <a:rPr lang="en-IN" sz="2400" dirty="0"/>
              <a:t>” is developed to automate the existing    system. Where we can focus on creating a </a:t>
            </a:r>
            <a:r>
              <a:rPr lang="en-IN" sz="2400" dirty="0" err="1"/>
              <a:t>digital,effective</a:t>
            </a:r>
            <a:r>
              <a:rPr lang="en-IN" sz="2400" dirty="0"/>
              <a:t> and fast all in one system platform to make women’s feel safe and up to date in today’s fast-growing world.</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A86C9A-3FF5-426F-BFC9-32484E0A3EC3}"/>
              </a:ext>
            </a:extLst>
          </p:cNvPr>
          <p:cNvSpPr txBox="1"/>
          <p:nvPr/>
        </p:nvSpPr>
        <p:spPr>
          <a:xfrm>
            <a:off x="2322612" y="251644"/>
            <a:ext cx="3600400" cy="523220"/>
          </a:xfrm>
          <a:prstGeom prst="rect">
            <a:avLst/>
          </a:prstGeom>
          <a:noFill/>
        </p:spPr>
        <p:txBody>
          <a:bodyPr wrap="square" rtlCol="0">
            <a:spAutoFit/>
          </a:bodyPr>
          <a:lstStyle/>
          <a:p>
            <a:r>
              <a:rPr lang="en-US" sz="2800" b="1" i="1" u="sng" dirty="0">
                <a:effectLst>
                  <a:outerShdw blurRad="38100" dist="38100" dir="2700000" algn="tl">
                    <a:srgbClr val="000000">
                      <a:alpha val="43137"/>
                    </a:srgbClr>
                  </a:outerShdw>
                </a:effectLst>
              </a:rPr>
              <a:t>ABSTRACTION</a:t>
            </a:r>
            <a:endParaRPr lang="en-IN" sz="2800" b="1" i="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A7C6CC2-2136-99AC-5F05-74691A79CFF0}"/>
              </a:ext>
            </a:extLst>
          </p:cNvPr>
          <p:cNvSpPr txBox="1"/>
          <p:nvPr/>
        </p:nvSpPr>
        <p:spPr>
          <a:xfrm>
            <a:off x="1962572" y="1115740"/>
            <a:ext cx="11809312" cy="6278642"/>
          </a:xfrm>
          <a:prstGeom prst="rect">
            <a:avLst/>
          </a:prstGeom>
          <a:noFill/>
        </p:spPr>
        <p:txBody>
          <a:bodyPr wrap="square" rtlCol="0">
            <a:spAutoFit/>
          </a:bodyPr>
          <a:lstStyle/>
          <a:p>
            <a:pPr marL="800100" lvl="1" indent="-342900">
              <a:buFont typeface="Arial" panose="020B0604020202020204" pitchFamily="34" charset="0"/>
              <a:buChar char="•"/>
            </a:pPr>
            <a:r>
              <a:rPr lang="en-US" sz="2400" dirty="0"/>
              <a:t>This project aims to build a dynamic web application for the end user’s in this project there are three modules (In Future we can implement more modules) </a:t>
            </a:r>
          </a:p>
          <a:p>
            <a:pPr marL="800100" lvl="1" indent="-342900">
              <a:buFont typeface="Arial" panose="020B0604020202020204" pitchFamily="34" charset="0"/>
              <a:buChar char="•"/>
            </a:pPr>
            <a:r>
              <a:rPr lang="en-US" sz="2400" dirty="0"/>
              <a:t>Those are :</a:t>
            </a:r>
          </a:p>
          <a:p>
            <a:pPr>
              <a:buNone/>
            </a:pPr>
            <a:r>
              <a:rPr lang="en-US" sz="2400" dirty="0"/>
              <a:t>       	          1.Admin</a:t>
            </a:r>
          </a:p>
          <a:p>
            <a:pPr>
              <a:buNone/>
            </a:pPr>
            <a:r>
              <a:rPr lang="en-US" sz="2400" dirty="0"/>
              <a:t>       	          2.Women Welfare Association</a:t>
            </a:r>
          </a:p>
          <a:p>
            <a:pPr>
              <a:buNone/>
            </a:pPr>
            <a:r>
              <a:rPr lang="en-US" sz="2400" dirty="0"/>
              <a:t>       	          3.Users(Victims) </a:t>
            </a:r>
          </a:p>
          <a:p>
            <a:pPr marL="800100" lvl="1" indent="-342900">
              <a:spcBef>
                <a:spcPts val="0"/>
              </a:spcBef>
              <a:buFont typeface="Arial" panose="020B0604020202020204" pitchFamily="34" charset="0"/>
              <a:buChar char="•"/>
            </a:pPr>
            <a:r>
              <a:rPr lang="en-US" sz="2400" dirty="0"/>
              <a:t> </a:t>
            </a:r>
            <a:r>
              <a:rPr lang="en-IN" sz="2400" dirty="0"/>
              <a:t>Where Admin can have full access of your application and other user have limited access according to their role panel.</a:t>
            </a:r>
          </a:p>
          <a:p>
            <a:pPr marL="800100" lvl="1" indent="-342900">
              <a:spcBef>
                <a:spcPts val="0"/>
              </a:spcBef>
              <a:buFont typeface="Arial" panose="020B0604020202020204" pitchFamily="34" charset="0"/>
              <a:buChar char="•"/>
            </a:pPr>
            <a:r>
              <a:rPr lang="en-IN" sz="2400" dirty="0"/>
              <a:t>This project is developed and implemented in Java(JSP technology) as middleware.HTML </a:t>
            </a:r>
            <a:r>
              <a:rPr lang="en-IN" sz="2400" dirty="0" err="1"/>
              <a:t>file,CSS,Bootstrap</a:t>
            </a:r>
            <a:r>
              <a:rPr lang="en-IN" sz="2400" dirty="0"/>
              <a:t> as frontend for user interface and MySQL database as backend.</a:t>
            </a:r>
          </a:p>
          <a:p>
            <a:pPr marL="800100" lvl="1" indent="-342900">
              <a:spcBef>
                <a:spcPts val="0"/>
              </a:spcBef>
              <a:buFont typeface="Arial" panose="020B0604020202020204" pitchFamily="34" charset="0"/>
              <a:buChar char="•"/>
            </a:pPr>
            <a:r>
              <a:rPr lang="en-IN" sz="2400" dirty="0"/>
              <a:t>To develop our project we are using micro media </a:t>
            </a:r>
            <a:r>
              <a:rPr lang="en-IN" sz="2400" dirty="0" err="1"/>
              <a:t>Dreamviewer</a:t>
            </a:r>
            <a:r>
              <a:rPr lang="en-IN" sz="2400" dirty="0"/>
              <a:t> IDE(Integrated </a:t>
            </a:r>
            <a:r>
              <a:rPr lang="en-IN" sz="2400" dirty="0" err="1"/>
              <a:t>Developnemt</a:t>
            </a:r>
            <a:r>
              <a:rPr lang="en-IN" sz="2400" dirty="0"/>
              <a:t> Environment) using which we can code and design in one place or platform.</a:t>
            </a:r>
          </a:p>
          <a:p>
            <a:pPr marL="800100" lvl="1" indent="-342900">
              <a:spcBef>
                <a:spcPts val="0"/>
              </a:spcBef>
              <a:buFont typeface="Arial" panose="020B0604020202020204" pitchFamily="34" charset="0"/>
              <a:buChar char="•"/>
            </a:pPr>
            <a:r>
              <a:rPr lang="en-IN" sz="2400" dirty="0"/>
              <a:t>We are using Apache Tomcat Server to execute JSP program and Wamp server to work with MySQL database.</a:t>
            </a:r>
          </a:p>
          <a:p>
            <a:endParaRPr lang="en-IN" dirty="0"/>
          </a:p>
        </p:txBody>
      </p:sp>
    </p:spTree>
    <p:extLst>
      <p:ext uri="{BB962C8B-B14F-4D97-AF65-F5344CB8AC3E}">
        <p14:creationId xmlns:p14="http://schemas.microsoft.com/office/powerpoint/2010/main" val="101392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03" y="1227078"/>
            <a:ext cx="10806746" cy="1137819"/>
          </a:xfrm>
        </p:spPr>
        <p:txBody>
          <a:bodyPr>
            <a:normAutofit/>
          </a:bodyPr>
          <a:lstStyle/>
          <a:p>
            <a:pPr algn="l"/>
            <a:r>
              <a:rPr lang="en-IN" sz="3077" i="1" dirty="0"/>
              <a:t>            </a:t>
            </a:r>
            <a:r>
              <a:rPr lang="en-IN" sz="2800" b="1" i="1" u="sng" dirty="0">
                <a:effectLst>
                  <a:outerShdw blurRad="38100" dist="38100" dir="2700000" algn="tl">
                    <a:srgbClr val="000000">
                      <a:alpha val="43137"/>
                    </a:srgbClr>
                  </a:outerShdw>
                </a:effectLst>
              </a:rPr>
              <a:t>LITERATURE SURVEY</a:t>
            </a:r>
            <a:br>
              <a:rPr lang="en-US" sz="2328" b="1" dirty="0">
                <a:effectLst>
                  <a:outerShdw blurRad="38100" dist="38100" dir="2700000" algn="tl">
                    <a:srgbClr val="000000">
                      <a:alpha val="43137"/>
                    </a:srgbClr>
                  </a:outerShdw>
                </a:effectLst>
              </a:rPr>
            </a:br>
            <a:r>
              <a:rPr lang="en-IN" sz="2800" b="1" i="1" dirty="0">
                <a:effectLst>
                  <a:outerShdw blurRad="38100" dist="38100" dir="2700000" algn="tl">
                    <a:srgbClr val="000000">
                      <a:alpha val="43137"/>
                    </a:srgbClr>
                  </a:outerShdw>
                </a:effectLst>
              </a:rPr>
              <a:t>               </a:t>
            </a:r>
            <a:r>
              <a:rPr lang="en-IN" sz="2800" b="1" i="1" u="sng" dirty="0">
                <a:effectLst>
                  <a:outerShdw blurRad="38100" dist="38100" dir="2700000" algn="tl">
                    <a:srgbClr val="000000">
                      <a:alpha val="43137"/>
                    </a:srgbClr>
                  </a:outerShdw>
                </a:effectLst>
              </a:rPr>
              <a:t>EXISTING SYSTEM</a:t>
            </a:r>
            <a:r>
              <a:rPr lang="en-IN" sz="2800" i="1" dirty="0">
                <a:effectLst>
                  <a:outerShdw blurRad="38100" dist="38100" dir="2700000" algn="tl">
                    <a:srgbClr val="000000">
                      <a:alpha val="43137"/>
                    </a:srgbClr>
                  </a:outerShdw>
                </a:effectLst>
              </a:rPr>
              <a:t>:</a:t>
            </a:r>
            <a:endParaRPr lang="en-US" sz="28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677258" y="2336135"/>
            <a:ext cx="9867097" cy="3148771"/>
          </a:xfrm>
        </p:spPr>
        <p:txBody>
          <a:bodyPr/>
          <a:lstStyle/>
          <a:p>
            <a:pPr marL="326563" lvl="6" indent="-326563"/>
            <a:r>
              <a:rPr lang="en-IN" sz="2400" dirty="0"/>
              <a:t>Now day women are facing many problems like Physical harassment, rape, insecurity, acid attack, molestation, domestic violence. And we have observed that majority of women’s do not file complaints against the crime because of various reasons and they feel ashamed about the incident.</a:t>
            </a:r>
            <a:endParaRPr lang="en-US" sz="24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467667"/>
            <a:ext cx="10806746" cy="1008113"/>
          </a:xfrm>
        </p:spPr>
        <p:txBody>
          <a:bodyPr>
            <a:normAutofit fontScale="90000"/>
          </a:bodyPr>
          <a:lstStyle/>
          <a:p>
            <a:pPr algn="l"/>
            <a:br>
              <a:rPr lang="en-IN" b="1" dirty="0"/>
            </a:br>
            <a:r>
              <a:rPr lang="en-IN" b="1" dirty="0"/>
              <a:t>         </a:t>
            </a:r>
            <a:r>
              <a:rPr lang="en-IN" sz="3100" b="1" u="sng" dirty="0"/>
              <a:t>DISADVANTAGES</a:t>
            </a:r>
            <a:r>
              <a:rPr lang="en-IN" sz="3100" b="1" dirty="0"/>
              <a:t>:</a:t>
            </a:r>
            <a:br>
              <a:rPr lang="en-US" sz="2578" b="1" dirty="0"/>
            </a:br>
            <a:endParaRPr lang="en-US" sz="2578" b="1" dirty="0"/>
          </a:p>
        </p:txBody>
      </p:sp>
      <p:sp>
        <p:nvSpPr>
          <p:cNvPr id="3" name="Content Placeholder 2"/>
          <p:cNvSpPr>
            <a:spLocks noGrp="1"/>
          </p:cNvSpPr>
          <p:nvPr>
            <p:ph idx="1"/>
          </p:nvPr>
        </p:nvSpPr>
        <p:spPr>
          <a:xfrm flipH="1">
            <a:off x="2347472" y="1475780"/>
            <a:ext cx="10106230" cy="4320479"/>
          </a:xfrm>
        </p:spPr>
        <p:txBody>
          <a:bodyPr>
            <a:normAutofit/>
          </a:bodyPr>
          <a:lstStyle/>
          <a:p>
            <a:pPr lvl="1"/>
            <a:r>
              <a:rPr lang="en-IN" sz="2400" dirty="0"/>
              <a:t>In home, streets, public transports and even offices women are not safe.</a:t>
            </a:r>
            <a:endParaRPr lang="en-US" sz="2400" dirty="0"/>
          </a:p>
          <a:p>
            <a:pPr lvl="1"/>
            <a:r>
              <a:rPr lang="en-IN" sz="2400" dirty="0"/>
              <a:t>In Critical situation women are not reached out to get helped.</a:t>
            </a:r>
            <a:endParaRPr lang="en-US" sz="2400" dirty="0"/>
          </a:p>
          <a:p>
            <a:pPr lvl="1"/>
            <a:r>
              <a:rPr lang="en-IN" sz="2400" dirty="0"/>
              <a:t>Majority of women’s do not file complaints against the crime because of various reasons and they feel ashamed about the incident.</a:t>
            </a:r>
            <a:endParaRPr lang="en-US" sz="2400" dirty="0"/>
          </a:p>
          <a:p>
            <a:pPr lvl="1"/>
            <a:r>
              <a:rPr lang="en-IN" sz="2400" dirty="0"/>
              <a:t>It takes lot of time take actions and file complaints.</a:t>
            </a:r>
            <a:endParaRPr lang="en-US" sz="2400" dirty="0"/>
          </a:p>
          <a:p>
            <a:pPr lvl="1"/>
            <a:r>
              <a:rPr lang="en-IN" sz="2400" dirty="0"/>
              <a:t>We have to do most of thing manually like explaining incident to family members, friends or in police stations</a:t>
            </a:r>
            <a:r>
              <a:rPr lang="en-IN" sz="2400" b="1" dirty="0"/>
              <a:t>.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1216038"/>
            <a:ext cx="10806746" cy="1219981"/>
          </a:xfrm>
        </p:spPr>
        <p:txBody>
          <a:bodyPr>
            <a:normAutofit fontScale="90000"/>
          </a:bodyPr>
          <a:lstStyle/>
          <a:p>
            <a:pPr algn="l"/>
            <a:br>
              <a:rPr lang="en-IN" b="1" dirty="0"/>
            </a:br>
            <a:br>
              <a:rPr lang="en-IN" b="1" dirty="0"/>
            </a:br>
            <a:br>
              <a:rPr lang="en-IN" b="1" dirty="0"/>
            </a:br>
            <a:br>
              <a:rPr lang="en-IN" b="1" dirty="0"/>
            </a:br>
            <a:br>
              <a:rPr lang="en-IN" b="1" dirty="0"/>
            </a:br>
            <a:r>
              <a:rPr lang="en-IN" b="1" dirty="0"/>
              <a:t> 		</a:t>
            </a:r>
            <a:r>
              <a:rPr lang="en-IN" sz="3100" b="1" i="1" u="sng" dirty="0">
                <a:effectLst>
                  <a:outerShdw blurRad="38100" dist="38100" dir="2700000" algn="tl">
                    <a:srgbClr val="000000">
                      <a:alpha val="43137"/>
                    </a:srgbClr>
                  </a:outerShdw>
                </a:effectLst>
              </a:rPr>
              <a:t>PROPOSED SYSTEM: </a:t>
            </a:r>
            <a:br>
              <a:rPr lang="en-IN" sz="3100" b="1" i="1" u="sng" dirty="0">
                <a:effectLst>
                  <a:outerShdw blurRad="38100" dist="38100" dir="2700000" algn="tl">
                    <a:srgbClr val="000000">
                      <a:alpha val="43137"/>
                    </a:srgbClr>
                  </a:outerShdw>
                </a:effectLst>
              </a:rPr>
            </a:br>
            <a:br>
              <a:rPr lang="en-IN" sz="3100" b="1" i="1" u="sng" dirty="0">
                <a:effectLst>
                  <a:outerShdw blurRad="38100" dist="38100" dir="2700000" algn="tl">
                    <a:srgbClr val="000000">
                      <a:alpha val="43137"/>
                    </a:srgbClr>
                  </a:outerShdw>
                </a:effectLst>
              </a:rPr>
            </a:br>
            <a:br>
              <a:rPr lang="en-IN" b="1" dirty="0"/>
            </a:br>
            <a:r>
              <a:rPr lang="en-IN" sz="3410" dirty="0"/>
              <a:t> </a:t>
            </a:r>
            <a:br>
              <a:rPr lang="en-US" sz="3410" dirty="0"/>
            </a:br>
            <a:br>
              <a:rPr lang="en-US" dirty="0"/>
            </a:br>
            <a:endParaRPr lang="en-US" dirty="0"/>
          </a:p>
        </p:txBody>
      </p:sp>
      <p:sp>
        <p:nvSpPr>
          <p:cNvPr id="5" name="Content Placeholder 4"/>
          <p:cNvSpPr>
            <a:spLocks noGrp="1"/>
          </p:cNvSpPr>
          <p:nvPr>
            <p:ph idx="1"/>
          </p:nvPr>
        </p:nvSpPr>
        <p:spPr>
          <a:xfrm>
            <a:off x="2050419" y="2454955"/>
            <a:ext cx="10994254" cy="2405201"/>
          </a:xfrm>
        </p:spPr>
        <p:txBody>
          <a:bodyPr>
            <a:normAutofit/>
          </a:bodyPr>
          <a:lstStyle/>
          <a:p>
            <a:pPr lvl="1"/>
            <a:r>
              <a:rPr lang="en-US" sz="2400" dirty="0"/>
              <a:t>Proposed system is developed to overcome all the problems in existing system we came up with innovative idea called “Women’s Welfare” </a:t>
            </a:r>
            <a:r>
              <a:rPr lang="en-IN" sz="2400" dirty="0"/>
              <a:t>Where now on every woman has a digital friend to support and guide them in any situations like Physical harassment, insecurity, molestation, domestic violence they can rise compliant against it with proper evidence which will be verified by our women’s welfare team and they can get help as soon as possible etc</a:t>
            </a:r>
            <a:r>
              <a:rPr lang="en-IN" sz="2400" b="1" dirty="0"/>
              <a:t>.</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1216037"/>
            <a:ext cx="10806746" cy="793296"/>
          </a:xfrm>
        </p:spPr>
        <p:txBody>
          <a:bodyPr>
            <a:normAutofit fontScale="90000"/>
          </a:bodyPr>
          <a:lstStyle/>
          <a:p>
            <a:pPr algn="l"/>
            <a:br>
              <a:rPr lang="en-IN" b="1" dirty="0"/>
            </a:br>
            <a:br>
              <a:rPr lang="en-IN" b="1" dirty="0"/>
            </a:br>
            <a:br>
              <a:rPr lang="en-IN" b="1" dirty="0"/>
            </a:br>
            <a:br>
              <a:rPr lang="en-IN" b="1" dirty="0"/>
            </a:br>
            <a:br>
              <a:rPr lang="en-IN" b="1" dirty="0"/>
            </a:br>
            <a:br>
              <a:rPr lang="en-IN" b="1" dirty="0"/>
            </a:br>
            <a:br>
              <a:rPr lang="en-IN" b="1" dirty="0"/>
            </a:br>
            <a:r>
              <a:rPr lang="en-IN" b="1" dirty="0"/>
              <a:t>		</a:t>
            </a:r>
            <a:r>
              <a:rPr lang="en-IN" sz="2578" b="1" u="sng" dirty="0"/>
              <a:t>ADVANTAGES</a:t>
            </a:r>
            <a:br>
              <a:rPr lang="en-IN" b="1" u="sng" dirty="0"/>
            </a:br>
            <a:br>
              <a:rPr lang="en-IN" b="1" dirty="0"/>
            </a:br>
            <a:br>
              <a:rPr lang="en-IN" b="1" dirty="0"/>
            </a:br>
            <a:br>
              <a:rPr lang="en-IN" b="1" dirty="0"/>
            </a:br>
            <a:r>
              <a:rPr lang="en-IN" b="1" dirty="0"/>
              <a:t>  </a:t>
            </a:r>
            <a:br>
              <a:rPr lang="en-IN" b="1" dirty="0"/>
            </a:br>
            <a:br>
              <a:rPr lang="en-IN" b="1" dirty="0"/>
            </a:br>
            <a:br>
              <a:rPr lang="en-US" sz="2994" dirty="0"/>
            </a:br>
            <a:r>
              <a:rPr lang="en-IN" sz="2994" dirty="0"/>
              <a:t>.</a:t>
            </a:r>
            <a:br>
              <a:rPr lang="en-US" dirty="0"/>
            </a:br>
            <a:endParaRPr lang="en-US" dirty="0"/>
          </a:p>
        </p:txBody>
      </p:sp>
      <p:sp>
        <p:nvSpPr>
          <p:cNvPr id="3" name="Content Placeholder 2"/>
          <p:cNvSpPr>
            <a:spLocks noGrp="1"/>
          </p:cNvSpPr>
          <p:nvPr>
            <p:ph idx="1"/>
          </p:nvPr>
        </p:nvSpPr>
        <p:spPr>
          <a:xfrm>
            <a:off x="2406883" y="1979669"/>
            <a:ext cx="10225206" cy="3089361"/>
          </a:xfrm>
        </p:spPr>
        <p:txBody>
          <a:bodyPr>
            <a:noAutofit/>
          </a:bodyPr>
          <a:lstStyle/>
          <a:p>
            <a:pPr lvl="0">
              <a:buNone/>
            </a:pPr>
            <a:endParaRPr lang="en-IN" sz="2328" dirty="0"/>
          </a:p>
          <a:p>
            <a:pPr lvl="1"/>
            <a:r>
              <a:rPr lang="en-IN" sz="2328" dirty="0"/>
              <a:t>Take less time to process.</a:t>
            </a:r>
            <a:endParaRPr lang="en-US" sz="2328" dirty="0"/>
          </a:p>
          <a:p>
            <a:pPr lvl="1"/>
            <a:r>
              <a:rPr lang="en-IN" sz="2328" dirty="0"/>
              <a:t>Every woman has digital friend (Application) to assist and guide and also, they can make themselves up to date in fast growing world.</a:t>
            </a:r>
            <a:endParaRPr lang="en-US" sz="2328" dirty="0"/>
          </a:p>
          <a:p>
            <a:pPr lvl="1"/>
            <a:r>
              <a:rPr lang="en-IN" sz="2328" dirty="0"/>
              <a:t>We can upload evidence or related files directly from our panel </a:t>
            </a:r>
          </a:p>
          <a:p>
            <a:pPr lvl="1"/>
            <a:r>
              <a:rPr lang="en-IN" sz="2328" dirty="0"/>
              <a:t>Digital support and guidance.</a:t>
            </a:r>
            <a:endParaRPr lang="en-US" sz="2328" dirty="0"/>
          </a:p>
          <a:p>
            <a:pPr>
              <a:buNone/>
            </a:pPr>
            <a:endParaRPr lang="en-US" sz="216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785" y="1084850"/>
            <a:ext cx="10806746" cy="853369"/>
          </a:xfrm>
        </p:spPr>
        <p:txBody>
          <a:bodyPr>
            <a:normAutofit/>
          </a:bodyPr>
          <a:lstStyle/>
          <a:p>
            <a:pPr algn="l"/>
            <a:r>
              <a:rPr lang="en-IN" sz="2328" b="1" dirty="0"/>
              <a:t>		</a:t>
            </a:r>
            <a:r>
              <a:rPr lang="en-IN" sz="2328" b="1" u="sng" dirty="0"/>
              <a:t>MODULES</a:t>
            </a:r>
            <a:endParaRPr lang="en-US" sz="2328" b="1" u="sng" dirty="0"/>
          </a:p>
        </p:txBody>
      </p:sp>
      <p:sp>
        <p:nvSpPr>
          <p:cNvPr id="3" name="Content Placeholder 2"/>
          <p:cNvSpPr>
            <a:spLocks noGrp="1"/>
          </p:cNvSpPr>
          <p:nvPr>
            <p:ph idx="1"/>
          </p:nvPr>
        </p:nvSpPr>
        <p:spPr>
          <a:xfrm>
            <a:off x="1991007" y="1801436"/>
            <a:ext cx="10806746" cy="4158755"/>
          </a:xfrm>
        </p:spPr>
        <p:txBody>
          <a:bodyPr>
            <a:normAutofit/>
          </a:bodyPr>
          <a:lstStyle/>
          <a:p>
            <a:pPr>
              <a:buNone/>
            </a:pPr>
            <a:r>
              <a:rPr lang="en-IN" sz="2328" b="1" dirty="0"/>
              <a:t>		1 ) ADMIN:</a:t>
            </a:r>
          </a:p>
          <a:p>
            <a:pPr lvl="1"/>
            <a:r>
              <a:rPr lang="en-IN" sz="1913" dirty="0"/>
              <a:t>Admin can manage entire application.</a:t>
            </a:r>
          </a:p>
          <a:p>
            <a:pPr lvl="1"/>
            <a:r>
              <a:rPr lang="en-IN" sz="1913" dirty="0"/>
              <a:t>Admin can validate women’s welfare association.</a:t>
            </a:r>
          </a:p>
          <a:p>
            <a:pPr lvl="1"/>
            <a:r>
              <a:rPr lang="en-IN" sz="1913" dirty="0"/>
              <a:t>Admin can check all the users details.</a:t>
            </a:r>
          </a:p>
          <a:p>
            <a:pPr lvl="1"/>
            <a:r>
              <a:rPr lang="en-IN" sz="1913" dirty="0"/>
              <a:t>Admin can see the feedback regarding women’s welfare team &amp; work.</a:t>
            </a:r>
          </a:p>
          <a:p>
            <a:pPr lvl="1"/>
            <a:r>
              <a:rPr lang="en-IN" sz="1913" dirty="0"/>
              <a:t>Admin can manage all the profiles according to their feedback.</a:t>
            </a:r>
          </a:p>
          <a:p>
            <a:pPr lvl="1"/>
            <a:r>
              <a:rPr lang="en-IN" sz="1913" dirty="0"/>
              <a:t>Admin can also send notice to the users as well as Women’s welfare association team.</a:t>
            </a:r>
          </a:p>
          <a:p>
            <a:pPr lvl="1"/>
            <a:r>
              <a:rPr lang="en-IN" sz="1913" dirty="0"/>
              <a:t>Admin can also see user’s and victim’s reports.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549</TotalTime>
  <Words>1103</Words>
  <Application>Microsoft Office PowerPoint</Application>
  <PresentationFormat>Custom</PresentationFormat>
  <Paragraphs>163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Comic Sans MS</vt:lpstr>
      <vt:lpstr>Corbel</vt:lpstr>
      <vt:lpstr>Wingdings</vt:lpstr>
      <vt:lpstr>Parallax</vt:lpstr>
      <vt:lpstr> K.L.E     Basavaprabhu Kore College Of BCA ,Chikodi (B.K College Campus)</vt:lpstr>
      <vt:lpstr>PowerPoint Presentation</vt:lpstr>
      <vt:lpstr>       INTRODUCTION:      </vt:lpstr>
      <vt:lpstr>PowerPoint Presentation</vt:lpstr>
      <vt:lpstr>            LITERATURE SURVEY                EXISTING SYSTEM:</vt:lpstr>
      <vt:lpstr>          DISADVANTAGES: </vt:lpstr>
      <vt:lpstr>        PROPOSED SYSTEM:       </vt:lpstr>
      <vt:lpstr>         ADVANTAGES         . </vt:lpstr>
      <vt:lpstr>  MODULES</vt:lpstr>
      <vt:lpstr>  2) WOMEN’S WELFARE ASSOCIATION:</vt:lpstr>
      <vt:lpstr>  3) USER PANEL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 E’S COLLEGE OF BRACHELOR OF COMPUTER APPLICATION (B.K COLLEGE CAMPUS) CHIKODI-591201           A SYNOPSIS On “WOMEN’S WELFARE” UNDER THE GUIDANCE: Prof:Shrinath Pawar   SUBMITTED BY: 01.Abhishek Devarmani-M1911201 02.Hrithik Hosmani-M1911227</dc:title>
  <dc:creator>hrithik hosmani</dc:creator>
  <cp:lastModifiedBy>Abhishek Devarmani</cp:lastModifiedBy>
  <cp:revision>77</cp:revision>
  <dcterms:created xsi:type="dcterms:W3CDTF">2022-04-27T06:18:03Z</dcterms:created>
  <dcterms:modified xsi:type="dcterms:W3CDTF">2022-05-22T10:22:12Z</dcterms:modified>
</cp:coreProperties>
</file>