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A9B4-B172-44E4-A58F-65100FB498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C587-B0B7-4E09-A734-EAF72050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75" r="100000">
                        <a14:foregroundMark x1="57031" y1="61458" x2="28750" y2="59167"/>
                        <a14:foregroundMark x1="48438" y1="69583" x2="42344" y2="58542"/>
                        <a14:foregroundMark x1="54063" y1="65417" x2="54063" y2="65417"/>
                        <a14:foregroundMark x1="22969" y1="39167" x2="22969" y2="39167"/>
                        <a14:foregroundMark x1="20000" y1="37917" x2="20000" y2="37917"/>
                        <a14:foregroundMark x1="21406" y1="33750" x2="21406" y2="33750"/>
                        <a14:foregroundMark x1="17031" y1="37917" x2="17031" y2="37917"/>
                        <a14:foregroundMark x1="13906" y1="55625" x2="13906" y2="55625"/>
                        <a14:foregroundMark x1="85156" y1="25417" x2="85156" y2="25417"/>
                        <a14:foregroundMark x1="83125" y1="24167" x2="83125" y2="24167"/>
                        <a14:foregroundMark x1="90781" y1="70625" x2="90781" y2="70625"/>
                        <a14:backgroundMark x1="97813" y1="7917" x2="98125" y2="9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8039" y="523018"/>
            <a:ext cx="3810373" cy="2857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231746">
            <a:off x="1439794" y="1267821"/>
            <a:ext cx="3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© CENTURY MACHINERIES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7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27.05.2014\Pictures\SCAN CATALOGUE\Servo Auger Filler 2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9" b="93750" l="50590" r="94518">
                        <a14:foregroundMark x1="59056" y1="79615" x2="59056" y2="81346"/>
                        <a14:backgroundMark x1="57668" y1="78750" x2="60722" y2="81058"/>
                        <a14:backgroundMark x1="58779" y1="80577" x2="58779" y2="80577"/>
                        <a14:backgroundMark x1="58917" y1="81250" x2="58917" y2="81250"/>
                        <a14:backgroundMark x1="81541" y1="8365" x2="93060" y2="33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8" r="3757"/>
          <a:stretch/>
        </p:blipFill>
        <p:spPr bwMode="auto">
          <a:xfrm>
            <a:off x="1569260" y="-171450"/>
            <a:ext cx="30122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 rot="20231746">
            <a:off x="1211194" y="1505946"/>
            <a:ext cx="3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© CENTURY MACHINERIES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1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27.05.2014\Pictures\SCAN CATALOGUE\Servo Auger filler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100000" l="5544" r="899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541"/>
          <a:stretch/>
        </p:blipFill>
        <p:spPr bwMode="auto">
          <a:xfrm>
            <a:off x="1285876" y="-548640"/>
            <a:ext cx="3819524" cy="413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 rot="20231746">
            <a:off x="1392169" y="1239246"/>
            <a:ext cx="3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© CENTURY MACHINERIES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0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27.05.2014\Pictures\SCAN CATALOGUE\Linear Weigher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0" b="73085" l="9965" r="77712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38" t="27328" r="21333" b="27188"/>
          <a:stretch/>
        </p:blipFill>
        <p:spPr bwMode="auto">
          <a:xfrm>
            <a:off x="1595194" y="140163"/>
            <a:ext cx="2923410" cy="33372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 rot="20231746">
            <a:off x="1392169" y="1392754"/>
            <a:ext cx="3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© CENTURY MACHINERIES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2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106791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231746">
            <a:off x="1392169" y="1392754"/>
            <a:ext cx="3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© CENTURY MACHINERIES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9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86" y="73419"/>
            <a:ext cx="3383947" cy="3383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231746">
            <a:off x="1392169" y="1392754"/>
            <a:ext cx="3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© CENTURY MACHINERIES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2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18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dey</dc:creator>
  <cp:lastModifiedBy>abhishek dey</cp:lastModifiedBy>
  <cp:revision>3</cp:revision>
  <dcterms:created xsi:type="dcterms:W3CDTF">2018-08-21T11:04:52Z</dcterms:created>
  <dcterms:modified xsi:type="dcterms:W3CDTF">2018-08-21T17:36:24Z</dcterms:modified>
</cp:coreProperties>
</file>