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24206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F9A07-E675-44B0-B2B8-8E32895FD03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" y="1143000"/>
            <a:ext cx="6705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B1D1E-0EC8-4D8C-83BF-94A37417C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7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B1D1E-0EC8-4D8C-83BF-94A37417CB9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3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75" y="935302"/>
            <a:ext cx="931545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3001698"/>
            <a:ext cx="931545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0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492" y="304271"/>
            <a:ext cx="2678192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916" y="304271"/>
            <a:ext cx="7879318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1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47" y="1424782"/>
            <a:ext cx="10712768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447" y="3824553"/>
            <a:ext cx="10712768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5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916" y="1521354"/>
            <a:ext cx="5278755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929" y="1521354"/>
            <a:ext cx="5278755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304271"/>
            <a:ext cx="10712768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534" y="1400969"/>
            <a:ext cx="525449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34" y="2087563"/>
            <a:ext cx="5254496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929" y="1400969"/>
            <a:ext cx="528037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929" y="2087563"/>
            <a:ext cx="5280373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381000"/>
            <a:ext cx="4005966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73" y="822855"/>
            <a:ext cx="6287929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1714500"/>
            <a:ext cx="4005966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381000"/>
            <a:ext cx="4005966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373" y="822855"/>
            <a:ext cx="6287929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1714500"/>
            <a:ext cx="4005966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916" y="304271"/>
            <a:ext cx="10712768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916" y="1521354"/>
            <a:ext cx="10712768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916" y="5296959"/>
            <a:ext cx="279463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2BB6-A448-4F03-9209-950843F01BB3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324" y="5296959"/>
            <a:ext cx="419195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049" y="5296959"/>
            <a:ext cx="279463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618E-B9F4-4CDC-979F-73387C7E3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02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48B68A-65D6-CCC4-2F45-2A157B2F7CBC}"/>
              </a:ext>
            </a:extLst>
          </p:cNvPr>
          <p:cNvSpPr/>
          <p:nvPr/>
        </p:nvSpPr>
        <p:spPr>
          <a:xfrm>
            <a:off x="122540" y="101945"/>
            <a:ext cx="12175522" cy="5511113"/>
          </a:xfrm>
          <a:custGeom>
            <a:avLst/>
            <a:gdLst>
              <a:gd name="connsiteX0" fmla="*/ 0 w 12175522"/>
              <a:gd name="connsiteY0" fmla="*/ 4312820 h 5511113"/>
              <a:gd name="connsiteX1" fmla="*/ 1533427 w 12175522"/>
              <a:gd name="connsiteY1" fmla="*/ 4312820 h 5511113"/>
              <a:gd name="connsiteX2" fmla="*/ 1533427 w 12175522"/>
              <a:gd name="connsiteY2" fmla="*/ 5511113 h 5511113"/>
              <a:gd name="connsiteX3" fmla="*/ 0 w 12175522"/>
              <a:gd name="connsiteY3" fmla="*/ 5511113 h 5511113"/>
              <a:gd name="connsiteX4" fmla="*/ 0 w 12175522"/>
              <a:gd name="connsiteY4" fmla="*/ 3139790 h 5511113"/>
              <a:gd name="connsiteX5" fmla="*/ 1533427 w 12175522"/>
              <a:gd name="connsiteY5" fmla="*/ 3139790 h 5511113"/>
              <a:gd name="connsiteX6" fmla="*/ 1533427 w 12175522"/>
              <a:gd name="connsiteY6" fmla="*/ 4224068 h 5511113"/>
              <a:gd name="connsiteX7" fmla="*/ 0 w 12175522"/>
              <a:gd name="connsiteY7" fmla="*/ 4224068 h 5511113"/>
              <a:gd name="connsiteX8" fmla="*/ 6353392 w 12175522"/>
              <a:gd name="connsiteY8" fmla="*/ 3123781 h 5511113"/>
              <a:gd name="connsiteX9" fmla="*/ 12175522 w 12175522"/>
              <a:gd name="connsiteY9" fmla="*/ 3123781 h 5511113"/>
              <a:gd name="connsiteX10" fmla="*/ 12175522 w 12175522"/>
              <a:gd name="connsiteY10" fmla="*/ 5511113 h 5511113"/>
              <a:gd name="connsiteX11" fmla="*/ 6353392 w 12175522"/>
              <a:gd name="connsiteY11" fmla="*/ 5511113 h 5511113"/>
              <a:gd name="connsiteX12" fmla="*/ 1632893 w 12175522"/>
              <a:gd name="connsiteY12" fmla="*/ 3123781 h 5511113"/>
              <a:gd name="connsiteX13" fmla="*/ 4958528 w 12175522"/>
              <a:gd name="connsiteY13" fmla="*/ 3123781 h 5511113"/>
              <a:gd name="connsiteX14" fmla="*/ 5057991 w 12175522"/>
              <a:gd name="connsiteY14" fmla="*/ 3123781 h 5511113"/>
              <a:gd name="connsiteX15" fmla="*/ 6253928 w 12175522"/>
              <a:gd name="connsiteY15" fmla="*/ 3123781 h 5511113"/>
              <a:gd name="connsiteX16" fmla="*/ 6253928 w 12175522"/>
              <a:gd name="connsiteY16" fmla="*/ 5511113 h 5511113"/>
              <a:gd name="connsiteX17" fmla="*/ 1632893 w 12175522"/>
              <a:gd name="connsiteY17" fmla="*/ 5511113 h 5511113"/>
              <a:gd name="connsiteX18" fmla="*/ 0 w 12175522"/>
              <a:gd name="connsiteY18" fmla="*/ 1966761 h 5511113"/>
              <a:gd name="connsiteX19" fmla="*/ 1533427 w 12175522"/>
              <a:gd name="connsiteY19" fmla="*/ 1966761 h 5511113"/>
              <a:gd name="connsiteX20" fmla="*/ 1533427 w 12175522"/>
              <a:gd name="connsiteY20" fmla="*/ 3051038 h 5511113"/>
              <a:gd name="connsiteX21" fmla="*/ 0 w 12175522"/>
              <a:gd name="connsiteY21" fmla="*/ 3051038 h 5511113"/>
              <a:gd name="connsiteX22" fmla="*/ 8621929 w 12175522"/>
              <a:gd name="connsiteY22" fmla="*/ 783807 h 5511113"/>
              <a:gd name="connsiteX23" fmla="*/ 12175522 w 12175522"/>
              <a:gd name="connsiteY23" fmla="*/ 783807 h 5511113"/>
              <a:gd name="connsiteX24" fmla="*/ 12175522 w 12175522"/>
              <a:gd name="connsiteY24" fmla="*/ 3035030 h 5511113"/>
              <a:gd name="connsiteX25" fmla="*/ 8621929 w 12175522"/>
              <a:gd name="connsiteY25" fmla="*/ 3035030 h 5511113"/>
              <a:gd name="connsiteX26" fmla="*/ 5057991 w 12175522"/>
              <a:gd name="connsiteY26" fmla="*/ 783807 h 5511113"/>
              <a:gd name="connsiteX27" fmla="*/ 6331653 w 12175522"/>
              <a:gd name="connsiteY27" fmla="*/ 783807 h 5511113"/>
              <a:gd name="connsiteX28" fmla="*/ 6331653 w 12175522"/>
              <a:gd name="connsiteY28" fmla="*/ 783807 h 5511113"/>
              <a:gd name="connsiteX29" fmla="*/ 6431117 w 12175522"/>
              <a:gd name="connsiteY29" fmla="*/ 783807 h 5511113"/>
              <a:gd name="connsiteX30" fmla="*/ 6431117 w 12175522"/>
              <a:gd name="connsiteY30" fmla="*/ 783807 h 5511113"/>
              <a:gd name="connsiteX31" fmla="*/ 8522465 w 12175522"/>
              <a:gd name="connsiteY31" fmla="*/ 783807 h 5511113"/>
              <a:gd name="connsiteX32" fmla="*/ 8522465 w 12175522"/>
              <a:gd name="connsiteY32" fmla="*/ 3035030 h 5511113"/>
              <a:gd name="connsiteX33" fmla="*/ 5057991 w 12175522"/>
              <a:gd name="connsiteY33" fmla="*/ 3035030 h 5511113"/>
              <a:gd name="connsiteX34" fmla="*/ 1632893 w 12175522"/>
              <a:gd name="connsiteY34" fmla="*/ 783807 h 5511113"/>
              <a:gd name="connsiteX35" fmla="*/ 4958528 w 12175522"/>
              <a:gd name="connsiteY35" fmla="*/ 783807 h 5511113"/>
              <a:gd name="connsiteX36" fmla="*/ 4958528 w 12175522"/>
              <a:gd name="connsiteY36" fmla="*/ 3035030 h 5511113"/>
              <a:gd name="connsiteX37" fmla="*/ 1632893 w 12175522"/>
              <a:gd name="connsiteY37" fmla="*/ 3035030 h 5511113"/>
              <a:gd name="connsiteX38" fmla="*/ 0 w 12175522"/>
              <a:gd name="connsiteY38" fmla="*/ 783807 h 5511113"/>
              <a:gd name="connsiteX39" fmla="*/ 1533427 w 12175522"/>
              <a:gd name="connsiteY39" fmla="*/ 783807 h 5511113"/>
              <a:gd name="connsiteX40" fmla="*/ 1533427 w 12175522"/>
              <a:gd name="connsiteY40" fmla="*/ 1878009 h 5511113"/>
              <a:gd name="connsiteX41" fmla="*/ 0 w 12175522"/>
              <a:gd name="connsiteY41" fmla="*/ 1878009 h 5511113"/>
              <a:gd name="connsiteX42" fmla="*/ 6431117 w 12175522"/>
              <a:gd name="connsiteY42" fmla="*/ 0 h 5511113"/>
              <a:gd name="connsiteX43" fmla="*/ 12175522 w 12175522"/>
              <a:gd name="connsiteY43" fmla="*/ 0 h 5511113"/>
              <a:gd name="connsiteX44" fmla="*/ 12175522 w 12175522"/>
              <a:gd name="connsiteY44" fmla="*/ 695057 h 5511113"/>
              <a:gd name="connsiteX45" fmla="*/ 6431117 w 12175522"/>
              <a:gd name="connsiteY45" fmla="*/ 695057 h 5511113"/>
              <a:gd name="connsiteX46" fmla="*/ 0 w 12175522"/>
              <a:gd name="connsiteY46" fmla="*/ 0 h 5511113"/>
              <a:gd name="connsiteX47" fmla="*/ 6331653 w 12175522"/>
              <a:gd name="connsiteY47" fmla="*/ 0 h 5511113"/>
              <a:gd name="connsiteX48" fmla="*/ 6331653 w 12175522"/>
              <a:gd name="connsiteY48" fmla="*/ 695057 h 5511113"/>
              <a:gd name="connsiteX49" fmla="*/ 0 w 12175522"/>
              <a:gd name="connsiteY49" fmla="*/ 695057 h 55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75522" h="5511113">
                <a:moveTo>
                  <a:pt x="0" y="4312820"/>
                </a:moveTo>
                <a:lnTo>
                  <a:pt x="1533427" y="4312820"/>
                </a:lnTo>
                <a:lnTo>
                  <a:pt x="1533427" y="5511113"/>
                </a:lnTo>
                <a:lnTo>
                  <a:pt x="0" y="5511113"/>
                </a:lnTo>
                <a:close/>
                <a:moveTo>
                  <a:pt x="0" y="3139790"/>
                </a:moveTo>
                <a:lnTo>
                  <a:pt x="1533427" y="3139790"/>
                </a:lnTo>
                <a:lnTo>
                  <a:pt x="1533427" y="4224068"/>
                </a:lnTo>
                <a:lnTo>
                  <a:pt x="0" y="4224068"/>
                </a:lnTo>
                <a:close/>
                <a:moveTo>
                  <a:pt x="6353392" y="3123781"/>
                </a:moveTo>
                <a:lnTo>
                  <a:pt x="12175522" y="3123781"/>
                </a:lnTo>
                <a:lnTo>
                  <a:pt x="12175522" y="5511113"/>
                </a:lnTo>
                <a:lnTo>
                  <a:pt x="6353392" y="5511113"/>
                </a:lnTo>
                <a:close/>
                <a:moveTo>
                  <a:pt x="1632893" y="3123781"/>
                </a:moveTo>
                <a:lnTo>
                  <a:pt x="4958528" y="3123781"/>
                </a:lnTo>
                <a:lnTo>
                  <a:pt x="5057991" y="3123781"/>
                </a:lnTo>
                <a:lnTo>
                  <a:pt x="6253928" y="3123781"/>
                </a:lnTo>
                <a:lnTo>
                  <a:pt x="6253928" y="5511113"/>
                </a:lnTo>
                <a:lnTo>
                  <a:pt x="1632893" y="5511113"/>
                </a:lnTo>
                <a:close/>
                <a:moveTo>
                  <a:pt x="0" y="1966761"/>
                </a:moveTo>
                <a:lnTo>
                  <a:pt x="1533427" y="1966761"/>
                </a:lnTo>
                <a:lnTo>
                  <a:pt x="1533427" y="3051038"/>
                </a:lnTo>
                <a:lnTo>
                  <a:pt x="0" y="3051038"/>
                </a:lnTo>
                <a:close/>
                <a:moveTo>
                  <a:pt x="8621929" y="783807"/>
                </a:moveTo>
                <a:lnTo>
                  <a:pt x="12175522" y="783807"/>
                </a:lnTo>
                <a:lnTo>
                  <a:pt x="12175522" y="3035030"/>
                </a:lnTo>
                <a:lnTo>
                  <a:pt x="8621929" y="3035030"/>
                </a:lnTo>
                <a:close/>
                <a:moveTo>
                  <a:pt x="5057991" y="783807"/>
                </a:moveTo>
                <a:lnTo>
                  <a:pt x="6331653" y="783807"/>
                </a:lnTo>
                <a:lnTo>
                  <a:pt x="6331653" y="783807"/>
                </a:lnTo>
                <a:lnTo>
                  <a:pt x="6431117" y="783807"/>
                </a:lnTo>
                <a:lnTo>
                  <a:pt x="6431117" y="783807"/>
                </a:lnTo>
                <a:lnTo>
                  <a:pt x="8522465" y="783807"/>
                </a:lnTo>
                <a:lnTo>
                  <a:pt x="8522465" y="3035030"/>
                </a:lnTo>
                <a:lnTo>
                  <a:pt x="5057991" y="3035030"/>
                </a:lnTo>
                <a:close/>
                <a:moveTo>
                  <a:pt x="1632893" y="783807"/>
                </a:moveTo>
                <a:lnTo>
                  <a:pt x="4958528" y="783807"/>
                </a:lnTo>
                <a:lnTo>
                  <a:pt x="4958528" y="3035030"/>
                </a:lnTo>
                <a:lnTo>
                  <a:pt x="1632893" y="3035030"/>
                </a:lnTo>
                <a:close/>
                <a:moveTo>
                  <a:pt x="0" y="783807"/>
                </a:moveTo>
                <a:lnTo>
                  <a:pt x="1533427" y="783807"/>
                </a:lnTo>
                <a:lnTo>
                  <a:pt x="1533427" y="1878009"/>
                </a:lnTo>
                <a:lnTo>
                  <a:pt x="0" y="1878009"/>
                </a:lnTo>
                <a:close/>
                <a:moveTo>
                  <a:pt x="6431117" y="0"/>
                </a:moveTo>
                <a:lnTo>
                  <a:pt x="12175522" y="0"/>
                </a:lnTo>
                <a:lnTo>
                  <a:pt x="12175522" y="695057"/>
                </a:lnTo>
                <a:lnTo>
                  <a:pt x="6431117" y="695057"/>
                </a:lnTo>
                <a:close/>
                <a:moveTo>
                  <a:pt x="0" y="0"/>
                </a:moveTo>
                <a:lnTo>
                  <a:pt x="6331653" y="0"/>
                </a:lnTo>
                <a:lnTo>
                  <a:pt x="6331653" y="695057"/>
                </a:lnTo>
                <a:lnTo>
                  <a:pt x="0" y="695057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95000"/>
                </a:schemeClr>
              </a:gs>
              <a:gs pos="100000">
                <a:schemeClr val="accent5">
                  <a:alpha val="69000"/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304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HIREMATH</dc:creator>
  <cp:lastModifiedBy>ABHISHEK HIREMATH</cp:lastModifiedBy>
  <cp:revision>4</cp:revision>
  <dcterms:created xsi:type="dcterms:W3CDTF">2024-11-30T17:07:40Z</dcterms:created>
  <dcterms:modified xsi:type="dcterms:W3CDTF">2024-12-02T10:14:29Z</dcterms:modified>
</cp:coreProperties>
</file>