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2"/>
  </p:notesMasterIdLst>
  <p:sldIdLst>
    <p:sldId id="256" r:id="rId2"/>
    <p:sldId id="257" r:id="rId3"/>
    <p:sldId id="259" r:id="rId4"/>
    <p:sldId id="260" r:id="rId5"/>
    <p:sldId id="261" r:id="rId6"/>
    <p:sldId id="262" r:id="rId7"/>
    <p:sldId id="265" r:id="rId8"/>
    <p:sldId id="266" r:id="rId9"/>
    <p:sldId id="268" r:id="rId10"/>
    <p:sldId id="269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88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41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CDCB68-FDA5-4266-8B61-826B1F21CE48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EAC820-68F6-467C-9B1D-64DF8AE9A14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EAC820-68F6-467C-9B1D-64DF8AE9A14C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600200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5400" dirty="0" err="1" smtClean="0"/>
              <a:t>Torry</a:t>
            </a:r>
            <a:r>
              <a:rPr lang="en-US" sz="5400" dirty="0" smtClean="0"/>
              <a:t> Harris on campus</a:t>
            </a:r>
            <a:endParaRPr lang="en-US" sz="54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INTERVIEW QUATIONS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6202362"/>
          </a:xfrm>
        </p:spPr>
        <p:txBody>
          <a:bodyPr/>
          <a:lstStyle/>
          <a:p>
            <a:r>
              <a:rPr lang="en-US" dirty="0" smtClean="0"/>
              <a:t>After few hours they send mail.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First 4 months internship with stipend Rs.20,000/-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Then 4.5LPA package offer letter.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Technical round: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Q1:Memory allocations in </a:t>
            </a:r>
            <a:r>
              <a:rPr lang="en-US" dirty="0" smtClean="0"/>
              <a:t>C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Q2.What </a:t>
            </a:r>
            <a:r>
              <a:rPr lang="en-US" dirty="0" smtClean="0"/>
              <a:t>are Dynamic memory allocation In </a:t>
            </a:r>
            <a:r>
              <a:rPr lang="en-US" dirty="0" smtClean="0"/>
              <a:t>c?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Q3.What is the difference between </a:t>
            </a:r>
            <a:r>
              <a:rPr lang="en-US" dirty="0" smtClean="0"/>
              <a:t>them?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627856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Q4.Asked </a:t>
            </a:r>
            <a:r>
              <a:rPr lang="en-US" sz="2400" dirty="0" smtClean="0"/>
              <a:t>to compile pattern program</a:t>
            </a:r>
            <a:br>
              <a:rPr lang="en-US" sz="2400" dirty="0" smtClean="0"/>
            </a:br>
            <a:r>
              <a:rPr lang="en-US" sz="2400" dirty="0" smtClean="0"/>
              <a:t>1</a:t>
            </a:r>
            <a:br>
              <a:rPr lang="en-US" sz="2400" dirty="0" smtClean="0"/>
            </a:br>
            <a:r>
              <a:rPr lang="en-US" sz="2400" dirty="0" smtClean="0"/>
              <a:t>1 2</a:t>
            </a:r>
            <a:br>
              <a:rPr lang="en-US" sz="2400" dirty="0" smtClean="0"/>
            </a:br>
            <a:r>
              <a:rPr lang="en-US" sz="2400" dirty="0" smtClean="0"/>
              <a:t>1 2 </a:t>
            </a:r>
            <a:r>
              <a:rPr lang="en-US" sz="2400" dirty="0" smtClean="0"/>
              <a:t>3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Q5.Print </a:t>
            </a:r>
            <a:r>
              <a:rPr lang="en-US" sz="2400" dirty="0" smtClean="0"/>
              <a:t>even numbers between 1 to </a:t>
            </a:r>
            <a:r>
              <a:rPr lang="en-US" sz="2400" dirty="0" smtClean="0"/>
              <a:t>100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Q6. </a:t>
            </a:r>
            <a:r>
              <a:rPr lang="en-US" sz="2400" dirty="0" smtClean="0"/>
              <a:t>Print </a:t>
            </a:r>
            <a:r>
              <a:rPr lang="en-US" sz="2400" dirty="0" smtClean="0"/>
              <a:t>even numbers between 1 to 100 ending with 2 </a:t>
            </a:r>
            <a:r>
              <a:rPr lang="en-US" sz="2400" dirty="0" smtClean="0"/>
              <a:t>only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5745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Q</a:t>
            </a:r>
            <a:r>
              <a:rPr lang="en-US" sz="3600" b="1" dirty="0" smtClean="0"/>
              <a:t>7.what </a:t>
            </a:r>
            <a:r>
              <a:rPr lang="en-US" sz="3600" b="1" dirty="0" smtClean="0"/>
              <a:t>is linked list </a:t>
            </a:r>
            <a:r>
              <a:rPr lang="en-US" sz="3600" b="1" dirty="0" smtClean="0"/>
              <a:t>?</a:t>
            </a:r>
            <a:br>
              <a:rPr lang="en-US" sz="3600" b="1" dirty="0" smtClean="0"/>
            </a:br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3600" b="1" dirty="0" smtClean="0"/>
              <a:t>Q8. </a:t>
            </a:r>
            <a:r>
              <a:rPr lang="en-US" sz="3600" b="1" dirty="0" smtClean="0"/>
              <a:t>what </a:t>
            </a:r>
            <a:r>
              <a:rPr lang="en-US" sz="3600" b="1" dirty="0" smtClean="0"/>
              <a:t>is data </a:t>
            </a:r>
            <a:r>
              <a:rPr lang="en-US" sz="3600" b="1" dirty="0" smtClean="0"/>
              <a:t>structures?</a:t>
            </a:r>
            <a:br>
              <a:rPr lang="en-US" sz="3600" b="1" dirty="0" smtClean="0"/>
            </a:br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3600" b="1" dirty="0" smtClean="0"/>
              <a:t>Q9. </a:t>
            </a:r>
            <a:r>
              <a:rPr lang="en-US" sz="3600" b="1" dirty="0" smtClean="0"/>
              <a:t>what </a:t>
            </a:r>
            <a:r>
              <a:rPr lang="en-US" sz="3600" b="1" dirty="0" smtClean="0"/>
              <a:t>are advantages of linked </a:t>
            </a:r>
            <a:r>
              <a:rPr lang="en-US" sz="3600" b="1" dirty="0" smtClean="0"/>
              <a:t>list?</a:t>
            </a:r>
            <a:br>
              <a:rPr lang="en-US" sz="3600" b="1" dirty="0" smtClean="0"/>
            </a:br>
            <a:endParaRPr lang="en-US" sz="3600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5745162"/>
          </a:xfrm>
        </p:spPr>
        <p:txBody>
          <a:bodyPr/>
          <a:lstStyle/>
          <a:p>
            <a:r>
              <a:rPr lang="en-US" dirty="0" smtClean="0"/>
              <a:t>Q</a:t>
            </a:r>
            <a:r>
              <a:rPr lang="en-US" dirty="0" smtClean="0"/>
              <a:t>10.what  is </a:t>
            </a:r>
            <a:r>
              <a:rPr lang="en-US" dirty="0" smtClean="0"/>
              <a:t>Q</a:t>
            </a:r>
            <a:r>
              <a:rPr lang="en-US" dirty="0" smtClean="0"/>
              <a:t>ueue?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Q11. </a:t>
            </a:r>
            <a:r>
              <a:rPr lang="en-US" dirty="0" smtClean="0"/>
              <a:t>what </a:t>
            </a:r>
            <a:r>
              <a:rPr lang="en-US" dirty="0" smtClean="0"/>
              <a:t>is S</a:t>
            </a:r>
            <a:r>
              <a:rPr lang="en-US" dirty="0" smtClean="0"/>
              <a:t>tack?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Managerial round: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385286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Q1. </a:t>
            </a:r>
            <a:r>
              <a:rPr lang="en-US" sz="3200" dirty="0" smtClean="0"/>
              <a:t>Brief </a:t>
            </a:r>
            <a:r>
              <a:rPr lang="en-US" sz="3200" dirty="0" smtClean="0"/>
              <a:t>me about </a:t>
            </a:r>
            <a:r>
              <a:rPr lang="en-US" sz="3200" dirty="0" smtClean="0"/>
              <a:t>your </a:t>
            </a:r>
            <a:r>
              <a:rPr lang="en-US" sz="3200" dirty="0" smtClean="0"/>
              <a:t>technical </a:t>
            </a:r>
            <a:r>
              <a:rPr lang="en-US" sz="3200" dirty="0" smtClean="0"/>
              <a:t>background?</a:t>
            </a:r>
          </a:p>
          <a:p>
            <a:endParaRPr lang="en-US" sz="3200" dirty="0" smtClean="0"/>
          </a:p>
          <a:p>
            <a:r>
              <a:rPr lang="en-US" sz="3200" dirty="0" smtClean="0"/>
              <a:t>Q2. W</a:t>
            </a:r>
            <a:r>
              <a:rPr lang="en-US" sz="3200" dirty="0" smtClean="0"/>
              <a:t>hat </a:t>
            </a:r>
            <a:r>
              <a:rPr lang="en-US" sz="3200" dirty="0" smtClean="0"/>
              <a:t>are types of memory organization in C</a:t>
            </a:r>
            <a:r>
              <a:rPr lang="en-US" sz="3200" dirty="0" smtClean="0"/>
              <a:t>?</a:t>
            </a:r>
          </a:p>
          <a:p>
            <a:endParaRPr lang="en-US" sz="3200" dirty="0" smtClean="0"/>
          </a:p>
          <a:p>
            <a:endParaRPr lang="en-US" sz="3200" dirty="0" smtClean="0"/>
          </a:p>
          <a:p>
            <a:r>
              <a:rPr lang="en-US" sz="3200" dirty="0" smtClean="0"/>
              <a:t>Q3.What </a:t>
            </a:r>
            <a:r>
              <a:rPr lang="en-US" sz="3200" dirty="0" smtClean="0"/>
              <a:t>is difference between </a:t>
            </a:r>
            <a:r>
              <a:rPr lang="en-US" sz="3200" dirty="0" smtClean="0"/>
              <a:t>them?</a:t>
            </a:r>
          </a:p>
          <a:p>
            <a:endParaRPr lang="en-US" sz="3200" dirty="0" smtClean="0"/>
          </a:p>
          <a:p>
            <a:endParaRPr lang="en-US" sz="3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5821362"/>
          </a:xfrm>
        </p:spPr>
        <p:txBody>
          <a:bodyPr/>
          <a:lstStyle/>
          <a:p>
            <a:r>
              <a:rPr lang="en-US" dirty="0" smtClean="0"/>
              <a:t>4.Where </a:t>
            </a:r>
            <a:r>
              <a:rPr lang="en-US" dirty="0" smtClean="0"/>
              <a:t>the program is stored either in primary or </a:t>
            </a:r>
            <a:r>
              <a:rPr lang="en-US" dirty="0" smtClean="0"/>
              <a:t>secondary?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 smtClean="0"/>
              <a:t>5.What </a:t>
            </a:r>
            <a:r>
              <a:rPr lang="en-US" dirty="0" smtClean="0"/>
              <a:t>is difference between primary and secondary </a:t>
            </a:r>
            <a:r>
              <a:rPr lang="en-US" dirty="0" smtClean="0"/>
              <a:t>memory?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 smtClean="0"/>
              <a:t>6.What </a:t>
            </a:r>
            <a:r>
              <a:rPr lang="en-US" dirty="0" smtClean="0"/>
              <a:t>is double ended </a:t>
            </a:r>
            <a:r>
              <a:rPr lang="en-US" dirty="0" smtClean="0"/>
              <a:t>list?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5973762"/>
          </a:xfrm>
        </p:spPr>
        <p:txBody>
          <a:bodyPr/>
          <a:lstStyle/>
          <a:p>
            <a:r>
              <a:rPr lang="en-US" dirty="0" smtClean="0"/>
              <a:t>7.What </a:t>
            </a:r>
            <a:r>
              <a:rPr lang="en-US" dirty="0" smtClean="0"/>
              <a:t>is double ended </a:t>
            </a:r>
            <a:r>
              <a:rPr lang="en-US" dirty="0" smtClean="0"/>
              <a:t>queue?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 smtClean="0"/>
              <a:t>8.Where </a:t>
            </a:r>
            <a:r>
              <a:rPr lang="en-US" dirty="0" smtClean="0"/>
              <a:t>the libraries are  stored </a:t>
            </a:r>
            <a:r>
              <a:rPr lang="en-US" dirty="0" smtClean="0"/>
              <a:t>in C?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9.In which language is </a:t>
            </a:r>
            <a:r>
              <a:rPr lang="en-US" dirty="0" smtClean="0"/>
              <a:t>your </a:t>
            </a:r>
            <a:r>
              <a:rPr lang="en-US" dirty="0" smtClean="0"/>
              <a:t>project code </a:t>
            </a:r>
            <a:r>
              <a:rPr lang="en-US" dirty="0" smtClean="0"/>
              <a:t>in?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Hr round: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3852862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r>
              <a:rPr lang="en-US" sz="3600" dirty="0" smtClean="0"/>
              <a:t>1.Self introduction?</a:t>
            </a:r>
          </a:p>
          <a:p>
            <a:endParaRPr lang="en-US" sz="3600" dirty="0" smtClean="0"/>
          </a:p>
          <a:p>
            <a:r>
              <a:rPr lang="en-US" sz="3600" dirty="0" smtClean="0"/>
              <a:t>2</a:t>
            </a:r>
            <a:r>
              <a:rPr lang="en-US" sz="3600" dirty="0" smtClean="0"/>
              <a:t>. </a:t>
            </a:r>
            <a:r>
              <a:rPr lang="en-US" sz="3600" dirty="0" smtClean="0"/>
              <a:t>Tell me about </a:t>
            </a:r>
            <a:r>
              <a:rPr lang="en-US" sz="3600" dirty="0" smtClean="0"/>
              <a:t>your family?</a:t>
            </a:r>
            <a:endParaRPr lang="en-US" sz="3600" dirty="0" smtClean="0"/>
          </a:p>
          <a:p>
            <a:pPr marL="742950" indent="-742950"/>
            <a:r>
              <a:rPr lang="en-US" sz="3600" dirty="0" smtClean="0"/>
              <a:t>3.Tell </a:t>
            </a:r>
            <a:r>
              <a:rPr lang="en-US" sz="3600" dirty="0" smtClean="0"/>
              <a:t>me about </a:t>
            </a:r>
            <a:r>
              <a:rPr lang="en-US" sz="3600" dirty="0" smtClean="0"/>
              <a:t>company?</a:t>
            </a:r>
          </a:p>
          <a:p>
            <a:pPr marL="742950" indent="-742950"/>
            <a:r>
              <a:rPr lang="en-US" sz="3600" dirty="0" smtClean="0"/>
              <a:t>4.Tell </a:t>
            </a:r>
            <a:r>
              <a:rPr lang="en-US" sz="3600" dirty="0" smtClean="0"/>
              <a:t>me why I choose this </a:t>
            </a:r>
            <a:r>
              <a:rPr lang="en-US" sz="3600" dirty="0" smtClean="0"/>
              <a:t>company?</a:t>
            </a:r>
          </a:p>
          <a:p>
            <a:endParaRPr lang="en-US" sz="3600" dirty="0" smtClean="0"/>
          </a:p>
          <a:p>
            <a:endParaRPr lang="en-US" sz="36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332</TotalTime>
  <Words>118</Words>
  <Application>Microsoft Office PowerPoint</Application>
  <PresentationFormat>On-screen Show (4:3)</PresentationFormat>
  <Paragraphs>33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Equity</vt:lpstr>
      <vt:lpstr>INTERVIEW QUATIONS</vt:lpstr>
      <vt:lpstr>Technical round:</vt:lpstr>
      <vt:lpstr>Q4.Asked to compile pattern program 1 1 2 1 2 3    Q5.Print even numbers between 1 to 100     Q6. Print even numbers between 1 to 100 ending with 2 only  </vt:lpstr>
      <vt:lpstr> Q7.what is linked list ?     Q8. what is data structures?    Q9. what are advantages of linked list? </vt:lpstr>
      <vt:lpstr>Q10.what  is Queue?    Q11. what is Stack?   </vt:lpstr>
      <vt:lpstr>Managerial round:</vt:lpstr>
      <vt:lpstr>4.Where the program is stored either in primary or secondary?   5.What is difference between primary and secondary memory?    6.What is double ended list?</vt:lpstr>
      <vt:lpstr>7.What is double ended queue?   8.Where the libraries are  stored in C?   9.In which language is your project code in?</vt:lpstr>
      <vt:lpstr>Hr round:</vt:lpstr>
      <vt:lpstr>After few hours they send mail.  First 4 months internship with stipend Rs.20,000/-  Then 4.5LPA package offer letter.  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INTERVIEW QUATIONS</dc:title>
  <dc:creator>ABHISHEK DK</dc:creator>
  <cp:lastModifiedBy>PCA</cp:lastModifiedBy>
  <cp:revision>13</cp:revision>
  <dcterms:created xsi:type="dcterms:W3CDTF">2006-08-16T00:00:00Z</dcterms:created>
  <dcterms:modified xsi:type="dcterms:W3CDTF">2022-10-01T07:34:12Z</dcterms:modified>
</cp:coreProperties>
</file>