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30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3498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7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88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6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Sales Prediction</a:t>
            </a:r>
            <a:endParaRPr sz="4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 perform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Partioning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on Train data.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training and validation data were divided.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Gradient Boosting Regressor were used based on the R2 Score,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was used and we saved that model 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Prediction was done?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are shared by the client .We Perform the same life cycle. Model is loaded and perform prediction. In the end we get the accumulated data of predictions.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 do deploying on Heroku platform.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Development.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Review.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Staging.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Production.</a:t>
            </a: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to build a solution that should able to predict the sales of the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stores of Big Mart according to the provided dataset.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 of Planning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Customers Base.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Sales Strategies in Promotional Plans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3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sz="2800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train (8523) and test (5681) data set, train data set has both input and output variable(s). We need to predict the sales for test data set.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fr-FR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Item_Identifier: Unique </a:t>
            </a:r>
            <a:r>
              <a:rPr lang="fr-FR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fr-FR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Item_Weight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Weight of product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Item_Fat_Content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Whether the product is low fat or not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Item_Visibility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% of total display area of all products in a store allocated to the particular product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Item_Type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category to which the product belongs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Item_MRP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Maximum Retail Price (list price) of the product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Outlet_Identifier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Unique store ID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Outlet_Establishment_Year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year in which store was established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Outlet_Size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size of the store in terms of ground area covered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Outlet_Location_Type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type of city in which the store is located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Outlet_Type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Whether the outlet is just a grocery store or some sort of supermarket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Item_Outlet_Sales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Sales of the product in the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store. This is the outcome variable to be predicted.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2000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3200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1597D1-C9CE-4C94-8684-BD5484330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2"/>
          <a:stretch/>
        </p:blipFill>
        <p:spPr bwMode="auto">
          <a:xfrm>
            <a:off x="2596987" y="1495231"/>
            <a:ext cx="66216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lvl="2">
              <a:spcBef>
                <a:spcPts val="96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Dataset is in csv format for model training</a:t>
            </a:r>
            <a:r>
              <a:rPr lang="en-I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IN"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</a:t>
            </a:r>
            <a:endParaRPr dirty="0"/>
          </a:p>
          <a:p>
            <a:pPr marL="914400" lvl="2" indent="0">
              <a:spcBef>
                <a:spcPts val="960"/>
              </a:spcBef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Partioning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train data in train data and test data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Evaluation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on Test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Gradient Boosting Regressor builds an additive model in a forward stage-wise fashion; it allows for the optimization of arbitrary differentiable loss functions. In each stage a regression tree is fit on the negative gradient of the given loss function.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data was shared with train data and we perform the same operations on it.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was in csv format for  prediction.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pre-processing techniques on it.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 Regressor  model created during training is loaded and predictions for data is predicted</a:t>
            </a:r>
            <a:endParaRPr lang="en-US"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prediction is done, The predictions  are saved in csv format and shared.</a:t>
            </a:r>
            <a:endParaRPr lang="en-US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csv format.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US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idx="1"/>
          </p:nvPr>
        </p:nvSpPr>
        <p:spPr>
          <a:xfrm>
            <a:off x="684211" y="326571"/>
            <a:ext cx="10559177" cy="571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701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Wingdings</vt:lpstr>
      <vt:lpstr>Arial</vt:lpstr>
      <vt:lpstr>Times New Roman</vt:lpstr>
      <vt:lpstr>Noto Sans Symbols</vt:lpstr>
      <vt:lpstr>Wingdings 3</vt:lpstr>
      <vt:lpstr>Century Gothic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Varun Ingle</cp:lastModifiedBy>
  <cp:revision>3</cp:revision>
  <dcterms:created xsi:type="dcterms:W3CDTF">2021-06-19T13:01:53Z</dcterms:created>
  <dcterms:modified xsi:type="dcterms:W3CDTF">2021-09-13T11:00:54Z</dcterms:modified>
</cp:coreProperties>
</file>