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7" r:id="rId5"/>
    <p:sldId id="389" r:id="rId6"/>
    <p:sldId id="317" r:id="rId7"/>
    <p:sldId id="278" r:id="rId8"/>
    <p:sldId id="392" r:id="rId9"/>
    <p:sldId id="393" r:id="rId10"/>
    <p:sldId id="394" r:id="rId11"/>
    <p:sldId id="3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shek gadge" initials="ag" lastIdx="1" clrIdx="0">
    <p:extLst>
      <p:ext uri="{19B8F6BF-5375-455C-9EA6-DF929625EA0E}">
        <p15:presenceInfo xmlns:p15="http://schemas.microsoft.com/office/powerpoint/2012/main" userId="1fd87301a464ee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Amdocs Banking System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331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4" y="4074486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Guide :- Mr. Sandip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dirty="0"/>
              <a:t>Create a Bank project</a:t>
            </a:r>
          </a:p>
          <a:p>
            <a:r>
              <a:rPr lang="en-US" dirty="0"/>
              <a:t>Give the option to :</a:t>
            </a:r>
          </a:p>
          <a:p>
            <a:r>
              <a:rPr lang="en-US" dirty="0"/>
              <a:t>1.Deposit Money</a:t>
            </a:r>
          </a:p>
          <a:p>
            <a:r>
              <a:rPr lang="en-US" dirty="0"/>
              <a:t>2. Withdraw Money</a:t>
            </a:r>
          </a:p>
          <a:p>
            <a:r>
              <a:rPr lang="en-US" dirty="0"/>
              <a:t>3.Check Balance</a:t>
            </a:r>
          </a:p>
          <a:p>
            <a:r>
              <a:rPr lang="en-US" dirty="0"/>
              <a:t>4.Display Customer details</a:t>
            </a:r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3787" y="465721"/>
            <a:ext cx="4478337" cy="114551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249521-4527-494F-BE02-7DBDE47A5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593840" cy="683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Output :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119BA8-FEB5-4FA0-A881-418CD202F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2" y="2131368"/>
            <a:ext cx="5235394" cy="335309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90D0A3-5259-3351-1270-06312B8FE9EF}"/>
              </a:ext>
            </a:extLst>
          </p:cNvPr>
          <p:cNvSpPr txBox="1"/>
          <p:nvPr/>
        </p:nvSpPr>
        <p:spPr>
          <a:xfrm flipH="1">
            <a:off x="1931319" y="5549886"/>
            <a:ext cx="247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customer details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BAC97F-9F02-49B1-489D-81AB511D0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319" y="2131367"/>
            <a:ext cx="4433383" cy="33530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BA0287A-8349-2C9A-D8CA-7B424E3904D8}"/>
              </a:ext>
            </a:extLst>
          </p:cNvPr>
          <p:cNvSpPr txBox="1"/>
          <p:nvPr/>
        </p:nvSpPr>
        <p:spPr>
          <a:xfrm flipH="1">
            <a:off x="7892559" y="5549886"/>
            <a:ext cx="239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of functionalities </a:t>
            </a:r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Output :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0D0A3-5259-3351-1270-06312B8FE9EF}"/>
              </a:ext>
            </a:extLst>
          </p:cNvPr>
          <p:cNvSpPr txBox="1"/>
          <p:nvPr/>
        </p:nvSpPr>
        <p:spPr>
          <a:xfrm flipH="1">
            <a:off x="2305745" y="5549886"/>
            <a:ext cx="247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details by Acc no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A0287A-8349-2C9A-D8CA-7B424E3904D8}"/>
              </a:ext>
            </a:extLst>
          </p:cNvPr>
          <p:cNvSpPr txBox="1"/>
          <p:nvPr/>
        </p:nvSpPr>
        <p:spPr>
          <a:xfrm flipH="1">
            <a:off x="8513651" y="5549886"/>
            <a:ext cx="127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Deposit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35087B9-460C-2882-1498-2C3494FD0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880" y="2131367"/>
            <a:ext cx="5068211" cy="335309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790692-2280-AA14-2216-4DF76C05D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710" y="2131367"/>
            <a:ext cx="4889317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5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Output :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0D0A3-5259-3351-1270-06312B8FE9EF}"/>
              </a:ext>
            </a:extLst>
          </p:cNvPr>
          <p:cNvSpPr txBox="1"/>
          <p:nvPr/>
        </p:nvSpPr>
        <p:spPr>
          <a:xfrm flipH="1">
            <a:off x="2295136" y="5549886"/>
            <a:ext cx="247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Withdraw from Account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A0287A-8349-2C9A-D8CA-7B424E3904D8}"/>
              </a:ext>
            </a:extLst>
          </p:cNvPr>
          <p:cNvSpPr txBox="1"/>
          <p:nvPr/>
        </p:nvSpPr>
        <p:spPr>
          <a:xfrm flipH="1">
            <a:off x="8049950" y="5549886"/>
            <a:ext cx="182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Maintain Balance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CE3855-ABA6-17C7-7AAB-5EB27D063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709" y="2131368"/>
            <a:ext cx="5105334" cy="3353091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1D61D8-7D1F-8883-E35C-D4C1CBE00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869" y="2131368"/>
            <a:ext cx="4716164" cy="335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6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Output :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0D0A3-5259-3351-1270-06312B8FE9EF}"/>
              </a:ext>
            </a:extLst>
          </p:cNvPr>
          <p:cNvSpPr txBox="1"/>
          <p:nvPr/>
        </p:nvSpPr>
        <p:spPr>
          <a:xfrm flipH="1">
            <a:off x="1737593" y="5704740"/>
            <a:ext cx="349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details with final balance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A0287A-8349-2C9A-D8CA-7B424E3904D8}"/>
              </a:ext>
            </a:extLst>
          </p:cNvPr>
          <p:cNvSpPr txBox="1"/>
          <p:nvPr/>
        </p:nvSpPr>
        <p:spPr>
          <a:xfrm flipH="1">
            <a:off x="8866094" y="5704740"/>
            <a:ext cx="68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EE30CF91-608D-8E57-2C04-032B905B9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967" y="1975480"/>
            <a:ext cx="5222033" cy="36350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BEC9B4-A31B-3F25-19F0-C38B01BBF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072" y="1975480"/>
            <a:ext cx="4899548" cy="357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3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Abhishek Gadge</a:t>
            </a:r>
          </a:p>
          <a:p>
            <a:r>
              <a:rPr lang="en-US" dirty="0"/>
              <a:t>abhishek.gadge@amdocs.com</a:t>
            </a:r>
          </a:p>
          <a:p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184</TotalTime>
  <Words>88</Words>
  <Application>Microsoft Office PowerPoint</Application>
  <PresentationFormat>Widescreen</PresentationFormat>
  <Paragraphs>34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Walbaum Display</vt:lpstr>
      <vt:lpstr>3DFloatVTI</vt:lpstr>
      <vt:lpstr>Amdocs Banking System</vt:lpstr>
      <vt:lpstr>Agenda</vt:lpstr>
      <vt:lpstr>Flow chart</vt:lpstr>
      <vt:lpstr>Output :</vt:lpstr>
      <vt:lpstr>Output :</vt:lpstr>
      <vt:lpstr>Output :</vt:lpstr>
      <vt:lpstr>Output 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Amdocs Banking System</dc:title>
  <dc:creator>abhishek gadge</dc:creator>
  <cp:lastModifiedBy>Abhishek Gadge</cp:lastModifiedBy>
  <cp:revision>2</cp:revision>
  <dcterms:created xsi:type="dcterms:W3CDTF">2022-06-20T17:26:02Z</dcterms:created>
  <dcterms:modified xsi:type="dcterms:W3CDTF">2022-06-21T03:29:55Z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