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jpeg"/>
  <Override PartName="/ppt/media/image6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64" r:id="rId6"/>
    <p:sldId id="257" r:id="rId7"/>
    <p:sldId id="258" r:id="rId8"/>
    <p:sldId id="259" r:id="rId9"/>
    <p:sldId id="260" r:id="rId10"/>
  </p:sldIdLst>
  <p:sldSz cx="7772400" cy="100584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298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048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79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5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5"/>
            <a:ext cx="6995159" cy="16093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59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7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0416" y="946287"/>
            <a:ext cx="2970530" cy="1873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 algn="ctr">
              <a:lnSpc>
                <a:spcPct val="100000"/>
              </a:lnSpc>
            </a:pPr>
            <a:r>
              <a:rPr sz="2000" b="1" u="heavy" spc="-15" dirty="0">
                <a:latin typeface="Book Antiqua"/>
                <a:cs typeface="Book Antiqua"/>
              </a:rPr>
              <a:t>P</a:t>
            </a:r>
            <a:r>
              <a:rPr sz="2000" b="1" u="heavy" spc="-5" dirty="0">
                <a:latin typeface="Book Antiqua"/>
                <a:cs typeface="Book Antiqua"/>
              </a:rPr>
              <a:t>ROJ</a:t>
            </a:r>
            <a:r>
              <a:rPr sz="2000" b="1" u="heavy" spc="-10" dirty="0">
                <a:latin typeface="Book Antiqua"/>
                <a:cs typeface="Book Antiqua"/>
              </a:rPr>
              <a:t>E</a:t>
            </a:r>
            <a:r>
              <a:rPr sz="2000" b="1" u="heavy" spc="-5" dirty="0">
                <a:latin typeface="Book Antiqua"/>
                <a:cs typeface="Book Antiqua"/>
              </a:rPr>
              <a:t>CT</a:t>
            </a:r>
            <a:r>
              <a:rPr sz="2000" b="1" u="heavy" spc="-15" dirty="0">
                <a:latin typeface="Book Antiqua"/>
                <a:cs typeface="Book Antiqua"/>
              </a:rPr>
              <a:t> </a:t>
            </a:r>
            <a:r>
              <a:rPr sz="2000" b="1" u="heavy" spc="5" dirty="0">
                <a:latin typeface="Book Antiqua"/>
                <a:cs typeface="Book Antiqua"/>
              </a:rPr>
              <a:t>R</a:t>
            </a:r>
            <a:r>
              <a:rPr sz="2000" b="1" u="heavy" dirty="0">
                <a:latin typeface="Book Antiqua"/>
                <a:cs typeface="Book Antiqua"/>
              </a:rPr>
              <a:t>EP</a:t>
            </a:r>
            <a:r>
              <a:rPr sz="2000" b="1" u="heavy" spc="-15" dirty="0">
                <a:latin typeface="Book Antiqua"/>
                <a:cs typeface="Book Antiqua"/>
              </a:rPr>
              <a:t>O</a:t>
            </a:r>
            <a:r>
              <a:rPr sz="2000" b="1" u="heavy" spc="-5" dirty="0">
                <a:latin typeface="Book Antiqua"/>
                <a:cs typeface="Book Antiqua"/>
              </a:rPr>
              <a:t>RT</a:t>
            </a:r>
            <a:endParaRPr sz="2000">
              <a:latin typeface="Book Antiqua"/>
              <a:cs typeface="Book Antiqua"/>
            </a:endParaRPr>
          </a:p>
          <a:p>
            <a:pPr algn="ctr">
              <a:lnSpc>
                <a:spcPct val="100000"/>
              </a:lnSpc>
              <a:spcBef>
                <a:spcPts val="1360"/>
              </a:spcBef>
            </a:pPr>
            <a:r>
              <a:rPr sz="1600" b="1" spc="-25" dirty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  <a:p>
            <a:pPr marL="153035" algn="ctr">
              <a:lnSpc>
                <a:spcPct val="100000"/>
              </a:lnSpc>
              <a:spcBef>
                <a:spcPts val="1200"/>
              </a:spcBef>
            </a:pPr>
            <a:r>
              <a:rPr sz="1600" b="1" spc="-10" dirty="0">
                <a:latin typeface="Arial"/>
                <a:cs typeface="Arial"/>
              </a:rPr>
              <a:t>File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En</a:t>
            </a:r>
            <a:r>
              <a:rPr sz="1600" b="1" spc="-15" dirty="0">
                <a:latin typeface="Arial"/>
                <a:cs typeface="Arial"/>
              </a:rPr>
              <a:t>c</a:t>
            </a:r>
            <a:r>
              <a:rPr sz="1600" b="1" dirty="0">
                <a:latin typeface="Arial"/>
                <a:cs typeface="Arial"/>
              </a:rPr>
              <a:t>r</a:t>
            </a:r>
            <a:r>
              <a:rPr sz="1600" b="1" spc="-35" dirty="0">
                <a:latin typeface="Arial"/>
                <a:cs typeface="Arial"/>
              </a:rPr>
              <a:t>y</a:t>
            </a:r>
            <a:r>
              <a:rPr sz="1600" b="1" spc="-5" dirty="0">
                <a:latin typeface="Arial"/>
                <a:cs typeface="Arial"/>
              </a:rPr>
              <a:t>p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dirty="0">
                <a:latin typeface="Arial"/>
                <a:cs typeface="Arial"/>
              </a:rPr>
              <a:t>i</a:t>
            </a:r>
            <a:r>
              <a:rPr sz="1600" b="1" spc="-10" dirty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  <a:p>
            <a:pPr marL="12065" marR="5080" algn="ctr">
              <a:lnSpc>
                <a:spcPct val="161900"/>
              </a:lnSpc>
              <a:spcBef>
                <a:spcPts val="10"/>
              </a:spcBef>
            </a:pPr>
            <a:r>
              <a:rPr sz="1600" b="1" spc="-10" dirty="0">
                <a:latin typeface="Arial"/>
                <a:cs typeface="Arial"/>
              </a:rPr>
              <a:t>(CSE</a:t>
            </a:r>
            <a:r>
              <a:rPr sz="1600" b="1" spc="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III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Se</a:t>
            </a:r>
            <a:r>
              <a:rPr sz="1600" b="1" spc="-5" dirty="0">
                <a:latin typeface="Arial"/>
                <a:cs typeface="Arial"/>
              </a:rPr>
              <a:t>m</a:t>
            </a:r>
            <a:r>
              <a:rPr sz="1600" b="1" spc="-15" dirty="0">
                <a:latin typeface="Arial"/>
                <a:cs typeface="Arial"/>
              </a:rPr>
              <a:t>es</a:t>
            </a: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e</a:t>
            </a:r>
            <a:r>
              <a:rPr sz="1600" b="1" spc="-10" dirty="0">
                <a:latin typeface="Arial"/>
                <a:cs typeface="Arial"/>
              </a:rPr>
              <a:t>r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Mini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Arial"/>
                <a:cs typeface="Arial"/>
              </a:rPr>
              <a:t>p</a:t>
            </a:r>
            <a:r>
              <a:rPr sz="1600" b="1" dirty="0">
                <a:latin typeface="Arial"/>
                <a:cs typeface="Arial"/>
              </a:rPr>
              <a:t>r</a:t>
            </a:r>
            <a:r>
              <a:rPr sz="1600" b="1" spc="-10" dirty="0">
                <a:latin typeface="Arial"/>
                <a:cs typeface="Arial"/>
              </a:rPr>
              <a:t>oject)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2021</a:t>
            </a:r>
            <a:r>
              <a:rPr sz="1600" b="1" spc="-15" dirty="0">
                <a:latin typeface="Arial"/>
                <a:cs typeface="Arial"/>
              </a:rPr>
              <a:t>-2</a:t>
            </a:r>
            <a:r>
              <a:rPr sz="1600" b="1" dirty="0">
                <a:latin typeface="Arial"/>
                <a:cs typeface="Arial"/>
              </a:rPr>
              <a:t>0</a:t>
            </a:r>
            <a:r>
              <a:rPr sz="1600" b="1" spc="-15" dirty="0">
                <a:latin typeface="Arial"/>
                <a:cs typeface="Arial"/>
              </a:rPr>
              <a:t>22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0" y="5721850"/>
            <a:ext cx="9429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Agency FB"/>
                <a:cs typeface="Agency FB"/>
              </a:rPr>
              <a:t>Su</a:t>
            </a:r>
            <a:r>
              <a:rPr sz="1600" b="1" spc="-20" dirty="0">
                <a:latin typeface="Agency FB"/>
                <a:cs typeface="Agency FB"/>
              </a:rPr>
              <a:t>b</a:t>
            </a:r>
            <a:r>
              <a:rPr sz="1600" b="1" spc="-10" dirty="0">
                <a:latin typeface="Agency FB"/>
                <a:cs typeface="Agency FB"/>
              </a:rPr>
              <a:t>m</a:t>
            </a:r>
            <a:r>
              <a:rPr sz="1600" b="1" spc="0" dirty="0">
                <a:latin typeface="Agency FB"/>
                <a:cs typeface="Agency FB"/>
              </a:rPr>
              <a:t>i</a:t>
            </a:r>
            <a:r>
              <a:rPr sz="1600" b="1" spc="-5" dirty="0">
                <a:latin typeface="Agency FB"/>
                <a:cs typeface="Agency FB"/>
              </a:rPr>
              <a:t>tt</a:t>
            </a:r>
            <a:r>
              <a:rPr sz="1600" b="1" spc="-25" dirty="0">
                <a:latin typeface="Agency FB"/>
                <a:cs typeface="Agency FB"/>
              </a:rPr>
              <a:t>e</a:t>
            </a:r>
            <a:r>
              <a:rPr sz="1600" b="1" spc="-10" dirty="0">
                <a:latin typeface="Agency FB"/>
                <a:cs typeface="Agency FB"/>
              </a:rPr>
              <a:t>d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gency FB"/>
                <a:cs typeface="Agency FB"/>
              </a:rPr>
              <a:t>to:</a:t>
            </a:r>
            <a:endParaRPr sz="1600">
              <a:latin typeface="Agency FB"/>
              <a:cs typeface="Agency FB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0183" y="5721850"/>
            <a:ext cx="1270635" cy="2047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01625">
              <a:lnSpc>
                <a:spcPct val="166000"/>
              </a:lnSpc>
            </a:pPr>
            <a:r>
              <a:rPr sz="1600" b="1" spc="-10" dirty="0">
                <a:latin typeface="Agency FB"/>
                <a:cs typeface="Agency FB"/>
              </a:rPr>
              <a:t>Su</a:t>
            </a:r>
            <a:r>
              <a:rPr sz="1600" b="1" spc="-20" dirty="0">
                <a:latin typeface="Agency FB"/>
                <a:cs typeface="Agency FB"/>
              </a:rPr>
              <a:t>b</a:t>
            </a:r>
            <a:r>
              <a:rPr sz="1600" b="1" spc="-10" dirty="0">
                <a:latin typeface="Agency FB"/>
                <a:cs typeface="Agency FB"/>
              </a:rPr>
              <a:t>m</a:t>
            </a:r>
            <a:r>
              <a:rPr sz="1600" b="1" spc="0" dirty="0">
                <a:latin typeface="Agency FB"/>
                <a:cs typeface="Agency FB"/>
              </a:rPr>
              <a:t>i</a:t>
            </a:r>
            <a:r>
              <a:rPr sz="1600" b="1" spc="-5" dirty="0">
                <a:latin typeface="Agency FB"/>
                <a:cs typeface="Agency FB"/>
              </a:rPr>
              <a:t>tt</a:t>
            </a:r>
            <a:r>
              <a:rPr sz="1600" b="1" spc="-25" dirty="0">
                <a:latin typeface="Agency FB"/>
                <a:cs typeface="Agency FB"/>
              </a:rPr>
              <a:t>e</a:t>
            </a:r>
            <a:r>
              <a:rPr sz="1600" b="1" spc="-10" dirty="0">
                <a:latin typeface="Agency FB"/>
                <a:cs typeface="Agency FB"/>
              </a:rPr>
              <a:t>d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Agency FB"/>
                <a:cs typeface="Agency FB"/>
              </a:rPr>
              <a:t>b</a:t>
            </a:r>
            <a:r>
              <a:rPr sz="1600" b="1" dirty="0">
                <a:latin typeface="Agency FB"/>
                <a:cs typeface="Agency FB"/>
              </a:rPr>
              <a:t>y</a:t>
            </a:r>
            <a:r>
              <a:rPr sz="1600" b="1" spc="-5" dirty="0">
                <a:latin typeface="Agency FB"/>
                <a:cs typeface="Agency FB"/>
              </a:rPr>
              <a:t>: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gency FB"/>
                <a:cs typeface="Agency FB"/>
              </a:rPr>
              <a:t>Abhis</a:t>
            </a:r>
            <a:r>
              <a:rPr sz="1600" spc="-5" dirty="0">
                <a:latin typeface="Agency FB"/>
                <a:cs typeface="Agency FB"/>
              </a:rPr>
              <a:t>h</a:t>
            </a:r>
            <a:r>
              <a:rPr sz="1600" spc="-20" dirty="0">
                <a:latin typeface="Agency FB"/>
                <a:cs typeface="Agency FB"/>
              </a:rPr>
              <a:t>e</a:t>
            </a:r>
            <a:r>
              <a:rPr sz="1600" spc="-10" dirty="0">
                <a:latin typeface="Agency FB"/>
                <a:cs typeface="Agency FB"/>
              </a:rPr>
              <a:t>k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gency FB"/>
                <a:cs typeface="Agency FB"/>
              </a:rPr>
              <a:t>G</a:t>
            </a:r>
            <a:r>
              <a:rPr sz="1600" spc="-25" dirty="0">
                <a:latin typeface="Agency FB"/>
                <a:cs typeface="Agency FB"/>
              </a:rPr>
              <a:t>a</a:t>
            </a:r>
            <a:r>
              <a:rPr sz="1600" spc="0" dirty="0">
                <a:latin typeface="Agency FB"/>
                <a:cs typeface="Agency FB"/>
              </a:rPr>
              <a:t>i</a:t>
            </a:r>
            <a:r>
              <a:rPr sz="1600" spc="-5" dirty="0">
                <a:latin typeface="Agency FB"/>
                <a:cs typeface="Agency FB"/>
              </a:rPr>
              <a:t>r</a:t>
            </a:r>
            <a:r>
              <a:rPr sz="1600" spc="-10" dirty="0">
                <a:latin typeface="Agency FB"/>
                <a:cs typeface="Agency FB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Agency FB"/>
                <a:cs typeface="Agency FB"/>
              </a:rPr>
              <a:t>R</a:t>
            </a:r>
            <a:r>
              <a:rPr sz="1600" spc="-5" dirty="0">
                <a:latin typeface="Agency FB"/>
                <a:cs typeface="Agency FB"/>
              </a:rPr>
              <a:t>o</a:t>
            </a:r>
            <a:r>
              <a:rPr sz="1600" spc="-10" dirty="0">
                <a:latin typeface="Agency FB"/>
                <a:cs typeface="Agency FB"/>
              </a:rPr>
              <a:t>l</a:t>
            </a:r>
            <a:r>
              <a:rPr sz="1600" spc="5" dirty="0">
                <a:latin typeface="Agency FB"/>
                <a:cs typeface="Agency FB"/>
              </a:rPr>
              <a:t>l</a:t>
            </a:r>
            <a:r>
              <a:rPr sz="1600" spc="-5" dirty="0">
                <a:latin typeface="Agency FB"/>
                <a:cs typeface="Agency FB"/>
              </a:rPr>
              <a:t>.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gency FB"/>
                <a:cs typeface="Agency FB"/>
              </a:rPr>
              <a:t>No.: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gency FB"/>
                <a:cs typeface="Agency FB"/>
              </a:rPr>
              <a:t>01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gency FB"/>
                <a:cs typeface="Agency FB"/>
              </a:rPr>
              <a:t>CSE</a:t>
            </a:r>
            <a:r>
              <a:rPr sz="1600" spc="-15" dirty="0">
                <a:latin typeface="Agency FB"/>
                <a:cs typeface="Agency FB"/>
              </a:rPr>
              <a:t>-K-</a:t>
            </a:r>
            <a:r>
              <a:rPr sz="1600" dirty="0">
                <a:latin typeface="Agency FB"/>
                <a:cs typeface="Agency FB"/>
              </a:rPr>
              <a:t>I</a:t>
            </a:r>
            <a:r>
              <a:rPr lang="en-US" sz="1600" dirty="0">
                <a:latin typeface="Agency FB"/>
                <a:cs typeface="Agency FB"/>
              </a:rPr>
              <a:t>II</a:t>
            </a:r>
            <a:r>
              <a:rPr sz="1600" spc="-10" dirty="0">
                <a:latin typeface="Agency FB"/>
                <a:cs typeface="Agency FB"/>
              </a:rPr>
              <a:t>-S</a:t>
            </a:r>
            <a:r>
              <a:rPr sz="1600" spc="-30" dirty="0">
                <a:latin typeface="Agency FB"/>
                <a:cs typeface="Agency FB"/>
              </a:rPr>
              <a:t>e</a:t>
            </a:r>
            <a:r>
              <a:rPr sz="1600" spc="-10" dirty="0">
                <a:latin typeface="Agency FB"/>
                <a:cs typeface="Agency FB"/>
              </a:rPr>
              <a:t>m</a:t>
            </a:r>
            <a:endParaRPr sz="1600" dirty="0">
              <a:latin typeface="Agency FB"/>
              <a:cs typeface="Agency FB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00" spc="-10" dirty="0">
                <a:latin typeface="Agency FB"/>
                <a:cs typeface="Agency FB"/>
              </a:rPr>
              <a:t>S</a:t>
            </a:r>
            <a:r>
              <a:rPr sz="1600" spc="-20" dirty="0">
                <a:latin typeface="Agency FB"/>
                <a:cs typeface="Agency FB"/>
              </a:rPr>
              <a:t>e</a:t>
            </a:r>
            <a:r>
              <a:rPr sz="1600" spc="-10" dirty="0">
                <a:latin typeface="Agency FB"/>
                <a:cs typeface="Agency FB"/>
              </a:rPr>
              <a:t>s</a:t>
            </a:r>
            <a:r>
              <a:rPr sz="1600" spc="-5" dirty="0">
                <a:latin typeface="Agency FB"/>
                <a:cs typeface="Agency FB"/>
              </a:rPr>
              <a:t>s</a:t>
            </a:r>
            <a:r>
              <a:rPr sz="1600" spc="-10" dirty="0">
                <a:latin typeface="Agency FB"/>
                <a:cs typeface="Agency FB"/>
              </a:rPr>
              <a:t>i</a:t>
            </a:r>
            <a:r>
              <a:rPr sz="1600" spc="-5" dirty="0">
                <a:latin typeface="Agency FB"/>
                <a:cs typeface="Agency FB"/>
              </a:rPr>
              <a:t>on: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gency FB"/>
                <a:cs typeface="Agency FB"/>
              </a:rPr>
              <a:t>202</a:t>
            </a:r>
            <a:r>
              <a:rPr sz="1600" spc="5" dirty="0">
                <a:latin typeface="Agency FB"/>
                <a:cs typeface="Agency FB"/>
              </a:rPr>
              <a:t>1</a:t>
            </a:r>
            <a:r>
              <a:rPr sz="1600" spc="-15" dirty="0">
                <a:latin typeface="Agency FB"/>
                <a:cs typeface="Agency FB"/>
              </a:rPr>
              <a:t>-2</a:t>
            </a:r>
            <a:r>
              <a:rPr sz="1600" spc="-10" dirty="0">
                <a:latin typeface="Agency FB"/>
                <a:cs typeface="Agency FB"/>
              </a:rPr>
              <a:t>0</a:t>
            </a:r>
            <a:r>
              <a:rPr sz="1600" spc="-15" dirty="0">
                <a:latin typeface="Agency FB"/>
                <a:cs typeface="Agency FB"/>
              </a:rPr>
              <a:t>22</a:t>
            </a:r>
            <a:endParaRPr sz="1600" dirty="0">
              <a:latin typeface="Agency FB"/>
              <a:cs typeface="Agency FB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936479"/>
            <a:ext cx="73152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Agency FB"/>
                <a:cs typeface="Agency FB"/>
              </a:rPr>
              <a:t>G</a:t>
            </a:r>
            <a:r>
              <a:rPr sz="1600" b="1" spc="-20" dirty="0">
                <a:latin typeface="Agency FB"/>
                <a:cs typeface="Agency FB"/>
              </a:rPr>
              <a:t>u</a:t>
            </a:r>
            <a:r>
              <a:rPr sz="1600" b="1" spc="0" dirty="0">
                <a:latin typeface="Agency FB"/>
                <a:cs typeface="Agency FB"/>
              </a:rPr>
              <a:t>i</a:t>
            </a:r>
            <a:r>
              <a:rPr sz="1600" b="1" spc="-5" dirty="0">
                <a:latin typeface="Agency FB"/>
                <a:cs typeface="Agency FB"/>
              </a:rPr>
              <a:t>d</a:t>
            </a:r>
            <a:r>
              <a:rPr sz="1600" b="1" spc="-25" dirty="0">
                <a:latin typeface="Agency FB"/>
                <a:cs typeface="Agency FB"/>
              </a:rPr>
              <a:t>e</a:t>
            </a:r>
            <a:r>
              <a:rPr sz="1600" b="1" spc="-10" dirty="0">
                <a:latin typeface="Agency FB"/>
                <a:cs typeface="Agency FB"/>
              </a:rPr>
              <a:t>d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Agency FB"/>
                <a:cs typeface="Agency FB"/>
              </a:rPr>
              <a:t>b</a:t>
            </a:r>
            <a:r>
              <a:rPr sz="1600" b="1" dirty="0">
                <a:latin typeface="Agency FB"/>
                <a:cs typeface="Agency FB"/>
              </a:rPr>
              <a:t>y</a:t>
            </a:r>
            <a:r>
              <a:rPr sz="1600" b="1" spc="-5" dirty="0">
                <a:latin typeface="Agency FB"/>
                <a:cs typeface="Agency FB"/>
              </a:rPr>
              <a:t>:</a:t>
            </a:r>
            <a:endParaRPr sz="1600">
              <a:latin typeface="Agency FB"/>
              <a:cs typeface="Agency FB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3088" y="8462840"/>
            <a:ext cx="538734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Book Antiqua"/>
                <a:cs typeface="Book Antiqua"/>
              </a:rPr>
              <a:t>DE</a:t>
            </a:r>
            <a:r>
              <a:rPr sz="1100" b="1" spc="-10" dirty="0">
                <a:latin typeface="Book Antiqua"/>
                <a:cs typeface="Book Antiqua"/>
              </a:rPr>
              <a:t>P</a:t>
            </a:r>
            <a:r>
              <a:rPr sz="1100" b="1" dirty="0">
                <a:latin typeface="Book Antiqua"/>
                <a:cs typeface="Book Antiqua"/>
              </a:rPr>
              <a:t>A</a:t>
            </a:r>
            <a:r>
              <a:rPr sz="1100" b="1" spc="-10" dirty="0">
                <a:latin typeface="Book Antiqua"/>
                <a:cs typeface="Book Antiqua"/>
              </a:rPr>
              <a:t>R</a:t>
            </a:r>
            <a:r>
              <a:rPr sz="1100" b="1" spc="-5" dirty="0">
                <a:latin typeface="Book Antiqua"/>
                <a:cs typeface="Book Antiqua"/>
              </a:rPr>
              <a:t>T</a:t>
            </a:r>
            <a:r>
              <a:rPr sz="1100" b="1" dirty="0">
                <a:latin typeface="Book Antiqua"/>
                <a:cs typeface="Book Antiqua"/>
              </a:rPr>
              <a:t>M</a:t>
            </a:r>
            <a:r>
              <a:rPr sz="1100" b="1" spc="-15" dirty="0">
                <a:latin typeface="Book Antiqua"/>
                <a:cs typeface="Book Antiqua"/>
              </a:rPr>
              <a:t>E</a:t>
            </a:r>
            <a:r>
              <a:rPr sz="1100" b="1" dirty="0">
                <a:latin typeface="Book Antiqua"/>
                <a:cs typeface="Book Antiqua"/>
              </a:rPr>
              <a:t>NT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Book Antiqua"/>
                <a:cs typeface="Book Antiqua"/>
              </a:rPr>
              <a:t>OF</a:t>
            </a:r>
            <a:r>
              <a:rPr sz="1100" b="1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Book Antiqua"/>
                <a:cs typeface="Book Antiqua"/>
              </a:rPr>
              <a:t>CO</a:t>
            </a:r>
            <a:r>
              <a:rPr sz="1100" b="1" dirty="0">
                <a:latin typeface="Book Antiqua"/>
                <a:cs typeface="Book Antiqua"/>
              </a:rPr>
              <a:t>MPUT</a:t>
            </a:r>
            <a:r>
              <a:rPr sz="1100" b="1" spc="-5" dirty="0">
                <a:latin typeface="Book Antiqua"/>
                <a:cs typeface="Book Antiqua"/>
              </a:rPr>
              <a:t>E</a:t>
            </a:r>
            <a:r>
              <a:rPr sz="1100" b="1" dirty="0">
                <a:latin typeface="Book Antiqua"/>
                <a:cs typeface="Book Antiqua"/>
              </a:rPr>
              <a:t>R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Book Antiqua"/>
                <a:cs typeface="Book Antiqua"/>
              </a:rPr>
              <a:t>S</a:t>
            </a:r>
            <a:r>
              <a:rPr sz="1100" b="1" spc="-10" dirty="0">
                <a:latin typeface="Book Antiqua"/>
                <a:cs typeface="Book Antiqua"/>
              </a:rPr>
              <a:t>C</a:t>
            </a:r>
            <a:r>
              <a:rPr sz="1100" b="1" spc="-5" dirty="0">
                <a:latin typeface="Book Antiqua"/>
                <a:cs typeface="Book Antiqua"/>
              </a:rPr>
              <a:t>I</a:t>
            </a:r>
            <a:r>
              <a:rPr sz="1100" b="1" spc="-15" dirty="0">
                <a:latin typeface="Book Antiqua"/>
                <a:cs typeface="Book Antiqua"/>
              </a:rPr>
              <a:t>E</a:t>
            </a:r>
            <a:r>
              <a:rPr sz="1100" b="1" dirty="0">
                <a:latin typeface="Book Antiqua"/>
                <a:cs typeface="Book Antiqua"/>
              </a:rPr>
              <a:t>N</a:t>
            </a:r>
            <a:r>
              <a:rPr sz="1100" b="1" spc="-10" dirty="0">
                <a:latin typeface="Book Antiqua"/>
                <a:cs typeface="Book Antiqua"/>
              </a:rPr>
              <a:t>C</a:t>
            </a:r>
            <a:r>
              <a:rPr sz="1100" b="1" dirty="0">
                <a:latin typeface="Book Antiqua"/>
                <a:cs typeface="Book Antiqua"/>
              </a:rPr>
              <a:t>E</a:t>
            </a:r>
            <a:r>
              <a:rPr sz="1100" b="1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Book Antiqua"/>
                <a:cs typeface="Book Antiqua"/>
              </a:rPr>
              <a:t>AN</a:t>
            </a:r>
            <a:r>
              <a:rPr sz="1100" b="1" dirty="0">
                <a:latin typeface="Book Antiqua"/>
                <a:cs typeface="Book Antiqua"/>
              </a:rPr>
              <a:t>D</a:t>
            </a:r>
            <a:r>
              <a:rPr sz="1100" b="1" dirty="0">
                <a:latin typeface="Times New Roman"/>
                <a:cs typeface="Times New Roman"/>
              </a:rPr>
              <a:t> </a:t>
            </a:r>
            <a:r>
              <a:rPr sz="1100" b="1" spc="-15" dirty="0">
                <a:latin typeface="Book Antiqua"/>
                <a:cs typeface="Book Antiqua"/>
              </a:rPr>
              <a:t>I</a:t>
            </a:r>
            <a:r>
              <a:rPr sz="1100" b="1" dirty="0">
                <a:latin typeface="Book Antiqua"/>
                <a:cs typeface="Book Antiqua"/>
              </a:rPr>
              <a:t>N</a:t>
            </a:r>
            <a:r>
              <a:rPr sz="1100" b="1" spc="-5" dirty="0">
                <a:latin typeface="Book Antiqua"/>
                <a:cs typeface="Book Antiqua"/>
              </a:rPr>
              <a:t>FOR</a:t>
            </a:r>
            <a:r>
              <a:rPr sz="1100" b="1" spc="-15" dirty="0">
                <a:latin typeface="Book Antiqua"/>
                <a:cs typeface="Book Antiqua"/>
              </a:rPr>
              <a:t>M</a:t>
            </a:r>
            <a:r>
              <a:rPr sz="1100" b="1" dirty="0">
                <a:latin typeface="Book Antiqua"/>
                <a:cs typeface="Book Antiqua"/>
              </a:rPr>
              <a:t>A</a:t>
            </a:r>
            <a:r>
              <a:rPr sz="1100" b="1" spc="-5" dirty="0">
                <a:latin typeface="Book Antiqua"/>
                <a:cs typeface="Book Antiqua"/>
              </a:rPr>
              <a:t>T</a:t>
            </a:r>
            <a:r>
              <a:rPr sz="1100" b="1" spc="-15" dirty="0">
                <a:latin typeface="Book Antiqua"/>
                <a:cs typeface="Book Antiqua"/>
              </a:rPr>
              <a:t>I</a:t>
            </a:r>
            <a:r>
              <a:rPr sz="1100" b="1" spc="-10" dirty="0">
                <a:latin typeface="Book Antiqua"/>
                <a:cs typeface="Book Antiqua"/>
              </a:rPr>
              <a:t>O</a:t>
            </a:r>
            <a:r>
              <a:rPr sz="1100" b="1" dirty="0">
                <a:latin typeface="Book Antiqua"/>
                <a:cs typeface="Book Antiqua"/>
              </a:rPr>
              <a:t>N</a:t>
            </a:r>
            <a:r>
              <a:rPr sz="1100" b="1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Book Antiqua"/>
                <a:cs typeface="Book Antiqua"/>
              </a:rPr>
              <a:t>T</a:t>
            </a:r>
            <a:r>
              <a:rPr sz="1100" b="1" spc="-15" dirty="0">
                <a:latin typeface="Book Antiqua"/>
                <a:cs typeface="Book Antiqua"/>
              </a:rPr>
              <a:t>E</a:t>
            </a:r>
            <a:r>
              <a:rPr sz="1100" b="1" spc="-10" dirty="0">
                <a:latin typeface="Book Antiqua"/>
                <a:cs typeface="Book Antiqua"/>
              </a:rPr>
              <a:t>C</a:t>
            </a:r>
            <a:r>
              <a:rPr sz="1100" b="1" dirty="0">
                <a:latin typeface="Book Antiqua"/>
                <a:cs typeface="Book Antiqua"/>
              </a:rPr>
              <a:t>H</a:t>
            </a:r>
            <a:r>
              <a:rPr sz="1100" b="1" spc="-10" dirty="0">
                <a:latin typeface="Book Antiqua"/>
                <a:cs typeface="Book Antiqua"/>
              </a:rPr>
              <a:t>N</a:t>
            </a:r>
            <a:r>
              <a:rPr sz="1100" b="1" dirty="0">
                <a:latin typeface="Book Antiqua"/>
                <a:cs typeface="Book Antiqua"/>
              </a:rPr>
              <a:t>OL</a:t>
            </a:r>
            <a:r>
              <a:rPr sz="1100" b="1" spc="-10" dirty="0">
                <a:latin typeface="Book Antiqua"/>
                <a:cs typeface="Book Antiqua"/>
              </a:rPr>
              <a:t>O</a:t>
            </a:r>
            <a:r>
              <a:rPr sz="1100" b="1" dirty="0">
                <a:latin typeface="Book Antiqua"/>
                <a:cs typeface="Book Antiqua"/>
              </a:rPr>
              <a:t>GY</a:t>
            </a:r>
            <a:endParaRPr sz="11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000">
              <a:latin typeface="Times New Roman"/>
              <a:cs typeface="Times New Roman"/>
            </a:endParaRPr>
          </a:p>
          <a:p>
            <a:pPr marL="67310">
              <a:lnSpc>
                <a:spcPct val="100000"/>
              </a:lnSpc>
            </a:pPr>
            <a:r>
              <a:rPr sz="1800" b="1" dirty="0">
                <a:latin typeface="Book Antiqua"/>
                <a:cs typeface="Book Antiqua"/>
              </a:rPr>
              <a:t>GRAPHIC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Book Antiqua"/>
                <a:cs typeface="Book Antiqua"/>
              </a:rPr>
              <a:t>E</a:t>
            </a:r>
            <a:r>
              <a:rPr sz="1800" b="1" spc="-5" dirty="0">
                <a:latin typeface="Book Antiqua"/>
                <a:cs typeface="Book Antiqua"/>
              </a:rPr>
              <a:t>R</a:t>
            </a:r>
            <a:r>
              <a:rPr sz="1800" b="1" dirty="0">
                <a:latin typeface="Book Antiqua"/>
                <a:cs typeface="Book Antiqua"/>
              </a:rPr>
              <a:t>A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Book Antiqua"/>
                <a:cs typeface="Book Antiqua"/>
              </a:rPr>
              <a:t>HILL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Book Antiqua"/>
                <a:cs typeface="Book Antiqua"/>
              </a:rPr>
              <a:t>UNV</a:t>
            </a:r>
            <a:r>
              <a:rPr sz="1800" b="1" spc="-30" dirty="0">
                <a:latin typeface="Book Antiqua"/>
                <a:cs typeface="Book Antiqua"/>
              </a:rPr>
              <a:t>E</a:t>
            </a:r>
            <a:r>
              <a:rPr sz="1800" b="1" spc="-5" dirty="0">
                <a:latin typeface="Book Antiqua"/>
                <a:cs typeface="Book Antiqua"/>
              </a:rPr>
              <a:t>RSITY</a:t>
            </a:r>
            <a:r>
              <a:rPr sz="1800" b="1" dirty="0">
                <a:latin typeface="Book Antiqua"/>
                <a:cs typeface="Book Antiqua"/>
              </a:rPr>
              <a:t>,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Book Antiqua"/>
                <a:cs typeface="Book Antiqua"/>
              </a:rPr>
              <a:t>DEH</a:t>
            </a:r>
            <a:r>
              <a:rPr sz="1800" b="1" spc="-20" dirty="0">
                <a:latin typeface="Book Antiqua"/>
                <a:cs typeface="Book Antiqua"/>
              </a:rPr>
              <a:t>R</a:t>
            </a:r>
            <a:r>
              <a:rPr sz="1800" b="1" spc="-15" dirty="0">
                <a:latin typeface="Book Antiqua"/>
                <a:cs typeface="Book Antiqua"/>
              </a:rPr>
              <a:t>AD</a:t>
            </a:r>
            <a:r>
              <a:rPr sz="1800" b="1" spc="-10" dirty="0">
                <a:latin typeface="Book Antiqua"/>
                <a:cs typeface="Book Antiqua"/>
              </a:rPr>
              <a:t>U</a:t>
            </a:r>
            <a:r>
              <a:rPr sz="1800" b="1" dirty="0">
                <a:latin typeface="Book Antiqua"/>
                <a:cs typeface="Book Antiqua"/>
              </a:rPr>
              <a:t>N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43175" y="2976372"/>
            <a:ext cx="2686050" cy="25050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B62F8D-8D00-4D47-B298-5A4D9EE2F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732"/>
            <a:ext cx="7586730" cy="4062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5FC8D7-1E6A-422E-A601-E48F226EF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9200"/>
            <a:ext cx="7772400" cy="34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4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60086F-9328-401D-883C-D074B018C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19400"/>
            <a:ext cx="5937013" cy="245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3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8437AE-04CF-443E-8084-DB94880E4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553200"/>
            <a:ext cx="5715798" cy="2391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D6A26A-2EF5-47EF-A15E-6C83BC95A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" y="405014"/>
            <a:ext cx="7772400" cy="4371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2B05E9-E1A6-45FA-A958-A130C0E2072A}"/>
              </a:ext>
            </a:extLst>
          </p:cNvPr>
          <p:cNvSpPr/>
          <p:nvPr/>
        </p:nvSpPr>
        <p:spPr>
          <a:xfrm>
            <a:off x="1066800" y="5281412"/>
            <a:ext cx="53340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Key=3</a:t>
            </a:r>
          </a:p>
        </p:txBody>
      </p:sp>
    </p:spTree>
    <p:extLst>
      <p:ext uri="{BB962C8B-B14F-4D97-AF65-F5344CB8AC3E}">
        <p14:creationId xmlns:p14="http://schemas.microsoft.com/office/powerpoint/2010/main" val="64547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B15C8C-7ED6-4FFA-BF21-C27525420B1C}"/>
              </a:ext>
            </a:extLst>
          </p:cNvPr>
          <p:cNvSpPr/>
          <p:nvPr/>
        </p:nvSpPr>
        <p:spPr>
          <a:xfrm>
            <a:off x="2667000" y="304800"/>
            <a:ext cx="2438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file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A34B0D-E8E6-48C9-A2DA-7C334E6D3E89}"/>
              </a:ext>
            </a:extLst>
          </p:cNvPr>
          <p:cNvCxnSpPr>
            <a:cxnSpLocks/>
          </p:cNvCxnSpPr>
          <p:nvPr/>
        </p:nvCxnSpPr>
        <p:spPr>
          <a:xfrm>
            <a:off x="3708401" y="762000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A9AC657-8A86-4C0E-A0D7-76C4524BFEDD}"/>
              </a:ext>
            </a:extLst>
          </p:cNvPr>
          <p:cNvSpPr/>
          <p:nvPr/>
        </p:nvSpPr>
        <p:spPr>
          <a:xfrm>
            <a:off x="2641601" y="1676400"/>
            <a:ext cx="21336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Reads a char from file and adds key(int)</a:t>
            </a:r>
          </a:p>
          <a:p>
            <a:pPr algn="ctr"/>
            <a:r>
              <a:rPr lang="en-US" dirty="0"/>
              <a:t>To its ascii value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73DDDD9-372D-45A5-A3F0-398AC0BDB16A}"/>
              </a:ext>
            </a:extLst>
          </p:cNvPr>
          <p:cNvSpPr/>
          <p:nvPr/>
        </p:nvSpPr>
        <p:spPr>
          <a:xfrm>
            <a:off x="1036290" y="1301059"/>
            <a:ext cx="2659410" cy="2817425"/>
          </a:xfrm>
          <a:custGeom>
            <a:avLst/>
            <a:gdLst>
              <a:gd name="connsiteX0" fmla="*/ 2659410 w 2659410"/>
              <a:gd name="connsiteY0" fmla="*/ 2610541 h 2817425"/>
              <a:gd name="connsiteX1" fmla="*/ 360710 w 2659410"/>
              <a:gd name="connsiteY1" fmla="*/ 2572441 h 2817425"/>
              <a:gd name="connsiteX2" fmla="*/ 233710 w 2659410"/>
              <a:gd name="connsiteY2" fmla="*/ 159441 h 2817425"/>
              <a:gd name="connsiteX3" fmla="*/ 2595910 w 2659410"/>
              <a:gd name="connsiteY3" fmla="*/ 7041 h 281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9410" h="2817425">
                <a:moveTo>
                  <a:pt x="2659410" y="2610541"/>
                </a:moveTo>
                <a:cubicBezTo>
                  <a:pt x="1712201" y="2795749"/>
                  <a:pt x="764993" y="2980958"/>
                  <a:pt x="360710" y="2572441"/>
                </a:cubicBezTo>
                <a:cubicBezTo>
                  <a:pt x="-43573" y="2163924"/>
                  <a:pt x="-138823" y="587008"/>
                  <a:pt x="233710" y="159441"/>
                </a:cubicBezTo>
                <a:cubicBezTo>
                  <a:pt x="606243" y="-268126"/>
                  <a:pt x="2384243" y="337241"/>
                  <a:pt x="2595910" y="70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E8E7D4-D6A1-454E-93B9-87D790DA2C07}"/>
              </a:ext>
            </a:extLst>
          </p:cNvPr>
          <p:cNvSpPr/>
          <p:nvPr/>
        </p:nvSpPr>
        <p:spPr>
          <a:xfrm>
            <a:off x="147289" y="2019300"/>
            <a:ext cx="1605311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While loop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09964F-9395-435A-8442-B6D41335A5ED}"/>
              </a:ext>
            </a:extLst>
          </p:cNvPr>
          <p:cNvCxnSpPr/>
          <p:nvPr/>
        </p:nvCxnSpPr>
        <p:spPr>
          <a:xfrm flipH="1">
            <a:off x="3695700" y="3962400"/>
            <a:ext cx="12701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C688772-9E8E-449E-B75D-EE2A8F1FEE70}"/>
              </a:ext>
            </a:extLst>
          </p:cNvPr>
          <p:cNvSpPr/>
          <p:nvPr/>
        </p:nvSpPr>
        <p:spPr>
          <a:xfrm>
            <a:off x="2641601" y="4804284"/>
            <a:ext cx="2235199" cy="83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file with encrypted text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95752B-6701-43D3-9E79-7D468731347A}"/>
              </a:ext>
            </a:extLst>
          </p:cNvPr>
          <p:cNvSpPr/>
          <p:nvPr/>
        </p:nvSpPr>
        <p:spPr>
          <a:xfrm>
            <a:off x="914400" y="6400800"/>
            <a:ext cx="5867400" cy="23565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rgbClr val="FF0000"/>
                </a:solidFill>
              </a:rPr>
              <a:t>encryption</a:t>
            </a:r>
          </a:p>
        </p:txBody>
      </p:sp>
    </p:spTree>
    <p:extLst>
      <p:ext uri="{BB962C8B-B14F-4D97-AF65-F5344CB8AC3E}">
        <p14:creationId xmlns:p14="http://schemas.microsoft.com/office/powerpoint/2010/main" val="334440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62906"/>
            <a:ext cx="5963920" cy="2205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>
                <a:latin typeface="Calibri"/>
                <a:cs typeface="Calibri"/>
              </a:rPr>
              <a:t>Probl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m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Statement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10400"/>
              </a:lnSpc>
              <a:spcBef>
                <a:spcPts val="1310"/>
              </a:spcBef>
            </a:pP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W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hat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 i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s 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t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he</a:t>
            </a:r>
            <a:r>
              <a:rPr sz="1350" spc="-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k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e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y</a:t>
            </a:r>
            <a:r>
              <a:rPr sz="1350" spc="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t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o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ke</a:t>
            </a:r>
            <a:r>
              <a:rPr sz="1350" spc="-20" dirty="0">
                <a:solidFill>
                  <a:srgbClr val="2D353F"/>
                </a:solidFill>
                <a:latin typeface="Times New Roman"/>
                <a:cs typeface="Times New Roman"/>
              </a:rPr>
              <a:t>e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p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in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g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y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ou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r data</a:t>
            </a:r>
            <a:r>
              <a:rPr sz="1350" spc="-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s</a:t>
            </a:r>
            <a:r>
              <a:rPr sz="1350" spc="-5" dirty="0">
                <a:solidFill>
                  <a:srgbClr val="2D353F"/>
                </a:solidFill>
                <a:latin typeface="Times New Roman"/>
                <a:cs typeface="Times New Roman"/>
              </a:rPr>
              <a:t>a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f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e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?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 O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ne</a:t>
            </a:r>
            <a:r>
              <a:rPr sz="1350" spc="-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wo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rd:</a:t>
            </a:r>
            <a:r>
              <a:rPr sz="1350" spc="-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E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n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c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r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y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p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t</a:t>
            </a:r>
            <a:r>
              <a:rPr sz="1350" spc="30" dirty="0">
                <a:solidFill>
                  <a:srgbClr val="2D353F"/>
                </a:solidFill>
                <a:latin typeface="Times New Roman"/>
                <a:cs typeface="Times New Roman"/>
              </a:rPr>
              <a:t>i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o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n.</a:t>
            </a:r>
            <a:r>
              <a:rPr sz="1350" spc="-20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Th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e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re’s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n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o</a:t>
            </a:r>
            <a:r>
              <a:rPr sz="1350" spc="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q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ues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t</a:t>
            </a:r>
            <a:r>
              <a:rPr sz="1350" spc="-20" dirty="0">
                <a:solidFill>
                  <a:srgbClr val="2D353F"/>
                </a:solidFill>
                <a:latin typeface="Times New Roman"/>
                <a:cs typeface="Times New Roman"/>
              </a:rPr>
              <a:t>i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on 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t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hat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 e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n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c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r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y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p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tin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g</a:t>
            </a:r>
            <a:r>
              <a:rPr sz="1350" spc="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s</a:t>
            </a:r>
            <a:r>
              <a:rPr sz="1350" spc="-20" dirty="0">
                <a:solidFill>
                  <a:srgbClr val="2D353F"/>
                </a:solidFill>
                <a:latin typeface="Times New Roman"/>
                <a:cs typeface="Times New Roman"/>
              </a:rPr>
              <a:t>e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ns</a:t>
            </a:r>
            <a:r>
              <a:rPr sz="1350" spc="-5" dirty="0">
                <a:solidFill>
                  <a:srgbClr val="2D353F"/>
                </a:solidFill>
                <a:latin typeface="Times New Roman"/>
                <a:cs typeface="Times New Roman"/>
              </a:rPr>
              <a:t>i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ti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ve</a:t>
            </a:r>
            <a:r>
              <a:rPr sz="1350" spc="-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da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t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a</a:t>
            </a:r>
            <a:r>
              <a:rPr sz="1350" spc="-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at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r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e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st</a:t>
            </a:r>
            <a:r>
              <a:rPr sz="1350" spc="-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an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d</a:t>
            </a:r>
            <a:r>
              <a:rPr sz="1350" spc="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i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n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m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o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ti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on</a:t>
            </a:r>
            <a:r>
              <a:rPr sz="1350" spc="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i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s </a:t>
            </a:r>
            <a:r>
              <a:rPr sz="1350" spc="-5" dirty="0">
                <a:solidFill>
                  <a:srgbClr val="2D353F"/>
                </a:solidFill>
                <a:latin typeface="Times New Roman"/>
                <a:cs typeface="Times New Roman"/>
              </a:rPr>
              <a:t>e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ss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e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n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ti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al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 wh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en it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 c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o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m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es</a:t>
            </a:r>
            <a:r>
              <a:rPr sz="1350" spc="-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t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o g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u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a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r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d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in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g</a:t>
            </a:r>
            <a:r>
              <a:rPr sz="1350" spc="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20" dirty="0">
                <a:solidFill>
                  <a:srgbClr val="2D353F"/>
                </a:solidFill>
                <a:latin typeface="Times New Roman"/>
                <a:cs typeface="Times New Roman"/>
              </a:rPr>
              <a:t>a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ga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in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st</a:t>
            </a:r>
            <a:r>
              <a:rPr sz="1350" spc="-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cy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b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e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r 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t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hr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e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a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t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s </a:t>
            </a:r>
            <a:r>
              <a:rPr sz="1350" spc="-5" dirty="0">
                <a:solidFill>
                  <a:srgbClr val="2D353F"/>
                </a:solidFill>
                <a:latin typeface="Times New Roman"/>
                <a:cs typeface="Times New Roman"/>
              </a:rPr>
              <a:t>a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n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d</a:t>
            </a:r>
            <a:r>
              <a:rPr sz="1350" spc="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20" dirty="0">
                <a:solidFill>
                  <a:srgbClr val="2D353F"/>
                </a:solidFill>
                <a:latin typeface="Times New Roman"/>
                <a:cs typeface="Times New Roman"/>
              </a:rPr>
              <a:t>c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o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m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p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l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y</a:t>
            </a:r>
            <a:r>
              <a:rPr sz="1350" spc="-20" dirty="0">
                <a:solidFill>
                  <a:srgbClr val="2D353F"/>
                </a:solidFill>
                <a:latin typeface="Times New Roman"/>
                <a:cs typeface="Times New Roman"/>
              </a:rPr>
              <a:t>i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n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g</a:t>
            </a:r>
            <a:r>
              <a:rPr sz="1350" spc="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wi</a:t>
            </a:r>
            <a:r>
              <a:rPr sz="1350" spc="-25" dirty="0">
                <a:solidFill>
                  <a:srgbClr val="2D353F"/>
                </a:solidFill>
                <a:latin typeface="Times New Roman"/>
                <a:cs typeface="Times New Roman"/>
              </a:rPr>
              <a:t>t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h</a:t>
            </a:r>
            <a:r>
              <a:rPr sz="1350" spc="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l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oc</a:t>
            </a:r>
            <a:r>
              <a:rPr sz="1350" spc="-5" dirty="0">
                <a:solidFill>
                  <a:srgbClr val="2D353F"/>
                </a:solidFill>
                <a:latin typeface="Times New Roman"/>
                <a:cs typeface="Times New Roman"/>
              </a:rPr>
              <a:t>a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l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,</a:t>
            </a:r>
            <a:r>
              <a:rPr sz="1350" spc="-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na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t</a:t>
            </a:r>
            <a:r>
              <a:rPr sz="1350" spc="-20" dirty="0">
                <a:solidFill>
                  <a:srgbClr val="2D353F"/>
                </a:solidFill>
                <a:latin typeface="Times New Roman"/>
                <a:cs typeface="Times New Roman"/>
              </a:rPr>
              <a:t>i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ona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l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,</a:t>
            </a:r>
            <a:r>
              <a:rPr sz="1350" spc="-20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or </a:t>
            </a:r>
            <a:r>
              <a:rPr sz="1350" spc="-25" dirty="0">
                <a:solidFill>
                  <a:srgbClr val="2D353F"/>
                </a:solidFill>
                <a:latin typeface="Times New Roman"/>
                <a:cs typeface="Times New Roman"/>
              </a:rPr>
              <a:t>i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n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d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us</a:t>
            </a:r>
            <a:r>
              <a:rPr sz="1350" spc="-20" dirty="0">
                <a:solidFill>
                  <a:srgbClr val="2D353F"/>
                </a:solidFill>
                <a:latin typeface="Times New Roman"/>
                <a:cs typeface="Times New Roman"/>
              </a:rPr>
              <a:t>t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r</a:t>
            </a:r>
            <a:r>
              <a:rPr sz="1350" spc="40" dirty="0">
                <a:solidFill>
                  <a:srgbClr val="2D353F"/>
                </a:solidFill>
                <a:latin typeface="Times New Roman"/>
                <a:cs typeface="Times New Roman"/>
              </a:rPr>
              <a:t>y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- s</a:t>
            </a:r>
            <a:r>
              <a:rPr sz="1350" spc="-5" dirty="0">
                <a:solidFill>
                  <a:srgbClr val="2D353F"/>
                </a:solidFill>
                <a:latin typeface="Times New Roman"/>
                <a:cs typeface="Times New Roman"/>
              </a:rPr>
              <a:t>t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a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n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da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r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d</a:t>
            </a:r>
            <a:r>
              <a:rPr sz="1350" spc="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r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e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q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u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i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re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m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ent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s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.</a:t>
            </a:r>
            <a:endParaRPr sz="1350" dirty="0">
              <a:latin typeface="Times New Roman"/>
              <a:cs typeface="Times New Roman"/>
            </a:endParaRPr>
          </a:p>
          <a:p>
            <a:pPr marL="12700" marR="177165">
              <a:lnSpc>
                <a:spcPct val="110400"/>
              </a:lnSpc>
              <a:spcBef>
                <a:spcPts val="994"/>
              </a:spcBef>
            </a:pP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Fi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l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e</a:t>
            </a:r>
            <a:r>
              <a:rPr sz="1350" spc="-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enc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ry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p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tio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n</a:t>
            </a:r>
            <a:r>
              <a:rPr sz="1350" spc="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i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s a</a:t>
            </a:r>
            <a:r>
              <a:rPr sz="1350" spc="-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m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e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t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h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o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d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of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 e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n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c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od</a:t>
            </a:r>
            <a:r>
              <a:rPr sz="1350" spc="-20" dirty="0">
                <a:solidFill>
                  <a:srgbClr val="2D353F"/>
                </a:solidFill>
                <a:latin typeface="Times New Roman"/>
                <a:cs typeface="Times New Roman"/>
              </a:rPr>
              <a:t>i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n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g</a:t>
            </a:r>
            <a:r>
              <a:rPr sz="1350" spc="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da</a:t>
            </a:r>
            <a:r>
              <a:rPr sz="1350" spc="-20" dirty="0">
                <a:solidFill>
                  <a:srgbClr val="2D353F"/>
                </a:solidFill>
                <a:latin typeface="Times New Roman"/>
                <a:cs typeface="Times New Roman"/>
              </a:rPr>
              <a:t>t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a</a:t>
            </a:r>
            <a:r>
              <a:rPr sz="1350" spc="-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i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n</a:t>
            </a:r>
            <a:r>
              <a:rPr sz="1350" spc="2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o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rd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e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r 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t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o</a:t>
            </a:r>
            <a:r>
              <a:rPr sz="1350" spc="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t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r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a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ns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f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e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r 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f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il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es</a:t>
            </a:r>
            <a:r>
              <a:rPr sz="1350" spc="-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sec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u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re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l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y. En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c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r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y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p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tin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g</a:t>
            </a:r>
            <a:r>
              <a:rPr sz="1350" spc="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f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il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es</a:t>
            </a:r>
            <a:r>
              <a:rPr sz="1350" spc="-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he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lp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s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t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o</a:t>
            </a:r>
            <a:r>
              <a:rPr sz="1350" spc="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p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re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v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ent 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t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a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m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p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e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r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in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g</a:t>
            </a:r>
            <a:r>
              <a:rPr sz="1350" spc="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o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r 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u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n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a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u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th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or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i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z</a:t>
            </a:r>
            <a:r>
              <a:rPr sz="1350" spc="-20" dirty="0">
                <a:solidFill>
                  <a:srgbClr val="2D353F"/>
                </a:solidFill>
                <a:latin typeface="Times New Roman"/>
                <a:cs typeface="Times New Roman"/>
              </a:rPr>
              <a:t>e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d</a:t>
            </a:r>
            <a:r>
              <a:rPr sz="1350" spc="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a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c</a:t>
            </a:r>
            <a:r>
              <a:rPr sz="1350" spc="-5" dirty="0">
                <a:solidFill>
                  <a:srgbClr val="2D353F"/>
                </a:solidFill>
                <a:latin typeface="Times New Roman"/>
                <a:cs typeface="Times New Roman"/>
              </a:rPr>
              <a:t>c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e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s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s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wh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il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e</a:t>
            </a:r>
            <a:r>
              <a:rPr sz="1350" spc="-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fil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es</a:t>
            </a:r>
            <a:r>
              <a:rPr sz="1350" spc="-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are 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i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n 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t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rans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i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t</a:t>
            </a:r>
            <a:r>
              <a:rPr sz="1350" spc="-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an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d</a:t>
            </a:r>
            <a:r>
              <a:rPr sz="1350" spc="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a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t</a:t>
            </a:r>
            <a:r>
              <a:rPr sz="1350" spc="-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r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e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s</a:t>
            </a:r>
            <a:r>
              <a:rPr sz="1350" spc="-5" dirty="0">
                <a:solidFill>
                  <a:srgbClr val="2D353F"/>
                </a:solidFill>
                <a:latin typeface="Times New Roman"/>
                <a:cs typeface="Times New Roman"/>
              </a:rPr>
              <a:t>t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.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0" y="3913754"/>
            <a:ext cx="5970270" cy="1308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Brief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motivatio</a:t>
            </a:r>
            <a:r>
              <a:rPr sz="2400" b="1" spc="-15" dirty="0">
                <a:latin typeface="Calibri"/>
                <a:cs typeface="Calibri"/>
              </a:rPr>
              <a:t>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</a:t>
            </a:r>
            <a:r>
              <a:rPr sz="2400" b="1" dirty="0">
                <a:latin typeface="Calibri"/>
                <a:cs typeface="Calibri"/>
              </a:rPr>
              <a:t>or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doing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he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pr</a:t>
            </a:r>
            <a:r>
              <a:rPr sz="2400" b="1" spc="-10" dirty="0">
                <a:latin typeface="Calibri"/>
                <a:cs typeface="Calibri"/>
              </a:rPr>
              <a:t>o</a:t>
            </a:r>
            <a:r>
              <a:rPr sz="2400" b="1" spc="-5" dirty="0">
                <a:latin typeface="Calibri"/>
                <a:cs typeface="Calibri"/>
              </a:rPr>
              <a:t>je</a:t>
            </a:r>
            <a:r>
              <a:rPr sz="2400" b="1" spc="5" dirty="0">
                <a:latin typeface="Calibri"/>
                <a:cs typeface="Calibri"/>
              </a:rPr>
              <a:t>c</a:t>
            </a:r>
            <a:r>
              <a:rPr sz="2400" b="1" spc="-1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43700"/>
              </a:lnSpc>
              <a:spcBef>
                <a:spcPts val="775"/>
              </a:spcBef>
            </a:pP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Wi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tho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ut</a:t>
            </a:r>
            <a:r>
              <a:rPr sz="1350" spc="1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us</a:t>
            </a:r>
            <a:r>
              <a:rPr sz="1350" spc="-5" dirty="0">
                <a:solidFill>
                  <a:srgbClr val="2D353F"/>
                </a:solidFill>
                <a:latin typeface="Times New Roman"/>
                <a:cs typeface="Times New Roman"/>
              </a:rPr>
              <a:t>i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n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g</a:t>
            </a:r>
            <a:r>
              <a:rPr sz="1350" spc="20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fil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e</a:t>
            </a:r>
            <a:r>
              <a:rPr sz="1350" spc="1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enc</a:t>
            </a:r>
            <a:r>
              <a:rPr sz="1350" spc="5" dirty="0">
                <a:solidFill>
                  <a:srgbClr val="2D353F"/>
                </a:solidFill>
                <a:latin typeface="Times New Roman"/>
                <a:cs typeface="Times New Roman"/>
              </a:rPr>
              <a:t>r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y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p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tio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n</a:t>
            </a:r>
            <a:r>
              <a:rPr sz="1350" spc="20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s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o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ft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ware,</a:t>
            </a:r>
            <a:r>
              <a:rPr sz="1350" spc="1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yo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ur</a:t>
            </a:r>
            <a:r>
              <a:rPr sz="1350" spc="10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fil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es</a:t>
            </a:r>
            <a:r>
              <a:rPr sz="1350" spc="30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are</a:t>
            </a:r>
            <a:r>
              <a:rPr sz="1350" spc="20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m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uch</a:t>
            </a:r>
            <a:r>
              <a:rPr sz="1350" spc="20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m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ore</a:t>
            </a:r>
            <a:r>
              <a:rPr sz="1350" spc="1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a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t</a:t>
            </a:r>
            <a:r>
              <a:rPr sz="1350" spc="1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r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i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s</a:t>
            </a:r>
            <a:r>
              <a:rPr sz="1350" spc="55" dirty="0">
                <a:solidFill>
                  <a:srgbClr val="2D353F"/>
                </a:solidFill>
                <a:latin typeface="Times New Roman"/>
                <a:cs typeface="Times New Roman"/>
              </a:rPr>
              <a:t>k</a:t>
            </a:r>
            <a:r>
              <a:rPr sz="1350" spc="-5" dirty="0">
                <a:solidFill>
                  <a:srgbClr val="2D353F"/>
                </a:solidFill>
                <a:latin typeface="Times New Roman"/>
                <a:cs typeface="Times New Roman"/>
              </a:rPr>
              <a:t>.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i</a:t>
            </a:r>
            <a:r>
              <a:rPr sz="1350" spc="1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am</a:t>
            </a:r>
            <a:r>
              <a:rPr sz="1350" spc="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a</a:t>
            </a:r>
            <a:r>
              <a:rPr sz="1350" spc="2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per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so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n w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h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o</a:t>
            </a:r>
            <a:r>
              <a:rPr sz="1350" spc="70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i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s</a:t>
            </a:r>
            <a:r>
              <a:rPr sz="1350" spc="6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20" dirty="0">
                <a:solidFill>
                  <a:srgbClr val="2D353F"/>
                </a:solidFill>
                <a:latin typeface="Times New Roman"/>
                <a:cs typeface="Times New Roman"/>
              </a:rPr>
              <a:t>i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n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t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eres</a:t>
            </a:r>
            <a:r>
              <a:rPr sz="1350" spc="-5" dirty="0">
                <a:solidFill>
                  <a:srgbClr val="2D353F"/>
                </a:solidFill>
                <a:latin typeface="Times New Roman"/>
                <a:cs typeface="Times New Roman"/>
              </a:rPr>
              <a:t>t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e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d</a:t>
            </a:r>
            <a:r>
              <a:rPr sz="1350" spc="70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i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n</a:t>
            </a:r>
            <a:r>
              <a:rPr sz="1350" spc="70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c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y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b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erse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c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u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r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it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y</a:t>
            </a:r>
            <a:r>
              <a:rPr sz="1350" spc="70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fi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e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l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d</a:t>
            </a:r>
            <a:r>
              <a:rPr sz="1350" spc="70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a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nd</a:t>
            </a:r>
            <a:r>
              <a:rPr sz="1350" spc="9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,</a:t>
            </a:r>
            <a:r>
              <a:rPr sz="1350" spc="6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he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n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ce</a:t>
            </a:r>
            <a:r>
              <a:rPr sz="1350" spc="6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p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a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s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s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w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or</a:t>
            </a:r>
            <a:r>
              <a:rPr sz="1350" spc="10" dirty="0">
                <a:solidFill>
                  <a:srgbClr val="2D353F"/>
                </a:solidFill>
                <a:latin typeface="Times New Roman"/>
                <a:cs typeface="Times New Roman"/>
              </a:rPr>
              <a:t>d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s</a:t>
            </a:r>
            <a:r>
              <a:rPr sz="1350" spc="70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a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n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d</a:t>
            </a:r>
            <a:r>
              <a:rPr sz="1350" spc="70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e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nc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ry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p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tio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n</a:t>
            </a:r>
            <a:r>
              <a:rPr sz="1350" spc="70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p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l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a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ys</a:t>
            </a:r>
            <a:r>
              <a:rPr sz="1350" spc="5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a 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i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m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por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t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a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nt</a:t>
            </a:r>
            <a:r>
              <a:rPr sz="1350" spc="-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r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o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l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e</a:t>
            </a:r>
            <a:r>
              <a:rPr sz="1350" spc="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a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n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d</a:t>
            </a:r>
            <a:r>
              <a:rPr sz="1350" spc="5" dirty="0">
                <a:solidFill>
                  <a:srgbClr val="2D353F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attr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a</a:t>
            </a:r>
            <a:r>
              <a:rPr sz="1350" spc="-5" dirty="0">
                <a:solidFill>
                  <a:srgbClr val="2D353F"/>
                </a:solidFill>
                <a:latin typeface="Times New Roman"/>
                <a:cs typeface="Times New Roman"/>
              </a:rPr>
              <a:t>c</a:t>
            </a:r>
            <a:r>
              <a:rPr sz="1350" spc="-10" dirty="0">
                <a:solidFill>
                  <a:srgbClr val="2D353F"/>
                </a:solidFill>
                <a:latin typeface="Times New Roman"/>
                <a:cs typeface="Times New Roman"/>
              </a:rPr>
              <a:t>t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s </a:t>
            </a:r>
            <a:r>
              <a:rPr sz="1350" spc="-15" dirty="0">
                <a:solidFill>
                  <a:srgbClr val="2D353F"/>
                </a:solidFill>
                <a:latin typeface="Times New Roman"/>
                <a:cs typeface="Times New Roman"/>
              </a:rPr>
              <a:t>m</a:t>
            </a:r>
            <a:r>
              <a:rPr sz="1350" dirty="0">
                <a:solidFill>
                  <a:srgbClr val="2D353F"/>
                </a:solidFill>
                <a:latin typeface="Times New Roman"/>
                <a:cs typeface="Times New Roman"/>
              </a:rPr>
              <a:t>e .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0" y="6137082"/>
            <a:ext cx="5970270" cy="272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300" spc="-10" dirty="0">
                <a:solidFill>
                  <a:srgbClr val="212121"/>
                </a:solidFill>
                <a:latin typeface="Arial Black"/>
                <a:cs typeface="Arial Black"/>
              </a:rPr>
              <a:t>Algorit</a:t>
            </a:r>
            <a:r>
              <a:rPr sz="1300" dirty="0">
                <a:solidFill>
                  <a:srgbClr val="212121"/>
                </a:solidFill>
                <a:latin typeface="Arial Black"/>
                <a:cs typeface="Arial Black"/>
              </a:rPr>
              <a:t>h</a:t>
            </a:r>
            <a:r>
              <a:rPr sz="1300" spc="-15" dirty="0">
                <a:solidFill>
                  <a:srgbClr val="212121"/>
                </a:solidFill>
                <a:latin typeface="Arial Black"/>
                <a:cs typeface="Arial Black"/>
              </a:rPr>
              <a:t>m/L</a:t>
            </a:r>
            <a:r>
              <a:rPr sz="1300" dirty="0">
                <a:solidFill>
                  <a:srgbClr val="212121"/>
                </a:solidFill>
                <a:latin typeface="Arial Black"/>
                <a:cs typeface="Arial Black"/>
              </a:rPr>
              <a:t>o</a:t>
            </a:r>
            <a:r>
              <a:rPr sz="1300" spc="-15" dirty="0">
                <a:solidFill>
                  <a:srgbClr val="212121"/>
                </a:solidFill>
                <a:latin typeface="Arial Black"/>
                <a:cs typeface="Arial Black"/>
              </a:rPr>
              <a:t>gi</a:t>
            </a:r>
            <a:r>
              <a:rPr sz="1300" spc="-10" dirty="0">
                <a:solidFill>
                  <a:srgbClr val="212121"/>
                </a:solidFill>
                <a:latin typeface="Arial Black"/>
                <a:cs typeface="Arial Black"/>
              </a:rPr>
              <a:t>c</a:t>
            </a:r>
            <a:r>
              <a:rPr sz="1300" spc="11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212121"/>
                </a:solidFill>
                <a:latin typeface="Arial Black"/>
                <a:cs typeface="Arial Black"/>
              </a:rPr>
              <a:t>used:</a:t>
            </a:r>
            <a:endParaRPr sz="13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</a:pPr>
            <a:r>
              <a:rPr sz="1300" spc="5" dirty="0">
                <a:solidFill>
                  <a:srgbClr val="273139"/>
                </a:solidFill>
                <a:latin typeface="Arial"/>
                <a:cs typeface="Arial"/>
              </a:rPr>
              <a:t>T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h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e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Caesa</a:t>
            </a:r>
            <a:r>
              <a:rPr sz="1300" spc="-5" dirty="0">
                <a:solidFill>
                  <a:srgbClr val="273139"/>
                </a:solidFill>
                <a:latin typeface="Arial"/>
                <a:cs typeface="Arial"/>
              </a:rPr>
              <a:t>r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Ciphe</a:t>
            </a:r>
            <a:r>
              <a:rPr sz="1300" spc="-5" dirty="0">
                <a:solidFill>
                  <a:srgbClr val="273139"/>
                </a:solidFill>
                <a:latin typeface="Arial"/>
                <a:cs typeface="Arial"/>
              </a:rPr>
              <a:t>r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techniqu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e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0" dirty="0">
                <a:solidFill>
                  <a:srgbClr val="273139"/>
                </a:solidFill>
                <a:latin typeface="Arial"/>
                <a:cs typeface="Arial"/>
              </a:rPr>
              <a:t>i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s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on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e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o</a:t>
            </a:r>
            <a:r>
              <a:rPr sz="1300" spc="-5" dirty="0">
                <a:solidFill>
                  <a:srgbClr val="273139"/>
                </a:solidFill>
                <a:latin typeface="Arial"/>
                <a:cs typeface="Arial"/>
              </a:rPr>
              <a:t>f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th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e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earlies</a:t>
            </a:r>
            <a:r>
              <a:rPr sz="1300" spc="-5" dirty="0">
                <a:solidFill>
                  <a:srgbClr val="273139"/>
                </a:solidFill>
                <a:latin typeface="Arial"/>
                <a:cs typeface="Arial"/>
              </a:rPr>
              <a:t>t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an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d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s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i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mples</a:t>
            </a:r>
            <a:r>
              <a:rPr sz="1300" spc="-5" dirty="0">
                <a:solidFill>
                  <a:srgbClr val="273139"/>
                </a:solidFill>
                <a:latin typeface="Arial"/>
                <a:cs typeface="Arial"/>
              </a:rPr>
              <a:t>t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metho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d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o</a:t>
            </a:r>
            <a:r>
              <a:rPr sz="1300" spc="-5" dirty="0">
                <a:solidFill>
                  <a:srgbClr val="273139"/>
                </a:solidFill>
                <a:latin typeface="Arial"/>
                <a:cs typeface="Arial"/>
              </a:rPr>
              <a:t>f</a:t>
            </a:r>
            <a:r>
              <a:rPr sz="1300" spc="-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encr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y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ptio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n</a:t>
            </a:r>
            <a:r>
              <a:rPr sz="1300" spc="114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techniqu</a:t>
            </a:r>
            <a:r>
              <a:rPr sz="1300" spc="5" dirty="0">
                <a:solidFill>
                  <a:srgbClr val="273139"/>
                </a:solidFill>
                <a:latin typeface="Arial"/>
                <a:cs typeface="Arial"/>
              </a:rPr>
              <a:t>e</a:t>
            </a:r>
            <a:r>
              <a:rPr sz="1300" spc="-5" dirty="0">
                <a:solidFill>
                  <a:srgbClr val="273139"/>
                </a:solidFill>
                <a:latin typeface="Arial"/>
                <a:cs typeface="Arial"/>
              </a:rPr>
              <a:t>.</a:t>
            </a:r>
            <a:r>
              <a:rPr sz="1300" spc="1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0" dirty="0">
                <a:solidFill>
                  <a:srgbClr val="273139"/>
                </a:solidFill>
                <a:latin typeface="Arial"/>
                <a:cs typeface="Arial"/>
              </a:rPr>
              <a:t>I</a:t>
            </a:r>
            <a:r>
              <a:rPr sz="1300" spc="30" dirty="0">
                <a:solidFill>
                  <a:srgbClr val="273139"/>
                </a:solidFill>
                <a:latin typeface="Arial"/>
                <a:cs typeface="Arial"/>
              </a:rPr>
              <a:t>t</a:t>
            </a:r>
            <a:r>
              <a:rPr sz="1300" spc="0" dirty="0">
                <a:solidFill>
                  <a:srgbClr val="273139"/>
                </a:solidFill>
                <a:latin typeface="Arial"/>
                <a:cs typeface="Arial"/>
              </a:rPr>
              <a:t>’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s</a:t>
            </a:r>
            <a:r>
              <a:rPr sz="1300" spc="1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simpl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y</a:t>
            </a:r>
            <a:r>
              <a:rPr sz="1300" spc="1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a</a:t>
            </a:r>
            <a:r>
              <a:rPr sz="1300" spc="1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10" dirty="0">
                <a:solidFill>
                  <a:srgbClr val="273139"/>
                </a:solidFill>
                <a:latin typeface="Arial"/>
                <a:cs typeface="Arial"/>
              </a:rPr>
              <a:t>t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y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p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e</a:t>
            </a:r>
            <a:r>
              <a:rPr sz="1300" spc="114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o</a:t>
            </a:r>
            <a:r>
              <a:rPr sz="1300" spc="-5" dirty="0">
                <a:solidFill>
                  <a:srgbClr val="273139"/>
                </a:solidFill>
                <a:latin typeface="Arial"/>
                <a:cs typeface="Arial"/>
              </a:rPr>
              <a:t>f</a:t>
            </a:r>
            <a:r>
              <a:rPr sz="1300" spc="114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substitutio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n</a:t>
            </a:r>
            <a:r>
              <a:rPr sz="1300" spc="1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cipher</a:t>
            </a:r>
            <a:r>
              <a:rPr sz="1300" spc="-5" dirty="0">
                <a:solidFill>
                  <a:srgbClr val="273139"/>
                </a:solidFill>
                <a:latin typeface="Arial"/>
                <a:cs typeface="Arial"/>
              </a:rPr>
              <a:t>,</a:t>
            </a:r>
            <a:r>
              <a:rPr sz="1300" spc="1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10" dirty="0">
                <a:solidFill>
                  <a:srgbClr val="273139"/>
                </a:solidFill>
                <a:latin typeface="Arial"/>
                <a:cs typeface="Arial"/>
              </a:rPr>
              <a:t>i</a:t>
            </a:r>
            <a:r>
              <a:rPr sz="1300" spc="0" dirty="0">
                <a:solidFill>
                  <a:srgbClr val="273139"/>
                </a:solidFill>
                <a:latin typeface="Arial"/>
                <a:cs typeface="Arial"/>
              </a:rPr>
              <a:t>.e.</a:t>
            </a:r>
            <a:r>
              <a:rPr sz="1300" spc="-5" dirty="0">
                <a:solidFill>
                  <a:srgbClr val="273139"/>
                </a:solidFill>
                <a:latin typeface="Arial"/>
                <a:cs typeface="Arial"/>
              </a:rPr>
              <a:t>,</a:t>
            </a:r>
            <a:r>
              <a:rPr sz="1300" spc="1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eac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h</a:t>
            </a:r>
            <a:r>
              <a:rPr sz="1300" spc="1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0" dirty="0">
                <a:solidFill>
                  <a:srgbClr val="273139"/>
                </a:solidFill>
                <a:latin typeface="Arial"/>
                <a:cs typeface="Arial"/>
              </a:rPr>
              <a:t>lette</a:t>
            </a:r>
            <a:r>
              <a:rPr sz="1300" spc="-5" dirty="0">
                <a:solidFill>
                  <a:srgbClr val="273139"/>
                </a:solidFill>
                <a:latin typeface="Arial"/>
                <a:cs typeface="Arial"/>
              </a:rPr>
              <a:t>r</a:t>
            </a:r>
            <a:r>
              <a:rPr sz="1300" spc="10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o</a:t>
            </a:r>
            <a:r>
              <a:rPr sz="1300" spc="-5" dirty="0">
                <a:solidFill>
                  <a:srgbClr val="273139"/>
                </a:solidFill>
                <a:latin typeface="Arial"/>
                <a:cs typeface="Arial"/>
              </a:rPr>
              <a:t>f</a:t>
            </a:r>
            <a:r>
              <a:rPr sz="1300" spc="-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a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0" dirty="0">
                <a:solidFill>
                  <a:srgbClr val="273139"/>
                </a:solidFill>
                <a:latin typeface="Arial"/>
                <a:cs typeface="Arial"/>
              </a:rPr>
              <a:t>gi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v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e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n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0" dirty="0">
                <a:solidFill>
                  <a:srgbClr val="273139"/>
                </a:solidFill>
                <a:latin typeface="Arial"/>
                <a:cs typeface="Arial"/>
              </a:rPr>
              <a:t>t</a:t>
            </a:r>
            <a:r>
              <a:rPr sz="1300" spc="5" dirty="0">
                <a:solidFill>
                  <a:srgbClr val="273139"/>
                </a:solidFill>
                <a:latin typeface="Arial"/>
                <a:cs typeface="Arial"/>
              </a:rPr>
              <a:t>e</a:t>
            </a:r>
            <a:r>
              <a:rPr sz="1300" spc="-5" dirty="0">
                <a:solidFill>
                  <a:srgbClr val="273139"/>
                </a:solidFill>
                <a:latin typeface="Arial"/>
                <a:cs typeface="Arial"/>
              </a:rPr>
              <a:t>xt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0" dirty="0">
                <a:solidFill>
                  <a:srgbClr val="273139"/>
                </a:solidFill>
                <a:latin typeface="Arial"/>
                <a:cs typeface="Arial"/>
              </a:rPr>
              <a:t>i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s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repl</a:t>
            </a:r>
            <a:r>
              <a:rPr sz="1300" spc="5" dirty="0">
                <a:solidFill>
                  <a:srgbClr val="273139"/>
                </a:solidFill>
                <a:latin typeface="Arial"/>
                <a:cs typeface="Arial"/>
              </a:rPr>
              <a:t>a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ce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d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b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y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9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a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0" dirty="0">
                <a:solidFill>
                  <a:srgbClr val="273139"/>
                </a:solidFill>
                <a:latin typeface="Arial"/>
                <a:cs typeface="Arial"/>
              </a:rPr>
              <a:t>lette</a:t>
            </a:r>
            <a:r>
              <a:rPr sz="1300" spc="-5" dirty="0">
                <a:solidFill>
                  <a:srgbClr val="273139"/>
                </a:solidFill>
                <a:latin typeface="Arial"/>
                <a:cs typeface="Arial"/>
              </a:rPr>
              <a:t>r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so</a:t>
            </a:r>
            <a:r>
              <a:rPr sz="1300" spc="0" dirty="0">
                <a:solidFill>
                  <a:srgbClr val="273139"/>
                </a:solidFill>
                <a:latin typeface="Arial"/>
                <a:cs typeface="Arial"/>
              </a:rPr>
              <a:t>m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e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0" dirty="0">
                <a:solidFill>
                  <a:srgbClr val="273139"/>
                </a:solidFill>
                <a:latin typeface="Arial"/>
                <a:cs typeface="Arial"/>
              </a:rPr>
              <a:t>fi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x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e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d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numbe</a:t>
            </a:r>
            <a:r>
              <a:rPr sz="1300" spc="-5" dirty="0">
                <a:solidFill>
                  <a:srgbClr val="273139"/>
                </a:solidFill>
                <a:latin typeface="Arial"/>
                <a:cs typeface="Arial"/>
              </a:rPr>
              <a:t>r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o</a:t>
            </a:r>
            <a:r>
              <a:rPr sz="1300" spc="-5" dirty="0">
                <a:solidFill>
                  <a:srgbClr val="273139"/>
                </a:solidFill>
                <a:latin typeface="Arial"/>
                <a:cs typeface="Arial"/>
              </a:rPr>
              <a:t>f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273139"/>
                </a:solidFill>
                <a:latin typeface="Arial"/>
                <a:cs typeface="Arial"/>
              </a:rPr>
              <a:t>p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osition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s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do</a:t>
            </a:r>
            <a:r>
              <a:rPr sz="1300" spc="-15" dirty="0">
                <a:solidFill>
                  <a:srgbClr val="273139"/>
                </a:solidFill>
                <a:latin typeface="Arial"/>
                <a:cs typeface="Arial"/>
              </a:rPr>
              <a:t>w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n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th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e</a:t>
            </a:r>
            <a:r>
              <a:rPr sz="1300" spc="-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alphabet</a:t>
            </a:r>
            <a:r>
              <a:rPr sz="1300" spc="-5" dirty="0">
                <a:solidFill>
                  <a:srgbClr val="273139"/>
                </a:solidFill>
                <a:latin typeface="Arial"/>
                <a:cs typeface="Arial"/>
              </a:rPr>
              <a:t>.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5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Fo</a:t>
            </a:r>
            <a:r>
              <a:rPr sz="1300" spc="-5" dirty="0">
                <a:solidFill>
                  <a:srgbClr val="273139"/>
                </a:solidFill>
                <a:latin typeface="Arial"/>
                <a:cs typeface="Arial"/>
              </a:rPr>
              <a:t>r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5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273139"/>
                </a:solidFill>
                <a:latin typeface="Arial"/>
                <a:cs typeface="Arial"/>
              </a:rPr>
              <a:t>e</a:t>
            </a:r>
            <a:r>
              <a:rPr sz="1300" spc="-15" dirty="0">
                <a:solidFill>
                  <a:srgbClr val="273139"/>
                </a:solidFill>
                <a:latin typeface="Arial"/>
                <a:cs typeface="Arial"/>
              </a:rPr>
              <a:t>x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a</a:t>
            </a:r>
            <a:r>
              <a:rPr sz="1300" spc="5" dirty="0">
                <a:solidFill>
                  <a:srgbClr val="273139"/>
                </a:solidFill>
                <a:latin typeface="Arial"/>
                <a:cs typeface="Arial"/>
              </a:rPr>
              <a:t>mp</a:t>
            </a:r>
            <a:r>
              <a:rPr sz="1300" spc="0" dirty="0">
                <a:solidFill>
                  <a:srgbClr val="273139"/>
                </a:solidFill>
                <a:latin typeface="Arial"/>
                <a:cs typeface="Arial"/>
              </a:rPr>
              <a:t>l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e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5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273139"/>
                </a:solidFill>
                <a:latin typeface="Arial"/>
                <a:cs typeface="Arial"/>
              </a:rPr>
              <a:t>w</a:t>
            </a:r>
            <a:r>
              <a:rPr sz="1300" spc="0" dirty="0">
                <a:solidFill>
                  <a:srgbClr val="273139"/>
                </a:solidFill>
                <a:latin typeface="Arial"/>
                <a:cs typeface="Arial"/>
              </a:rPr>
              <a:t>it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h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5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a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4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0" dirty="0">
                <a:solidFill>
                  <a:srgbClr val="273139"/>
                </a:solidFill>
                <a:latin typeface="Arial"/>
                <a:cs typeface="Arial"/>
              </a:rPr>
              <a:t>shif</a:t>
            </a:r>
            <a:r>
              <a:rPr sz="1300" spc="-5" dirty="0">
                <a:solidFill>
                  <a:srgbClr val="273139"/>
                </a:solidFill>
                <a:latin typeface="Arial"/>
                <a:cs typeface="Arial"/>
              </a:rPr>
              <a:t>t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5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o</a:t>
            </a:r>
            <a:r>
              <a:rPr sz="1300" spc="-5" dirty="0">
                <a:solidFill>
                  <a:srgbClr val="273139"/>
                </a:solidFill>
                <a:latin typeface="Arial"/>
                <a:cs typeface="Arial"/>
              </a:rPr>
              <a:t>f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5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273139"/>
                </a:solidFill>
                <a:latin typeface="Arial"/>
                <a:cs typeface="Arial"/>
              </a:rPr>
              <a:t>1</a:t>
            </a:r>
            <a:r>
              <a:rPr sz="1300" spc="-5" dirty="0">
                <a:solidFill>
                  <a:srgbClr val="273139"/>
                </a:solidFill>
                <a:latin typeface="Arial"/>
                <a:cs typeface="Arial"/>
              </a:rPr>
              <a:t>,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5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A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5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woul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d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5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b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e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5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repla</a:t>
            </a:r>
            <a:r>
              <a:rPr sz="1300" spc="5" dirty="0">
                <a:solidFill>
                  <a:srgbClr val="273139"/>
                </a:solidFill>
                <a:latin typeface="Arial"/>
                <a:cs typeface="Arial"/>
              </a:rPr>
              <a:t>c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e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d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5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b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y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5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B</a:t>
            </a:r>
            <a:r>
              <a:rPr sz="1300" spc="-5" dirty="0">
                <a:solidFill>
                  <a:srgbClr val="273139"/>
                </a:solidFill>
                <a:latin typeface="Arial"/>
                <a:cs typeface="Arial"/>
              </a:rPr>
              <a:t>,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5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B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4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273139"/>
                </a:solidFill>
                <a:latin typeface="Arial"/>
                <a:cs typeface="Arial"/>
              </a:rPr>
              <a:t>w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oul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d</a:t>
            </a:r>
            <a:r>
              <a:rPr sz="1300" spc="-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becom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e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C</a:t>
            </a:r>
            <a:r>
              <a:rPr sz="1300" spc="-5" dirty="0">
                <a:solidFill>
                  <a:srgbClr val="273139"/>
                </a:solidFill>
                <a:latin typeface="Arial"/>
                <a:cs typeface="Arial"/>
              </a:rPr>
              <a:t>,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an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d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s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o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on</a:t>
            </a:r>
            <a:r>
              <a:rPr sz="1300" spc="-5" dirty="0">
                <a:solidFill>
                  <a:srgbClr val="273139"/>
                </a:solidFill>
                <a:latin typeface="Arial"/>
                <a:cs typeface="Arial"/>
              </a:rPr>
              <a:t>.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273139"/>
                </a:solidFill>
                <a:latin typeface="Arial"/>
                <a:cs typeface="Arial"/>
              </a:rPr>
              <a:t>T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h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e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metho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d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0" dirty="0">
                <a:solidFill>
                  <a:srgbClr val="273139"/>
                </a:solidFill>
                <a:latin typeface="Arial"/>
                <a:cs typeface="Arial"/>
              </a:rPr>
              <a:t>i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s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apparentl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y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nam</a:t>
            </a:r>
            <a:r>
              <a:rPr sz="1300" spc="5" dirty="0">
                <a:solidFill>
                  <a:srgbClr val="273139"/>
                </a:solidFill>
                <a:latin typeface="Arial"/>
                <a:cs typeface="Arial"/>
              </a:rPr>
              <a:t>e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d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afte</a:t>
            </a:r>
            <a:r>
              <a:rPr sz="1300" spc="-5" dirty="0">
                <a:solidFill>
                  <a:srgbClr val="273139"/>
                </a:solidFill>
                <a:latin typeface="Arial"/>
                <a:cs typeface="Arial"/>
              </a:rPr>
              <a:t>r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6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Juliu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s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Caesar</a:t>
            </a:r>
            <a:r>
              <a:rPr sz="1300" spc="-5" dirty="0">
                <a:solidFill>
                  <a:srgbClr val="273139"/>
                </a:solidFill>
                <a:latin typeface="Arial"/>
                <a:cs typeface="Arial"/>
              </a:rPr>
              <a:t>,</a:t>
            </a:r>
            <a:r>
              <a:rPr sz="1300" spc="-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273139"/>
                </a:solidFill>
                <a:latin typeface="Arial"/>
                <a:cs typeface="Arial"/>
              </a:rPr>
              <a:t>w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h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o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    </a:t>
            </a:r>
            <a:r>
              <a:rPr sz="1300" spc="1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apparent</a:t>
            </a:r>
            <a:r>
              <a:rPr sz="1300" spc="10" dirty="0">
                <a:solidFill>
                  <a:srgbClr val="273139"/>
                </a:solidFill>
                <a:latin typeface="Arial"/>
                <a:cs typeface="Arial"/>
              </a:rPr>
              <a:t>l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y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    </a:t>
            </a:r>
            <a:r>
              <a:rPr sz="1300" spc="1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use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d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    </a:t>
            </a:r>
            <a:r>
              <a:rPr sz="1300" spc="1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0" dirty="0">
                <a:solidFill>
                  <a:srgbClr val="273139"/>
                </a:solidFill>
                <a:latin typeface="Arial"/>
                <a:cs typeface="Arial"/>
              </a:rPr>
              <a:t>i</a:t>
            </a:r>
            <a:r>
              <a:rPr sz="1300" spc="-5" dirty="0">
                <a:solidFill>
                  <a:srgbClr val="273139"/>
                </a:solidFill>
                <a:latin typeface="Arial"/>
                <a:cs typeface="Arial"/>
              </a:rPr>
              <a:t>t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    </a:t>
            </a:r>
            <a:r>
              <a:rPr sz="1300" spc="1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0" dirty="0">
                <a:solidFill>
                  <a:srgbClr val="273139"/>
                </a:solidFill>
                <a:latin typeface="Arial"/>
                <a:cs typeface="Arial"/>
              </a:rPr>
              <a:t>t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o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    </a:t>
            </a:r>
            <a:r>
              <a:rPr sz="1300" spc="1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communicat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e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    </a:t>
            </a:r>
            <a:r>
              <a:rPr sz="1300" spc="1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273139"/>
                </a:solidFill>
                <a:latin typeface="Arial"/>
                <a:cs typeface="Arial"/>
              </a:rPr>
              <a:t>w</a:t>
            </a:r>
            <a:r>
              <a:rPr sz="1300" spc="0" dirty="0">
                <a:solidFill>
                  <a:srgbClr val="273139"/>
                </a:solidFill>
                <a:latin typeface="Arial"/>
                <a:cs typeface="Arial"/>
              </a:rPr>
              <a:t>it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h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    </a:t>
            </a:r>
            <a:r>
              <a:rPr sz="1300" spc="1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0" dirty="0">
                <a:solidFill>
                  <a:srgbClr val="273139"/>
                </a:solidFill>
                <a:latin typeface="Arial"/>
                <a:cs typeface="Arial"/>
              </a:rPr>
              <a:t>hi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s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    </a:t>
            </a:r>
            <a:r>
              <a:rPr sz="1300" spc="1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0" dirty="0">
                <a:solidFill>
                  <a:srgbClr val="273139"/>
                </a:solidFill>
                <a:latin typeface="Arial"/>
                <a:cs typeface="Arial"/>
              </a:rPr>
              <a:t>officia</a:t>
            </a:r>
            <a:r>
              <a:rPr sz="1300" spc="10" dirty="0">
                <a:solidFill>
                  <a:srgbClr val="273139"/>
                </a:solidFill>
                <a:latin typeface="Arial"/>
                <a:cs typeface="Arial"/>
              </a:rPr>
              <a:t>l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s</a:t>
            </a:r>
            <a:r>
              <a:rPr sz="1300" spc="-5" dirty="0">
                <a:solidFill>
                  <a:srgbClr val="273139"/>
                </a:solidFill>
                <a:latin typeface="Arial"/>
                <a:cs typeface="Arial"/>
              </a:rPr>
              <a:t>.</a:t>
            </a:r>
            <a:r>
              <a:rPr sz="1300" spc="-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273139"/>
                </a:solidFill>
                <a:latin typeface="Arial"/>
                <a:cs typeface="Arial"/>
              </a:rPr>
              <a:t>T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hu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s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4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0" dirty="0">
                <a:solidFill>
                  <a:srgbClr val="273139"/>
                </a:solidFill>
                <a:latin typeface="Arial"/>
                <a:cs typeface="Arial"/>
              </a:rPr>
              <a:t>t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o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4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ciphe</a:t>
            </a:r>
            <a:r>
              <a:rPr sz="1300" spc="-5" dirty="0">
                <a:solidFill>
                  <a:srgbClr val="273139"/>
                </a:solidFill>
                <a:latin typeface="Arial"/>
                <a:cs typeface="Arial"/>
              </a:rPr>
              <a:t>r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4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a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4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g</a:t>
            </a:r>
            <a:r>
              <a:rPr sz="1300" spc="10" dirty="0">
                <a:solidFill>
                  <a:srgbClr val="273139"/>
                </a:solidFill>
                <a:latin typeface="Arial"/>
                <a:cs typeface="Arial"/>
              </a:rPr>
              <a:t>i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v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e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n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0" dirty="0">
                <a:solidFill>
                  <a:srgbClr val="273139"/>
                </a:solidFill>
                <a:latin typeface="Arial"/>
                <a:cs typeface="Arial"/>
              </a:rPr>
              <a:t>t</a:t>
            </a:r>
            <a:r>
              <a:rPr sz="1300" spc="5" dirty="0">
                <a:solidFill>
                  <a:srgbClr val="273139"/>
                </a:solidFill>
                <a:latin typeface="Arial"/>
                <a:cs typeface="Arial"/>
              </a:rPr>
              <a:t>e</a:t>
            </a:r>
            <a:r>
              <a:rPr sz="1300" spc="-5" dirty="0">
                <a:solidFill>
                  <a:srgbClr val="273139"/>
                </a:solidFill>
                <a:latin typeface="Arial"/>
                <a:cs typeface="Arial"/>
              </a:rPr>
              <a:t>xt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273139"/>
                </a:solidFill>
                <a:latin typeface="Arial"/>
                <a:cs typeface="Arial"/>
              </a:rPr>
              <a:t>w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e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nee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d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273139"/>
                </a:solidFill>
                <a:latin typeface="Arial"/>
                <a:cs typeface="Arial"/>
              </a:rPr>
              <a:t>a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n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4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intege</a:t>
            </a:r>
            <a:r>
              <a:rPr sz="1300" spc="-5" dirty="0">
                <a:solidFill>
                  <a:srgbClr val="273139"/>
                </a:solidFill>
                <a:latin typeface="Arial"/>
                <a:cs typeface="Arial"/>
              </a:rPr>
              <a:t>r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v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alue</a:t>
            </a:r>
            <a:r>
              <a:rPr sz="1300" spc="-5" dirty="0">
                <a:solidFill>
                  <a:srgbClr val="273139"/>
                </a:solidFill>
                <a:latin typeface="Arial"/>
                <a:cs typeface="Arial"/>
              </a:rPr>
              <a:t>,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kn</a:t>
            </a:r>
            <a:r>
              <a:rPr sz="1300" spc="5" dirty="0">
                <a:solidFill>
                  <a:srgbClr val="273139"/>
                </a:solidFill>
                <a:latin typeface="Arial"/>
                <a:cs typeface="Arial"/>
              </a:rPr>
              <a:t>o</a:t>
            </a:r>
            <a:r>
              <a:rPr sz="1300" spc="-15" dirty="0">
                <a:solidFill>
                  <a:srgbClr val="273139"/>
                </a:solidFill>
                <a:latin typeface="Arial"/>
                <a:cs typeface="Arial"/>
              </a:rPr>
              <a:t>w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n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a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s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4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0" dirty="0">
                <a:solidFill>
                  <a:srgbClr val="273139"/>
                </a:solidFill>
                <a:latin typeface="Arial"/>
                <a:cs typeface="Arial"/>
              </a:rPr>
              <a:t>shif</a:t>
            </a:r>
            <a:r>
              <a:rPr sz="1300" spc="-5" dirty="0">
                <a:solidFill>
                  <a:srgbClr val="273139"/>
                </a:solidFill>
                <a:latin typeface="Arial"/>
                <a:cs typeface="Arial"/>
              </a:rPr>
              <a:t>t</a:t>
            </a:r>
            <a:r>
              <a:rPr sz="1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5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which</a:t>
            </a:r>
            <a:r>
              <a:rPr sz="1300" spc="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indicat</a:t>
            </a:r>
            <a:r>
              <a:rPr sz="1300" spc="-5" dirty="0">
                <a:solidFill>
                  <a:srgbClr val="273139"/>
                </a:solidFill>
                <a:latin typeface="Arial"/>
                <a:cs typeface="Arial"/>
              </a:rPr>
              <a:t>e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s</a:t>
            </a:r>
            <a:r>
              <a:rPr sz="1300" spc="5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th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e</a:t>
            </a:r>
            <a:r>
              <a:rPr sz="1300" spc="5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273139"/>
                </a:solidFill>
                <a:latin typeface="Arial"/>
                <a:cs typeface="Arial"/>
              </a:rPr>
              <a:t>n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umbe</a:t>
            </a:r>
            <a:r>
              <a:rPr sz="1300" spc="-5" dirty="0">
                <a:solidFill>
                  <a:srgbClr val="273139"/>
                </a:solidFill>
                <a:latin typeface="Arial"/>
                <a:cs typeface="Arial"/>
              </a:rPr>
              <a:t>r</a:t>
            </a:r>
            <a:r>
              <a:rPr sz="1300" spc="6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o</a:t>
            </a:r>
            <a:r>
              <a:rPr sz="1300" spc="-5" dirty="0">
                <a:solidFill>
                  <a:srgbClr val="273139"/>
                </a:solidFill>
                <a:latin typeface="Arial"/>
                <a:cs typeface="Arial"/>
              </a:rPr>
              <a:t>f</a:t>
            </a:r>
            <a:r>
              <a:rPr sz="1300" spc="5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0" dirty="0">
                <a:solidFill>
                  <a:srgbClr val="273139"/>
                </a:solidFill>
                <a:latin typeface="Arial"/>
                <a:cs typeface="Arial"/>
              </a:rPr>
              <a:t>positi</a:t>
            </a:r>
            <a:r>
              <a:rPr sz="1300" spc="-5" dirty="0">
                <a:solidFill>
                  <a:srgbClr val="273139"/>
                </a:solidFill>
                <a:latin typeface="Arial"/>
                <a:cs typeface="Arial"/>
              </a:rPr>
              <a:t>o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n</a:t>
            </a:r>
            <a:r>
              <a:rPr sz="1300" spc="5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eac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h</a:t>
            </a:r>
            <a:r>
              <a:rPr sz="1300" spc="5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0" dirty="0">
                <a:solidFill>
                  <a:srgbClr val="273139"/>
                </a:solidFill>
                <a:latin typeface="Arial"/>
                <a:cs typeface="Arial"/>
              </a:rPr>
              <a:t>lette</a:t>
            </a:r>
            <a:r>
              <a:rPr sz="1300" spc="-5" dirty="0">
                <a:solidFill>
                  <a:srgbClr val="273139"/>
                </a:solidFill>
                <a:latin typeface="Arial"/>
                <a:cs typeface="Arial"/>
              </a:rPr>
              <a:t>r</a:t>
            </a:r>
            <a:r>
              <a:rPr sz="1300" spc="5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o</a:t>
            </a:r>
            <a:r>
              <a:rPr sz="1300" spc="-5" dirty="0">
                <a:solidFill>
                  <a:srgbClr val="273139"/>
                </a:solidFill>
                <a:latin typeface="Arial"/>
                <a:cs typeface="Arial"/>
              </a:rPr>
              <a:t>f</a:t>
            </a:r>
            <a:r>
              <a:rPr sz="1300" spc="6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th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e</a:t>
            </a:r>
            <a:r>
              <a:rPr sz="1300" spc="5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te</a:t>
            </a:r>
            <a:r>
              <a:rPr sz="1300" spc="-15" dirty="0">
                <a:solidFill>
                  <a:srgbClr val="273139"/>
                </a:solidFill>
                <a:latin typeface="Arial"/>
                <a:cs typeface="Arial"/>
              </a:rPr>
              <a:t>x</a:t>
            </a:r>
            <a:r>
              <a:rPr sz="1300" spc="-5" dirty="0">
                <a:solidFill>
                  <a:srgbClr val="273139"/>
                </a:solidFill>
                <a:latin typeface="Arial"/>
                <a:cs typeface="Arial"/>
              </a:rPr>
              <a:t>t</a:t>
            </a:r>
            <a:r>
              <a:rPr sz="1300" spc="6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ha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s</a:t>
            </a:r>
            <a:r>
              <a:rPr sz="1300" spc="6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273139"/>
                </a:solidFill>
                <a:latin typeface="Arial"/>
                <a:cs typeface="Arial"/>
              </a:rPr>
              <a:t>b</a:t>
            </a:r>
            <a:r>
              <a:rPr sz="1300" spc="5" dirty="0">
                <a:solidFill>
                  <a:srgbClr val="273139"/>
                </a:solidFill>
                <a:latin typeface="Arial"/>
                <a:cs typeface="Arial"/>
              </a:rPr>
              <a:t>e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e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n</a:t>
            </a:r>
            <a:r>
              <a:rPr sz="1300" spc="5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mo</a:t>
            </a:r>
            <a:r>
              <a:rPr sz="1300" spc="-15" dirty="0">
                <a:solidFill>
                  <a:srgbClr val="273139"/>
                </a:solidFill>
                <a:latin typeface="Arial"/>
                <a:cs typeface="Arial"/>
              </a:rPr>
              <a:t>v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e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d</a:t>
            </a:r>
            <a:r>
              <a:rPr sz="1300" spc="5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300" spc="0" dirty="0">
                <a:solidFill>
                  <a:srgbClr val="273139"/>
                </a:solidFill>
                <a:latin typeface="Arial"/>
                <a:cs typeface="Arial"/>
              </a:rPr>
              <a:t>d</a:t>
            </a:r>
            <a:r>
              <a:rPr sz="1300" spc="5" dirty="0">
                <a:solidFill>
                  <a:srgbClr val="273139"/>
                </a:solidFill>
                <a:latin typeface="Arial"/>
                <a:cs typeface="Arial"/>
              </a:rPr>
              <a:t>o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w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n.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22499"/>
            <a:ext cx="7200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E</a:t>
            </a:r>
            <a:r>
              <a:rPr sz="1300" spc="-10" dirty="0">
                <a:solidFill>
                  <a:srgbClr val="273139"/>
                </a:solidFill>
                <a:latin typeface="Arial"/>
                <a:cs typeface="Arial"/>
              </a:rPr>
              <a:t>x</a:t>
            </a:r>
            <a:r>
              <a:rPr sz="1300" dirty="0">
                <a:solidFill>
                  <a:srgbClr val="273139"/>
                </a:solidFill>
                <a:latin typeface="Arial"/>
                <a:cs typeface="Arial"/>
              </a:rPr>
              <a:t>ample</a:t>
            </a:r>
            <a:r>
              <a:rPr sz="1300" spc="-5" dirty="0">
                <a:solidFill>
                  <a:srgbClr val="273139"/>
                </a:solidFill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0" y="1441035"/>
            <a:ext cx="1727835" cy="72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73139"/>
                </a:solidFill>
                <a:latin typeface="Consolas"/>
                <a:cs typeface="Consolas"/>
              </a:rPr>
              <a:t>Tex</a:t>
            </a:r>
            <a:r>
              <a:rPr sz="1200" spc="-10" dirty="0">
                <a:solidFill>
                  <a:srgbClr val="273139"/>
                </a:solidFill>
                <a:latin typeface="Consolas"/>
                <a:cs typeface="Consolas"/>
              </a:rPr>
              <a:t>t</a:t>
            </a:r>
            <a:r>
              <a:rPr sz="12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73139"/>
                </a:solidFill>
                <a:latin typeface="Consolas"/>
                <a:cs typeface="Consolas"/>
              </a:rPr>
              <a:t>:</a:t>
            </a:r>
            <a:r>
              <a:rPr sz="12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73139"/>
                </a:solidFill>
                <a:latin typeface="Consolas"/>
                <a:cs typeface="Consolas"/>
              </a:rPr>
              <a:t>A</a:t>
            </a:r>
            <a:r>
              <a:rPr sz="1200" dirty="0">
                <a:solidFill>
                  <a:srgbClr val="273139"/>
                </a:solidFill>
                <a:latin typeface="Consolas"/>
                <a:cs typeface="Consolas"/>
              </a:rPr>
              <a:t>TTAC</a:t>
            </a:r>
            <a:r>
              <a:rPr sz="1200" spc="-10" dirty="0">
                <a:solidFill>
                  <a:srgbClr val="273139"/>
                </a:solidFill>
                <a:latin typeface="Consolas"/>
                <a:cs typeface="Consolas"/>
              </a:rPr>
              <a:t>K</a:t>
            </a:r>
            <a:r>
              <a:rPr sz="1200" dirty="0">
                <a:solidFill>
                  <a:srgbClr val="273139"/>
                </a:solidFill>
                <a:latin typeface="Consolas"/>
                <a:cs typeface="Consolas"/>
              </a:rPr>
              <a:t>ATON</a:t>
            </a:r>
            <a:r>
              <a:rPr sz="1200" spc="-10" dirty="0">
                <a:solidFill>
                  <a:srgbClr val="273139"/>
                </a:solidFill>
                <a:latin typeface="Consolas"/>
                <a:cs typeface="Consolas"/>
              </a:rPr>
              <a:t>CE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200" dirty="0">
                <a:solidFill>
                  <a:srgbClr val="273139"/>
                </a:solidFill>
                <a:latin typeface="Consolas"/>
                <a:cs typeface="Consolas"/>
              </a:rPr>
              <a:t>Shift</a:t>
            </a:r>
            <a:r>
              <a:rPr sz="1200" spc="-10" dirty="0">
                <a:solidFill>
                  <a:srgbClr val="273139"/>
                </a:solidFill>
                <a:latin typeface="Consolas"/>
                <a:cs typeface="Consolas"/>
              </a:rPr>
              <a:t>:</a:t>
            </a:r>
            <a:r>
              <a:rPr sz="12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73139"/>
                </a:solidFill>
                <a:latin typeface="Consolas"/>
                <a:cs typeface="Consolas"/>
              </a:rPr>
              <a:t>4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solidFill>
                  <a:srgbClr val="273139"/>
                </a:solidFill>
                <a:latin typeface="Consolas"/>
                <a:cs typeface="Consolas"/>
              </a:rPr>
              <a:t>Cipher</a:t>
            </a:r>
            <a:r>
              <a:rPr sz="1200" spc="-10" dirty="0">
                <a:solidFill>
                  <a:srgbClr val="273139"/>
                </a:solidFill>
                <a:latin typeface="Consolas"/>
                <a:cs typeface="Consolas"/>
              </a:rPr>
              <a:t>:</a:t>
            </a:r>
            <a:r>
              <a:rPr sz="12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73139"/>
                </a:solidFill>
                <a:latin typeface="Consolas"/>
                <a:cs typeface="Consolas"/>
              </a:rPr>
              <a:t>EXXE</a:t>
            </a:r>
            <a:r>
              <a:rPr sz="1200" spc="-10" dirty="0">
                <a:solidFill>
                  <a:srgbClr val="273139"/>
                </a:solidFill>
                <a:latin typeface="Consolas"/>
                <a:cs typeface="Consolas"/>
              </a:rPr>
              <a:t>G</a:t>
            </a:r>
            <a:r>
              <a:rPr sz="1200" dirty="0">
                <a:solidFill>
                  <a:srgbClr val="273139"/>
                </a:solidFill>
                <a:latin typeface="Consolas"/>
                <a:cs typeface="Consolas"/>
              </a:rPr>
              <a:t>OEXS</a:t>
            </a:r>
            <a:r>
              <a:rPr sz="1200" spc="-10" dirty="0">
                <a:solidFill>
                  <a:srgbClr val="273139"/>
                </a:solidFill>
                <a:latin typeface="Consolas"/>
                <a:cs typeface="Consolas"/>
              </a:rPr>
              <a:t>R</a:t>
            </a:r>
            <a:r>
              <a:rPr sz="1200" dirty="0">
                <a:solidFill>
                  <a:srgbClr val="273139"/>
                </a:solidFill>
                <a:latin typeface="Consolas"/>
                <a:cs typeface="Consolas"/>
              </a:rPr>
              <a:t>GI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5837" y="1441035"/>
            <a:ext cx="1470025" cy="72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2085">
              <a:lnSpc>
                <a:spcPct val="149200"/>
              </a:lnSpc>
            </a:pPr>
            <a:r>
              <a:rPr sz="1200" dirty="0">
                <a:solidFill>
                  <a:srgbClr val="273139"/>
                </a:solidFill>
                <a:latin typeface="Consolas"/>
                <a:cs typeface="Consolas"/>
              </a:rPr>
              <a:t>(origin</a:t>
            </a:r>
            <a:r>
              <a:rPr sz="1200" spc="-10" dirty="0">
                <a:solidFill>
                  <a:srgbClr val="273139"/>
                </a:solidFill>
                <a:latin typeface="Consolas"/>
                <a:cs typeface="Consolas"/>
              </a:rPr>
              <a:t>al</a:t>
            </a:r>
            <a:r>
              <a:rPr sz="12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73139"/>
                </a:solidFill>
                <a:latin typeface="Consolas"/>
                <a:cs typeface="Consolas"/>
              </a:rPr>
              <a:t>te</a:t>
            </a:r>
            <a:r>
              <a:rPr sz="1200" spc="-10" dirty="0">
                <a:solidFill>
                  <a:srgbClr val="273139"/>
                </a:solidFill>
                <a:latin typeface="Consolas"/>
                <a:cs typeface="Consolas"/>
              </a:rPr>
              <a:t>x</a:t>
            </a:r>
            <a:r>
              <a:rPr sz="1200" dirty="0">
                <a:solidFill>
                  <a:srgbClr val="273139"/>
                </a:solidFill>
                <a:latin typeface="Consolas"/>
                <a:cs typeface="Consolas"/>
              </a:rPr>
              <a:t>t)</a:t>
            </a:r>
            <a:r>
              <a:rPr sz="1200" spc="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73139"/>
                </a:solidFill>
                <a:latin typeface="Consolas"/>
                <a:cs typeface="Consolas"/>
              </a:rPr>
              <a:t>(key)</a:t>
            </a:r>
            <a:endParaRPr sz="1200">
              <a:latin typeface="Consolas"/>
              <a:cs typeface="Consolas"/>
            </a:endParaRPr>
          </a:p>
          <a:p>
            <a:pPr marL="9779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solidFill>
                  <a:srgbClr val="273139"/>
                </a:solidFill>
                <a:latin typeface="Consolas"/>
                <a:cs typeface="Consolas"/>
              </a:rPr>
              <a:t>(encry</a:t>
            </a:r>
            <a:r>
              <a:rPr sz="1200" spc="-10" dirty="0">
                <a:solidFill>
                  <a:srgbClr val="273139"/>
                </a:solidFill>
                <a:latin typeface="Consolas"/>
                <a:cs typeface="Consolas"/>
              </a:rPr>
              <a:t>p</a:t>
            </a:r>
            <a:r>
              <a:rPr sz="1200" dirty="0">
                <a:solidFill>
                  <a:srgbClr val="273139"/>
                </a:solidFill>
                <a:latin typeface="Consolas"/>
                <a:cs typeface="Consolas"/>
              </a:rPr>
              <a:t>te</a:t>
            </a:r>
            <a:r>
              <a:rPr sz="1200" spc="-10" dirty="0">
                <a:solidFill>
                  <a:srgbClr val="273139"/>
                </a:solidFill>
                <a:latin typeface="Consolas"/>
                <a:cs typeface="Consolas"/>
              </a:rPr>
              <a:t>d</a:t>
            </a:r>
            <a:r>
              <a:rPr sz="12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73139"/>
                </a:solidFill>
                <a:latin typeface="Consolas"/>
                <a:cs typeface="Consolas"/>
              </a:rPr>
              <a:t>t</a:t>
            </a:r>
            <a:r>
              <a:rPr sz="1200" dirty="0">
                <a:solidFill>
                  <a:srgbClr val="273139"/>
                </a:solidFill>
                <a:latin typeface="Consolas"/>
                <a:cs typeface="Consolas"/>
              </a:rPr>
              <a:t>ext</a:t>
            </a:r>
            <a:r>
              <a:rPr sz="1200" spc="-10" dirty="0">
                <a:solidFill>
                  <a:srgbClr val="273139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652" y="2971800"/>
            <a:ext cx="5967095" cy="3872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300" b="1" spc="-20" dirty="0">
                <a:solidFill>
                  <a:srgbClr val="212121"/>
                </a:solidFill>
                <a:latin typeface="Segoe UI"/>
                <a:cs typeface="Segoe UI"/>
              </a:rPr>
              <a:t>C</a:t>
            </a:r>
            <a:r>
              <a:rPr sz="1300" b="1" spc="-15" dirty="0">
                <a:solidFill>
                  <a:srgbClr val="212121"/>
                </a:solidFill>
                <a:latin typeface="Segoe UI"/>
                <a:cs typeface="Segoe UI"/>
              </a:rPr>
              <a:t>omp</a:t>
            </a:r>
            <a:r>
              <a:rPr sz="1300" b="1" spc="-5" dirty="0">
                <a:solidFill>
                  <a:srgbClr val="212121"/>
                </a:solidFill>
                <a:latin typeface="Segoe UI"/>
                <a:cs typeface="Segoe UI"/>
              </a:rPr>
              <a:t>ile</a:t>
            </a:r>
            <a:r>
              <a:rPr sz="1300" b="1" spc="-10" dirty="0">
                <a:solidFill>
                  <a:srgbClr val="212121"/>
                </a:solidFill>
                <a:latin typeface="Segoe UI"/>
                <a:cs typeface="Segoe UI"/>
              </a:rPr>
              <a:t>r</a:t>
            </a:r>
            <a:r>
              <a:rPr sz="1300" b="1" spc="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b="1" spc="-15" dirty="0">
                <a:solidFill>
                  <a:srgbClr val="212121"/>
                </a:solidFill>
                <a:latin typeface="Segoe UI"/>
                <a:cs typeface="Segoe UI"/>
              </a:rPr>
              <a:t>u</a:t>
            </a:r>
            <a:r>
              <a:rPr sz="1300" b="1" spc="-10" dirty="0">
                <a:solidFill>
                  <a:srgbClr val="212121"/>
                </a:solidFill>
                <a:latin typeface="Segoe UI"/>
                <a:cs typeface="Segoe UI"/>
              </a:rPr>
              <a:t>s</a:t>
            </a:r>
            <a:r>
              <a:rPr sz="1300" b="1" spc="-20" dirty="0">
                <a:solidFill>
                  <a:srgbClr val="212121"/>
                </a:solidFill>
                <a:latin typeface="Segoe UI"/>
                <a:cs typeface="Segoe UI"/>
              </a:rPr>
              <a:t>e</a:t>
            </a:r>
            <a:r>
              <a:rPr sz="1300" b="1" spc="-10" dirty="0">
                <a:solidFill>
                  <a:srgbClr val="212121"/>
                </a:solidFill>
                <a:latin typeface="Segoe UI"/>
                <a:cs typeface="Segoe UI"/>
              </a:rPr>
              <a:t>d</a:t>
            </a:r>
            <a:r>
              <a:rPr sz="1300" b="1" spc="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b="1" spc="-5" dirty="0">
                <a:solidFill>
                  <a:srgbClr val="212121"/>
                </a:solidFill>
                <a:latin typeface="Segoe UI"/>
                <a:cs typeface="Segoe UI"/>
              </a:rPr>
              <a:t>:</a:t>
            </a:r>
            <a:endParaRPr sz="13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spc="-15" dirty="0">
                <a:solidFill>
                  <a:srgbClr val="212121"/>
                </a:solidFill>
                <a:latin typeface="Segoe UI"/>
                <a:cs typeface="Segoe UI"/>
              </a:rPr>
              <a:t>De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v</a:t>
            </a:r>
            <a:r>
              <a:rPr sz="1300" spc="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212121"/>
                </a:solidFill>
                <a:latin typeface="Segoe UI"/>
                <a:cs typeface="Segoe UI"/>
              </a:rPr>
              <a:t>C++</a:t>
            </a:r>
            <a:endParaRPr sz="13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b="1" spc="-20" dirty="0">
                <a:solidFill>
                  <a:srgbClr val="212121"/>
                </a:solidFill>
                <a:latin typeface="Segoe UI"/>
                <a:cs typeface="Segoe UI"/>
              </a:rPr>
              <a:t>Me</a:t>
            </a:r>
            <a:r>
              <a:rPr sz="1300" b="1" spc="0" dirty="0">
                <a:solidFill>
                  <a:srgbClr val="212121"/>
                </a:solidFill>
                <a:latin typeface="Segoe UI"/>
                <a:cs typeface="Segoe UI"/>
              </a:rPr>
              <a:t>t</a:t>
            </a:r>
            <a:r>
              <a:rPr sz="1300" b="1" spc="-10" dirty="0">
                <a:solidFill>
                  <a:srgbClr val="212121"/>
                </a:solidFill>
                <a:latin typeface="Segoe UI"/>
                <a:cs typeface="Segoe UI"/>
              </a:rPr>
              <a:t>hodol</a:t>
            </a:r>
            <a:r>
              <a:rPr sz="1300" b="1" spc="-15" dirty="0">
                <a:solidFill>
                  <a:srgbClr val="212121"/>
                </a:solidFill>
                <a:latin typeface="Segoe UI"/>
                <a:cs typeface="Segoe UI"/>
              </a:rPr>
              <a:t>o</a:t>
            </a:r>
            <a:r>
              <a:rPr sz="1300" b="1" dirty="0">
                <a:solidFill>
                  <a:srgbClr val="212121"/>
                </a:solidFill>
                <a:latin typeface="Segoe UI"/>
                <a:cs typeface="Segoe UI"/>
              </a:rPr>
              <a:t>g</a:t>
            </a:r>
            <a:r>
              <a:rPr sz="1300" b="1" spc="-10" dirty="0">
                <a:solidFill>
                  <a:srgbClr val="212121"/>
                </a:solidFill>
                <a:latin typeface="Segoe UI"/>
                <a:cs typeface="Segoe UI"/>
              </a:rPr>
              <a:t>y</a:t>
            </a:r>
            <a:endParaRPr sz="13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66200"/>
              </a:lnSpc>
            </a:pP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This</a:t>
            </a:r>
            <a:r>
              <a:rPr sz="13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7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is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6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a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6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si</a:t>
            </a:r>
            <a:r>
              <a:rPr sz="1300" spc="-5" dirty="0">
                <a:solidFill>
                  <a:srgbClr val="212121"/>
                </a:solidFill>
                <a:latin typeface="Segoe UI"/>
                <a:cs typeface="Segoe UI"/>
              </a:rPr>
              <a:t>m</a:t>
            </a:r>
            <a:r>
              <a:rPr sz="1300" spc="-20" dirty="0">
                <a:solidFill>
                  <a:srgbClr val="212121"/>
                </a:solidFill>
                <a:latin typeface="Segoe UI"/>
                <a:cs typeface="Segoe UI"/>
              </a:rPr>
              <a:t>p</a:t>
            </a:r>
            <a:r>
              <a:rPr sz="1300" dirty="0">
                <a:solidFill>
                  <a:srgbClr val="212121"/>
                </a:solidFill>
                <a:latin typeface="Segoe UI"/>
                <a:cs typeface="Segoe UI"/>
              </a:rPr>
              <a:t>l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e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7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Segoe UI"/>
                <a:cs typeface="Segoe UI"/>
              </a:rPr>
              <a:t>fi</a:t>
            </a:r>
            <a:r>
              <a:rPr sz="1300" dirty="0">
                <a:solidFill>
                  <a:srgbClr val="212121"/>
                </a:solidFill>
                <a:latin typeface="Segoe UI"/>
                <a:cs typeface="Segoe UI"/>
              </a:rPr>
              <a:t>l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e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7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212121"/>
                </a:solidFill>
                <a:latin typeface="Segoe UI"/>
                <a:cs typeface="Segoe UI"/>
              </a:rPr>
              <a:t>e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ncr</a:t>
            </a:r>
            <a:r>
              <a:rPr sz="1300" spc="-5" dirty="0">
                <a:solidFill>
                  <a:srgbClr val="212121"/>
                </a:solidFill>
                <a:latin typeface="Segoe UI"/>
                <a:cs typeface="Segoe UI"/>
              </a:rPr>
              <a:t>y</a:t>
            </a:r>
            <a:r>
              <a:rPr sz="1300" spc="-20" dirty="0">
                <a:solidFill>
                  <a:srgbClr val="212121"/>
                </a:solidFill>
                <a:latin typeface="Segoe UI"/>
                <a:cs typeface="Segoe UI"/>
              </a:rPr>
              <a:t>p</a:t>
            </a:r>
            <a:r>
              <a:rPr sz="1300" spc="-5" dirty="0">
                <a:solidFill>
                  <a:srgbClr val="212121"/>
                </a:solidFill>
                <a:latin typeface="Segoe UI"/>
                <a:cs typeface="Segoe UI"/>
              </a:rPr>
              <a:t>t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i</a:t>
            </a:r>
            <a:r>
              <a:rPr sz="1300" spc="-5" dirty="0">
                <a:solidFill>
                  <a:srgbClr val="212121"/>
                </a:solidFill>
                <a:latin typeface="Segoe UI"/>
                <a:cs typeface="Segoe UI"/>
              </a:rPr>
              <a:t>o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n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6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212121"/>
                </a:solidFill>
                <a:latin typeface="Segoe UI"/>
                <a:cs typeface="Segoe UI"/>
              </a:rPr>
              <a:t>p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rog</a:t>
            </a:r>
            <a:r>
              <a:rPr sz="1300" dirty="0">
                <a:solidFill>
                  <a:srgbClr val="212121"/>
                </a:solidFill>
                <a:latin typeface="Segoe UI"/>
                <a:cs typeface="Segoe UI"/>
              </a:rPr>
              <a:t>r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a</a:t>
            </a:r>
            <a:r>
              <a:rPr sz="1300" spc="-5" dirty="0">
                <a:solidFill>
                  <a:srgbClr val="212121"/>
                </a:solidFill>
                <a:latin typeface="Segoe UI"/>
                <a:cs typeface="Segoe UI"/>
              </a:rPr>
              <a:t>m</a:t>
            </a:r>
            <a:r>
              <a:rPr sz="1300" dirty="0">
                <a:solidFill>
                  <a:srgbClr val="212121"/>
                </a:solidFill>
                <a:latin typeface="Segoe UI"/>
                <a:cs typeface="Segoe UI"/>
              </a:rPr>
              <a:t>,</a:t>
            </a:r>
            <a:r>
              <a:rPr sz="1300" spc="-15" dirty="0">
                <a:solidFill>
                  <a:srgbClr val="212121"/>
                </a:solidFill>
                <a:latin typeface="Segoe UI"/>
                <a:cs typeface="Segoe UI"/>
              </a:rPr>
              <a:t>e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asy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to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5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us</a:t>
            </a:r>
            <a:r>
              <a:rPr sz="1300" spc="-5" dirty="0">
                <a:solidFill>
                  <a:srgbClr val="212121"/>
                </a:solidFill>
                <a:latin typeface="Segoe UI"/>
                <a:cs typeface="Segoe UI"/>
              </a:rPr>
              <a:t>e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.i</a:t>
            </a:r>
            <a:r>
              <a:rPr sz="1300" spc="-5" dirty="0">
                <a:solidFill>
                  <a:srgbClr val="212121"/>
                </a:solidFill>
                <a:latin typeface="Segoe UI"/>
                <a:cs typeface="Segoe UI"/>
              </a:rPr>
              <a:t>t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6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g</a:t>
            </a:r>
            <a:r>
              <a:rPr sz="1300" spc="-15" dirty="0">
                <a:solidFill>
                  <a:srgbClr val="212121"/>
                </a:solidFill>
                <a:latin typeface="Segoe UI"/>
                <a:cs typeface="Segoe UI"/>
              </a:rPr>
              <a:t>ive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s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y</a:t>
            </a:r>
            <a:r>
              <a:rPr sz="1300" spc="-20" dirty="0">
                <a:solidFill>
                  <a:srgbClr val="212121"/>
                </a:solidFill>
                <a:latin typeface="Segoe UI"/>
                <a:cs typeface="Segoe UI"/>
              </a:rPr>
              <a:t>o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u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6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th</a:t>
            </a:r>
            <a:r>
              <a:rPr sz="1300" spc="0" dirty="0">
                <a:solidFill>
                  <a:srgbClr val="212121"/>
                </a:solidFill>
                <a:latin typeface="Segoe UI"/>
                <a:cs typeface="Segoe UI"/>
              </a:rPr>
              <a:t>r</a:t>
            </a:r>
            <a:r>
              <a:rPr sz="1300" spc="-15" dirty="0">
                <a:solidFill>
                  <a:srgbClr val="212121"/>
                </a:solidFill>
                <a:latin typeface="Segoe UI"/>
                <a:cs typeface="Segoe UI"/>
              </a:rPr>
              <a:t>e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e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6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o</a:t>
            </a:r>
            <a:r>
              <a:rPr sz="1300" spc="-20" dirty="0">
                <a:solidFill>
                  <a:srgbClr val="212121"/>
                </a:solidFill>
                <a:latin typeface="Segoe UI"/>
                <a:cs typeface="Segoe UI"/>
              </a:rPr>
              <a:t>p</a:t>
            </a:r>
            <a:r>
              <a:rPr sz="1300" spc="-5" dirty="0">
                <a:solidFill>
                  <a:srgbClr val="212121"/>
                </a:solidFill>
                <a:latin typeface="Segoe UI"/>
                <a:cs typeface="Segoe UI"/>
              </a:rPr>
              <a:t>t</a:t>
            </a:r>
            <a:r>
              <a:rPr sz="1300" dirty="0">
                <a:solidFill>
                  <a:srgbClr val="212121"/>
                </a:solidFill>
                <a:latin typeface="Segoe UI"/>
                <a:cs typeface="Segoe UI"/>
              </a:rPr>
              <a:t>i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o</a:t>
            </a:r>
            <a:r>
              <a:rPr sz="1300" spc="-15" dirty="0">
                <a:solidFill>
                  <a:srgbClr val="212121"/>
                </a:solidFill>
                <a:latin typeface="Segoe UI"/>
                <a:cs typeface="Segoe UI"/>
              </a:rPr>
              <a:t>n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s</a:t>
            </a:r>
            <a:r>
              <a:rPr sz="13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212121"/>
                </a:solidFill>
                <a:latin typeface="Segoe UI"/>
                <a:cs typeface="Segoe UI"/>
              </a:rPr>
              <a:t>e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ncr</a:t>
            </a:r>
            <a:r>
              <a:rPr sz="1300" spc="-5" dirty="0">
                <a:solidFill>
                  <a:srgbClr val="212121"/>
                </a:solidFill>
                <a:latin typeface="Segoe UI"/>
                <a:cs typeface="Segoe UI"/>
              </a:rPr>
              <a:t>y</a:t>
            </a:r>
            <a:r>
              <a:rPr sz="1300" spc="-20" dirty="0">
                <a:solidFill>
                  <a:srgbClr val="212121"/>
                </a:solidFill>
                <a:latin typeface="Segoe UI"/>
                <a:cs typeface="Segoe UI"/>
              </a:rPr>
              <a:t>p</a:t>
            </a:r>
            <a:r>
              <a:rPr sz="1300" spc="-5" dirty="0">
                <a:solidFill>
                  <a:srgbClr val="212121"/>
                </a:solidFill>
                <a:latin typeface="Segoe UI"/>
                <a:cs typeface="Segoe UI"/>
              </a:rPr>
              <a:t>t</a:t>
            </a:r>
            <a:r>
              <a:rPr sz="1300" spc="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Segoe UI"/>
                <a:cs typeface="Segoe UI"/>
              </a:rPr>
              <a:t>,</a:t>
            </a:r>
            <a:r>
              <a:rPr sz="1300" spc="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d</a:t>
            </a:r>
            <a:r>
              <a:rPr sz="1300" spc="-15" dirty="0">
                <a:solidFill>
                  <a:srgbClr val="212121"/>
                </a:solidFill>
                <a:latin typeface="Segoe UI"/>
                <a:cs typeface="Segoe UI"/>
              </a:rPr>
              <a:t>e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c</a:t>
            </a:r>
            <a:r>
              <a:rPr sz="1300" spc="-5" dirty="0">
                <a:solidFill>
                  <a:srgbClr val="212121"/>
                </a:solidFill>
                <a:latin typeface="Segoe UI"/>
                <a:cs typeface="Segoe UI"/>
              </a:rPr>
              <a:t>ry</a:t>
            </a:r>
            <a:r>
              <a:rPr sz="1300" spc="-20" dirty="0">
                <a:solidFill>
                  <a:srgbClr val="212121"/>
                </a:solidFill>
                <a:latin typeface="Segoe UI"/>
                <a:cs typeface="Segoe UI"/>
              </a:rPr>
              <a:t>p</a:t>
            </a:r>
            <a:r>
              <a:rPr sz="1300" spc="-5" dirty="0">
                <a:solidFill>
                  <a:srgbClr val="212121"/>
                </a:solidFill>
                <a:latin typeface="Segoe UI"/>
                <a:cs typeface="Segoe UI"/>
              </a:rPr>
              <a:t>t</a:t>
            </a:r>
            <a:r>
              <a:rPr sz="1300" spc="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Segoe UI"/>
                <a:cs typeface="Segoe UI"/>
              </a:rPr>
              <a:t>a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nd</a:t>
            </a:r>
            <a:r>
              <a:rPr sz="1300" spc="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quit</a:t>
            </a:r>
            <a:r>
              <a:rPr sz="1300" spc="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Segoe UI"/>
                <a:cs typeface="Segoe UI"/>
              </a:rPr>
              <a:t>.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you</a:t>
            </a:r>
            <a:r>
              <a:rPr sz="1300" spc="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ha</a:t>
            </a:r>
            <a:r>
              <a:rPr sz="1300" dirty="0">
                <a:solidFill>
                  <a:srgbClr val="212121"/>
                </a:solidFill>
                <a:latin typeface="Segoe UI"/>
                <a:cs typeface="Segoe UI"/>
              </a:rPr>
              <a:t>v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e</a:t>
            </a:r>
            <a:r>
              <a:rPr sz="1300" spc="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to</a:t>
            </a:r>
            <a:r>
              <a:rPr sz="1300" spc="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n</a:t>
            </a:r>
            <a:r>
              <a:rPr sz="1300" spc="-5" dirty="0">
                <a:solidFill>
                  <a:srgbClr val="212121"/>
                </a:solidFill>
                <a:latin typeface="Segoe UI"/>
                <a:cs typeface="Segoe UI"/>
              </a:rPr>
              <a:t>a</a:t>
            </a:r>
            <a:r>
              <a:rPr sz="1300" spc="-20" dirty="0">
                <a:solidFill>
                  <a:srgbClr val="212121"/>
                </a:solidFill>
                <a:latin typeface="Segoe UI"/>
                <a:cs typeface="Segoe UI"/>
              </a:rPr>
              <a:t>m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e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9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a</a:t>
            </a:r>
            <a:r>
              <a:rPr sz="1300" spc="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Segoe UI"/>
                <a:cs typeface="Segoe UI"/>
              </a:rPr>
              <a:t>f</a:t>
            </a:r>
            <a:r>
              <a:rPr sz="1300" spc="0" dirty="0">
                <a:solidFill>
                  <a:srgbClr val="212121"/>
                </a:solidFill>
                <a:latin typeface="Segoe UI"/>
                <a:cs typeface="Segoe UI"/>
              </a:rPr>
              <a:t>i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le</a:t>
            </a:r>
            <a:r>
              <a:rPr sz="1300" spc="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in</a:t>
            </a:r>
            <a:r>
              <a:rPr sz="1300" spc="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the</a:t>
            </a:r>
            <a:r>
              <a:rPr sz="1300" spc="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212121"/>
                </a:solidFill>
                <a:latin typeface="Segoe UI"/>
                <a:cs typeface="Segoe UI"/>
              </a:rPr>
              <a:t>sa</a:t>
            </a:r>
            <a:r>
              <a:rPr sz="1300" spc="-5" dirty="0">
                <a:solidFill>
                  <a:srgbClr val="212121"/>
                </a:solidFill>
                <a:latin typeface="Segoe UI"/>
                <a:cs typeface="Segoe UI"/>
              </a:rPr>
              <a:t>m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e</a:t>
            </a:r>
            <a:r>
              <a:rPr sz="1300" spc="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Segoe UI"/>
                <a:cs typeface="Segoe UI"/>
              </a:rPr>
              <a:t>fo</a:t>
            </a:r>
            <a:r>
              <a:rPr sz="1300" spc="-15" dirty="0">
                <a:solidFill>
                  <a:srgbClr val="212121"/>
                </a:solidFill>
                <a:latin typeface="Segoe UI"/>
                <a:cs typeface="Segoe UI"/>
              </a:rPr>
              <a:t>lde</a:t>
            </a:r>
            <a:r>
              <a:rPr sz="1300" spc="-5" dirty="0">
                <a:solidFill>
                  <a:srgbClr val="212121"/>
                </a:solidFill>
                <a:latin typeface="Segoe UI"/>
                <a:cs typeface="Segoe UI"/>
              </a:rPr>
              <a:t>r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10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to</a:t>
            </a:r>
            <a:r>
              <a:rPr sz="1300" spc="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212121"/>
                </a:solidFill>
                <a:latin typeface="Segoe UI"/>
                <a:cs typeface="Segoe UI"/>
              </a:rPr>
              <a:t>e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ncr</a:t>
            </a:r>
            <a:r>
              <a:rPr sz="1300" spc="-5" dirty="0">
                <a:solidFill>
                  <a:srgbClr val="212121"/>
                </a:solidFill>
                <a:latin typeface="Segoe UI"/>
                <a:cs typeface="Segoe UI"/>
              </a:rPr>
              <a:t>y</a:t>
            </a:r>
            <a:r>
              <a:rPr sz="1300" spc="-20" dirty="0">
                <a:solidFill>
                  <a:srgbClr val="212121"/>
                </a:solidFill>
                <a:latin typeface="Segoe UI"/>
                <a:cs typeface="Segoe UI"/>
              </a:rPr>
              <a:t>p</a:t>
            </a:r>
            <a:r>
              <a:rPr sz="1300" spc="-5" dirty="0">
                <a:solidFill>
                  <a:srgbClr val="212121"/>
                </a:solidFill>
                <a:latin typeface="Segoe UI"/>
                <a:cs typeface="Segoe UI"/>
              </a:rPr>
              <a:t>t</a:t>
            </a:r>
            <a:r>
              <a:rPr sz="13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or</a:t>
            </a:r>
            <a:r>
              <a:rPr sz="1300" spc="9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d</a:t>
            </a:r>
            <a:r>
              <a:rPr sz="1300" spc="-15" dirty="0">
                <a:solidFill>
                  <a:srgbClr val="212121"/>
                </a:solidFill>
                <a:latin typeface="Segoe UI"/>
                <a:cs typeface="Segoe UI"/>
              </a:rPr>
              <a:t>e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c</a:t>
            </a:r>
            <a:r>
              <a:rPr sz="1300" spc="-5" dirty="0">
                <a:solidFill>
                  <a:srgbClr val="212121"/>
                </a:solidFill>
                <a:latin typeface="Segoe UI"/>
                <a:cs typeface="Segoe UI"/>
              </a:rPr>
              <a:t>ry</a:t>
            </a:r>
            <a:r>
              <a:rPr sz="1300" spc="-20" dirty="0">
                <a:solidFill>
                  <a:srgbClr val="212121"/>
                </a:solidFill>
                <a:latin typeface="Segoe UI"/>
                <a:cs typeface="Segoe UI"/>
              </a:rPr>
              <a:t>p</a:t>
            </a:r>
            <a:r>
              <a:rPr sz="1300" spc="-5" dirty="0">
                <a:solidFill>
                  <a:srgbClr val="212121"/>
                </a:solidFill>
                <a:latin typeface="Segoe UI"/>
                <a:cs typeface="Segoe UI"/>
              </a:rPr>
              <a:t>t</a:t>
            </a:r>
            <a:r>
              <a:rPr sz="1300" spc="9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Segoe UI"/>
                <a:cs typeface="Segoe UI"/>
              </a:rPr>
              <a:t>a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nd</a:t>
            </a:r>
            <a:r>
              <a:rPr sz="1300" spc="10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212121"/>
                </a:solidFill>
                <a:latin typeface="Segoe UI"/>
                <a:cs typeface="Segoe UI"/>
              </a:rPr>
              <a:t>p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rov</a:t>
            </a:r>
            <a:r>
              <a:rPr sz="1300" dirty="0">
                <a:solidFill>
                  <a:srgbClr val="212121"/>
                </a:solidFill>
                <a:latin typeface="Segoe UI"/>
                <a:cs typeface="Segoe UI"/>
              </a:rPr>
              <a:t>i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de</a:t>
            </a:r>
            <a:r>
              <a:rPr sz="1300" spc="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a</a:t>
            </a:r>
            <a:r>
              <a:rPr sz="1300" spc="10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k</a:t>
            </a:r>
            <a:r>
              <a:rPr sz="1300" spc="-5" dirty="0">
                <a:solidFill>
                  <a:srgbClr val="212121"/>
                </a:solidFill>
                <a:latin typeface="Segoe UI"/>
                <a:cs typeface="Segoe UI"/>
              </a:rPr>
              <a:t>ey.</a:t>
            </a:r>
            <a:r>
              <a:rPr sz="1300" spc="8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Segoe UI"/>
                <a:cs typeface="Segoe UI"/>
              </a:rPr>
              <a:t>L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at</a:t>
            </a:r>
            <a:r>
              <a:rPr sz="1300" spc="-15" dirty="0">
                <a:solidFill>
                  <a:srgbClr val="212121"/>
                </a:solidFill>
                <a:latin typeface="Segoe UI"/>
                <a:cs typeface="Segoe UI"/>
              </a:rPr>
              <a:t>e</a:t>
            </a:r>
            <a:r>
              <a:rPr sz="1300" spc="-5" dirty="0">
                <a:solidFill>
                  <a:srgbClr val="212121"/>
                </a:solidFill>
                <a:latin typeface="Segoe UI"/>
                <a:cs typeface="Segoe UI"/>
              </a:rPr>
              <a:t>r</a:t>
            </a:r>
            <a:r>
              <a:rPr sz="1300" spc="9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Segoe UI"/>
                <a:cs typeface="Segoe UI"/>
              </a:rPr>
              <a:t>th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e</a:t>
            </a:r>
            <a:r>
              <a:rPr sz="1300" spc="1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Segoe UI"/>
                <a:cs typeface="Segoe UI"/>
              </a:rPr>
              <a:t>e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ncry</a:t>
            </a:r>
            <a:r>
              <a:rPr sz="1300" spc="-20" dirty="0">
                <a:solidFill>
                  <a:srgbClr val="212121"/>
                </a:solidFill>
                <a:latin typeface="Segoe UI"/>
                <a:cs typeface="Segoe UI"/>
              </a:rPr>
              <a:t>p</a:t>
            </a:r>
            <a:r>
              <a:rPr sz="1300" spc="5" dirty="0">
                <a:solidFill>
                  <a:srgbClr val="212121"/>
                </a:solidFill>
                <a:latin typeface="Segoe UI"/>
                <a:cs typeface="Segoe UI"/>
              </a:rPr>
              <a:t>t</a:t>
            </a:r>
            <a:r>
              <a:rPr sz="1300" spc="-15" dirty="0">
                <a:solidFill>
                  <a:srgbClr val="212121"/>
                </a:solidFill>
                <a:latin typeface="Segoe UI"/>
                <a:cs typeface="Segoe UI"/>
              </a:rPr>
              <a:t>e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d</a:t>
            </a:r>
            <a:r>
              <a:rPr sz="1300" spc="9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Segoe UI"/>
                <a:cs typeface="Segoe UI"/>
              </a:rPr>
              <a:t>fi</a:t>
            </a:r>
            <a:r>
              <a:rPr sz="1300" dirty="0">
                <a:solidFill>
                  <a:srgbClr val="212121"/>
                </a:solidFill>
                <a:latin typeface="Segoe UI"/>
                <a:cs typeface="Segoe UI"/>
              </a:rPr>
              <a:t>l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e</a:t>
            </a:r>
            <a:r>
              <a:rPr sz="1300" spc="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Segoe UI"/>
                <a:cs typeface="Segoe UI"/>
              </a:rPr>
              <a:t>c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an</a:t>
            </a:r>
            <a:r>
              <a:rPr sz="1300" spc="1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Segoe UI"/>
                <a:cs typeface="Segoe UI"/>
              </a:rPr>
              <a:t>b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e</a:t>
            </a:r>
            <a:r>
              <a:rPr sz="1300" spc="1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212121"/>
                </a:solidFill>
                <a:latin typeface="Segoe UI"/>
                <a:cs typeface="Segoe UI"/>
              </a:rPr>
              <a:t>b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ro</a:t>
            </a:r>
            <a:r>
              <a:rPr sz="1300" spc="-15" dirty="0">
                <a:solidFill>
                  <a:srgbClr val="212121"/>
                </a:solidFill>
                <a:latin typeface="Segoe UI"/>
                <a:cs typeface="Segoe UI"/>
              </a:rPr>
              <a:t>u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ght</a:t>
            </a:r>
            <a:r>
              <a:rPr sz="1300" spc="10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212121"/>
                </a:solidFill>
                <a:latin typeface="Segoe UI"/>
                <a:cs typeface="Segoe UI"/>
              </a:rPr>
              <a:t>b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ack</a:t>
            </a:r>
            <a:r>
              <a:rPr sz="1300" spc="10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to</a:t>
            </a:r>
            <a:r>
              <a:rPr sz="1300" spc="1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its</a:t>
            </a:r>
            <a:r>
              <a:rPr sz="13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orig</a:t>
            </a:r>
            <a:r>
              <a:rPr sz="1300" spc="-15" dirty="0">
                <a:solidFill>
                  <a:srgbClr val="212121"/>
                </a:solidFill>
                <a:latin typeface="Segoe UI"/>
                <a:cs typeface="Segoe UI"/>
              </a:rPr>
              <a:t>ina</a:t>
            </a:r>
            <a:r>
              <a:rPr sz="1300" spc="-5" dirty="0">
                <a:solidFill>
                  <a:srgbClr val="212121"/>
                </a:solidFill>
                <a:latin typeface="Segoe UI"/>
                <a:cs typeface="Segoe UI"/>
              </a:rPr>
              <a:t>l</a:t>
            </a:r>
            <a:r>
              <a:rPr sz="1300" spc="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212121"/>
                </a:solidFill>
                <a:latin typeface="Segoe UI"/>
                <a:cs typeface="Segoe UI"/>
              </a:rPr>
              <a:t>s</a:t>
            </a:r>
            <a:r>
              <a:rPr sz="1300" dirty="0">
                <a:solidFill>
                  <a:srgbClr val="212121"/>
                </a:solidFill>
                <a:latin typeface="Segoe UI"/>
                <a:cs typeface="Segoe UI"/>
              </a:rPr>
              <a:t>t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ate</a:t>
            </a:r>
            <a:r>
              <a:rPr sz="1300" spc="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Segoe UI"/>
                <a:cs typeface="Segoe UI"/>
              </a:rPr>
              <a:t>b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y</a:t>
            </a:r>
            <a:r>
              <a:rPr sz="1300" spc="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usi</a:t>
            </a:r>
            <a:r>
              <a:rPr sz="1300" spc="-5" dirty="0">
                <a:solidFill>
                  <a:srgbClr val="212121"/>
                </a:solidFill>
                <a:latin typeface="Segoe UI"/>
                <a:cs typeface="Segoe UI"/>
              </a:rPr>
              <a:t>n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g</a:t>
            </a:r>
            <a:r>
              <a:rPr sz="1300" spc="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the</a:t>
            </a:r>
            <a:r>
              <a:rPr sz="1300" spc="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212121"/>
                </a:solidFill>
                <a:latin typeface="Segoe UI"/>
                <a:cs typeface="Segoe UI"/>
              </a:rPr>
              <a:t>sam</a:t>
            </a:r>
            <a:r>
              <a:rPr sz="1300" spc="-10" dirty="0">
                <a:solidFill>
                  <a:srgbClr val="212121"/>
                </a:solidFill>
                <a:latin typeface="Segoe UI"/>
                <a:cs typeface="Segoe UI"/>
              </a:rPr>
              <a:t>e</a:t>
            </a:r>
            <a:r>
              <a:rPr sz="1300" spc="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Segoe UI"/>
                <a:cs typeface="Segoe UI"/>
              </a:rPr>
              <a:t>key.</a:t>
            </a:r>
            <a:endParaRPr lang="en-US" sz="1300" spc="-5" dirty="0">
              <a:solidFill>
                <a:srgbClr val="212121"/>
              </a:solidFill>
              <a:latin typeface="Segoe UI"/>
              <a:cs typeface="Segoe UI"/>
            </a:endParaRPr>
          </a:p>
          <a:p>
            <a:pPr marL="12700" marR="5080" algn="just">
              <a:lnSpc>
                <a:spcPct val="166200"/>
              </a:lnSpc>
            </a:pPr>
            <a:endParaRPr lang="en-IN" sz="1300" spc="-5" dirty="0">
              <a:solidFill>
                <a:srgbClr val="212121"/>
              </a:solidFill>
              <a:latin typeface="Segoe UI"/>
              <a:cs typeface="Segoe UI"/>
            </a:endParaRPr>
          </a:p>
          <a:p>
            <a:pPr marL="12700" marR="5080" algn="just">
              <a:lnSpc>
                <a:spcPct val="166200"/>
              </a:lnSpc>
            </a:pPr>
            <a:r>
              <a:rPr lang="en-IN" sz="1300" b="1" spc="-5" dirty="0">
                <a:solidFill>
                  <a:srgbClr val="FF0000"/>
                </a:solidFill>
                <a:latin typeface="Segoe UI"/>
                <a:cs typeface="Segoe UI"/>
              </a:rPr>
              <a:t>The advantage of encryption is our data will be secure unless it is decrypted even if the data gets leaked</a:t>
            </a:r>
            <a:endParaRPr sz="1300" b="1" dirty="0">
              <a:solidFill>
                <a:srgbClr val="FF0000"/>
              </a:solidFill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7391400" cy="883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14400"/>
            <a:ext cx="7467600" cy="701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440</Words>
  <Application>Microsoft Office PowerPoint</Application>
  <PresentationFormat>Custom</PresentationFormat>
  <Paragraphs>43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Agency FB</vt:lpstr>
      <vt:lpstr>Arial</vt:lpstr>
      <vt:lpstr>Arial Black</vt:lpstr>
      <vt:lpstr>Book Antiqua</vt:lpstr>
      <vt:lpstr>Calibri</vt:lpstr>
      <vt:lpstr>Consolas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ABHISHEK  GAIRA</cp:lastModifiedBy>
  <cp:revision>8</cp:revision>
  <dcterms:created xsi:type="dcterms:W3CDTF">2022-02-25T13:23:50Z</dcterms:created>
  <dcterms:modified xsi:type="dcterms:W3CDTF">2023-03-18T06:07:06Z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2022-02-25T00:00:00Z</vt:filetime>
  </property>
  <property fmtid="{D5CDD505-2E9C-101B-9397-08002B2CF9AE}" pid="3" name="LastSaved">
    <vt:filetime>2022-02-25T00:00:00Z</vt:filetime>
  </property>
</Properties>
</file>