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62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CA92C5-AD9C-4011-987C-2BB14111810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C21E31-DE0B-4276-B6EC-1B486509A6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8ED6F2-B97D-6120-F4D3-796EDB41D40E}"/>
              </a:ext>
            </a:extLst>
          </p:cNvPr>
          <p:cNvSpPr txBox="1"/>
          <p:nvPr/>
        </p:nvSpPr>
        <p:spPr>
          <a:xfrm>
            <a:off x="2647950" y="178025"/>
            <a:ext cx="6096000" cy="140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225" algn="ctr">
              <a:lnSpc>
                <a:spcPct val="100000"/>
              </a:lnSpc>
            </a:pPr>
            <a:r>
              <a:rPr lang="en-US" sz="2400" b="1" u="heavy" spc="-15" dirty="0">
                <a:latin typeface="Book Antiqua"/>
                <a:cs typeface="Book Antiqua"/>
              </a:rPr>
              <a:t>P</a:t>
            </a:r>
            <a:r>
              <a:rPr lang="en-US" sz="2400" b="1" u="heavy" spc="-5" dirty="0">
                <a:latin typeface="Book Antiqua"/>
                <a:cs typeface="Book Antiqua"/>
              </a:rPr>
              <a:t>ROJ</a:t>
            </a:r>
            <a:r>
              <a:rPr lang="en-US" sz="2400" b="1" u="heavy" spc="-10" dirty="0">
                <a:latin typeface="Book Antiqua"/>
                <a:cs typeface="Book Antiqua"/>
              </a:rPr>
              <a:t>E</a:t>
            </a:r>
            <a:r>
              <a:rPr lang="en-US" sz="2400" b="1" u="heavy" spc="-5" dirty="0">
                <a:latin typeface="Book Antiqua"/>
                <a:cs typeface="Book Antiqua"/>
              </a:rPr>
              <a:t>CT</a:t>
            </a:r>
            <a:r>
              <a:rPr lang="en-US" sz="2400" b="1" u="heavy" spc="-15" dirty="0">
                <a:latin typeface="Book Antiqua"/>
                <a:cs typeface="Book Antiqua"/>
              </a:rPr>
              <a:t> </a:t>
            </a:r>
            <a:r>
              <a:rPr lang="en-US" sz="2400" b="1" u="heavy" spc="5" dirty="0">
                <a:latin typeface="Book Antiqua"/>
                <a:cs typeface="Book Antiqua"/>
              </a:rPr>
              <a:t>R</a:t>
            </a:r>
            <a:r>
              <a:rPr lang="en-US" sz="2400" b="1" u="heavy" dirty="0">
                <a:latin typeface="Book Antiqua"/>
                <a:cs typeface="Book Antiqua"/>
              </a:rPr>
              <a:t>EP</a:t>
            </a:r>
            <a:r>
              <a:rPr lang="en-US" sz="2400" b="1" u="heavy" spc="-15" dirty="0">
                <a:latin typeface="Book Antiqua"/>
                <a:cs typeface="Book Antiqua"/>
              </a:rPr>
              <a:t>O</a:t>
            </a:r>
            <a:r>
              <a:rPr lang="en-US" sz="2400" b="1" u="heavy" spc="-5" dirty="0">
                <a:latin typeface="Book Antiqua"/>
                <a:cs typeface="Book Antiqua"/>
              </a:rPr>
              <a:t>RT</a:t>
            </a:r>
          </a:p>
          <a:p>
            <a:pPr marL="149225" algn="ctr">
              <a:lnSpc>
                <a:spcPct val="100000"/>
              </a:lnSpc>
            </a:pPr>
            <a:r>
              <a:rPr lang="en-US" sz="1800" b="1" spc="-25" dirty="0">
                <a:latin typeface="Arial"/>
                <a:cs typeface="Arial"/>
              </a:rPr>
              <a:t>On</a:t>
            </a:r>
            <a:endParaRPr lang="en-US" dirty="0">
              <a:latin typeface="Arial"/>
              <a:cs typeface="Arial"/>
            </a:endParaRPr>
          </a:p>
          <a:p>
            <a:pPr marL="149225" algn="ctr">
              <a:lnSpc>
                <a:spcPct val="100000"/>
              </a:lnSpc>
            </a:pPr>
            <a:r>
              <a:rPr lang="en-US" b="1" spc="-10" dirty="0">
                <a:latin typeface="Arial"/>
                <a:cs typeface="Arial"/>
              </a:rPr>
              <a:t>Resume Analyzer</a:t>
            </a:r>
            <a:endParaRPr lang="en-US" sz="1800" dirty="0">
              <a:latin typeface="Arial"/>
              <a:cs typeface="Arial"/>
            </a:endParaRPr>
          </a:p>
          <a:p>
            <a:pPr marL="12065" marR="5080" algn="ctr">
              <a:lnSpc>
                <a:spcPct val="161900"/>
              </a:lnSpc>
              <a:spcBef>
                <a:spcPts val="10"/>
              </a:spcBef>
            </a:pPr>
            <a:r>
              <a:rPr lang="en-US" sz="1800" b="1" spc="-10" dirty="0">
                <a:latin typeface="Arial"/>
                <a:cs typeface="Arial"/>
              </a:rPr>
              <a:t>(CSE</a:t>
            </a:r>
            <a:r>
              <a:rPr lang="en-US" sz="1800" b="1" spc="4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Arial"/>
                <a:cs typeface="Arial"/>
              </a:rPr>
              <a:t>V </a:t>
            </a:r>
            <a:r>
              <a:rPr lang="en-US" sz="1800" b="1" spc="-10" dirty="0">
                <a:latin typeface="Arial"/>
                <a:cs typeface="Arial"/>
              </a:rPr>
              <a:t>Se</a:t>
            </a:r>
            <a:r>
              <a:rPr lang="en-US" sz="1800" b="1" spc="-5" dirty="0">
                <a:latin typeface="Arial"/>
                <a:cs typeface="Arial"/>
              </a:rPr>
              <a:t>m</a:t>
            </a:r>
            <a:r>
              <a:rPr lang="en-US" sz="1800" b="1" spc="-15" dirty="0">
                <a:latin typeface="Arial"/>
                <a:cs typeface="Arial"/>
              </a:rPr>
              <a:t>es</a:t>
            </a:r>
            <a:r>
              <a:rPr lang="en-US" sz="1800" b="1" spc="-5" dirty="0">
                <a:latin typeface="Arial"/>
                <a:cs typeface="Arial"/>
              </a:rPr>
              <a:t>t</a:t>
            </a:r>
            <a:r>
              <a:rPr lang="en-US" sz="1800" b="1" spc="-15" dirty="0">
                <a:latin typeface="Arial"/>
                <a:cs typeface="Arial"/>
              </a:rPr>
              <a:t>e</a:t>
            </a:r>
            <a:r>
              <a:rPr lang="en-US" sz="1800" b="1" spc="-10" dirty="0">
                <a:latin typeface="Arial"/>
                <a:cs typeface="Arial"/>
              </a:rPr>
              <a:t>r</a:t>
            </a:r>
            <a:r>
              <a:rPr lang="en-US" sz="1800" b="1" spc="4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Mini</a:t>
            </a:r>
            <a:r>
              <a:rPr lang="en-US" sz="1800" b="1" spc="40" dirty="0">
                <a:latin typeface="Times New Roman"/>
                <a:cs typeface="Times New Roman"/>
              </a:rPr>
              <a:t> </a:t>
            </a:r>
            <a:r>
              <a:rPr lang="en-US" sz="1800" b="1" spc="-15" dirty="0">
                <a:latin typeface="Arial"/>
                <a:cs typeface="Arial"/>
              </a:rPr>
              <a:t>p</a:t>
            </a:r>
            <a:r>
              <a:rPr lang="en-US" sz="1800" b="1" dirty="0">
                <a:latin typeface="Arial"/>
                <a:cs typeface="Arial"/>
              </a:rPr>
              <a:t>r</a:t>
            </a:r>
            <a:r>
              <a:rPr lang="en-US" sz="1800" b="1" spc="-10" dirty="0">
                <a:latin typeface="Arial"/>
                <a:cs typeface="Arial"/>
              </a:rPr>
              <a:t>oject)</a:t>
            </a:r>
            <a:r>
              <a:rPr lang="en-US" sz="1800" b="1" spc="-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2022</a:t>
            </a:r>
            <a:r>
              <a:rPr lang="en-US" sz="1800" b="1" spc="-15" dirty="0">
                <a:latin typeface="Arial"/>
                <a:cs typeface="Arial"/>
              </a:rPr>
              <a:t>-2</a:t>
            </a:r>
            <a:r>
              <a:rPr lang="en-US" sz="1800" b="1" dirty="0">
                <a:latin typeface="Arial"/>
                <a:cs typeface="Arial"/>
              </a:rPr>
              <a:t>0</a:t>
            </a:r>
            <a:r>
              <a:rPr lang="en-US" sz="1800" b="1" spc="-15" dirty="0">
                <a:latin typeface="Arial"/>
                <a:cs typeface="Arial"/>
              </a:rPr>
              <a:t>23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2804A21-BBFC-8E16-1DA3-79198922CB1B}"/>
              </a:ext>
            </a:extLst>
          </p:cNvPr>
          <p:cNvSpPr/>
          <p:nvPr/>
        </p:nvSpPr>
        <p:spPr>
          <a:xfrm>
            <a:off x="4476750" y="1949841"/>
            <a:ext cx="2686050" cy="2505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9ECB1-ADB9-BD66-D82D-34223548EBC1}"/>
              </a:ext>
            </a:extLst>
          </p:cNvPr>
          <p:cNvSpPr txBox="1"/>
          <p:nvPr/>
        </p:nvSpPr>
        <p:spPr>
          <a:xfrm>
            <a:off x="9801225" y="2952750"/>
            <a:ext cx="1952625" cy="2375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01625">
              <a:lnSpc>
                <a:spcPct val="166000"/>
              </a:lnSpc>
            </a:pPr>
            <a:r>
              <a:rPr lang="en-US" sz="1800" b="1" spc="-10" dirty="0">
                <a:latin typeface="Agency FB"/>
                <a:cs typeface="Agency FB"/>
              </a:rPr>
              <a:t>Su</a:t>
            </a:r>
            <a:r>
              <a:rPr lang="en-US" sz="1800" b="1" spc="-20" dirty="0">
                <a:latin typeface="Agency FB"/>
                <a:cs typeface="Agency FB"/>
              </a:rPr>
              <a:t>b</a:t>
            </a:r>
            <a:r>
              <a:rPr lang="en-US" sz="1800" b="1" spc="-10" dirty="0">
                <a:latin typeface="Agency FB"/>
                <a:cs typeface="Agency FB"/>
              </a:rPr>
              <a:t>m</a:t>
            </a:r>
            <a:r>
              <a:rPr lang="en-US" sz="1800" b="1" spc="0" dirty="0">
                <a:latin typeface="Agency FB"/>
                <a:cs typeface="Agency FB"/>
              </a:rPr>
              <a:t>i</a:t>
            </a:r>
            <a:r>
              <a:rPr lang="en-US" sz="1800" b="1" spc="-5" dirty="0">
                <a:latin typeface="Agency FB"/>
                <a:cs typeface="Agency FB"/>
              </a:rPr>
              <a:t>tt</a:t>
            </a:r>
            <a:r>
              <a:rPr lang="en-US" sz="1800" b="1" spc="-25" dirty="0">
                <a:latin typeface="Agency FB"/>
                <a:cs typeface="Agency FB"/>
              </a:rPr>
              <a:t>e</a:t>
            </a:r>
            <a:r>
              <a:rPr lang="en-US" sz="1800" b="1" spc="-10" dirty="0">
                <a:latin typeface="Agency FB"/>
                <a:cs typeface="Agency FB"/>
              </a:rPr>
              <a:t>d</a:t>
            </a:r>
            <a:r>
              <a:rPr lang="en-US" sz="1800" b="1" spc="-65" dirty="0">
                <a:latin typeface="Times New Roman"/>
                <a:cs typeface="Times New Roman"/>
              </a:rPr>
              <a:t> </a:t>
            </a:r>
            <a:r>
              <a:rPr lang="en-US" sz="1800" b="1" spc="-20" dirty="0">
                <a:latin typeface="Agency FB"/>
                <a:cs typeface="Agency FB"/>
              </a:rPr>
              <a:t>b</a:t>
            </a:r>
            <a:r>
              <a:rPr lang="en-US" sz="1800" b="1" dirty="0">
                <a:latin typeface="Agency FB"/>
                <a:cs typeface="Agency FB"/>
              </a:rPr>
              <a:t>y</a:t>
            </a:r>
            <a:r>
              <a:rPr lang="en-US" sz="1800" b="1" spc="-5" dirty="0">
                <a:latin typeface="Agency FB"/>
                <a:cs typeface="Agency FB"/>
              </a:rPr>
              <a:t>:</a:t>
            </a:r>
            <a:r>
              <a:rPr lang="en-US" sz="1800" b="1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Agency FB"/>
                <a:cs typeface="Agency FB"/>
              </a:rPr>
              <a:t>Abhis</a:t>
            </a:r>
            <a:r>
              <a:rPr lang="en-US" sz="1800" spc="-5" dirty="0">
                <a:latin typeface="Agency FB"/>
                <a:cs typeface="Agency FB"/>
              </a:rPr>
              <a:t>h</a:t>
            </a:r>
            <a:r>
              <a:rPr lang="en-US" sz="1800" spc="-20" dirty="0">
                <a:latin typeface="Agency FB"/>
                <a:cs typeface="Agency FB"/>
              </a:rPr>
              <a:t>e</a:t>
            </a:r>
            <a:r>
              <a:rPr lang="en-US" sz="1800" spc="-10" dirty="0">
                <a:latin typeface="Agency FB"/>
                <a:cs typeface="Agency FB"/>
              </a:rPr>
              <a:t>k</a:t>
            </a:r>
            <a:r>
              <a:rPr lang="en-US" sz="1800" spc="-8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Agency FB"/>
                <a:cs typeface="Agency FB"/>
              </a:rPr>
              <a:t>G</a:t>
            </a:r>
            <a:r>
              <a:rPr lang="en-US" sz="1800" spc="-25" dirty="0">
                <a:latin typeface="Agency FB"/>
                <a:cs typeface="Agency FB"/>
              </a:rPr>
              <a:t>a</a:t>
            </a:r>
            <a:r>
              <a:rPr lang="en-US" sz="1800" spc="0" dirty="0">
                <a:latin typeface="Agency FB"/>
                <a:cs typeface="Agency FB"/>
              </a:rPr>
              <a:t>i</a:t>
            </a:r>
            <a:r>
              <a:rPr lang="en-US" sz="1800" spc="-5" dirty="0">
                <a:latin typeface="Agency FB"/>
                <a:cs typeface="Agency FB"/>
              </a:rPr>
              <a:t>r</a:t>
            </a:r>
            <a:r>
              <a:rPr lang="en-US" sz="1800" spc="-10" dirty="0">
                <a:latin typeface="Agency FB"/>
                <a:cs typeface="Agency FB"/>
              </a:rPr>
              <a:t>a</a:t>
            </a:r>
          </a:p>
          <a:p>
            <a:pPr marL="12700" marR="301625">
              <a:lnSpc>
                <a:spcPct val="1660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Agency FB"/>
                <a:cs typeface="Agency FB"/>
              </a:rPr>
              <a:t>R</a:t>
            </a:r>
            <a:r>
              <a:rPr lang="en-US" sz="1800" spc="-5" dirty="0">
                <a:latin typeface="Agency FB"/>
                <a:cs typeface="Agency FB"/>
              </a:rPr>
              <a:t>o</a:t>
            </a:r>
            <a:r>
              <a:rPr lang="en-US" sz="1800" spc="-10" dirty="0">
                <a:latin typeface="Agency FB"/>
                <a:cs typeface="Agency FB"/>
              </a:rPr>
              <a:t>l</a:t>
            </a:r>
            <a:r>
              <a:rPr lang="en-US" sz="1800" spc="5" dirty="0">
                <a:latin typeface="Agency FB"/>
                <a:cs typeface="Agency FB"/>
              </a:rPr>
              <a:t>l</a:t>
            </a:r>
            <a:r>
              <a:rPr lang="en-US" sz="1800" spc="-5" dirty="0">
                <a:latin typeface="Agency FB"/>
                <a:cs typeface="Agency FB"/>
              </a:rPr>
              <a:t>.</a:t>
            </a:r>
            <a:r>
              <a:rPr lang="en-US" sz="1800" spc="-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Agency FB"/>
                <a:cs typeface="Agency FB"/>
              </a:rPr>
              <a:t>No:</a:t>
            </a:r>
            <a:r>
              <a:rPr lang="en-US" sz="1800" spc="-9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Agency FB"/>
                <a:cs typeface="Agency FB"/>
              </a:rPr>
              <a:t>01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</a:p>
          <a:p>
            <a:pPr marL="12700" marR="301625">
              <a:lnSpc>
                <a:spcPct val="166000"/>
              </a:lnSpc>
            </a:pPr>
            <a:r>
              <a:rPr lang="en-US" sz="1800" spc="-5" dirty="0">
                <a:latin typeface="Agency FB"/>
                <a:cs typeface="Agency FB"/>
              </a:rPr>
              <a:t>CSE</a:t>
            </a:r>
            <a:r>
              <a:rPr lang="en-US" sz="1800" spc="-15" dirty="0">
                <a:latin typeface="Agency FB"/>
                <a:cs typeface="Agency FB"/>
              </a:rPr>
              <a:t>-K-</a:t>
            </a:r>
            <a:r>
              <a:rPr lang="en-US" sz="1800" dirty="0">
                <a:latin typeface="Agency FB"/>
                <a:cs typeface="Agency FB"/>
              </a:rPr>
              <a:t>I</a:t>
            </a:r>
            <a:r>
              <a:rPr lang="en-US" sz="1800" spc="0" dirty="0">
                <a:latin typeface="Agency FB"/>
                <a:cs typeface="Agency FB"/>
              </a:rPr>
              <a:t>V</a:t>
            </a:r>
            <a:r>
              <a:rPr lang="en-US" sz="1800" spc="-10" dirty="0">
                <a:latin typeface="Agency FB"/>
                <a:cs typeface="Agency FB"/>
              </a:rPr>
              <a:t>-S</a:t>
            </a:r>
            <a:r>
              <a:rPr lang="en-US" sz="1800" spc="-30" dirty="0">
                <a:latin typeface="Agency FB"/>
                <a:cs typeface="Agency FB"/>
              </a:rPr>
              <a:t>e</a:t>
            </a:r>
            <a:r>
              <a:rPr lang="en-US" sz="1800" spc="-10" dirty="0">
                <a:latin typeface="Agency FB"/>
                <a:cs typeface="Agency FB"/>
              </a:rPr>
              <a:t>m</a:t>
            </a:r>
            <a:endParaRPr lang="en-US" sz="18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US" sz="1800" spc="-10" dirty="0">
                <a:latin typeface="Agency FB"/>
                <a:cs typeface="Agency FB"/>
              </a:rPr>
              <a:t>S</a:t>
            </a:r>
            <a:r>
              <a:rPr lang="en-US" sz="1800" spc="-20" dirty="0">
                <a:latin typeface="Agency FB"/>
                <a:cs typeface="Agency FB"/>
              </a:rPr>
              <a:t>e</a:t>
            </a:r>
            <a:r>
              <a:rPr lang="en-US" sz="1800" spc="-10" dirty="0">
                <a:latin typeface="Agency FB"/>
                <a:cs typeface="Agency FB"/>
              </a:rPr>
              <a:t>s</a:t>
            </a:r>
            <a:r>
              <a:rPr lang="en-US" sz="1800" spc="-5" dirty="0">
                <a:latin typeface="Agency FB"/>
                <a:cs typeface="Agency FB"/>
              </a:rPr>
              <a:t>s</a:t>
            </a:r>
            <a:r>
              <a:rPr lang="en-US" sz="1800" spc="-10" dirty="0">
                <a:latin typeface="Agency FB"/>
                <a:cs typeface="Agency FB"/>
              </a:rPr>
              <a:t>i</a:t>
            </a:r>
            <a:r>
              <a:rPr lang="en-US" sz="1800" spc="-5" dirty="0">
                <a:latin typeface="Agency FB"/>
                <a:cs typeface="Agency FB"/>
              </a:rPr>
              <a:t>on:</a:t>
            </a:r>
            <a:r>
              <a:rPr lang="en-US" sz="1800" spc="-9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Agency FB"/>
                <a:cs typeface="Agency FB"/>
              </a:rPr>
              <a:t>202</a:t>
            </a:r>
            <a:r>
              <a:rPr lang="en-US" spc="5" dirty="0">
                <a:latin typeface="Agency FB"/>
                <a:cs typeface="Agency FB"/>
              </a:rPr>
              <a:t>2</a:t>
            </a:r>
            <a:r>
              <a:rPr lang="en-US" sz="1800" spc="-15" dirty="0">
                <a:latin typeface="Agency FB"/>
                <a:cs typeface="Agency FB"/>
              </a:rPr>
              <a:t>-2</a:t>
            </a:r>
            <a:r>
              <a:rPr lang="en-US" sz="1800" spc="-10" dirty="0">
                <a:latin typeface="Agency FB"/>
                <a:cs typeface="Agency FB"/>
              </a:rPr>
              <a:t>0</a:t>
            </a:r>
            <a:r>
              <a:rPr lang="en-US" sz="1800" spc="-15" dirty="0">
                <a:latin typeface="Agency FB"/>
                <a:cs typeface="Agency FB"/>
              </a:rPr>
              <a:t>23</a:t>
            </a:r>
            <a:endParaRPr lang="en-US" sz="1800" dirty="0">
              <a:latin typeface="Agency FB"/>
              <a:cs typeface="Agency FB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A6DB0-B822-5488-6ABD-134B3A026966}"/>
              </a:ext>
            </a:extLst>
          </p:cNvPr>
          <p:cNvSpPr txBox="1"/>
          <p:nvPr/>
        </p:nvSpPr>
        <p:spPr>
          <a:xfrm>
            <a:off x="447675" y="5928686"/>
            <a:ext cx="10991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latin typeface="Book Antiqua"/>
                <a:cs typeface="Book Antiqua"/>
              </a:rPr>
              <a:t>DE</a:t>
            </a:r>
            <a:r>
              <a:rPr lang="en-US" b="1" spc="-10" dirty="0">
                <a:latin typeface="Book Antiqua"/>
                <a:cs typeface="Book Antiqua"/>
              </a:rPr>
              <a:t>P</a:t>
            </a:r>
            <a:r>
              <a:rPr lang="en-US" b="1" dirty="0">
                <a:latin typeface="Book Antiqua"/>
                <a:cs typeface="Book Antiqua"/>
              </a:rPr>
              <a:t>A</a:t>
            </a:r>
            <a:r>
              <a:rPr lang="en-US" b="1" spc="-10" dirty="0">
                <a:latin typeface="Book Antiqua"/>
                <a:cs typeface="Book Antiqua"/>
              </a:rPr>
              <a:t>R</a:t>
            </a:r>
            <a:r>
              <a:rPr lang="en-US" b="1" spc="-5" dirty="0">
                <a:latin typeface="Book Antiqua"/>
                <a:cs typeface="Book Antiqua"/>
              </a:rPr>
              <a:t>T</a:t>
            </a:r>
            <a:r>
              <a:rPr lang="en-US" b="1" dirty="0">
                <a:latin typeface="Book Antiqua"/>
                <a:cs typeface="Book Antiqua"/>
              </a:rPr>
              <a:t>M</a:t>
            </a:r>
            <a:r>
              <a:rPr lang="en-US" b="1" spc="-15" dirty="0">
                <a:latin typeface="Book Antiqua"/>
                <a:cs typeface="Book Antiqua"/>
              </a:rPr>
              <a:t>E</a:t>
            </a:r>
            <a:r>
              <a:rPr lang="en-US" b="1" dirty="0">
                <a:latin typeface="Book Antiqua"/>
                <a:cs typeface="Book Antiqua"/>
              </a:rPr>
              <a:t>NT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Book Antiqua"/>
                <a:cs typeface="Book Antiqua"/>
              </a:rPr>
              <a:t>OF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Book Antiqua"/>
                <a:cs typeface="Book Antiqua"/>
              </a:rPr>
              <a:t>CO</a:t>
            </a:r>
            <a:r>
              <a:rPr lang="en-US" b="1" dirty="0">
                <a:latin typeface="Book Antiqua"/>
                <a:cs typeface="Book Antiqua"/>
              </a:rPr>
              <a:t>MPUT</a:t>
            </a:r>
            <a:r>
              <a:rPr lang="en-US" b="1" spc="-5" dirty="0">
                <a:latin typeface="Book Antiqua"/>
                <a:cs typeface="Book Antiqua"/>
              </a:rPr>
              <a:t>E</a:t>
            </a:r>
            <a:r>
              <a:rPr lang="en-US" b="1" dirty="0">
                <a:latin typeface="Book Antiqua"/>
                <a:cs typeface="Book Antiqua"/>
              </a:rPr>
              <a:t>R</a:t>
            </a:r>
            <a:r>
              <a:rPr lang="en-US" b="1" spc="-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Book Antiqua"/>
                <a:cs typeface="Book Antiqua"/>
              </a:rPr>
              <a:t>S</a:t>
            </a:r>
            <a:r>
              <a:rPr lang="en-US" b="1" spc="-10" dirty="0">
                <a:latin typeface="Book Antiqua"/>
                <a:cs typeface="Book Antiqua"/>
              </a:rPr>
              <a:t>C</a:t>
            </a:r>
            <a:r>
              <a:rPr lang="en-US" b="1" spc="-5" dirty="0">
                <a:latin typeface="Book Antiqua"/>
                <a:cs typeface="Book Antiqua"/>
              </a:rPr>
              <a:t>I</a:t>
            </a:r>
            <a:r>
              <a:rPr lang="en-US" b="1" spc="-15" dirty="0">
                <a:latin typeface="Book Antiqua"/>
                <a:cs typeface="Book Antiqua"/>
              </a:rPr>
              <a:t>E</a:t>
            </a:r>
            <a:r>
              <a:rPr lang="en-US" b="1" dirty="0">
                <a:latin typeface="Book Antiqua"/>
                <a:cs typeface="Book Antiqua"/>
              </a:rPr>
              <a:t>N</a:t>
            </a:r>
            <a:r>
              <a:rPr lang="en-US" b="1" spc="-10" dirty="0">
                <a:latin typeface="Book Antiqua"/>
                <a:cs typeface="Book Antiqua"/>
              </a:rPr>
              <a:t>C</a:t>
            </a:r>
            <a:r>
              <a:rPr lang="en-US" b="1" dirty="0">
                <a:latin typeface="Book Antiqua"/>
                <a:cs typeface="Book Antiqua"/>
              </a:rPr>
              <a:t>E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Book Antiqua"/>
                <a:cs typeface="Book Antiqua"/>
              </a:rPr>
              <a:t>AN</a:t>
            </a:r>
            <a:r>
              <a:rPr lang="en-US" b="1" dirty="0">
                <a:latin typeface="Book Antiqua"/>
                <a:cs typeface="Book Antiqua"/>
              </a:rPr>
              <a:t>D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15" dirty="0">
                <a:latin typeface="Book Antiqua"/>
                <a:cs typeface="Book Antiqua"/>
              </a:rPr>
              <a:t>I</a:t>
            </a:r>
            <a:r>
              <a:rPr lang="en-US" b="1" dirty="0">
                <a:latin typeface="Book Antiqua"/>
                <a:cs typeface="Book Antiqua"/>
              </a:rPr>
              <a:t>N</a:t>
            </a:r>
            <a:r>
              <a:rPr lang="en-US" b="1" spc="-5" dirty="0">
                <a:latin typeface="Book Antiqua"/>
                <a:cs typeface="Book Antiqua"/>
              </a:rPr>
              <a:t>FOR</a:t>
            </a:r>
            <a:r>
              <a:rPr lang="en-US" b="1" spc="-15" dirty="0">
                <a:latin typeface="Book Antiqua"/>
                <a:cs typeface="Book Antiqua"/>
              </a:rPr>
              <a:t>M</a:t>
            </a:r>
            <a:r>
              <a:rPr lang="en-US" b="1" dirty="0">
                <a:latin typeface="Book Antiqua"/>
                <a:cs typeface="Book Antiqua"/>
              </a:rPr>
              <a:t>A</a:t>
            </a:r>
            <a:r>
              <a:rPr lang="en-US" b="1" spc="-5" dirty="0">
                <a:latin typeface="Book Antiqua"/>
                <a:cs typeface="Book Antiqua"/>
              </a:rPr>
              <a:t>T</a:t>
            </a:r>
            <a:r>
              <a:rPr lang="en-US" b="1" spc="-15" dirty="0">
                <a:latin typeface="Book Antiqua"/>
                <a:cs typeface="Book Antiqua"/>
              </a:rPr>
              <a:t>I</a:t>
            </a:r>
            <a:r>
              <a:rPr lang="en-US" b="1" spc="-10" dirty="0">
                <a:latin typeface="Book Antiqua"/>
                <a:cs typeface="Book Antiqua"/>
              </a:rPr>
              <a:t>O</a:t>
            </a:r>
            <a:r>
              <a:rPr lang="en-US" b="1" dirty="0">
                <a:latin typeface="Book Antiqua"/>
                <a:cs typeface="Book Antiqua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Book Antiqua"/>
                <a:cs typeface="Book Antiqua"/>
              </a:rPr>
              <a:t>T</a:t>
            </a:r>
            <a:r>
              <a:rPr lang="en-US" b="1" spc="-15" dirty="0">
                <a:latin typeface="Book Antiqua"/>
                <a:cs typeface="Book Antiqua"/>
              </a:rPr>
              <a:t>E</a:t>
            </a:r>
            <a:r>
              <a:rPr lang="en-US" b="1" spc="-10" dirty="0">
                <a:latin typeface="Book Antiqua"/>
                <a:cs typeface="Book Antiqua"/>
              </a:rPr>
              <a:t>C</a:t>
            </a:r>
            <a:r>
              <a:rPr lang="en-US" b="1" dirty="0">
                <a:latin typeface="Book Antiqua"/>
                <a:cs typeface="Book Antiqua"/>
              </a:rPr>
              <a:t>H</a:t>
            </a:r>
            <a:r>
              <a:rPr lang="en-US" b="1" spc="-10" dirty="0">
                <a:latin typeface="Book Antiqua"/>
                <a:cs typeface="Book Antiqua"/>
              </a:rPr>
              <a:t>N</a:t>
            </a:r>
            <a:r>
              <a:rPr lang="en-US" b="1" dirty="0">
                <a:latin typeface="Book Antiqua"/>
                <a:cs typeface="Book Antiqua"/>
              </a:rPr>
              <a:t>OL</a:t>
            </a:r>
            <a:r>
              <a:rPr lang="en-US" b="1" spc="-10" dirty="0">
                <a:latin typeface="Book Antiqua"/>
                <a:cs typeface="Book Antiqua"/>
              </a:rPr>
              <a:t>O</a:t>
            </a:r>
            <a:r>
              <a:rPr lang="en-US" b="1" dirty="0">
                <a:latin typeface="Book Antiqua"/>
                <a:cs typeface="Book Antiqua"/>
              </a:rPr>
              <a:t>GY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lang="en-US" b="1" dirty="0">
                <a:latin typeface="Book Antiqua"/>
                <a:cs typeface="Book Antiqua"/>
              </a:rPr>
              <a:t>GRAPHIC</a:t>
            </a:r>
            <a:r>
              <a:rPr lang="en-US" b="1" spc="-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Book Antiqua"/>
                <a:cs typeface="Book Antiqua"/>
              </a:rPr>
              <a:t>E</a:t>
            </a:r>
            <a:r>
              <a:rPr lang="en-US" b="1" spc="-5" dirty="0">
                <a:latin typeface="Book Antiqua"/>
                <a:cs typeface="Book Antiqua"/>
              </a:rPr>
              <a:t>R</a:t>
            </a:r>
            <a:r>
              <a:rPr lang="en-US" b="1" dirty="0">
                <a:latin typeface="Book Antiqua"/>
                <a:cs typeface="Book Antiqua"/>
              </a:rPr>
              <a:t>A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15" dirty="0">
                <a:latin typeface="Book Antiqua"/>
                <a:cs typeface="Book Antiqua"/>
              </a:rPr>
              <a:t>HILL</a:t>
            </a:r>
            <a:r>
              <a:rPr lang="en-US" b="1" spc="-5" dirty="0">
                <a:latin typeface="Times New Roman"/>
                <a:cs typeface="Times New Roman"/>
              </a:rPr>
              <a:t> </a:t>
            </a:r>
            <a:r>
              <a:rPr lang="en-US" b="1" spc="-15" dirty="0">
                <a:latin typeface="Book Antiqua"/>
                <a:cs typeface="Book Antiqua"/>
              </a:rPr>
              <a:t>UNV</a:t>
            </a:r>
            <a:r>
              <a:rPr lang="en-US" b="1" spc="-30" dirty="0">
                <a:latin typeface="Book Antiqua"/>
                <a:cs typeface="Book Antiqua"/>
              </a:rPr>
              <a:t>E</a:t>
            </a:r>
            <a:r>
              <a:rPr lang="en-US" b="1" spc="-5" dirty="0">
                <a:latin typeface="Book Antiqua"/>
                <a:cs typeface="Book Antiqua"/>
              </a:rPr>
              <a:t>RSITY</a:t>
            </a:r>
            <a:r>
              <a:rPr lang="en-US" b="1" dirty="0">
                <a:latin typeface="Book Antiqua"/>
                <a:cs typeface="Book Antiqua"/>
              </a:rPr>
              <a:t>,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spc="-15" dirty="0">
                <a:latin typeface="Book Antiqua"/>
                <a:cs typeface="Book Antiqua"/>
              </a:rPr>
              <a:t>DEH</a:t>
            </a:r>
            <a:r>
              <a:rPr lang="en-US" b="1" spc="-20" dirty="0">
                <a:latin typeface="Book Antiqua"/>
                <a:cs typeface="Book Antiqua"/>
              </a:rPr>
              <a:t>R</a:t>
            </a:r>
            <a:r>
              <a:rPr lang="en-US" b="1" spc="-15" dirty="0">
                <a:latin typeface="Book Antiqua"/>
                <a:cs typeface="Book Antiqua"/>
              </a:rPr>
              <a:t>AD</a:t>
            </a:r>
            <a:r>
              <a:rPr lang="en-US" b="1" spc="-10" dirty="0">
                <a:latin typeface="Book Antiqua"/>
                <a:cs typeface="Book Antiqua"/>
              </a:rPr>
              <a:t>U</a:t>
            </a:r>
            <a:r>
              <a:rPr lang="en-US" b="1" dirty="0">
                <a:latin typeface="Book Antiqua"/>
                <a:cs typeface="Book Antiqua"/>
              </a:rPr>
              <a:t>N</a:t>
            </a:r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73F68-BC29-E5F0-5B5D-469AFEE2BA09}"/>
              </a:ext>
            </a:extLst>
          </p:cNvPr>
          <p:cNvSpPr txBox="1"/>
          <p:nvPr/>
        </p:nvSpPr>
        <p:spPr>
          <a:xfrm>
            <a:off x="57150" y="4123457"/>
            <a:ext cx="122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10" dirty="0">
                <a:latin typeface="Agency FB"/>
                <a:cs typeface="Agency FB"/>
              </a:rPr>
              <a:t>Su</a:t>
            </a:r>
            <a:r>
              <a:rPr lang="en-US" sz="1800" b="1" spc="-20" dirty="0">
                <a:latin typeface="Agency FB"/>
                <a:cs typeface="Agency FB"/>
              </a:rPr>
              <a:t>b</a:t>
            </a:r>
            <a:r>
              <a:rPr lang="en-US" sz="1800" b="1" spc="-10" dirty="0">
                <a:latin typeface="Agency FB"/>
                <a:cs typeface="Agency FB"/>
              </a:rPr>
              <a:t>m</a:t>
            </a:r>
            <a:r>
              <a:rPr lang="en-US" sz="1800" b="1" spc="0" dirty="0">
                <a:latin typeface="Agency FB"/>
                <a:cs typeface="Agency FB"/>
              </a:rPr>
              <a:t>i</a:t>
            </a:r>
            <a:r>
              <a:rPr lang="en-US" sz="1800" b="1" spc="-5" dirty="0">
                <a:latin typeface="Agency FB"/>
                <a:cs typeface="Agency FB"/>
              </a:rPr>
              <a:t>tt</a:t>
            </a:r>
            <a:r>
              <a:rPr lang="en-US" sz="1800" b="1" spc="-25" dirty="0">
                <a:latin typeface="Agency FB"/>
                <a:cs typeface="Agency FB"/>
              </a:rPr>
              <a:t>e</a:t>
            </a:r>
            <a:r>
              <a:rPr lang="en-US" sz="1800" b="1" spc="-10" dirty="0">
                <a:latin typeface="Agency FB"/>
                <a:cs typeface="Agency FB"/>
              </a:rPr>
              <a:t>d</a:t>
            </a:r>
            <a:r>
              <a:rPr lang="en-US" sz="1800" b="1" spc="-6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Agency FB"/>
                <a:cs typeface="Agency FB"/>
              </a:rPr>
              <a:t>to:</a:t>
            </a:r>
            <a:endParaRPr lang="en-US" sz="1800" dirty="0">
              <a:latin typeface="Agency FB"/>
              <a:cs typeface="Agency FB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7649D-AF80-6A23-3214-F98B48647812}"/>
              </a:ext>
            </a:extLst>
          </p:cNvPr>
          <p:cNvSpPr txBox="1"/>
          <p:nvPr/>
        </p:nvSpPr>
        <p:spPr>
          <a:xfrm>
            <a:off x="57150" y="4946136"/>
            <a:ext cx="278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15" dirty="0">
                <a:latin typeface="Agency FB"/>
                <a:cs typeface="Agency FB"/>
              </a:rPr>
              <a:t>G</a:t>
            </a:r>
            <a:r>
              <a:rPr lang="en-US" sz="1800" b="1" spc="-20" dirty="0">
                <a:latin typeface="Agency FB"/>
                <a:cs typeface="Agency FB"/>
              </a:rPr>
              <a:t>u</a:t>
            </a:r>
            <a:r>
              <a:rPr lang="en-US" sz="1800" b="1" spc="0" dirty="0">
                <a:latin typeface="Agency FB"/>
                <a:cs typeface="Agency FB"/>
              </a:rPr>
              <a:t>i</a:t>
            </a:r>
            <a:r>
              <a:rPr lang="en-US" sz="1800" b="1" spc="-5" dirty="0">
                <a:latin typeface="Agency FB"/>
                <a:cs typeface="Agency FB"/>
              </a:rPr>
              <a:t>d</a:t>
            </a:r>
            <a:r>
              <a:rPr lang="en-US" sz="1800" b="1" spc="-25" dirty="0">
                <a:latin typeface="Agency FB"/>
                <a:cs typeface="Agency FB"/>
              </a:rPr>
              <a:t>e</a:t>
            </a:r>
            <a:r>
              <a:rPr lang="en-US" sz="1800" b="1" spc="-10" dirty="0">
                <a:latin typeface="Agency FB"/>
                <a:cs typeface="Agency FB"/>
              </a:rPr>
              <a:t>d</a:t>
            </a:r>
            <a:r>
              <a:rPr lang="en-US" sz="1800" b="1" spc="-65" dirty="0">
                <a:latin typeface="Times New Roman"/>
                <a:cs typeface="Times New Roman"/>
              </a:rPr>
              <a:t> </a:t>
            </a:r>
            <a:r>
              <a:rPr lang="en-US" sz="1800" b="1" spc="-20" dirty="0">
                <a:latin typeface="Agency FB"/>
                <a:cs typeface="Agency FB"/>
              </a:rPr>
              <a:t>b</a:t>
            </a:r>
            <a:r>
              <a:rPr lang="en-US" sz="1800" b="1" dirty="0">
                <a:latin typeface="Agency FB"/>
                <a:cs typeface="Agency FB"/>
              </a:rPr>
              <a:t>y </a:t>
            </a:r>
            <a:r>
              <a:rPr lang="en-US" sz="1800" b="1" spc="-5" dirty="0">
                <a:latin typeface="Agency FB"/>
                <a:cs typeface="Agency FB"/>
              </a:rPr>
              <a:t>: Dr Rakesh Patra Sir</a:t>
            </a:r>
            <a:endParaRPr lang="en-US" sz="1800" dirty="0">
              <a:latin typeface="Agency FB"/>
              <a:cs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215543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C42B-81DF-D875-8A57-7BB34EFC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2149"/>
            <a:ext cx="10058400" cy="897897"/>
          </a:xfrm>
        </p:spPr>
        <p:txBody>
          <a:bodyPr/>
          <a:lstStyle/>
          <a:p>
            <a:r>
              <a:rPr lang="en-US" dirty="0"/>
              <a:t>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394C-C999-9390-4BE3-5B4C0659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95650"/>
            <a:ext cx="10058400" cy="2573444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Resume parsers analyze a resume, extract the desired information, and insert the information into a database with a unique entry for each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candidate.Once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the resume has been analyzed, a recruiter can search the database for keywords and phrases and get a list of relevant candidates.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63F1D-DBF1-7518-5198-86BC0E900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66725"/>
            <a:ext cx="46101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9DAE-3D10-5DBD-CF4D-CA0B98FB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3572"/>
          </a:xfrm>
        </p:spPr>
        <p:txBody>
          <a:bodyPr/>
          <a:lstStyle/>
          <a:p>
            <a:r>
              <a:rPr lang="en-US" b="1" dirty="0"/>
              <a:t>Work</a:t>
            </a:r>
            <a:r>
              <a:rPr lang="en-US" dirty="0"/>
              <a:t> flow</a:t>
            </a:r>
          </a:p>
        </p:txBody>
      </p:sp>
      <p:sp>
        <p:nvSpPr>
          <p:cNvPr id="6" name="Rectangle 5" descr="n">
            <a:extLst>
              <a:ext uri="{FF2B5EF4-FFF2-40B4-BE49-F238E27FC236}">
                <a16:creationId xmlns:a16="http://schemas.microsoft.com/office/drawing/2014/main" id="{67FAEDA8-7218-7DDC-F990-9504EBB2CDBF}"/>
              </a:ext>
            </a:extLst>
          </p:cNvPr>
          <p:cNvSpPr/>
          <p:nvPr/>
        </p:nvSpPr>
        <p:spPr>
          <a:xfrm>
            <a:off x="5934075" y="2857500"/>
            <a:ext cx="13906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53E22-2EB1-CC13-7215-AD492BB3C14E}"/>
              </a:ext>
            </a:extLst>
          </p:cNvPr>
          <p:cNvSpPr txBox="1"/>
          <p:nvPr/>
        </p:nvSpPr>
        <p:spPr>
          <a:xfrm>
            <a:off x="5934075" y="2857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7A3CC-9015-AAC5-0486-8242DBFB6CF1}"/>
              </a:ext>
            </a:extLst>
          </p:cNvPr>
          <p:cNvSpPr/>
          <p:nvPr/>
        </p:nvSpPr>
        <p:spPr>
          <a:xfrm>
            <a:off x="5967412" y="3764995"/>
            <a:ext cx="1228725" cy="35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4F4C2-A870-ECEA-2D92-575D1C98E217}"/>
              </a:ext>
            </a:extLst>
          </p:cNvPr>
          <p:cNvSpPr txBox="1"/>
          <p:nvPr/>
        </p:nvSpPr>
        <p:spPr>
          <a:xfrm>
            <a:off x="6034086" y="3748088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Hobbies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E265-06FF-C5F9-5CB9-34D61FB7A74F}"/>
              </a:ext>
            </a:extLst>
          </p:cNvPr>
          <p:cNvSpPr/>
          <p:nvPr/>
        </p:nvSpPr>
        <p:spPr>
          <a:xfrm>
            <a:off x="7905750" y="2714626"/>
            <a:ext cx="1295400" cy="512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8520E-DB78-36C5-62DB-BF89FB0C7F7C}"/>
              </a:ext>
            </a:extLst>
          </p:cNvPr>
          <p:cNvSpPr txBox="1"/>
          <p:nvPr/>
        </p:nvSpPr>
        <p:spPr>
          <a:xfrm>
            <a:off x="8001000" y="2580501"/>
            <a:ext cx="153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1B28BB-8C76-23F6-E746-C54318939003}"/>
              </a:ext>
            </a:extLst>
          </p:cNvPr>
          <p:cNvSpPr/>
          <p:nvPr/>
        </p:nvSpPr>
        <p:spPr>
          <a:xfrm>
            <a:off x="8296275" y="4752975"/>
            <a:ext cx="1243011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27A97-C3CE-240A-275C-5DD59A2E7045}"/>
              </a:ext>
            </a:extLst>
          </p:cNvPr>
          <p:cNvSpPr txBox="1"/>
          <p:nvPr/>
        </p:nvSpPr>
        <p:spPr>
          <a:xfrm>
            <a:off x="8335802" y="4621768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77E8D-B063-14E3-584B-92AF8728D5CA}"/>
              </a:ext>
            </a:extLst>
          </p:cNvPr>
          <p:cNvSpPr/>
          <p:nvPr/>
        </p:nvSpPr>
        <p:spPr>
          <a:xfrm>
            <a:off x="1228725" y="3941207"/>
            <a:ext cx="1657350" cy="602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EBA21-5902-606A-B2E3-29E88A55BF43}"/>
              </a:ext>
            </a:extLst>
          </p:cNvPr>
          <p:cNvSpPr txBox="1"/>
          <p:nvPr/>
        </p:nvSpPr>
        <p:spPr>
          <a:xfrm>
            <a:off x="1251346" y="3887569"/>
            <a:ext cx="161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Extraction From Pdf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E7F95-0E31-DCEE-4434-F82B448C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7" y="1365886"/>
            <a:ext cx="1037417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166C-E391-7F8F-C0AD-DAAAD580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this resume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AFB-855A-A47A-0F37-C3C3A10C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/>
              <a:t>Data Extraction from PDF</a:t>
            </a:r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/>
              <a:t>Data is saved on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/>
              <a:t>Candidates can upload the resume and their data will be saved</a:t>
            </a:r>
          </a:p>
          <a:p>
            <a:pPr marL="457200" indent="-457200">
              <a:buAutoNum type="arabicParenR"/>
            </a:pPr>
            <a:r>
              <a:rPr lang="en-US" dirty="0"/>
              <a:t>Tells admin how many fresher  and experienced  candidates have applied</a:t>
            </a:r>
          </a:p>
          <a:p>
            <a:pPr marL="457200" indent="-457200">
              <a:buAutoNum type="arabicParenR"/>
            </a:pPr>
            <a:r>
              <a:rPr lang="en-US" dirty="0"/>
              <a:t>Tells admin the field of interest of the candidates</a:t>
            </a:r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/>
              <a:t>Gives you resume score based on the content you have provided</a:t>
            </a:r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DA7E-A96D-6D6A-FB23-CD6FD171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used(Libraries)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065-3724-57C0-3499-45DDFDFA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Streamlit   for the interface</a:t>
            </a:r>
          </a:p>
          <a:p>
            <a:r>
              <a:rPr lang="en-US" dirty="0"/>
              <a:t>Pandas for data representation</a:t>
            </a:r>
          </a:p>
          <a:p>
            <a:r>
              <a:rPr lang="en-US" dirty="0"/>
              <a:t>Io for file input output operations</a:t>
            </a:r>
          </a:p>
          <a:p>
            <a:r>
              <a:rPr lang="en-US" dirty="0"/>
              <a:t>Resume parser for extracting data and categorizing</a:t>
            </a:r>
          </a:p>
          <a:p>
            <a:r>
              <a:rPr lang="en-US" dirty="0"/>
              <a:t>Image  for  showing image on the application</a:t>
            </a:r>
          </a:p>
          <a:p>
            <a:r>
              <a:rPr lang="en-US" dirty="0"/>
              <a:t>Pymysql for connecting webapp to mysql database</a:t>
            </a:r>
          </a:p>
          <a:p>
            <a:r>
              <a:rPr lang="en-US" dirty="0"/>
              <a:t>Plotly.express  for making pie charts</a:t>
            </a:r>
          </a:p>
          <a:p>
            <a:r>
              <a:rPr lang="en-US" dirty="0"/>
              <a:t>Pdfminer for extracting data from pdf</a:t>
            </a:r>
          </a:p>
        </p:txBody>
      </p:sp>
    </p:spTree>
    <p:extLst>
      <p:ext uri="{BB962C8B-B14F-4D97-AF65-F5344CB8AC3E}">
        <p14:creationId xmlns:p14="http://schemas.microsoft.com/office/powerpoint/2010/main" val="242578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47E0-BBA0-8CCE-C940-9DA5C99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5022"/>
          </a:xfrm>
        </p:spPr>
        <p:txBody>
          <a:bodyPr/>
          <a:lstStyle/>
          <a:p>
            <a:r>
              <a:rPr lang="en-US" b="1" dirty="0"/>
              <a:t>Future work on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B60A-7D3F-247D-2A46-2DDCC673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55" y="1960034"/>
            <a:ext cx="10058400" cy="4023360"/>
          </a:xfrm>
        </p:spPr>
        <p:txBody>
          <a:bodyPr/>
          <a:lstStyle/>
          <a:p>
            <a:r>
              <a:rPr lang="en-US" dirty="0"/>
              <a:t>1)It will Recommended skill to candidate for particular field.</a:t>
            </a:r>
          </a:p>
          <a:p>
            <a:r>
              <a:rPr lang="en-US" dirty="0"/>
              <a:t>2) It will recommend videos and sample resume to candidate below a specific resume score.</a:t>
            </a:r>
          </a:p>
          <a:p>
            <a:r>
              <a:rPr lang="en-US" dirty="0"/>
              <a:t>3)It will recommend jobs based on your skills</a:t>
            </a:r>
          </a:p>
          <a:p>
            <a:r>
              <a:rPr lang="en-US" dirty="0"/>
              <a:t>4) Any links provided will also be saved( LinkedIn ,</a:t>
            </a:r>
            <a:r>
              <a:rPr lang="en-US" dirty="0" err="1"/>
              <a:t>github</a:t>
            </a:r>
            <a:r>
              <a:rPr lang="en-US" dirty="0"/>
              <a:t> 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5) Hosting this as a website</a:t>
            </a:r>
          </a:p>
          <a:p>
            <a:r>
              <a:rPr lang="en-US" dirty="0"/>
              <a:t>6)the admin can select a job profile and match all resume with that and check which fits best for the job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8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F903-AE2A-1DE6-D44C-AF3ABBD5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86604"/>
            <a:ext cx="10869930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 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5F982-D925-F761-7EAF-F30774C1E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152525"/>
            <a:ext cx="10963275" cy="4716463"/>
          </a:xfrm>
        </p:spPr>
      </p:pic>
    </p:spTree>
    <p:extLst>
      <p:ext uri="{BB962C8B-B14F-4D97-AF65-F5344CB8AC3E}">
        <p14:creationId xmlns:p14="http://schemas.microsoft.com/office/powerpoint/2010/main" val="327355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BFB3-82BE-8F92-25CF-43377007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57B-1CAD-3991-106E-634806E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9139"/>
            <a:ext cx="11296649" cy="5859721"/>
          </a:xfrm>
        </p:spPr>
      </p:pic>
    </p:spTree>
    <p:extLst>
      <p:ext uri="{BB962C8B-B14F-4D97-AF65-F5344CB8AC3E}">
        <p14:creationId xmlns:p14="http://schemas.microsoft.com/office/powerpoint/2010/main" val="405476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FFDC-26CF-6E37-FB86-D3C9D4CA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A3133-07C1-D6AF-81BA-80FAE337E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90500"/>
            <a:ext cx="11391900" cy="5800725"/>
          </a:xfrm>
        </p:spPr>
      </p:pic>
    </p:spTree>
    <p:extLst>
      <p:ext uri="{BB962C8B-B14F-4D97-AF65-F5344CB8AC3E}">
        <p14:creationId xmlns:p14="http://schemas.microsoft.com/office/powerpoint/2010/main" val="1162476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322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Book Antiqua</vt:lpstr>
      <vt:lpstr>Calibri</vt:lpstr>
      <vt:lpstr>Calibri Light</vt:lpstr>
      <vt:lpstr>Times New Roman</vt:lpstr>
      <vt:lpstr>Retrospect</vt:lpstr>
      <vt:lpstr>PowerPoint Presentation</vt:lpstr>
      <vt:lpstr>What it does?</vt:lpstr>
      <vt:lpstr>Work flow</vt:lpstr>
      <vt:lpstr>Features of this resume analyzer</vt:lpstr>
      <vt:lpstr>What I have used(Libraries)</vt:lpstr>
      <vt:lpstr>Future work on this project</vt:lpstr>
      <vt:lpstr>Screen 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Analyzer</dc:title>
  <dc:creator>ABHISHEK  GAIRA</dc:creator>
  <cp:lastModifiedBy>ABHISHEK  GAIRA</cp:lastModifiedBy>
  <cp:revision>10</cp:revision>
  <dcterms:created xsi:type="dcterms:W3CDTF">2023-01-27T07:11:46Z</dcterms:created>
  <dcterms:modified xsi:type="dcterms:W3CDTF">2023-01-28T04:31:14Z</dcterms:modified>
</cp:coreProperties>
</file>