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C35D-3279-527F-0B5D-30243729B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FCC91-0777-7379-5256-F2EBC3F01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3C54-72E3-9D1D-47B4-88AE04B0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1C180-F36E-2E4B-A078-27CCDE66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DD97-8438-BC48-6DC8-672BC7BA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D97C-986E-0660-D8A6-E7325052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46056-3332-BBDF-14C9-C2A2910E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84FD-18AA-065D-49C1-C95E9FF5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20AAF-128C-EAB1-5E62-C076B7CA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BE32-8E51-A0BB-C31C-E3B51189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0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75182-9926-7D21-C53B-19A230F42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6D7A8-2318-175C-0E26-570BE3E0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5D1D-73A2-0ABA-B15A-4F690184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B49E1-9BD8-D2A7-0786-3E9EF120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1DDF-9927-63EC-D7E9-77FA494C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B76A-0F33-07F6-A25B-D33717F2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36A9-B35B-CB1D-FDC4-936503DD6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A30A-2955-64B4-FDC6-4E66352E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1C42-07F2-8E59-189F-6EC5E608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FB1F-A125-4C8A-9637-F09A3EE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37A-CE34-AE5F-A3DC-C38A23F5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93B1-D2C7-1D43-188D-3547290B0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7F9D2-3AD8-F0F3-7C68-258DCDB7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3CC7-D697-EC1F-6866-B7013104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E39C-E490-23D5-9CC9-C4A71A53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85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436D-90EE-14D6-EDDA-09E85CAC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CE55-20F2-1A9C-381E-2C8B271A8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F57AD-D745-BF3B-D0B2-54D3BEDFF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26CF5-0544-2EAC-63B4-FF965EB6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6055C-8604-323B-107B-FE9AF3D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E471F-90B2-F358-BAAC-E0C25F4B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0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305E-E698-F4F7-0302-FE97CFA3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A507-FAC2-3063-6892-34856867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A6E5E-475E-5C98-3A89-19B0841E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FD4E3-3441-6657-C5B5-32525AF1F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0717B-F7B5-F026-4631-A910513F9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0D020-81FE-0179-884B-2A24A791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55C74-FAAE-27B4-3EA6-14728DF9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E9C6F-2319-EF6F-735D-0B90070B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F838-B147-A81F-76A9-B373DB68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B3A95-672D-34C1-7EFC-DEEBCCF5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94C34-6DE6-3575-0805-074D8625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3FAB8-76F8-E7DF-FD57-959E5B2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9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E922B-6AC6-3D02-D50F-B4D60A23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53ABD-92A9-366F-9675-C7837A10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4C92E-CB73-8105-2327-F65B2472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2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5386-26C7-D3B2-29AB-9D40C9BD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755B-BBFF-6D0B-300D-4E0A3A9D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C08DC-D95C-5255-18E0-2D6B3D875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057DA-B53C-FAD2-BCD5-1B5D9F82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C0E2-E159-17CF-99C4-C3FE0A4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8372D-DD97-4D70-0A6C-546D163D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7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2A69-46EB-0872-F43B-59393423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3BC29-4A29-6616-37A5-162C01625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C1205-71F6-F1FB-0893-18CCBF5B3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CB82-F2C9-DF5B-D02D-0A9788ED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11C4-EE3F-EBAF-1AA5-E5496FF4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74067-99BD-B918-55B2-51D5518B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3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1E4F-F524-2A62-4A7B-774D1EC4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708E-2BAA-9D68-390A-09DED2DC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5E69-F603-E17E-EAA4-FE69C1AB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42D8-8D46-407F-835F-0CFB9C452596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D34E-A07D-CEE7-00EB-E04A88BC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D102-2452-49DC-581B-B54636CDC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E400-3899-4B6F-94DD-570D0B182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6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ABC3B-46AF-3CC5-A405-F522345AA864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916AC-9D03-C850-6304-C6253E1F7110}"/>
              </a:ext>
            </a:extLst>
          </p:cNvPr>
          <p:cNvSpPr txBox="1"/>
          <p:nvPr/>
        </p:nvSpPr>
        <p:spPr>
          <a:xfrm>
            <a:off x="3042600" y="1396181"/>
            <a:ext cx="6106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Intelligent Vehicle Cut-in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42B7C-AA43-E519-F4AE-6C322571B9D5}"/>
              </a:ext>
            </a:extLst>
          </p:cNvPr>
          <p:cNvSpPr txBox="1"/>
          <p:nvPr/>
        </p:nvSpPr>
        <p:spPr>
          <a:xfrm>
            <a:off x="3696929" y="4149398"/>
            <a:ext cx="310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Name - Abhishek Narayan Garg</a:t>
            </a:r>
          </a:p>
          <a:p>
            <a:r>
              <a:rPr lang="en-IN" dirty="0"/>
              <a:t>Reg. No. - 3502110503</a:t>
            </a:r>
          </a:p>
          <a:p>
            <a:r>
              <a:rPr lang="en-IN" dirty="0"/>
              <a:t>Branch - CSE</a:t>
            </a:r>
          </a:p>
          <a:p>
            <a:r>
              <a:rPr lang="en-IN" dirty="0"/>
              <a:t>College - AVIT Chennai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DF7B3-2B92-8BB3-9BBF-BB9A307D01A9}"/>
              </a:ext>
            </a:extLst>
          </p:cNvPr>
          <p:cNvSpPr txBox="1"/>
          <p:nvPr/>
        </p:nvSpPr>
        <p:spPr>
          <a:xfrm>
            <a:off x="2605548" y="3647768"/>
            <a:ext cx="172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Presented by:-</a:t>
            </a:r>
          </a:p>
        </p:txBody>
      </p:sp>
    </p:spTree>
    <p:extLst>
      <p:ext uri="{BB962C8B-B14F-4D97-AF65-F5344CB8AC3E}">
        <p14:creationId xmlns:p14="http://schemas.microsoft.com/office/powerpoint/2010/main" val="307544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1E2B4-E092-4B65-D3FE-A27D8E6DDE42}"/>
              </a:ext>
            </a:extLst>
          </p:cNvPr>
          <p:cNvSpPr/>
          <p:nvPr/>
        </p:nvSpPr>
        <p:spPr>
          <a:xfrm>
            <a:off x="3661665" y="1000883"/>
            <a:ext cx="51439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E8260-41EF-A716-6265-B71C9DD3027D}"/>
              </a:ext>
            </a:extLst>
          </p:cNvPr>
          <p:cNvSpPr txBox="1"/>
          <p:nvPr/>
        </p:nvSpPr>
        <p:spPr>
          <a:xfrm>
            <a:off x="1936955" y="2644878"/>
            <a:ext cx="103926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challenges in detecting vehicle cut-in events: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Sudden lane changes by other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reaction time for drivers</a:t>
            </a:r>
          </a:p>
          <a:p>
            <a:endParaRPr lang="en-US" dirty="0"/>
          </a:p>
          <a:p>
            <a:r>
              <a:rPr lang="en-US" b="1" dirty="0"/>
              <a:t>Impact on road safety: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risk of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for autonomous vehicles in handling such situations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05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B6B2F-BE8D-F3DF-CB0E-73E209928D63}"/>
              </a:ext>
            </a:extLst>
          </p:cNvPr>
          <p:cNvSpPr/>
          <p:nvPr/>
        </p:nvSpPr>
        <p:spPr>
          <a:xfrm>
            <a:off x="3776134" y="1069708"/>
            <a:ext cx="46397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Unique Idea Brief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04DAF-07FC-16A8-F225-A36820624CF5}"/>
              </a:ext>
            </a:extLst>
          </p:cNvPr>
          <p:cNvSpPr txBox="1"/>
          <p:nvPr/>
        </p:nvSpPr>
        <p:spPr>
          <a:xfrm>
            <a:off x="1917290" y="2310581"/>
            <a:ext cx="9556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Overview of the intelligent detection system: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and detection of cut-in events</a:t>
            </a:r>
          </a:p>
          <a:p>
            <a:endParaRPr lang="en-US" dirty="0"/>
          </a:p>
          <a:p>
            <a:r>
              <a:rPr lang="en-US" b="1" dirty="0"/>
              <a:t>Use of computer vision and machine learning: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advanced image 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models to identify cut-in scenarios</a:t>
            </a:r>
          </a:p>
          <a:p>
            <a:endParaRPr lang="en-US" dirty="0"/>
          </a:p>
          <a:p>
            <a:r>
              <a:rPr lang="en-US" b="1" dirty="0"/>
              <a:t>Key benefits and innovative aspects: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detection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existing ADAS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63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4905E-0BA0-E29C-C962-42761E8CBA26}"/>
              </a:ext>
            </a:extLst>
          </p:cNvPr>
          <p:cNvSpPr/>
          <p:nvPr/>
        </p:nvSpPr>
        <p:spPr>
          <a:xfrm>
            <a:off x="3858528" y="1118871"/>
            <a:ext cx="44749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Features Offered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45A9D-B573-4C45-A734-63BE40839EF5}"/>
              </a:ext>
            </a:extLst>
          </p:cNvPr>
          <p:cNvSpPr txBox="1"/>
          <p:nvPr/>
        </p:nvSpPr>
        <p:spPr>
          <a:xfrm>
            <a:off x="2231922" y="2635044"/>
            <a:ext cx="827876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Real-time detection: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 monitoring of traffic conditions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High accuracy and reliability: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Robust detection algorithms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Integration with ADAS and autonomous systems: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Seamless integration with vehicle control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4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E83635-C93F-485A-8C7A-D2A5E2890624}"/>
              </a:ext>
            </a:extLst>
          </p:cNvPr>
          <p:cNvSpPr/>
          <p:nvPr/>
        </p:nvSpPr>
        <p:spPr>
          <a:xfrm>
            <a:off x="4360140" y="1079542"/>
            <a:ext cx="34717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Process 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00EE-165C-4A72-0DB1-8551EF0F934E}"/>
              </a:ext>
            </a:extLst>
          </p:cNvPr>
          <p:cNvSpPr txBox="1"/>
          <p:nvPr/>
        </p:nvSpPr>
        <p:spPr>
          <a:xfrm>
            <a:off x="2389239" y="2101794"/>
            <a:ext cx="9714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Collection: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Gathering labeled datasets from various sources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Normalizing and augmenting the data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Development: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and validating machine learning models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Implementation: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Deploying the model in a real-time environment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Testing and Validation: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Evaluating performance in real-world scenarios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75551E-3EDF-DAAA-A1B0-8B00BD01B858}"/>
              </a:ext>
            </a:extLst>
          </p:cNvPr>
          <p:cNvSpPr/>
          <p:nvPr/>
        </p:nvSpPr>
        <p:spPr>
          <a:xfrm>
            <a:off x="3280069" y="961555"/>
            <a:ext cx="563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Architecture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939A6-0411-3F7B-80A1-3F0FC786C581}"/>
              </a:ext>
            </a:extLst>
          </p:cNvPr>
          <p:cNvSpPr txBox="1"/>
          <p:nvPr/>
        </p:nvSpPr>
        <p:spPr>
          <a:xfrm>
            <a:off x="1759974" y="2733368"/>
            <a:ext cx="9379974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Diagram of the system architecture: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Sensors (Cameras, LIDAR)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Processing Unit (On-board computer, GPU)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Frameworks (OpenCV, TensorFlow/</a:t>
            </a:r>
            <a:r>
              <a:rPr lang="en-US" dirty="0" err="1"/>
              <a:t>PyTorch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90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E6409D-4909-1053-13F8-39C522043C9D}"/>
              </a:ext>
            </a:extLst>
          </p:cNvPr>
          <p:cNvSpPr/>
          <p:nvPr/>
        </p:nvSpPr>
        <p:spPr>
          <a:xfrm>
            <a:off x="3646611" y="991051"/>
            <a:ext cx="48987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F1FE1-98E6-4DCB-3852-146C44EE2A14}"/>
              </a:ext>
            </a:extLst>
          </p:cNvPr>
          <p:cNvSpPr txBox="1"/>
          <p:nvPr/>
        </p:nvSpPr>
        <p:spPr>
          <a:xfrm>
            <a:off x="1465006" y="2418735"/>
            <a:ext cx="9537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Programming languages: </a:t>
            </a:r>
            <a:r>
              <a:rPr lang="en-IN" dirty="0"/>
              <a:t>Python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Libraries: </a:t>
            </a:r>
            <a:r>
              <a:rPr lang="en-IN" dirty="0"/>
              <a:t>OpenCV, TensorFlow/</a:t>
            </a:r>
            <a:r>
              <a:rPr lang="en-IN" dirty="0" err="1"/>
              <a:t>PyTorch</a:t>
            </a:r>
            <a:r>
              <a:rPr lang="en-IN" dirty="0"/>
              <a:t>, Scikit-learn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Hardware: </a:t>
            </a:r>
            <a:r>
              <a:rPr lang="en-IN" dirty="0"/>
              <a:t>NVIDIA GPU for model training and inference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Software frameworks: </a:t>
            </a:r>
            <a:r>
              <a:rPr lang="en-IN" dirty="0"/>
              <a:t>Data collection tools, annotation software</a:t>
            </a:r>
          </a:p>
        </p:txBody>
      </p:sp>
    </p:spTree>
    <p:extLst>
      <p:ext uri="{BB962C8B-B14F-4D97-AF65-F5344CB8AC3E}">
        <p14:creationId xmlns:p14="http://schemas.microsoft.com/office/powerpoint/2010/main" val="215158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3CB9AC-68E2-D3A6-9135-683944C82289}"/>
              </a:ext>
            </a:extLst>
          </p:cNvPr>
          <p:cNvSpPr/>
          <p:nvPr/>
        </p:nvSpPr>
        <p:spPr>
          <a:xfrm>
            <a:off x="4613062" y="922226"/>
            <a:ext cx="296587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80C96-F223-F081-5FBC-CAA903C37A89}"/>
              </a:ext>
            </a:extLst>
          </p:cNvPr>
          <p:cNvSpPr txBox="1"/>
          <p:nvPr/>
        </p:nvSpPr>
        <p:spPr>
          <a:xfrm>
            <a:off x="1347019" y="2300748"/>
            <a:ext cx="10107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of the project outcomes: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of a robust vehicle cut-in detection system</a:t>
            </a:r>
          </a:p>
          <a:p>
            <a:endParaRPr lang="en-US" dirty="0"/>
          </a:p>
          <a:p>
            <a:r>
              <a:rPr lang="en-US" b="1" dirty="0"/>
              <a:t>Significance in enhancing road safety: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reaction times and reduced accident risks</a:t>
            </a:r>
          </a:p>
          <a:p>
            <a:endParaRPr lang="en-US" dirty="0"/>
          </a:p>
          <a:p>
            <a:r>
              <a:rPr lang="en-US" b="1" dirty="0"/>
              <a:t>Future work and potential improvements: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optimization of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Expanding to other traffic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03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F98F0C-7561-EC0B-500A-A20071D046B1}"/>
              </a:ext>
            </a:extLst>
          </p:cNvPr>
          <p:cNvSpPr/>
          <p:nvPr/>
        </p:nvSpPr>
        <p:spPr>
          <a:xfrm>
            <a:off x="0" y="-50865"/>
            <a:ext cx="121920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b="1" kern="12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Intel Unnati Industrial Training Program 2024</a:t>
            </a:r>
            <a:endParaRPr lang="en-IN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75D2B-B9D6-D43E-A1C8-B57D00848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728172"/>
            <a:ext cx="59626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Nipun Tiwari</dc:creator>
  <cp:lastModifiedBy>Nipun Tiwari</cp:lastModifiedBy>
  <cp:revision>1</cp:revision>
  <dcterms:created xsi:type="dcterms:W3CDTF">2024-07-14T16:56:41Z</dcterms:created>
  <dcterms:modified xsi:type="dcterms:W3CDTF">2024-07-14T16:59:21Z</dcterms:modified>
</cp:coreProperties>
</file>