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f1c96034_0_7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f1c96034_0_7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f1c96034_0_7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6f1c96034_0_7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6f1c96034_0_7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6f1c96034_0_7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6f1c96034_0_7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6f1c96034_0_7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6f1c96034_0_7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6f1c96034_0_7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6f1c96034_0_7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6f1c96034_0_7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7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price of Boston housing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433800" y="640350"/>
            <a:ext cx="67548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whom</a:t>
            </a:r>
            <a:r>
              <a:rPr lang="en"/>
              <a:t> it will be useful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722975" y="1621650"/>
            <a:ext cx="59802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Real Estate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Room rental Companies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630025"/>
            <a:ext cx="6891300" cy="11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Cleaning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631875"/>
            <a:ext cx="61992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Source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Cleaning process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433800"/>
            <a:ext cx="62508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1538925"/>
            <a:ext cx="5610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which data are </a:t>
            </a:r>
            <a:r>
              <a:rPr lang="en"/>
              <a:t>related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which features are categorical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 which are normally distributed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371825"/>
            <a:ext cx="69636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487275"/>
            <a:ext cx="64059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Linear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Random Forest with features importance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824000" y="278875"/>
            <a:ext cx="67569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1177375"/>
            <a:ext cx="60030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Which model is better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Limitations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1154500" y="1270375"/>
            <a:ext cx="5982300" cy="17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1288775" y="2821675"/>
            <a:ext cx="6157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