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5953e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5953e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5953eda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5953eda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75953eda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75953eda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75953eda4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75953eda4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7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 of Boston housing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33800" y="640350"/>
            <a:ext cx="67548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whom it will be useful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22975" y="1621650"/>
            <a:ext cx="5980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Real Estate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Room rental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786375" y="94025"/>
            <a:ext cx="68913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832600"/>
            <a:ext cx="61992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Source of Data   -  </a:t>
            </a:r>
            <a:r>
              <a:rPr lang="en" sz="1200">
                <a:solidFill>
                  <a:srgbClr val="FFFFFF"/>
                </a:solidFill>
              </a:rPr>
              <a:t>UCI machine learning repository (Boston housing data)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Features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rgbClr val="FFFFFF"/>
                </a:solidFill>
              </a:rPr>
              <a:t>CRIM         per capita crime rate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ZN             proportion of residential land zoned for lots over  25,000 sq.ft.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INDUS       proportion of non-retail business acres per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CHAS        Charles River dummy variable (= 1 if tract bounds river; 0 otherwise)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NOX          nitric oxides concentration (parts per 10 million)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RM            average number of rooms per dwelling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AGE          proportion of owner-occupied units built prior to 1940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DIS            weighted distances to five Boston employment centres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RAD          index of accessibility to radial highways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TAX           full-value property-tax rate per $10,000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PTRATIO   pupil-teacher ratio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B                1000(Bk - 0.63)^2 where Bk is the proportion of blacks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LSTAT        % lower status of the population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MEDV        Median value of owner-occupied homes in $1000's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002650" y="974394"/>
            <a:ext cx="42555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1002650" y="1984200"/>
            <a:ext cx="456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clean, some cleaning was required after converting to a .csv file from excel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