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FED571-9EC4-4A30-B930-626253208E15}">
  <a:tblStyle styleId="{3CFED571-9EC4-4A30-B930-626253208E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Slab-bold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8cef1ea699_0_1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8cef1ea699_0_1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8cef1ea699_0_2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8cef1ea699_0_2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8cef1ea699_0_2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8cef1ea699_0_2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g8cef1ea699_0_3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8" name="Google Shape;2778;g8cef1ea699_0_3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8cef1ea699_0_3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8cef1ea699_0_3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cef1ea699_0_3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cef1ea699_0_3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8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g8cef1ea699_0_3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0" name="Google Shape;3260;g8cef1ea699_0_3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8cef1ea699_0_3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8cef1ea699_0_3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g8cef1ea699_0_3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3" name="Google Shape;3273;g8cef1ea699_0_3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9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g961c7a5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1" name="Google Shape;3281;g961c7a5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ef1ea69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ef1ea6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5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Google Shape;3286;g961c7a52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7" name="Google Shape;3287;g961c7a52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5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g961c7a52e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7" name="Google Shape;3367;g961c7a52e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g961c7a52e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3" name="Google Shape;3473;g961c7a52e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6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961c7a52e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8" name="Google Shape;3478;g961c7a52e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2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961c7a52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961c7a52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9" name="Shape 3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Google Shape;3490;g961c7a52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1" name="Google Shape;3491;g961c7a52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5" name="Shape 3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Google Shape;3496;g961c7a52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7" name="Google Shape;3497;g961c7a52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ef1ea69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ef1ea69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ef1ea69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ef1ea69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ef1ea69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ef1ea69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ef1ea69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ef1ea69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cef1ea699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cef1ea699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8cef1ea699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8cef1ea699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8cef1ea699_0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8cef1ea699_0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s.toronto.edu/~kriz/cifar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3144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46127" y="23254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(Final Presentation)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22"/>
          <p:cNvSpPr txBox="1"/>
          <p:nvPr>
            <p:ph idx="1" type="body"/>
          </p:nvPr>
        </p:nvSpPr>
        <p:spPr>
          <a:xfrm>
            <a:off x="387900" y="197475"/>
            <a:ext cx="8368200" cy="4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22"/>
          <p:cNvSpPr/>
          <p:nvPr/>
        </p:nvSpPr>
        <p:spPr>
          <a:xfrm>
            <a:off x="780245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5" name="Google Shape;1405;p22"/>
          <p:cNvSpPr/>
          <p:nvPr/>
        </p:nvSpPr>
        <p:spPr>
          <a:xfrm>
            <a:off x="1011929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6" name="Google Shape;1406;p22"/>
          <p:cNvSpPr/>
          <p:nvPr/>
        </p:nvSpPr>
        <p:spPr>
          <a:xfrm>
            <a:off x="1243613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7" name="Google Shape;1407;p22"/>
          <p:cNvSpPr/>
          <p:nvPr/>
        </p:nvSpPr>
        <p:spPr>
          <a:xfrm>
            <a:off x="1475297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8" name="Google Shape;1408;p22"/>
          <p:cNvSpPr/>
          <p:nvPr/>
        </p:nvSpPr>
        <p:spPr>
          <a:xfrm>
            <a:off x="1706981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9" name="Google Shape;1409;p22"/>
          <p:cNvSpPr/>
          <p:nvPr/>
        </p:nvSpPr>
        <p:spPr>
          <a:xfrm>
            <a:off x="1938665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0" name="Google Shape;1410;p22"/>
          <p:cNvSpPr/>
          <p:nvPr/>
        </p:nvSpPr>
        <p:spPr>
          <a:xfrm>
            <a:off x="2170349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1" name="Google Shape;1411;p22"/>
          <p:cNvSpPr/>
          <p:nvPr/>
        </p:nvSpPr>
        <p:spPr>
          <a:xfrm>
            <a:off x="780245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2" name="Google Shape;1412;p22"/>
          <p:cNvSpPr/>
          <p:nvPr/>
        </p:nvSpPr>
        <p:spPr>
          <a:xfrm>
            <a:off x="1011929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3" name="Google Shape;1413;p22"/>
          <p:cNvSpPr/>
          <p:nvPr/>
        </p:nvSpPr>
        <p:spPr>
          <a:xfrm>
            <a:off x="1243613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4" name="Google Shape;1414;p22"/>
          <p:cNvSpPr/>
          <p:nvPr/>
        </p:nvSpPr>
        <p:spPr>
          <a:xfrm>
            <a:off x="1475297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5" name="Google Shape;1415;p22"/>
          <p:cNvSpPr/>
          <p:nvPr/>
        </p:nvSpPr>
        <p:spPr>
          <a:xfrm>
            <a:off x="1706981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6" name="Google Shape;1416;p22"/>
          <p:cNvSpPr/>
          <p:nvPr/>
        </p:nvSpPr>
        <p:spPr>
          <a:xfrm>
            <a:off x="1938665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7" name="Google Shape;1417;p22"/>
          <p:cNvSpPr/>
          <p:nvPr/>
        </p:nvSpPr>
        <p:spPr>
          <a:xfrm>
            <a:off x="2170349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8" name="Google Shape;1418;p22"/>
          <p:cNvSpPr/>
          <p:nvPr/>
        </p:nvSpPr>
        <p:spPr>
          <a:xfrm>
            <a:off x="780245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9" name="Google Shape;1419;p22"/>
          <p:cNvSpPr/>
          <p:nvPr/>
        </p:nvSpPr>
        <p:spPr>
          <a:xfrm>
            <a:off x="1011929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0" name="Google Shape;1420;p22"/>
          <p:cNvSpPr/>
          <p:nvPr/>
        </p:nvSpPr>
        <p:spPr>
          <a:xfrm>
            <a:off x="1243613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1" name="Google Shape;1421;p22"/>
          <p:cNvSpPr/>
          <p:nvPr/>
        </p:nvSpPr>
        <p:spPr>
          <a:xfrm>
            <a:off x="1475297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2" name="Google Shape;1422;p22"/>
          <p:cNvSpPr/>
          <p:nvPr/>
        </p:nvSpPr>
        <p:spPr>
          <a:xfrm>
            <a:off x="1706981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3" name="Google Shape;1423;p22"/>
          <p:cNvSpPr/>
          <p:nvPr/>
        </p:nvSpPr>
        <p:spPr>
          <a:xfrm>
            <a:off x="1938665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4" name="Google Shape;1424;p22"/>
          <p:cNvSpPr/>
          <p:nvPr/>
        </p:nvSpPr>
        <p:spPr>
          <a:xfrm>
            <a:off x="2170349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5" name="Google Shape;1425;p22"/>
          <p:cNvSpPr/>
          <p:nvPr/>
        </p:nvSpPr>
        <p:spPr>
          <a:xfrm>
            <a:off x="780245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6" name="Google Shape;1426;p22"/>
          <p:cNvSpPr/>
          <p:nvPr/>
        </p:nvSpPr>
        <p:spPr>
          <a:xfrm>
            <a:off x="1011929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7" name="Google Shape;1427;p22"/>
          <p:cNvSpPr/>
          <p:nvPr/>
        </p:nvSpPr>
        <p:spPr>
          <a:xfrm>
            <a:off x="1243613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8" name="Google Shape;1428;p22"/>
          <p:cNvSpPr/>
          <p:nvPr/>
        </p:nvSpPr>
        <p:spPr>
          <a:xfrm>
            <a:off x="1475297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9" name="Google Shape;1429;p22"/>
          <p:cNvSpPr/>
          <p:nvPr/>
        </p:nvSpPr>
        <p:spPr>
          <a:xfrm>
            <a:off x="1706981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0" name="Google Shape;1430;p22"/>
          <p:cNvSpPr/>
          <p:nvPr/>
        </p:nvSpPr>
        <p:spPr>
          <a:xfrm>
            <a:off x="1938665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1" name="Google Shape;1431;p22"/>
          <p:cNvSpPr/>
          <p:nvPr/>
        </p:nvSpPr>
        <p:spPr>
          <a:xfrm>
            <a:off x="2170349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2" name="Google Shape;1432;p22"/>
          <p:cNvSpPr/>
          <p:nvPr/>
        </p:nvSpPr>
        <p:spPr>
          <a:xfrm>
            <a:off x="780245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3" name="Google Shape;1433;p22"/>
          <p:cNvSpPr/>
          <p:nvPr/>
        </p:nvSpPr>
        <p:spPr>
          <a:xfrm>
            <a:off x="1011929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4" name="Google Shape;1434;p22"/>
          <p:cNvSpPr/>
          <p:nvPr/>
        </p:nvSpPr>
        <p:spPr>
          <a:xfrm>
            <a:off x="1243613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5" name="Google Shape;1435;p22"/>
          <p:cNvSpPr/>
          <p:nvPr/>
        </p:nvSpPr>
        <p:spPr>
          <a:xfrm>
            <a:off x="1475297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6" name="Google Shape;1436;p22"/>
          <p:cNvSpPr/>
          <p:nvPr/>
        </p:nvSpPr>
        <p:spPr>
          <a:xfrm>
            <a:off x="1706981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7" name="Google Shape;1437;p22"/>
          <p:cNvSpPr/>
          <p:nvPr/>
        </p:nvSpPr>
        <p:spPr>
          <a:xfrm>
            <a:off x="1938665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8" name="Google Shape;1438;p22"/>
          <p:cNvSpPr/>
          <p:nvPr/>
        </p:nvSpPr>
        <p:spPr>
          <a:xfrm>
            <a:off x="2170349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9" name="Google Shape;1439;p22"/>
          <p:cNvSpPr/>
          <p:nvPr/>
        </p:nvSpPr>
        <p:spPr>
          <a:xfrm>
            <a:off x="780245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0" name="Google Shape;1440;p22"/>
          <p:cNvSpPr/>
          <p:nvPr/>
        </p:nvSpPr>
        <p:spPr>
          <a:xfrm>
            <a:off x="1011929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1" name="Google Shape;1441;p22"/>
          <p:cNvSpPr/>
          <p:nvPr/>
        </p:nvSpPr>
        <p:spPr>
          <a:xfrm>
            <a:off x="1243613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2" name="Google Shape;1442;p22"/>
          <p:cNvSpPr/>
          <p:nvPr/>
        </p:nvSpPr>
        <p:spPr>
          <a:xfrm>
            <a:off x="1475297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3" name="Google Shape;1443;p22"/>
          <p:cNvSpPr/>
          <p:nvPr/>
        </p:nvSpPr>
        <p:spPr>
          <a:xfrm>
            <a:off x="1706981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4" name="Google Shape;1444;p22"/>
          <p:cNvSpPr/>
          <p:nvPr/>
        </p:nvSpPr>
        <p:spPr>
          <a:xfrm>
            <a:off x="1938665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5" name="Google Shape;1445;p22"/>
          <p:cNvSpPr/>
          <p:nvPr/>
        </p:nvSpPr>
        <p:spPr>
          <a:xfrm>
            <a:off x="2170349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6" name="Google Shape;1446;p22"/>
          <p:cNvSpPr/>
          <p:nvPr/>
        </p:nvSpPr>
        <p:spPr>
          <a:xfrm>
            <a:off x="780245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7" name="Google Shape;1447;p22"/>
          <p:cNvSpPr/>
          <p:nvPr/>
        </p:nvSpPr>
        <p:spPr>
          <a:xfrm>
            <a:off x="1011929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8" name="Google Shape;1448;p22"/>
          <p:cNvSpPr/>
          <p:nvPr/>
        </p:nvSpPr>
        <p:spPr>
          <a:xfrm>
            <a:off x="1243613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9" name="Google Shape;1449;p22"/>
          <p:cNvSpPr/>
          <p:nvPr/>
        </p:nvSpPr>
        <p:spPr>
          <a:xfrm>
            <a:off x="1475297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50" name="Google Shape;1450;p22"/>
          <p:cNvSpPr/>
          <p:nvPr/>
        </p:nvSpPr>
        <p:spPr>
          <a:xfrm>
            <a:off x="1706981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51" name="Google Shape;1451;p22"/>
          <p:cNvSpPr/>
          <p:nvPr/>
        </p:nvSpPr>
        <p:spPr>
          <a:xfrm>
            <a:off x="1938665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52" name="Google Shape;1452;p22"/>
          <p:cNvSpPr/>
          <p:nvPr/>
        </p:nvSpPr>
        <p:spPr>
          <a:xfrm>
            <a:off x="2170349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53" name="Google Shape;1453;p22"/>
          <p:cNvSpPr txBox="1"/>
          <p:nvPr/>
        </p:nvSpPr>
        <p:spPr>
          <a:xfrm>
            <a:off x="779843" y="36743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4" name="Google Shape;1454;p22"/>
          <p:cNvSpPr txBox="1"/>
          <p:nvPr/>
        </p:nvSpPr>
        <p:spPr>
          <a:xfrm>
            <a:off x="1706780" y="92231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22"/>
          <p:cNvSpPr txBox="1"/>
          <p:nvPr/>
        </p:nvSpPr>
        <p:spPr>
          <a:xfrm>
            <a:off x="1243412" y="64366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22"/>
          <p:cNvSpPr txBox="1"/>
          <p:nvPr/>
        </p:nvSpPr>
        <p:spPr>
          <a:xfrm>
            <a:off x="779843" y="504980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7" name="Google Shape;1457;p22"/>
          <p:cNvSpPr txBox="1"/>
          <p:nvPr/>
        </p:nvSpPr>
        <p:spPr>
          <a:xfrm>
            <a:off x="779843" y="64366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8" name="Google Shape;1458;p22"/>
          <p:cNvSpPr txBox="1"/>
          <p:nvPr/>
        </p:nvSpPr>
        <p:spPr>
          <a:xfrm>
            <a:off x="778132" y="78234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9" name="Google Shape;1459;p22"/>
          <p:cNvSpPr txBox="1"/>
          <p:nvPr/>
        </p:nvSpPr>
        <p:spPr>
          <a:xfrm>
            <a:off x="778132" y="1060368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22"/>
          <p:cNvSpPr txBox="1"/>
          <p:nvPr/>
        </p:nvSpPr>
        <p:spPr>
          <a:xfrm>
            <a:off x="778132" y="119968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22"/>
          <p:cNvSpPr txBox="1"/>
          <p:nvPr/>
        </p:nvSpPr>
        <p:spPr>
          <a:xfrm>
            <a:off x="1002763" y="36680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22"/>
          <p:cNvSpPr txBox="1"/>
          <p:nvPr/>
        </p:nvSpPr>
        <p:spPr>
          <a:xfrm>
            <a:off x="1243455" y="36445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22"/>
          <p:cNvSpPr txBox="1"/>
          <p:nvPr/>
        </p:nvSpPr>
        <p:spPr>
          <a:xfrm>
            <a:off x="1475137" y="36445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4" name="Google Shape;1464;p22"/>
          <p:cNvSpPr txBox="1"/>
          <p:nvPr/>
        </p:nvSpPr>
        <p:spPr>
          <a:xfrm>
            <a:off x="1002763" y="50433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0.33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5" name="Google Shape;1465;p22"/>
          <p:cNvSpPr txBox="1"/>
          <p:nvPr/>
        </p:nvSpPr>
        <p:spPr>
          <a:xfrm>
            <a:off x="1239028" y="501989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6" name="Google Shape;1466;p22"/>
          <p:cNvSpPr txBox="1"/>
          <p:nvPr/>
        </p:nvSpPr>
        <p:spPr>
          <a:xfrm>
            <a:off x="1475137" y="50262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7" name="Google Shape;1467;p22"/>
          <p:cNvSpPr txBox="1"/>
          <p:nvPr/>
        </p:nvSpPr>
        <p:spPr>
          <a:xfrm>
            <a:off x="1002754" y="64392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8" name="Google Shape;1468;p22"/>
          <p:cNvSpPr txBox="1"/>
          <p:nvPr/>
        </p:nvSpPr>
        <p:spPr>
          <a:xfrm>
            <a:off x="1475137" y="644879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9" name="Google Shape;1469;p22"/>
          <p:cNvSpPr txBox="1"/>
          <p:nvPr/>
        </p:nvSpPr>
        <p:spPr>
          <a:xfrm>
            <a:off x="1247800" y="119844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0" name="Google Shape;1470;p22"/>
          <p:cNvSpPr txBox="1"/>
          <p:nvPr/>
        </p:nvSpPr>
        <p:spPr>
          <a:xfrm>
            <a:off x="1007142" y="119870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1" name="Google Shape;1471;p22"/>
          <p:cNvSpPr txBox="1"/>
          <p:nvPr/>
        </p:nvSpPr>
        <p:spPr>
          <a:xfrm>
            <a:off x="1479525" y="119966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2" name="Google Shape;1472;p22"/>
          <p:cNvSpPr txBox="1"/>
          <p:nvPr/>
        </p:nvSpPr>
        <p:spPr>
          <a:xfrm>
            <a:off x="1002763" y="782985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3" name="Google Shape;1473;p22"/>
          <p:cNvSpPr txBox="1"/>
          <p:nvPr/>
        </p:nvSpPr>
        <p:spPr>
          <a:xfrm>
            <a:off x="1011619" y="36245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22"/>
          <p:cNvSpPr txBox="1"/>
          <p:nvPr/>
        </p:nvSpPr>
        <p:spPr>
          <a:xfrm>
            <a:off x="1939557" y="78235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22"/>
          <p:cNvSpPr txBox="1"/>
          <p:nvPr/>
        </p:nvSpPr>
        <p:spPr>
          <a:xfrm>
            <a:off x="2170188" y="50117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22"/>
          <p:cNvSpPr txBox="1"/>
          <p:nvPr/>
        </p:nvSpPr>
        <p:spPr>
          <a:xfrm>
            <a:off x="1243455" y="120055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22"/>
          <p:cNvSpPr txBox="1"/>
          <p:nvPr/>
        </p:nvSpPr>
        <p:spPr>
          <a:xfrm>
            <a:off x="2170188" y="120055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8" name="Google Shape;1478;p22"/>
          <p:cNvSpPr txBox="1"/>
          <p:nvPr/>
        </p:nvSpPr>
        <p:spPr>
          <a:xfrm>
            <a:off x="1010872" y="78299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22"/>
          <p:cNvSpPr txBox="1"/>
          <p:nvPr/>
        </p:nvSpPr>
        <p:spPr>
          <a:xfrm>
            <a:off x="1706883" y="78180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22"/>
          <p:cNvSpPr txBox="1"/>
          <p:nvPr/>
        </p:nvSpPr>
        <p:spPr>
          <a:xfrm>
            <a:off x="2170192" y="106035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22"/>
          <p:cNvSpPr txBox="1"/>
          <p:nvPr/>
        </p:nvSpPr>
        <p:spPr>
          <a:xfrm>
            <a:off x="1470719" y="78234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22"/>
          <p:cNvSpPr txBox="1"/>
          <p:nvPr/>
        </p:nvSpPr>
        <p:spPr>
          <a:xfrm>
            <a:off x="1243455" y="363303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3" name="Google Shape;1483;p22"/>
          <p:cNvSpPr txBox="1"/>
          <p:nvPr/>
        </p:nvSpPr>
        <p:spPr>
          <a:xfrm>
            <a:off x="1706906" y="36629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4" name="Google Shape;1484;p22"/>
          <p:cNvSpPr txBox="1"/>
          <p:nvPr/>
        </p:nvSpPr>
        <p:spPr>
          <a:xfrm>
            <a:off x="1938588" y="36629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5" name="Google Shape;1485;p22"/>
          <p:cNvSpPr txBox="1"/>
          <p:nvPr/>
        </p:nvSpPr>
        <p:spPr>
          <a:xfrm>
            <a:off x="1002763" y="64174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6" name="Google Shape;1486;p22"/>
          <p:cNvSpPr txBox="1"/>
          <p:nvPr/>
        </p:nvSpPr>
        <p:spPr>
          <a:xfrm>
            <a:off x="1939557" y="64423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7" name="Google Shape;1487;p22"/>
          <p:cNvSpPr txBox="1"/>
          <p:nvPr/>
        </p:nvSpPr>
        <p:spPr>
          <a:xfrm>
            <a:off x="1475137" y="1055033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8" name="Google Shape;1488;p22"/>
          <p:cNvSpPr txBox="1"/>
          <p:nvPr/>
        </p:nvSpPr>
        <p:spPr>
          <a:xfrm>
            <a:off x="773195" y="120284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9" name="Google Shape;1489;p22"/>
          <p:cNvSpPr txBox="1"/>
          <p:nvPr/>
        </p:nvSpPr>
        <p:spPr>
          <a:xfrm>
            <a:off x="1008329" y="106289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0" name="Google Shape;1490;p22"/>
          <p:cNvSpPr txBox="1"/>
          <p:nvPr/>
        </p:nvSpPr>
        <p:spPr>
          <a:xfrm>
            <a:off x="780018" y="364693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1" name="Google Shape;1491;p22"/>
          <p:cNvSpPr txBox="1"/>
          <p:nvPr/>
        </p:nvSpPr>
        <p:spPr>
          <a:xfrm>
            <a:off x="1475144" y="363910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22"/>
          <p:cNvSpPr txBox="1"/>
          <p:nvPr/>
        </p:nvSpPr>
        <p:spPr>
          <a:xfrm>
            <a:off x="2171366" y="386185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3" name="Google Shape;1493;p22"/>
          <p:cNvSpPr txBox="1"/>
          <p:nvPr/>
        </p:nvSpPr>
        <p:spPr>
          <a:xfrm>
            <a:off x="1239028" y="501993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4" name="Google Shape;1494;p22"/>
          <p:cNvSpPr txBox="1"/>
          <p:nvPr/>
        </p:nvSpPr>
        <p:spPr>
          <a:xfrm>
            <a:off x="1704611" y="507137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5" name="Google Shape;1495;p22"/>
          <p:cNvSpPr txBox="1"/>
          <p:nvPr/>
        </p:nvSpPr>
        <p:spPr>
          <a:xfrm>
            <a:off x="1709073" y="1199058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22"/>
          <p:cNvSpPr txBox="1"/>
          <p:nvPr/>
        </p:nvSpPr>
        <p:spPr>
          <a:xfrm>
            <a:off x="1243455" y="922922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22"/>
          <p:cNvSpPr txBox="1"/>
          <p:nvPr/>
        </p:nvSpPr>
        <p:spPr>
          <a:xfrm>
            <a:off x="1706906" y="1059734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22"/>
          <p:cNvSpPr txBox="1"/>
          <p:nvPr/>
        </p:nvSpPr>
        <p:spPr>
          <a:xfrm>
            <a:off x="2171352" y="782351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22"/>
          <p:cNvSpPr txBox="1"/>
          <p:nvPr/>
        </p:nvSpPr>
        <p:spPr>
          <a:xfrm>
            <a:off x="1938508" y="1062560"/>
            <a:ext cx="2529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22"/>
          <p:cNvSpPr txBox="1"/>
          <p:nvPr/>
        </p:nvSpPr>
        <p:spPr>
          <a:xfrm>
            <a:off x="771088" y="920714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1" name="Google Shape;1501;p22"/>
          <p:cNvSpPr txBox="1"/>
          <p:nvPr/>
        </p:nvSpPr>
        <p:spPr>
          <a:xfrm>
            <a:off x="1002669" y="119762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2" name="Google Shape;1502;p22"/>
          <p:cNvSpPr txBox="1"/>
          <p:nvPr/>
        </p:nvSpPr>
        <p:spPr>
          <a:xfrm>
            <a:off x="1938507" y="921363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3" name="Google Shape;1503;p22"/>
          <p:cNvSpPr txBox="1"/>
          <p:nvPr/>
        </p:nvSpPr>
        <p:spPr>
          <a:xfrm>
            <a:off x="1475137" y="92291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22"/>
          <p:cNvSpPr txBox="1"/>
          <p:nvPr/>
        </p:nvSpPr>
        <p:spPr>
          <a:xfrm>
            <a:off x="771075" y="50433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5" name="Google Shape;1505;p22"/>
          <p:cNvSpPr txBox="1"/>
          <p:nvPr/>
        </p:nvSpPr>
        <p:spPr>
          <a:xfrm>
            <a:off x="1707384" y="64487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22"/>
          <p:cNvSpPr txBox="1"/>
          <p:nvPr/>
        </p:nvSpPr>
        <p:spPr>
          <a:xfrm>
            <a:off x="1470709" y="502928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7" name="Google Shape;1507;p22"/>
          <p:cNvSpPr txBox="1"/>
          <p:nvPr/>
        </p:nvSpPr>
        <p:spPr>
          <a:xfrm>
            <a:off x="1475581" y="78406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22"/>
          <p:cNvSpPr txBox="1"/>
          <p:nvPr/>
        </p:nvSpPr>
        <p:spPr>
          <a:xfrm>
            <a:off x="1945169" y="1201124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22"/>
          <p:cNvSpPr txBox="1"/>
          <p:nvPr/>
        </p:nvSpPr>
        <p:spPr>
          <a:xfrm>
            <a:off x="1243657" y="782347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0" name="Google Shape;1510;p22"/>
          <p:cNvSpPr txBox="1"/>
          <p:nvPr/>
        </p:nvSpPr>
        <p:spPr>
          <a:xfrm>
            <a:off x="771075" y="642704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1" name="Google Shape;1511;p22"/>
          <p:cNvSpPr txBox="1"/>
          <p:nvPr/>
        </p:nvSpPr>
        <p:spPr>
          <a:xfrm>
            <a:off x="1007346" y="50113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2" name="Google Shape;1512;p22"/>
          <p:cNvSpPr txBox="1"/>
          <p:nvPr/>
        </p:nvSpPr>
        <p:spPr>
          <a:xfrm>
            <a:off x="771223" y="782034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3" name="Google Shape;1513;p22"/>
          <p:cNvSpPr txBox="1"/>
          <p:nvPr/>
        </p:nvSpPr>
        <p:spPr>
          <a:xfrm>
            <a:off x="1938588" y="50243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4" name="Google Shape;1514;p22"/>
          <p:cNvSpPr txBox="1"/>
          <p:nvPr/>
        </p:nvSpPr>
        <p:spPr>
          <a:xfrm>
            <a:off x="2171305" y="922679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5" name="Google Shape;1515;p22"/>
          <p:cNvSpPr txBox="1"/>
          <p:nvPr/>
        </p:nvSpPr>
        <p:spPr>
          <a:xfrm>
            <a:off x="1478387" y="119750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6" name="Google Shape;1516;p22"/>
          <p:cNvSpPr txBox="1"/>
          <p:nvPr/>
        </p:nvSpPr>
        <p:spPr>
          <a:xfrm>
            <a:off x="1025590" y="921989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22"/>
          <p:cNvSpPr txBox="1"/>
          <p:nvPr/>
        </p:nvSpPr>
        <p:spPr>
          <a:xfrm>
            <a:off x="1243455" y="105973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8" name="Google Shape;1518;p22"/>
          <p:cNvSpPr txBox="1"/>
          <p:nvPr/>
        </p:nvSpPr>
        <p:spPr>
          <a:xfrm>
            <a:off x="2170188" y="631489"/>
            <a:ext cx="232200" cy="16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9" name="Google Shape;1519;p22"/>
          <p:cNvSpPr txBox="1"/>
          <p:nvPr/>
        </p:nvSpPr>
        <p:spPr>
          <a:xfrm>
            <a:off x="2181265" y="1062727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0" name="Google Shape;1520;p22"/>
          <p:cNvSpPr txBox="1"/>
          <p:nvPr/>
        </p:nvSpPr>
        <p:spPr>
          <a:xfrm>
            <a:off x="1475581" y="645179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1" name="Google Shape;1521;p22"/>
          <p:cNvSpPr txBox="1"/>
          <p:nvPr/>
        </p:nvSpPr>
        <p:spPr>
          <a:xfrm>
            <a:off x="771088" y="1059734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2" name="Google Shape;1522;p22"/>
          <p:cNvSpPr txBox="1"/>
          <p:nvPr/>
        </p:nvSpPr>
        <p:spPr>
          <a:xfrm>
            <a:off x="1707512" y="92218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3" name="Google Shape;1523;p22"/>
          <p:cNvSpPr/>
          <p:nvPr/>
        </p:nvSpPr>
        <p:spPr>
          <a:xfrm>
            <a:off x="783359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24" name="Google Shape;1524;p22"/>
          <p:cNvSpPr/>
          <p:nvPr/>
        </p:nvSpPr>
        <p:spPr>
          <a:xfrm>
            <a:off x="1045539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25" name="Google Shape;1525;p22"/>
          <p:cNvSpPr/>
          <p:nvPr/>
        </p:nvSpPr>
        <p:spPr>
          <a:xfrm>
            <a:off x="1307718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26" name="Google Shape;1526;p22"/>
          <p:cNvSpPr/>
          <p:nvPr/>
        </p:nvSpPr>
        <p:spPr>
          <a:xfrm>
            <a:off x="1569897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27" name="Google Shape;1527;p22"/>
          <p:cNvSpPr/>
          <p:nvPr/>
        </p:nvSpPr>
        <p:spPr>
          <a:xfrm>
            <a:off x="1832077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28" name="Google Shape;1528;p22"/>
          <p:cNvSpPr/>
          <p:nvPr/>
        </p:nvSpPr>
        <p:spPr>
          <a:xfrm>
            <a:off x="2094256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29" name="Google Shape;1529;p22"/>
          <p:cNvSpPr/>
          <p:nvPr/>
        </p:nvSpPr>
        <p:spPr>
          <a:xfrm>
            <a:off x="2356435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0" name="Google Shape;1530;p22"/>
          <p:cNvSpPr/>
          <p:nvPr/>
        </p:nvSpPr>
        <p:spPr>
          <a:xfrm>
            <a:off x="783359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1" name="Google Shape;1531;p22"/>
          <p:cNvSpPr/>
          <p:nvPr/>
        </p:nvSpPr>
        <p:spPr>
          <a:xfrm>
            <a:off x="1045539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2" name="Google Shape;1532;p22"/>
          <p:cNvSpPr/>
          <p:nvPr/>
        </p:nvSpPr>
        <p:spPr>
          <a:xfrm>
            <a:off x="1307718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3" name="Google Shape;1533;p22"/>
          <p:cNvSpPr/>
          <p:nvPr/>
        </p:nvSpPr>
        <p:spPr>
          <a:xfrm>
            <a:off x="1569897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4" name="Google Shape;1534;p22"/>
          <p:cNvSpPr/>
          <p:nvPr/>
        </p:nvSpPr>
        <p:spPr>
          <a:xfrm>
            <a:off x="1832077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5" name="Google Shape;1535;p22"/>
          <p:cNvSpPr/>
          <p:nvPr/>
        </p:nvSpPr>
        <p:spPr>
          <a:xfrm>
            <a:off x="2094256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6" name="Google Shape;1536;p22"/>
          <p:cNvSpPr/>
          <p:nvPr/>
        </p:nvSpPr>
        <p:spPr>
          <a:xfrm>
            <a:off x="2356435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7" name="Google Shape;1537;p22"/>
          <p:cNvSpPr/>
          <p:nvPr/>
        </p:nvSpPr>
        <p:spPr>
          <a:xfrm>
            <a:off x="783359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8" name="Google Shape;1538;p22"/>
          <p:cNvSpPr/>
          <p:nvPr/>
        </p:nvSpPr>
        <p:spPr>
          <a:xfrm>
            <a:off x="1045539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9" name="Google Shape;1539;p22"/>
          <p:cNvSpPr/>
          <p:nvPr/>
        </p:nvSpPr>
        <p:spPr>
          <a:xfrm>
            <a:off x="1307718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0" name="Google Shape;1540;p22"/>
          <p:cNvSpPr/>
          <p:nvPr/>
        </p:nvSpPr>
        <p:spPr>
          <a:xfrm>
            <a:off x="1569897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1" name="Google Shape;1541;p22"/>
          <p:cNvSpPr/>
          <p:nvPr/>
        </p:nvSpPr>
        <p:spPr>
          <a:xfrm>
            <a:off x="1832077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2" name="Google Shape;1542;p22"/>
          <p:cNvSpPr/>
          <p:nvPr/>
        </p:nvSpPr>
        <p:spPr>
          <a:xfrm>
            <a:off x="2094256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3" name="Google Shape;1543;p22"/>
          <p:cNvSpPr/>
          <p:nvPr/>
        </p:nvSpPr>
        <p:spPr>
          <a:xfrm>
            <a:off x="2356435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4" name="Google Shape;1544;p22"/>
          <p:cNvSpPr/>
          <p:nvPr/>
        </p:nvSpPr>
        <p:spPr>
          <a:xfrm>
            <a:off x="783359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5" name="Google Shape;1545;p22"/>
          <p:cNvSpPr/>
          <p:nvPr/>
        </p:nvSpPr>
        <p:spPr>
          <a:xfrm>
            <a:off x="1045539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6" name="Google Shape;1546;p22"/>
          <p:cNvSpPr/>
          <p:nvPr/>
        </p:nvSpPr>
        <p:spPr>
          <a:xfrm>
            <a:off x="1307718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7" name="Google Shape;1547;p22"/>
          <p:cNvSpPr/>
          <p:nvPr/>
        </p:nvSpPr>
        <p:spPr>
          <a:xfrm>
            <a:off x="1569897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8" name="Google Shape;1548;p22"/>
          <p:cNvSpPr/>
          <p:nvPr/>
        </p:nvSpPr>
        <p:spPr>
          <a:xfrm>
            <a:off x="1832077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9" name="Google Shape;1549;p22"/>
          <p:cNvSpPr/>
          <p:nvPr/>
        </p:nvSpPr>
        <p:spPr>
          <a:xfrm>
            <a:off x="2094256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0" name="Google Shape;1550;p22"/>
          <p:cNvSpPr/>
          <p:nvPr/>
        </p:nvSpPr>
        <p:spPr>
          <a:xfrm>
            <a:off x="2356435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1" name="Google Shape;1551;p22"/>
          <p:cNvSpPr/>
          <p:nvPr/>
        </p:nvSpPr>
        <p:spPr>
          <a:xfrm>
            <a:off x="783359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2" name="Google Shape;1552;p22"/>
          <p:cNvSpPr/>
          <p:nvPr/>
        </p:nvSpPr>
        <p:spPr>
          <a:xfrm>
            <a:off x="1045539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3" name="Google Shape;1553;p22"/>
          <p:cNvSpPr/>
          <p:nvPr/>
        </p:nvSpPr>
        <p:spPr>
          <a:xfrm>
            <a:off x="1307718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4" name="Google Shape;1554;p22"/>
          <p:cNvSpPr/>
          <p:nvPr/>
        </p:nvSpPr>
        <p:spPr>
          <a:xfrm>
            <a:off x="1569897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5" name="Google Shape;1555;p22"/>
          <p:cNvSpPr/>
          <p:nvPr/>
        </p:nvSpPr>
        <p:spPr>
          <a:xfrm>
            <a:off x="1832077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6" name="Google Shape;1556;p22"/>
          <p:cNvSpPr/>
          <p:nvPr/>
        </p:nvSpPr>
        <p:spPr>
          <a:xfrm>
            <a:off x="2094256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7" name="Google Shape;1557;p22"/>
          <p:cNvSpPr/>
          <p:nvPr/>
        </p:nvSpPr>
        <p:spPr>
          <a:xfrm>
            <a:off x="2356435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8" name="Google Shape;1558;p22"/>
          <p:cNvSpPr/>
          <p:nvPr/>
        </p:nvSpPr>
        <p:spPr>
          <a:xfrm>
            <a:off x="783359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9" name="Google Shape;1559;p22"/>
          <p:cNvSpPr/>
          <p:nvPr/>
        </p:nvSpPr>
        <p:spPr>
          <a:xfrm>
            <a:off x="1045539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0" name="Google Shape;1560;p22"/>
          <p:cNvSpPr/>
          <p:nvPr/>
        </p:nvSpPr>
        <p:spPr>
          <a:xfrm>
            <a:off x="1307718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1" name="Google Shape;1561;p22"/>
          <p:cNvSpPr/>
          <p:nvPr/>
        </p:nvSpPr>
        <p:spPr>
          <a:xfrm>
            <a:off x="1569897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2" name="Google Shape;1562;p22"/>
          <p:cNvSpPr/>
          <p:nvPr/>
        </p:nvSpPr>
        <p:spPr>
          <a:xfrm>
            <a:off x="1832077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3" name="Google Shape;1563;p22"/>
          <p:cNvSpPr/>
          <p:nvPr/>
        </p:nvSpPr>
        <p:spPr>
          <a:xfrm>
            <a:off x="2094256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4" name="Google Shape;1564;p22"/>
          <p:cNvSpPr/>
          <p:nvPr/>
        </p:nvSpPr>
        <p:spPr>
          <a:xfrm>
            <a:off x="2356435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5" name="Google Shape;1565;p22"/>
          <p:cNvSpPr/>
          <p:nvPr/>
        </p:nvSpPr>
        <p:spPr>
          <a:xfrm>
            <a:off x="783359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6" name="Google Shape;1566;p22"/>
          <p:cNvSpPr/>
          <p:nvPr/>
        </p:nvSpPr>
        <p:spPr>
          <a:xfrm>
            <a:off x="1045539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7" name="Google Shape;1567;p22"/>
          <p:cNvSpPr/>
          <p:nvPr/>
        </p:nvSpPr>
        <p:spPr>
          <a:xfrm>
            <a:off x="1307718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8" name="Google Shape;1568;p22"/>
          <p:cNvSpPr/>
          <p:nvPr/>
        </p:nvSpPr>
        <p:spPr>
          <a:xfrm>
            <a:off x="1569897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9" name="Google Shape;1569;p22"/>
          <p:cNvSpPr/>
          <p:nvPr/>
        </p:nvSpPr>
        <p:spPr>
          <a:xfrm>
            <a:off x="1832077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70" name="Google Shape;1570;p22"/>
          <p:cNvSpPr/>
          <p:nvPr/>
        </p:nvSpPr>
        <p:spPr>
          <a:xfrm>
            <a:off x="2094256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71" name="Google Shape;1571;p22"/>
          <p:cNvSpPr/>
          <p:nvPr/>
        </p:nvSpPr>
        <p:spPr>
          <a:xfrm>
            <a:off x="2356435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72" name="Google Shape;1572;p22"/>
          <p:cNvSpPr txBox="1"/>
          <p:nvPr/>
        </p:nvSpPr>
        <p:spPr>
          <a:xfrm>
            <a:off x="780950" y="1850529"/>
            <a:ext cx="264900" cy="1761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3" name="Google Shape;1573;p22"/>
          <p:cNvSpPr txBox="1"/>
          <p:nvPr/>
        </p:nvSpPr>
        <p:spPr>
          <a:xfrm>
            <a:off x="1306517" y="200836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22"/>
          <p:cNvSpPr txBox="1"/>
          <p:nvPr/>
        </p:nvSpPr>
        <p:spPr>
          <a:xfrm>
            <a:off x="1035423" y="2339083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5" name="Google Shape;1575;p22"/>
          <p:cNvSpPr txBox="1"/>
          <p:nvPr/>
        </p:nvSpPr>
        <p:spPr>
          <a:xfrm>
            <a:off x="1306525" y="2829460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6" name="Google Shape;1576;p22"/>
          <p:cNvSpPr txBox="1"/>
          <p:nvPr/>
        </p:nvSpPr>
        <p:spPr>
          <a:xfrm>
            <a:off x="2355242" y="2665007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7" name="Google Shape;1577;p22"/>
          <p:cNvSpPr txBox="1"/>
          <p:nvPr/>
        </p:nvSpPr>
        <p:spPr>
          <a:xfrm>
            <a:off x="2093057" y="200836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8" name="Google Shape;1578;p22"/>
          <p:cNvSpPr txBox="1"/>
          <p:nvPr/>
        </p:nvSpPr>
        <p:spPr>
          <a:xfrm>
            <a:off x="1568702" y="2502622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22"/>
          <p:cNvSpPr txBox="1"/>
          <p:nvPr/>
        </p:nvSpPr>
        <p:spPr>
          <a:xfrm>
            <a:off x="773216" y="2665000"/>
            <a:ext cx="2892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0" name="Google Shape;1580;p22"/>
          <p:cNvSpPr txBox="1"/>
          <p:nvPr/>
        </p:nvSpPr>
        <p:spPr>
          <a:xfrm>
            <a:off x="2093057" y="250353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22"/>
          <p:cNvSpPr txBox="1"/>
          <p:nvPr/>
        </p:nvSpPr>
        <p:spPr>
          <a:xfrm>
            <a:off x="1568702" y="2176248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2" name="Google Shape;1582;p22"/>
          <p:cNvSpPr txBox="1"/>
          <p:nvPr/>
        </p:nvSpPr>
        <p:spPr>
          <a:xfrm>
            <a:off x="1831478" y="185010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3" name="Google Shape;1583;p22"/>
          <p:cNvSpPr txBox="1"/>
          <p:nvPr/>
        </p:nvSpPr>
        <p:spPr>
          <a:xfrm>
            <a:off x="1831486" y="2666502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4" name="Google Shape;1584;p22"/>
          <p:cNvSpPr txBox="1"/>
          <p:nvPr/>
        </p:nvSpPr>
        <p:spPr>
          <a:xfrm>
            <a:off x="2355246" y="2337589"/>
            <a:ext cx="264900" cy="1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+1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22"/>
          <p:cNvSpPr txBox="1"/>
          <p:nvPr/>
        </p:nvSpPr>
        <p:spPr>
          <a:xfrm>
            <a:off x="1306525" y="1856098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22"/>
          <p:cNvSpPr txBox="1"/>
          <p:nvPr/>
        </p:nvSpPr>
        <p:spPr>
          <a:xfrm>
            <a:off x="1306525" y="233759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22"/>
          <p:cNvSpPr txBox="1"/>
          <p:nvPr/>
        </p:nvSpPr>
        <p:spPr>
          <a:xfrm>
            <a:off x="2355242" y="217981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8" name="Google Shape;1588;p22"/>
          <p:cNvSpPr txBox="1"/>
          <p:nvPr/>
        </p:nvSpPr>
        <p:spPr>
          <a:xfrm>
            <a:off x="1568702" y="266666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22"/>
          <p:cNvSpPr txBox="1"/>
          <p:nvPr/>
        </p:nvSpPr>
        <p:spPr>
          <a:xfrm>
            <a:off x="2355242" y="2500554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0" name="Google Shape;1590;p22"/>
          <p:cNvSpPr txBox="1"/>
          <p:nvPr/>
        </p:nvSpPr>
        <p:spPr>
          <a:xfrm>
            <a:off x="773200" y="2829453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1" name="Google Shape;1591;p22"/>
          <p:cNvSpPr txBox="1"/>
          <p:nvPr/>
        </p:nvSpPr>
        <p:spPr>
          <a:xfrm>
            <a:off x="2093057" y="283186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22"/>
          <p:cNvSpPr txBox="1"/>
          <p:nvPr/>
        </p:nvSpPr>
        <p:spPr>
          <a:xfrm>
            <a:off x="773246" y="218202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3" name="Google Shape;1593;p22"/>
          <p:cNvSpPr txBox="1"/>
          <p:nvPr/>
        </p:nvSpPr>
        <p:spPr>
          <a:xfrm>
            <a:off x="1831486" y="2176821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22"/>
          <p:cNvSpPr txBox="1"/>
          <p:nvPr/>
        </p:nvSpPr>
        <p:spPr>
          <a:xfrm>
            <a:off x="1035440" y="2665000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5" name="Google Shape;1595;p22"/>
          <p:cNvSpPr txBox="1"/>
          <p:nvPr/>
        </p:nvSpPr>
        <p:spPr>
          <a:xfrm>
            <a:off x="2356139" y="184027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6" name="Google Shape;1596;p22"/>
          <p:cNvSpPr txBox="1"/>
          <p:nvPr/>
        </p:nvSpPr>
        <p:spPr>
          <a:xfrm>
            <a:off x="1314896" y="250376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7" name="Google Shape;1597;p22"/>
          <p:cNvSpPr txBox="1"/>
          <p:nvPr/>
        </p:nvSpPr>
        <p:spPr>
          <a:xfrm>
            <a:off x="1044324" y="186158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8" name="Google Shape;1598;p22"/>
          <p:cNvSpPr txBox="1"/>
          <p:nvPr/>
        </p:nvSpPr>
        <p:spPr>
          <a:xfrm>
            <a:off x="773246" y="2025287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22"/>
          <p:cNvSpPr txBox="1"/>
          <p:nvPr/>
        </p:nvSpPr>
        <p:spPr>
          <a:xfrm>
            <a:off x="1035431" y="2026195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22"/>
          <p:cNvSpPr txBox="1"/>
          <p:nvPr/>
        </p:nvSpPr>
        <p:spPr>
          <a:xfrm>
            <a:off x="1577066" y="186159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22"/>
          <p:cNvSpPr txBox="1"/>
          <p:nvPr/>
        </p:nvSpPr>
        <p:spPr>
          <a:xfrm>
            <a:off x="2097852" y="185169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2" name="Google Shape;1602;p22"/>
          <p:cNvSpPr txBox="1"/>
          <p:nvPr/>
        </p:nvSpPr>
        <p:spPr>
          <a:xfrm>
            <a:off x="1831478" y="2026208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3" name="Google Shape;1603;p22"/>
          <p:cNvSpPr txBox="1"/>
          <p:nvPr/>
        </p:nvSpPr>
        <p:spPr>
          <a:xfrm>
            <a:off x="1578861" y="200869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4" name="Google Shape;1604;p22"/>
          <p:cNvSpPr txBox="1"/>
          <p:nvPr/>
        </p:nvSpPr>
        <p:spPr>
          <a:xfrm>
            <a:off x="2356139" y="201019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5" name="Google Shape;1605;p22"/>
          <p:cNvSpPr txBox="1"/>
          <p:nvPr/>
        </p:nvSpPr>
        <p:spPr>
          <a:xfrm>
            <a:off x="1835667" y="2504340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6" name="Google Shape;1606;p22"/>
          <p:cNvSpPr txBox="1"/>
          <p:nvPr/>
        </p:nvSpPr>
        <p:spPr>
          <a:xfrm>
            <a:off x="2093663" y="234652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7" name="Google Shape;1607;p22"/>
          <p:cNvSpPr txBox="1"/>
          <p:nvPr/>
        </p:nvSpPr>
        <p:spPr>
          <a:xfrm>
            <a:off x="1831486" y="282786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22"/>
          <p:cNvSpPr txBox="1"/>
          <p:nvPr/>
        </p:nvSpPr>
        <p:spPr>
          <a:xfrm>
            <a:off x="2093663" y="2665012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9" name="Google Shape;1609;p22"/>
          <p:cNvSpPr txBox="1"/>
          <p:nvPr/>
        </p:nvSpPr>
        <p:spPr>
          <a:xfrm>
            <a:off x="2355242" y="2828878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0" name="Google Shape;1610;p22"/>
          <p:cNvSpPr txBox="1"/>
          <p:nvPr/>
        </p:nvSpPr>
        <p:spPr>
          <a:xfrm>
            <a:off x="773246" y="2506649"/>
            <a:ext cx="2892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1" name="Google Shape;1611;p22"/>
          <p:cNvSpPr txBox="1"/>
          <p:nvPr/>
        </p:nvSpPr>
        <p:spPr>
          <a:xfrm>
            <a:off x="1314896" y="2669914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2" name="Google Shape;1612;p22"/>
          <p:cNvSpPr txBox="1"/>
          <p:nvPr/>
        </p:nvSpPr>
        <p:spPr>
          <a:xfrm>
            <a:off x="1830281" y="2345608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3" name="Google Shape;1613;p22"/>
          <p:cNvSpPr txBox="1"/>
          <p:nvPr/>
        </p:nvSpPr>
        <p:spPr>
          <a:xfrm>
            <a:off x="1306517" y="217612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4" name="Google Shape;1614;p22"/>
          <p:cNvSpPr txBox="1"/>
          <p:nvPr/>
        </p:nvSpPr>
        <p:spPr>
          <a:xfrm>
            <a:off x="2093671" y="217801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5" name="Google Shape;1615;p22"/>
          <p:cNvSpPr txBox="1"/>
          <p:nvPr/>
        </p:nvSpPr>
        <p:spPr>
          <a:xfrm>
            <a:off x="773246" y="2341225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6" name="Google Shape;1616;p22"/>
          <p:cNvSpPr txBox="1"/>
          <p:nvPr/>
        </p:nvSpPr>
        <p:spPr>
          <a:xfrm>
            <a:off x="1040480" y="218416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7" name="Google Shape;1617;p22"/>
          <p:cNvSpPr txBox="1"/>
          <p:nvPr/>
        </p:nvSpPr>
        <p:spPr>
          <a:xfrm>
            <a:off x="1568702" y="282786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8" name="Google Shape;1618;p22"/>
          <p:cNvSpPr txBox="1"/>
          <p:nvPr/>
        </p:nvSpPr>
        <p:spPr>
          <a:xfrm>
            <a:off x="1568702" y="2346516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9" name="Google Shape;1619;p22"/>
          <p:cNvSpPr txBox="1"/>
          <p:nvPr/>
        </p:nvSpPr>
        <p:spPr>
          <a:xfrm>
            <a:off x="1059885" y="2507304"/>
            <a:ext cx="2649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0" name="Google Shape;1620;p22"/>
          <p:cNvSpPr txBox="1"/>
          <p:nvPr/>
        </p:nvSpPr>
        <p:spPr>
          <a:xfrm>
            <a:off x="1035439" y="2828170"/>
            <a:ext cx="2892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1" name="Google Shape;1621;p22"/>
          <p:cNvSpPr/>
          <p:nvPr/>
        </p:nvSpPr>
        <p:spPr>
          <a:xfrm>
            <a:off x="74098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2" name="Google Shape;1622;p22"/>
          <p:cNvSpPr/>
          <p:nvPr/>
        </p:nvSpPr>
        <p:spPr>
          <a:xfrm>
            <a:off x="990017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3" name="Google Shape;1623;p22"/>
          <p:cNvSpPr/>
          <p:nvPr/>
        </p:nvSpPr>
        <p:spPr>
          <a:xfrm>
            <a:off x="123905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4" name="Google Shape;1624;p22"/>
          <p:cNvSpPr/>
          <p:nvPr/>
        </p:nvSpPr>
        <p:spPr>
          <a:xfrm>
            <a:off x="1488087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5" name="Google Shape;1625;p22"/>
          <p:cNvSpPr/>
          <p:nvPr/>
        </p:nvSpPr>
        <p:spPr>
          <a:xfrm>
            <a:off x="173712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6" name="Google Shape;1626;p22"/>
          <p:cNvSpPr/>
          <p:nvPr/>
        </p:nvSpPr>
        <p:spPr>
          <a:xfrm>
            <a:off x="1986157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7" name="Google Shape;1627;p22"/>
          <p:cNvSpPr/>
          <p:nvPr/>
        </p:nvSpPr>
        <p:spPr>
          <a:xfrm>
            <a:off x="223519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8" name="Google Shape;1628;p22"/>
          <p:cNvSpPr/>
          <p:nvPr/>
        </p:nvSpPr>
        <p:spPr>
          <a:xfrm>
            <a:off x="74098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9" name="Google Shape;1629;p22"/>
          <p:cNvSpPr/>
          <p:nvPr/>
        </p:nvSpPr>
        <p:spPr>
          <a:xfrm>
            <a:off x="990017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0" name="Google Shape;1630;p22"/>
          <p:cNvSpPr/>
          <p:nvPr/>
        </p:nvSpPr>
        <p:spPr>
          <a:xfrm>
            <a:off x="123905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1" name="Google Shape;1631;p22"/>
          <p:cNvSpPr/>
          <p:nvPr/>
        </p:nvSpPr>
        <p:spPr>
          <a:xfrm>
            <a:off x="1488087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2" name="Google Shape;1632;p22"/>
          <p:cNvSpPr/>
          <p:nvPr/>
        </p:nvSpPr>
        <p:spPr>
          <a:xfrm>
            <a:off x="173712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3" name="Google Shape;1633;p22"/>
          <p:cNvSpPr/>
          <p:nvPr/>
        </p:nvSpPr>
        <p:spPr>
          <a:xfrm>
            <a:off x="1986157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4" name="Google Shape;1634;p22"/>
          <p:cNvSpPr/>
          <p:nvPr/>
        </p:nvSpPr>
        <p:spPr>
          <a:xfrm>
            <a:off x="223519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5" name="Google Shape;1635;p22"/>
          <p:cNvSpPr/>
          <p:nvPr/>
        </p:nvSpPr>
        <p:spPr>
          <a:xfrm>
            <a:off x="74098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6" name="Google Shape;1636;p22"/>
          <p:cNvSpPr/>
          <p:nvPr/>
        </p:nvSpPr>
        <p:spPr>
          <a:xfrm>
            <a:off x="990017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7" name="Google Shape;1637;p22"/>
          <p:cNvSpPr/>
          <p:nvPr/>
        </p:nvSpPr>
        <p:spPr>
          <a:xfrm>
            <a:off x="123905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8" name="Google Shape;1638;p22"/>
          <p:cNvSpPr/>
          <p:nvPr/>
        </p:nvSpPr>
        <p:spPr>
          <a:xfrm>
            <a:off x="1488087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9" name="Google Shape;1639;p22"/>
          <p:cNvSpPr/>
          <p:nvPr/>
        </p:nvSpPr>
        <p:spPr>
          <a:xfrm>
            <a:off x="173712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0" name="Google Shape;1640;p22"/>
          <p:cNvSpPr/>
          <p:nvPr/>
        </p:nvSpPr>
        <p:spPr>
          <a:xfrm>
            <a:off x="1986157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1" name="Google Shape;1641;p22"/>
          <p:cNvSpPr/>
          <p:nvPr/>
        </p:nvSpPr>
        <p:spPr>
          <a:xfrm>
            <a:off x="223519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2" name="Google Shape;1642;p22"/>
          <p:cNvSpPr/>
          <p:nvPr/>
        </p:nvSpPr>
        <p:spPr>
          <a:xfrm>
            <a:off x="74098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3" name="Google Shape;1643;p22"/>
          <p:cNvSpPr/>
          <p:nvPr/>
        </p:nvSpPr>
        <p:spPr>
          <a:xfrm>
            <a:off x="990017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4" name="Google Shape;1644;p22"/>
          <p:cNvSpPr/>
          <p:nvPr/>
        </p:nvSpPr>
        <p:spPr>
          <a:xfrm>
            <a:off x="123905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5" name="Google Shape;1645;p22"/>
          <p:cNvSpPr/>
          <p:nvPr/>
        </p:nvSpPr>
        <p:spPr>
          <a:xfrm>
            <a:off x="1488087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6" name="Google Shape;1646;p22"/>
          <p:cNvSpPr/>
          <p:nvPr/>
        </p:nvSpPr>
        <p:spPr>
          <a:xfrm>
            <a:off x="173712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7" name="Google Shape;1647;p22"/>
          <p:cNvSpPr/>
          <p:nvPr/>
        </p:nvSpPr>
        <p:spPr>
          <a:xfrm>
            <a:off x="1986157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8" name="Google Shape;1648;p22"/>
          <p:cNvSpPr/>
          <p:nvPr/>
        </p:nvSpPr>
        <p:spPr>
          <a:xfrm>
            <a:off x="223519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9" name="Google Shape;1649;p22"/>
          <p:cNvSpPr/>
          <p:nvPr/>
        </p:nvSpPr>
        <p:spPr>
          <a:xfrm>
            <a:off x="74098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0" name="Google Shape;1650;p22"/>
          <p:cNvSpPr/>
          <p:nvPr/>
        </p:nvSpPr>
        <p:spPr>
          <a:xfrm>
            <a:off x="990017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1" name="Google Shape;1651;p22"/>
          <p:cNvSpPr/>
          <p:nvPr/>
        </p:nvSpPr>
        <p:spPr>
          <a:xfrm>
            <a:off x="123905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2" name="Google Shape;1652;p22"/>
          <p:cNvSpPr/>
          <p:nvPr/>
        </p:nvSpPr>
        <p:spPr>
          <a:xfrm>
            <a:off x="1488087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3" name="Google Shape;1653;p22"/>
          <p:cNvSpPr/>
          <p:nvPr/>
        </p:nvSpPr>
        <p:spPr>
          <a:xfrm>
            <a:off x="173712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4" name="Google Shape;1654;p22"/>
          <p:cNvSpPr/>
          <p:nvPr/>
        </p:nvSpPr>
        <p:spPr>
          <a:xfrm>
            <a:off x="1986157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5" name="Google Shape;1655;p22"/>
          <p:cNvSpPr/>
          <p:nvPr/>
        </p:nvSpPr>
        <p:spPr>
          <a:xfrm>
            <a:off x="223519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6" name="Google Shape;1656;p22"/>
          <p:cNvSpPr/>
          <p:nvPr/>
        </p:nvSpPr>
        <p:spPr>
          <a:xfrm>
            <a:off x="74098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7" name="Google Shape;1657;p22"/>
          <p:cNvSpPr/>
          <p:nvPr/>
        </p:nvSpPr>
        <p:spPr>
          <a:xfrm>
            <a:off x="990017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8" name="Google Shape;1658;p22"/>
          <p:cNvSpPr/>
          <p:nvPr/>
        </p:nvSpPr>
        <p:spPr>
          <a:xfrm>
            <a:off x="123905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9" name="Google Shape;1659;p22"/>
          <p:cNvSpPr/>
          <p:nvPr/>
        </p:nvSpPr>
        <p:spPr>
          <a:xfrm>
            <a:off x="1488087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0" name="Google Shape;1660;p22"/>
          <p:cNvSpPr/>
          <p:nvPr/>
        </p:nvSpPr>
        <p:spPr>
          <a:xfrm>
            <a:off x="173712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1" name="Google Shape;1661;p22"/>
          <p:cNvSpPr/>
          <p:nvPr/>
        </p:nvSpPr>
        <p:spPr>
          <a:xfrm>
            <a:off x="1986157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2" name="Google Shape;1662;p22"/>
          <p:cNvSpPr/>
          <p:nvPr/>
        </p:nvSpPr>
        <p:spPr>
          <a:xfrm>
            <a:off x="223519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3" name="Google Shape;1663;p22"/>
          <p:cNvSpPr/>
          <p:nvPr/>
        </p:nvSpPr>
        <p:spPr>
          <a:xfrm>
            <a:off x="74098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4" name="Google Shape;1664;p22"/>
          <p:cNvSpPr/>
          <p:nvPr/>
        </p:nvSpPr>
        <p:spPr>
          <a:xfrm>
            <a:off x="990017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5" name="Google Shape;1665;p22"/>
          <p:cNvSpPr/>
          <p:nvPr/>
        </p:nvSpPr>
        <p:spPr>
          <a:xfrm>
            <a:off x="123905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6" name="Google Shape;1666;p22"/>
          <p:cNvSpPr/>
          <p:nvPr/>
        </p:nvSpPr>
        <p:spPr>
          <a:xfrm>
            <a:off x="1488087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7" name="Google Shape;1667;p22"/>
          <p:cNvSpPr/>
          <p:nvPr/>
        </p:nvSpPr>
        <p:spPr>
          <a:xfrm>
            <a:off x="173712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8" name="Google Shape;1668;p22"/>
          <p:cNvSpPr/>
          <p:nvPr/>
        </p:nvSpPr>
        <p:spPr>
          <a:xfrm>
            <a:off x="1986157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9" name="Google Shape;1669;p22"/>
          <p:cNvSpPr/>
          <p:nvPr/>
        </p:nvSpPr>
        <p:spPr>
          <a:xfrm>
            <a:off x="223519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70" name="Google Shape;1670;p22"/>
          <p:cNvSpPr txBox="1"/>
          <p:nvPr/>
        </p:nvSpPr>
        <p:spPr>
          <a:xfrm>
            <a:off x="739938" y="350065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1" name="Google Shape;1671;p22"/>
          <p:cNvSpPr txBox="1"/>
          <p:nvPr/>
        </p:nvSpPr>
        <p:spPr>
          <a:xfrm>
            <a:off x="1238530" y="367630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2" name="Google Shape;1672;p22"/>
          <p:cNvSpPr txBox="1"/>
          <p:nvPr/>
        </p:nvSpPr>
        <p:spPr>
          <a:xfrm>
            <a:off x="1736599" y="3864162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3" name="Google Shape;1673;p22"/>
          <p:cNvSpPr txBox="1"/>
          <p:nvPr/>
        </p:nvSpPr>
        <p:spPr>
          <a:xfrm>
            <a:off x="2234669" y="422699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4" name="Google Shape;1674;p22"/>
          <p:cNvSpPr txBox="1"/>
          <p:nvPr/>
        </p:nvSpPr>
        <p:spPr>
          <a:xfrm>
            <a:off x="742767" y="440594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5" name="Google Shape;1675;p22"/>
          <p:cNvSpPr txBox="1"/>
          <p:nvPr/>
        </p:nvSpPr>
        <p:spPr>
          <a:xfrm>
            <a:off x="1238530" y="4588185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6" name="Google Shape;1676;p22"/>
          <p:cNvSpPr txBox="1"/>
          <p:nvPr/>
        </p:nvSpPr>
        <p:spPr>
          <a:xfrm>
            <a:off x="1239945" y="422699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22"/>
          <p:cNvSpPr txBox="1"/>
          <p:nvPr/>
        </p:nvSpPr>
        <p:spPr>
          <a:xfrm>
            <a:off x="1985634" y="4590174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8" name="Google Shape;1678;p22"/>
          <p:cNvSpPr txBox="1"/>
          <p:nvPr/>
        </p:nvSpPr>
        <p:spPr>
          <a:xfrm>
            <a:off x="1985634" y="350065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22"/>
          <p:cNvSpPr txBox="1"/>
          <p:nvPr/>
        </p:nvSpPr>
        <p:spPr>
          <a:xfrm>
            <a:off x="742753" y="404475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0" name="Google Shape;1680;p22"/>
          <p:cNvSpPr txBox="1"/>
          <p:nvPr/>
        </p:nvSpPr>
        <p:spPr>
          <a:xfrm>
            <a:off x="1739966" y="422815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1" name="Google Shape;1681;p22"/>
          <p:cNvSpPr txBox="1"/>
          <p:nvPr/>
        </p:nvSpPr>
        <p:spPr>
          <a:xfrm>
            <a:off x="991788" y="3864162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2" name="Google Shape;1682;p22"/>
          <p:cNvSpPr txBox="1"/>
          <p:nvPr/>
        </p:nvSpPr>
        <p:spPr>
          <a:xfrm>
            <a:off x="2234669" y="404475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22"/>
          <p:cNvSpPr txBox="1"/>
          <p:nvPr/>
        </p:nvSpPr>
        <p:spPr>
          <a:xfrm>
            <a:off x="989495" y="350064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4" name="Google Shape;1684;p22"/>
          <p:cNvSpPr txBox="1"/>
          <p:nvPr/>
        </p:nvSpPr>
        <p:spPr>
          <a:xfrm>
            <a:off x="2234669" y="350131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22"/>
          <p:cNvSpPr txBox="1"/>
          <p:nvPr/>
        </p:nvSpPr>
        <p:spPr>
          <a:xfrm>
            <a:off x="1488972" y="368816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6" name="Google Shape;1686;p22"/>
          <p:cNvSpPr txBox="1"/>
          <p:nvPr/>
        </p:nvSpPr>
        <p:spPr>
          <a:xfrm>
            <a:off x="1239937" y="386415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7" name="Google Shape;1687;p22"/>
          <p:cNvSpPr txBox="1"/>
          <p:nvPr/>
        </p:nvSpPr>
        <p:spPr>
          <a:xfrm>
            <a:off x="1736861" y="440758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8" name="Google Shape;1688;p22"/>
          <p:cNvSpPr txBox="1"/>
          <p:nvPr/>
        </p:nvSpPr>
        <p:spPr>
          <a:xfrm>
            <a:off x="2235061" y="440792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9" name="Google Shape;1689;p22"/>
          <p:cNvSpPr txBox="1"/>
          <p:nvPr/>
        </p:nvSpPr>
        <p:spPr>
          <a:xfrm>
            <a:off x="1985634" y="4044749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0" name="Google Shape;1690;p22"/>
          <p:cNvSpPr txBox="1"/>
          <p:nvPr/>
        </p:nvSpPr>
        <p:spPr>
          <a:xfrm>
            <a:off x="742753" y="386415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1" name="Google Shape;1691;p22"/>
          <p:cNvSpPr txBox="1"/>
          <p:nvPr/>
        </p:nvSpPr>
        <p:spPr>
          <a:xfrm>
            <a:off x="991788" y="422501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2" name="Google Shape;1692;p22"/>
          <p:cNvSpPr txBox="1"/>
          <p:nvPr/>
        </p:nvSpPr>
        <p:spPr>
          <a:xfrm>
            <a:off x="1986599" y="3681898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3" name="Google Shape;1693;p22"/>
          <p:cNvSpPr txBox="1"/>
          <p:nvPr/>
        </p:nvSpPr>
        <p:spPr>
          <a:xfrm>
            <a:off x="1488972" y="422815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4" name="Google Shape;1694;p22"/>
          <p:cNvSpPr txBox="1"/>
          <p:nvPr/>
        </p:nvSpPr>
        <p:spPr>
          <a:xfrm>
            <a:off x="1488972" y="459074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5" name="Google Shape;1695;p22"/>
          <p:cNvSpPr txBox="1"/>
          <p:nvPr/>
        </p:nvSpPr>
        <p:spPr>
          <a:xfrm>
            <a:off x="2234408" y="3864489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6" name="Google Shape;1696;p22"/>
          <p:cNvSpPr txBox="1"/>
          <p:nvPr/>
        </p:nvSpPr>
        <p:spPr>
          <a:xfrm>
            <a:off x="1238530" y="350330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7" name="Google Shape;1697;p22"/>
          <p:cNvSpPr txBox="1"/>
          <p:nvPr/>
        </p:nvSpPr>
        <p:spPr>
          <a:xfrm>
            <a:off x="991788" y="368357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8" name="Google Shape;1698;p22"/>
          <p:cNvSpPr txBox="1"/>
          <p:nvPr/>
        </p:nvSpPr>
        <p:spPr>
          <a:xfrm>
            <a:off x="1983341" y="422716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9" name="Google Shape;1699;p22"/>
          <p:cNvSpPr txBox="1"/>
          <p:nvPr/>
        </p:nvSpPr>
        <p:spPr>
          <a:xfrm>
            <a:off x="1488972" y="404903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0" name="Google Shape;1700;p22"/>
          <p:cNvSpPr txBox="1"/>
          <p:nvPr/>
        </p:nvSpPr>
        <p:spPr>
          <a:xfrm>
            <a:off x="1737565" y="459074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1" name="Google Shape;1701;p22"/>
          <p:cNvSpPr txBox="1"/>
          <p:nvPr/>
        </p:nvSpPr>
        <p:spPr>
          <a:xfrm>
            <a:off x="1738007" y="367928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2" name="Google Shape;1702;p22"/>
          <p:cNvSpPr txBox="1"/>
          <p:nvPr/>
        </p:nvSpPr>
        <p:spPr>
          <a:xfrm>
            <a:off x="2235634" y="368155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22"/>
          <p:cNvSpPr txBox="1"/>
          <p:nvPr/>
        </p:nvSpPr>
        <p:spPr>
          <a:xfrm>
            <a:off x="1986599" y="386382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22"/>
          <p:cNvSpPr txBox="1"/>
          <p:nvPr/>
        </p:nvSpPr>
        <p:spPr>
          <a:xfrm>
            <a:off x="991802" y="440957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5" name="Google Shape;1705;p22"/>
          <p:cNvSpPr txBox="1"/>
          <p:nvPr/>
        </p:nvSpPr>
        <p:spPr>
          <a:xfrm>
            <a:off x="1488980" y="4411710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6" name="Google Shape;1706;p22"/>
          <p:cNvSpPr txBox="1"/>
          <p:nvPr/>
        </p:nvSpPr>
        <p:spPr>
          <a:xfrm>
            <a:off x="1986607" y="440957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7" name="Google Shape;1707;p22"/>
          <p:cNvSpPr txBox="1"/>
          <p:nvPr/>
        </p:nvSpPr>
        <p:spPr>
          <a:xfrm>
            <a:off x="742978" y="458916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8" name="Google Shape;1708;p22"/>
          <p:cNvSpPr txBox="1"/>
          <p:nvPr/>
        </p:nvSpPr>
        <p:spPr>
          <a:xfrm>
            <a:off x="742615" y="422815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9" name="Google Shape;1709;p22"/>
          <p:cNvSpPr txBox="1"/>
          <p:nvPr/>
        </p:nvSpPr>
        <p:spPr>
          <a:xfrm>
            <a:off x="991519" y="404673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0" name="Google Shape;1710;p22"/>
          <p:cNvSpPr txBox="1"/>
          <p:nvPr/>
        </p:nvSpPr>
        <p:spPr>
          <a:xfrm>
            <a:off x="1737086" y="349735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22"/>
          <p:cNvSpPr txBox="1"/>
          <p:nvPr/>
        </p:nvSpPr>
        <p:spPr>
          <a:xfrm>
            <a:off x="1736338" y="404993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22"/>
          <p:cNvSpPr txBox="1"/>
          <p:nvPr/>
        </p:nvSpPr>
        <p:spPr>
          <a:xfrm>
            <a:off x="1239937" y="404293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22"/>
          <p:cNvSpPr txBox="1"/>
          <p:nvPr/>
        </p:nvSpPr>
        <p:spPr>
          <a:xfrm>
            <a:off x="1489197" y="3507324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4" name="Google Shape;1714;p22"/>
          <p:cNvSpPr txBox="1"/>
          <p:nvPr/>
        </p:nvSpPr>
        <p:spPr>
          <a:xfrm>
            <a:off x="743196" y="368357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5" name="Google Shape;1715;p22"/>
          <p:cNvSpPr txBox="1"/>
          <p:nvPr/>
        </p:nvSpPr>
        <p:spPr>
          <a:xfrm>
            <a:off x="1489197" y="3867737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6" name="Google Shape;1716;p22"/>
          <p:cNvSpPr txBox="1"/>
          <p:nvPr/>
        </p:nvSpPr>
        <p:spPr>
          <a:xfrm>
            <a:off x="1241367" y="440594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22"/>
          <p:cNvSpPr txBox="1"/>
          <p:nvPr/>
        </p:nvSpPr>
        <p:spPr>
          <a:xfrm>
            <a:off x="991788" y="458819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8" name="Google Shape;1718;p22"/>
          <p:cNvSpPr txBox="1"/>
          <p:nvPr/>
        </p:nvSpPr>
        <p:spPr>
          <a:xfrm>
            <a:off x="2235417" y="4594144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9" name="Google Shape;1719;p22"/>
          <p:cNvSpPr/>
          <p:nvPr/>
        </p:nvSpPr>
        <p:spPr>
          <a:xfrm>
            <a:off x="5679546" y="365764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20" name="Google Shape;1720;p22"/>
          <p:cNvSpPr txBox="1"/>
          <p:nvPr/>
        </p:nvSpPr>
        <p:spPr>
          <a:xfrm>
            <a:off x="5679567" y="370146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22"/>
          <p:cNvSpPr/>
          <p:nvPr/>
        </p:nvSpPr>
        <p:spPr>
          <a:xfrm>
            <a:off x="6008670" y="368151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22" name="Google Shape;1722;p22"/>
          <p:cNvSpPr/>
          <p:nvPr/>
        </p:nvSpPr>
        <p:spPr>
          <a:xfrm>
            <a:off x="6337762" y="368151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23" name="Google Shape;1723;p22"/>
          <p:cNvSpPr/>
          <p:nvPr/>
        </p:nvSpPr>
        <p:spPr>
          <a:xfrm>
            <a:off x="6666854" y="368151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24" name="Google Shape;1724;p22"/>
          <p:cNvSpPr txBox="1"/>
          <p:nvPr/>
        </p:nvSpPr>
        <p:spPr>
          <a:xfrm>
            <a:off x="6008685" y="372533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5" name="Google Shape;1725;p22"/>
          <p:cNvSpPr txBox="1"/>
          <p:nvPr/>
        </p:nvSpPr>
        <p:spPr>
          <a:xfrm>
            <a:off x="6337780" y="372533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22"/>
          <p:cNvSpPr txBox="1"/>
          <p:nvPr/>
        </p:nvSpPr>
        <p:spPr>
          <a:xfrm>
            <a:off x="6666875" y="372533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7" name="Google Shape;1727;p22"/>
          <p:cNvSpPr/>
          <p:nvPr/>
        </p:nvSpPr>
        <p:spPr>
          <a:xfrm>
            <a:off x="5679475" y="613625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28" name="Google Shape;1728;p22"/>
          <p:cNvSpPr/>
          <p:nvPr/>
        </p:nvSpPr>
        <p:spPr>
          <a:xfrm>
            <a:off x="5679475" y="849923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29" name="Google Shape;1729;p22"/>
          <p:cNvSpPr/>
          <p:nvPr/>
        </p:nvSpPr>
        <p:spPr>
          <a:xfrm>
            <a:off x="5679475" y="1090585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0" name="Google Shape;1730;p22"/>
          <p:cNvSpPr txBox="1"/>
          <p:nvPr/>
        </p:nvSpPr>
        <p:spPr>
          <a:xfrm>
            <a:off x="5679496" y="854285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1" name="Google Shape;1731;p22"/>
          <p:cNvSpPr txBox="1"/>
          <p:nvPr/>
        </p:nvSpPr>
        <p:spPr>
          <a:xfrm>
            <a:off x="5679496" y="1094967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22"/>
          <p:cNvSpPr txBox="1"/>
          <p:nvPr/>
        </p:nvSpPr>
        <p:spPr>
          <a:xfrm>
            <a:off x="5679496" y="608806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3" name="Google Shape;1733;p22"/>
          <p:cNvSpPr/>
          <p:nvPr/>
        </p:nvSpPr>
        <p:spPr>
          <a:xfrm>
            <a:off x="6008599" y="61601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4" name="Google Shape;1734;p22"/>
          <p:cNvSpPr/>
          <p:nvPr/>
        </p:nvSpPr>
        <p:spPr>
          <a:xfrm>
            <a:off x="6337691" y="61601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5" name="Google Shape;1735;p22"/>
          <p:cNvSpPr/>
          <p:nvPr/>
        </p:nvSpPr>
        <p:spPr>
          <a:xfrm>
            <a:off x="6666783" y="61601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6" name="Google Shape;1736;p22"/>
          <p:cNvSpPr/>
          <p:nvPr/>
        </p:nvSpPr>
        <p:spPr>
          <a:xfrm>
            <a:off x="6008599" y="852310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7" name="Google Shape;1737;p22"/>
          <p:cNvSpPr/>
          <p:nvPr/>
        </p:nvSpPr>
        <p:spPr>
          <a:xfrm>
            <a:off x="6337691" y="852310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8" name="Google Shape;1738;p22"/>
          <p:cNvSpPr/>
          <p:nvPr/>
        </p:nvSpPr>
        <p:spPr>
          <a:xfrm>
            <a:off x="6666783" y="852310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9" name="Google Shape;1739;p22"/>
          <p:cNvSpPr/>
          <p:nvPr/>
        </p:nvSpPr>
        <p:spPr>
          <a:xfrm>
            <a:off x="6008599" y="109297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40" name="Google Shape;1740;p22"/>
          <p:cNvSpPr/>
          <p:nvPr/>
        </p:nvSpPr>
        <p:spPr>
          <a:xfrm>
            <a:off x="6337691" y="109297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41" name="Google Shape;1741;p22"/>
          <p:cNvSpPr/>
          <p:nvPr/>
        </p:nvSpPr>
        <p:spPr>
          <a:xfrm>
            <a:off x="6666783" y="109297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42" name="Google Shape;1742;p22"/>
          <p:cNvSpPr txBox="1"/>
          <p:nvPr/>
        </p:nvSpPr>
        <p:spPr>
          <a:xfrm>
            <a:off x="6008614" y="856672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3" name="Google Shape;1743;p22"/>
          <p:cNvSpPr txBox="1"/>
          <p:nvPr/>
        </p:nvSpPr>
        <p:spPr>
          <a:xfrm>
            <a:off x="6337709" y="856672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22"/>
          <p:cNvSpPr txBox="1"/>
          <p:nvPr/>
        </p:nvSpPr>
        <p:spPr>
          <a:xfrm>
            <a:off x="6666804" y="856672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22"/>
          <p:cNvSpPr txBox="1"/>
          <p:nvPr/>
        </p:nvSpPr>
        <p:spPr>
          <a:xfrm>
            <a:off x="6008614" y="1097354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22"/>
          <p:cNvSpPr txBox="1"/>
          <p:nvPr/>
        </p:nvSpPr>
        <p:spPr>
          <a:xfrm>
            <a:off x="6337709" y="1097354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22"/>
          <p:cNvSpPr txBox="1"/>
          <p:nvPr/>
        </p:nvSpPr>
        <p:spPr>
          <a:xfrm>
            <a:off x="6666804" y="1097354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8" name="Google Shape;1748;p22"/>
          <p:cNvSpPr txBox="1"/>
          <p:nvPr/>
        </p:nvSpPr>
        <p:spPr>
          <a:xfrm>
            <a:off x="6008614" y="611193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9" name="Google Shape;1749;p22"/>
          <p:cNvSpPr txBox="1"/>
          <p:nvPr/>
        </p:nvSpPr>
        <p:spPr>
          <a:xfrm>
            <a:off x="6337709" y="611193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0" name="Google Shape;1750;p22"/>
          <p:cNvSpPr txBox="1"/>
          <p:nvPr/>
        </p:nvSpPr>
        <p:spPr>
          <a:xfrm>
            <a:off x="6666804" y="611193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1" name="Google Shape;1751;p22"/>
          <p:cNvSpPr txBox="1"/>
          <p:nvPr/>
        </p:nvSpPr>
        <p:spPr>
          <a:xfrm>
            <a:off x="5689358" y="377808"/>
            <a:ext cx="309600" cy="216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2" name="Google Shape;1752;p22"/>
          <p:cNvSpPr txBox="1"/>
          <p:nvPr/>
        </p:nvSpPr>
        <p:spPr>
          <a:xfrm>
            <a:off x="6018450" y="377808"/>
            <a:ext cx="309600" cy="216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3" name="Google Shape;1753;p22"/>
          <p:cNvSpPr txBox="1"/>
          <p:nvPr/>
        </p:nvSpPr>
        <p:spPr>
          <a:xfrm>
            <a:off x="6018387" y="861970"/>
            <a:ext cx="309600" cy="2163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4" name="Google Shape;1754;p22"/>
          <p:cNvSpPr txBox="1"/>
          <p:nvPr/>
        </p:nvSpPr>
        <p:spPr>
          <a:xfrm>
            <a:off x="6676570" y="1126820"/>
            <a:ext cx="309600" cy="2163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5" name="Google Shape;1755;p22"/>
          <p:cNvSpPr txBox="1"/>
          <p:nvPr/>
        </p:nvSpPr>
        <p:spPr>
          <a:xfrm>
            <a:off x="6666948" y="622272"/>
            <a:ext cx="309600" cy="2163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6" name="Google Shape;1756;p22"/>
          <p:cNvSpPr txBox="1"/>
          <p:nvPr/>
        </p:nvSpPr>
        <p:spPr>
          <a:xfrm>
            <a:off x="5704688" y="1102699"/>
            <a:ext cx="309600" cy="2163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7" name="Google Shape;1757;p22"/>
          <p:cNvSpPr txBox="1"/>
          <p:nvPr/>
        </p:nvSpPr>
        <p:spPr>
          <a:xfrm>
            <a:off x="6347478" y="859607"/>
            <a:ext cx="309600" cy="216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8" name="Google Shape;1758;p22"/>
          <p:cNvSpPr txBox="1"/>
          <p:nvPr/>
        </p:nvSpPr>
        <p:spPr>
          <a:xfrm>
            <a:off x="5708906" y="871676"/>
            <a:ext cx="309600" cy="216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9" name="Google Shape;1759;p22"/>
          <p:cNvSpPr txBox="1"/>
          <p:nvPr/>
        </p:nvSpPr>
        <p:spPr>
          <a:xfrm>
            <a:off x="6347496" y="1075945"/>
            <a:ext cx="309600" cy="267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0" name="Google Shape;1760;p22"/>
          <p:cNvSpPr txBox="1"/>
          <p:nvPr/>
        </p:nvSpPr>
        <p:spPr>
          <a:xfrm>
            <a:off x="6018378" y="615060"/>
            <a:ext cx="309600" cy="216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1" name="Google Shape;1761;p22"/>
          <p:cNvSpPr txBox="1"/>
          <p:nvPr/>
        </p:nvSpPr>
        <p:spPr>
          <a:xfrm>
            <a:off x="6023305" y="1083293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2" name="Google Shape;1762;p22"/>
          <p:cNvSpPr txBox="1"/>
          <p:nvPr/>
        </p:nvSpPr>
        <p:spPr>
          <a:xfrm>
            <a:off x="5689277" y="606996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3" name="Google Shape;1763;p22"/>
          <p:cNvSpPr txBox="1"/>
          <p:nvPr/>
        </p:nvSpPr>
        <p:spPr>
          <a:xfrm>
            <a:off x="6666957" y="856802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4" name="Google Shape;1764;p22"/>
          <p:cNvSpPr txBox="1"/>
          <p:nvPr/>
        </p:nvSpPr>
        <p:spPr>
          <a:xfrm>
            <a:off x="6347622" y="595867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5" name="Google Shape;1765;p22"/>
          <p:cNvSpPr txBox="1"/>
          <p:nvPr/>
        </p:nvSpPr>
        <p:spPr>
          <a:xfrm>
            <a:off x="6327912" y="362450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6" name="Google Shape;1766;p22"/>
          <p:cNvSpPr txBox="1"/>
          <p:nvPr/>
        </p:nvSpPr>
        <p:spPr>
          <a:xfrm>
            <a:off x="6666957" y="369529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7" name="Google Shape;1767;p22"/>
          <p:cNvSpPr/>
          <p:nvPr/>
        </p:nvSpPr>
        <p:spPr>
          <a:xfrm>
            <a:off x="5717400" y="1849194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68" name="Google Shape;1768;p22"/>
          <p:cNvSpPr/>
          <p:nvPr/>
        </p:nvSpPr>
        <p:spPr>
          <a:xfrm>
            <a:off x="6045151" y="1849194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69" name="Google Shape;1769;p22"/>
          <p:cNvSpPr/>
          <p:nvPr/>
        </p:nvSpPr>
        <p:spPr>
          <a:xfrm>
            <a:off x="6372901" y="1849194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0" name="Google Shape;1770;p22"/>
          <p:cNvSpPr/>
          <p:nvPr/>
        </p:nvSpPr>
        <p:spPr>
          <a:xfrm>
            <a:off x="6700652" y="1849194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1" name="Google Shape;1771;p22"/>
          <p:cNvSpPr/>
          <p:nvPr/>
        </p:nvSpPr>
        <p:spPr>
          <a:xfrm>
            <a:off x="5717400" y="2085740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2" name="Google Shape;1772;p22"/>
          <p:cNvSpPr/>
          <p:nvPr/>
        </p:nvSpPr>
        <p:spPr>
          <a:xfrm>
            <a:off x="6045151" y="2085740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3" name="Google Shape;1773;p22"/>
          <p:cNvSpPr/>
          <p:nvPr/>
        </p:nvSpPr>
        <p:spPr>
          <a:xfrm>
            <a:off x="6372901" y="2085740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4" name="Google Shape;1774;p22"/>
          <p:cNvSpPr/>
          <p:nvPr/>
        </p:nvSpPr>
        <p:spPr>
          <a:xfrm>
            <a:off x="6700652" y="2085740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5" name="Google Shape;1775;p22"/>
          <p:cNvSpPr/>
          <p:nvPr/>
        </p:nvSpPr>
        <p:spPr>
          <a:xfrm>
            <a:off x="5717400" y="2322287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6" name="Google Shape;1776;p22"/>
          <p:cNvSpPr/>
          <p:nvPr/>
        </p:nvSpPr>
        <p:spPr>
          <a:xfrm>
            <a:off x="6045151" y="2322287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7" name="Google Shape;1777;p22"/>
          <p:cNvSpPr/>
          <p:nvPr/>
        </p:nvSpPr>
        <p:spPr>
          <a:xfrm>
            <a:off x="6372901" y="2322287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8" name="Google Shape;1778;p22"/>
          <p:cNvSpPr/>
          <p:nvPr/>
        </p:nvSpPr>
        <p:spPr>
          <a:xfrm>
            <a:off x="6700652" y="2322287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9" name="Google Shape;1779;p22"/>
          <p:cNvSpPr/>
          <p:nvPr/>
        </p:nvSpPr>
        <p:spPr>
          <a:xfrm>
            <a:off x="5717400" y="2558833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80" name="Google Shape;1780;p22"/>
          <p:cNvSpPr/>
          <p:nvPr/>
        </p:nvSpPr>
        <p:spPr>
          <a:xfrm>
            <a:off x="6045151" y="2558833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81" name="Google Shape;1781;p22"/>
          <p:cNvSpPr/>
          <p:nvPr/>
        </p:nvSpPr>
        <p:spPr>
          <a:xfrm>
            <a:off x="6372901" y="2558833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82" name="Google Shape;1782;p22"/>
          <p:cNvSpPr/>
          <p:nvPr/>
        </p:nvSpPr>
        <p:spPr>
          <a:xfrm>
            <a:off x="6700652" y="2558833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83" name="Google Shape;1783;p22"/>
          <p:cNvSpPr txBox="1"/>
          <p:nvPr/>
        </p:nvSpPr>
        <p:spPr>
          <a:xfrm>
            <a:off x="6032506" y="1850865"/>
            <a:ext cx="3309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4" name="Google Shape;1784;p22"/>
          <p:cNvSpPr txBox="1"/>
          <p:nvPr/>
        </p:nvSpPr>
        <p:spPr>
          <a:xfrm>
            <a:off x="6371409" y="2556219"/>
            <a:ext cx="3309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5" name="Google Shape;1785;p22"/>
          <p:cNvSpPr txBox="1"/>
          <p:nvPr/>
        </p:nvSpPr>
        <p:spPr>
          <a:xfrm>
            <a:off x="6699157" y="2086098"/>
            <a:ext cx="3309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6" name="Google Shape;1786;p22"/>
          <p:cNvSpPr txBox="1"/>
          <p:nvPr/>
        </p:nvSpPr>
        <p:spPr>
          <a:xfrm>
            <a:off x="5704721" y="2319661"/>
            <a:ext cx="3615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7" name="Google Shape;1787;p22"/>
          <p:cNvSpPr txBox="1"/>
          <p:nvPr/>
        </p:nvSpPr>
        <p:spPr>
          <a:xfrm>
            <a:off x="6371409" y="1848725"/>
            <a:ext cx="3309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8" name="Google Shape;1788;p22"/>
          <p:cNvSpPr txBox="1"/>
          <p:nvPr/>
        </p:nvSpPr>
        <p:spPr>
          <a:xfrm>
            <a:off x="6699157" y="2322057"/>
            <a:ext cx="3309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9" name="Google Shape;1789;p22"/>
          <p:cNvSpPr txBox="1"/>
          <p:nvPr/>
        </p:nvSpPr>
        <p:spPr>
          <a:xfrm>
            <a:off x="5704700" y="2556209"/>
            <a:ext cx="3615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0" name="Google Shape;1790;p22"/>
          <p:cNvSpPr txBox="1"/>
          <p:nvPr/>
        </p:nvSpPr>
        <p:spPr>
          <a:xfrm>
            <a:off x="6032526" y="2319661"/>
            <a:ext cx="3615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22"/>
          <p:cNvSpPr txBox="1"/>
          <p:nvPr/>
        </p:nvSpPr>
        <p:spPr>
          <a:xfrm>
            <a:off x="6381875" y="2087737"/>
            <a:ext cx="3309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22"/>
          <p:cNvSpPr txBox="1"/>
          <p:nvPr/>
        </p:nvSpPr>
        <p:spPr>
          <a:xfrm>
            <a:off x="5704758" y="2091890"/>
            <a:ext cx="361500" cy="2370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22"/>
          <p:cNvSpPr txBox="1"/>
          <p:nvPr/>
        </p:nvSpPr>
        <p:spPr>
          <a:xfrm>
            <a:off x="6381875" y="2326730"/>
            <a:ext cx="3309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4" name="Google Shape;1794;p22"/>
          <p:cNvSpPr txBox="1"/>
          <p:nvPr/>
        </p:nvSpPr>
        <p:spPr>
          <a:xfrm>
            <a:off x="5704758" y="1853946"/>
            <a:ext cx="330900" cy="2370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5" name="Google Shape;1795;p22"/>
          <p:cNvSpPr txBox="1"/>
          <p:nvPr/>
        </p:nvSpPr>
        <p:spPr>
          <a:xfrm>
            <a:off x="6699157" y="2553920"/>
            <a:ext cx="330900" cy="2370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22"/>
          <p:cNvSpPr txBox="1"/>
          <p:nvPr/>
        </p:nvSpPr>
        <p:spPr>
          <a:xfrm>
            <a:off x="6699157" y="1861557"/>
            <a:ext cx="3309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22"/>
          <p:cNvSpPr txBox="1"/>
          <p:nvPr/>
        </p:nvSpPr>
        <p:spPr>
          <a:xfrm>
            <a:off x="6063086" y="2092833"/>
            <a:ext cx="330900" cy="2532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8" name="Google Shape;1798;p22"/>
          <p:cNvSpPr txBox="1"/>
          <p:nvPr/>
        </p:nvSpPr>
        <p:spPr>
          <a:xfrm>
            <a:off x="6032525" y="2554364"/>
            <a:ext cx="361500" cy="2532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9" name="Google Shape;1799;p22"/>
          <p:cNvSpPr/>
          <p:nvPr/>
        </p:nvSpPr>
        <p:spPr>
          <a:xfrm>
            <a:off x="5687500" y="3250317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0" name="Google Shape;1800;p22"/>
          <p:cNvSpPr/>
          <p:nvPr/>
        </p:nvSpPr>
        <p:spPr>
          <a:xfrm>
            <a:off x="6116500" y="3250317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1" name="Google Shape;1801;p22"/>
          <p:cNvSpPr/>
          <p:nvPr/>
        </p:nvSpPr>
        <p:spPr>
          <a:xfrm>
            <a:off x="6545500" y="3250317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2" name="Google Shape;1802;p22"/>
          <p:cNvSpPr/>
          <p:nvPr/>
        </p:nvSpPr>
        <p:spPr>
          <a:xfrm>
            <a:off x="6974500" y="3250317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3" name="Google Shape;1803;p22"/>
          <p:cNvSpPr/>
          <p:nvPr/>
        </p:nvSpPr>
        <p:spPr>
          <a:xfrm>
            <a:off x="5687500" y="3544673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4" name="Google Shape;1804;p22"/>
          <p:cNvSpPr/>
          <p:nvPr/>
        </p:nvSpPr>
        <p:spPr>
          <a:xfrm>
            <a:off x="6116500" y="3544673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5" name="Google Shape;1805;p22"/>
          <p:cNvSpPr/>
          <p:nvPr/>
        </p:nvSpPr>
        <p:spPr>
          <a:xfrm>
            <a:off x="6545500" y="3544673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6" name="Google Shape;1806;p22"/>
          <p:cNvSpPr/>
          <p:nvPr/>
        </p:nvSpPr>
        <p:spPr>
          <a:xfrm>
            <a:off x="6974500" y="3544673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7" name="Google Shape;1807;p22"/>
          <p:cNvSpPr/>
          <p:nvPr/>
        </p:nvSpPr>
        <p:spPr>
          <a:xfrm>
            <a:off x="5687500" y="3839029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8" name="Google Shape;1808;p22"/>
          <p:cNvSpPr/>
          <p:nvPr/>
        </p:nvSpPr>
        <p:spPr>
          <a:xfrm>
            <a:off x="6116500" y="3839029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9" name="Google Shape;1809;p22"/>
          <p:cNvSpPr/>
          <p:nvPr/>
        </p:nvSpPr>
        <p:spPr>
          <a:xfrm>
            <a:off x="6545500" y="3839029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10" name="Google Shape;1810;p22"/>
          <p:cNvSpPr/>
          <p:nvPr/>
        </p:nvSpPr>
        <p:spPr>
          <a:xfrm>
            <a:off x="6974500" y="3839029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11" name="Google Shape;1811;p22"/>
          <p:cNvSpPr/>
          <p:nvPr/>
        </p:nvSpPr>
        <p:spPr>
          <a:xfrm>
            <a:off x="5687500" y="4133384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12" name="Google Shape;1812;p22"/>
          <p:cNvSpPr/>
          <p:nvPr/>
        </p:nvSpPr>
        <p:spPr>
          <a:xfrm>
            <a:off x="6116500" y="4133384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13" name="Google Shape;1813;p22"/>
          <p:cNvSpPr/>
          <p:nvPr/>
        </p:nvSpPr>
        <p:spPr>
          <a:xfrm>
            <a:off x="6545500" y="4133384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14" name="Google Shape;1814;p22"/>
          <p:cNvSpPr/>
          <p:nvPr/>
        </p:nvSpPr>
        <p:spPr>
          <a:xfrm>
            <a:off x="6974500" y="4133384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15" name="Google Shape;1815;p22"/>
          <p:cNvSpPr txBox="1"/>
          <p:nvPr/>
        </p:nvSpPr>
        <p:spPr>
          <a:xfrm>
            <a:off x="5690575" y="3832622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6" name="Google Shape;1816;p22"/>
          <p:cNvSpPr txBox="1"/>
          <p:nvPr/>
        </p:nvSpPr>
        <p:spPr>
          <a:xfrm>
            <a:off x="6544600" y="4126972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7" name="Google Shape;1817;p22"/>
          <p:cNvSpPr txBox="1"/>
          <p:nvPr/>
        </p:nvSpPr>
        <p:spPr>
          <a:xfrm>
            <a:off x="6547038" y="3543597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8" name="Google Shape;1818;p22"/>
          <p:cNvSpPr txBox="1"/>
          <p:nvPr/>
        </p:nvSpPr>
        <p:spPr>
          <a:xfrm>
            <a:off x="5690550" y="3249247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9" name="Google Shape;1819;p22"/>
          <p:cNvSpPr txBox="1"/>
          <p:nvPr/>
        </p:nvSpPr>
        <p:spPr>
          <a:xfrm>
            <a:off x="6119550" y="3540387"/>
            <a:ext cx="431100" cy="301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0.55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0" name="Google Shape;1820;p22"/>
          <p:cNvSpPr txBox="1"/>
          <p:nvPr/>
        </p:nvSpPr>
        <p:spPr>
          <a:xfrm>
            <a:off x="6976025" y="3545462"/>
            <a:ext cx="431100" cy="301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0.55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1" name="Google Shape;1821;p22"/>
          <p:cNvSpPr txBox="1"/>
          <p:nvPr/>
        </p:nvSpPr>
        <p:spPr>
          <a:xfrm>
            <a:off x="6976025" y="4131100"/>
            <a:ext cx="431100" cy="301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0.55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2" name="Google Shape;1822;p22"/>
          <p:cNvSpPr txBox="1"/>
          <p:nvPr/>
        </p:nvSpPr>
        <p:spPr>
          <a:xfrm>
            <a:off x="6976025" y="3256162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3" name="Google Shape;1823;p22"/>
          <p:cNvSpPr txBox="1"/>
          <p:nvPr/>
        </p:nvSpPr>
        <p:spPr>
          <a:xfrm>
            <a:off x="6119575" y="3838487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4" name="Google Shape;1824;p22"/>
          <p:cNvSpPr txBox="1"/>
          <p:nvPr/>
        </p:nvSpPr>
        <p:spPr>
          <a:xfrm>
            <a:off x="6976038" y="3841937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5" name="Google Shape;1825;p22"/>
          <p:cNvSpPr txBox="1"/>
          <p:nvPr/>
        </p:nvSpPr>
        <p:spPr>
          <a:xfrm>
            <a:off x="5690938" y="4128562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6" name="Google Shape;1826;p22"/>
          <p:cNvSpPr txBox="1"/>
          <p:nvPr/>
        </p:nvSpPr>
        <p:spPr>
          <a:xfrm>
            <a:off x="5690313" y="3545462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7" name="Google Shape;1827;p22"/>
          <p:cNvSpPr txBox="1"/>
          <p:nvPr/>
        </p:nvSpPr>
        <p:spPr>
          <a:xfrm>
            <a:off x="6119088" y="3252450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22"/>
          <p:cNvSpPr txBox="1"/>
          <p:nvPr/>
        </p:nvSpPr>
        <p:spPr>
          <a:xfrm>
            <a:off x="6547025" y="3246300"/>
            <a:ext cx="431100" cy="301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0.55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9" name="Google Shape;1829;p22"/>
          <p:cNvSpPr txBox="1"/>
          <p:nvPr/>
        </p:nvSpPr>
        <p:spPr>
          <a:xfrm>
            <a:off x="6549488" y="3832622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0" name="Google Shape;1830;p22"/>
          <p:cNvSpPr txBox="1"/>
          <p:nvPr/>
        </p:nvSpPr>
        <p:spPr>
          <a:xfrm>
            <a:off x="6119550" y="4126985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1" name="Google Shape;1831;p22"/>
          <p:cNvSpPr/>
          <p:nvPr/>
        </p:nvSpPr>
        <p:spPr>
          <a:xfrm>
            <a:off x="3300500" y="855675"/>
            <a:ext cx="1136100" cy="21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22"/>
          <p:cNvSpPr/>
          <p:nvPr/>
        </p:nvSpPr>
        <p:spPr>
          <a:xfrm>
            <a:off x="3212525" y="2158375"/>
            <a:ext cx="1136100" cy="21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22"/>
          <p:cNvSpPr/>
          <p:nvPr/>
        </p:nvSpPr>
        <p:spPr>
          <a:xfrm>
            <a:off x="3517800" y="3694225"/>
            <a:ext cx="1136100" cy="21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23"/>
          <p:cNvSpPr txBox="1"/>
          <p:nvPr>
            <p:ph idx="1" type="body"/>
          </p:nvPr>
        </p:nvSpPr>
        <p:spPr>
          <a:xfrm>
            <a:off x="387900" y="131650"/>
            <a:ext cx="8368200" cy="4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23"/>
          <p:cNvSpPr txBox="1"/>
          <p:nvPr/>
        </p:nvSpPr>
        <p:spPr>
          <a:xfrm>
            <a:off x="381850" y="243525"/>
            <a:ext cx="1489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ReLUS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0" name="Google Shape;1840;p23"/>
          <p:cNvSpPr txBox="1"/>
          <p:nvPr/>
        </p:nvSpPr>
        <p:spPr>
          <a:xfrm>
            <a:off x="338500" y="855675"/>
            <a:ext cx="2576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Changing all negative to zero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1" name="Google Shape;1841;p23"/>
          <p:cNvSpPr/>
          <p:nvPr/>
        </p:nvSpPr>
        <p:spPr>
          <a:xfrm>
            <a:off x="649570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23"/>
          <p:cNvSpPr/>
          <p:nvPr/>
        </p:nvSpPr>
        <p:spPr>
          <a:xfrm>
            <a:off x="1079925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23"/>
          <p:cNvSpPr/>
          <p:nvPr/>
        </p:nvSpPr>
        <p:spPr>
          <a:xfrm>
            <a:off x="1510280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23"/>
          <p:cNvSpPr/>
          <p:nvPr/>
        </p:nvSpPr>
        <p:spPr>
          <a:xfrm>
            <a:off x="1940634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23"/>
          <p:cNvSpPr/>
          <p:nvPr/>
        </p:nvSpPr>
        <p:spPr>
          <a:xfrm>
            <a:off x="2370989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23"/>
          <p:cNvSpPr/>
          <p:nvPr/>
        </p:nvSpPr>
        <p:spPr>
          <a:xfrm>
            <a:off x="2801343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23"/>
          <p:cNvSpPr/>
          <p:nvPr/>
        </p:nvSpPr>
        <p:spPr>
          <a:xfrm>
            <a:off x="3231698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23"/>
          <p:cNvSpPr/>
          <p:nvPr/>
        </p:nvSpPr>
        <p:spPr>
          <a:xfrm>
            <a:off x="649570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23"/>
          <p:cNvSpPr/>
          <p:nvPr/>
        </p:nvSpPr>
        <p:spPr>
          <a:xfrm>
            <a:off x="1079925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23"/>
          <p:cNvSpPr/>
          <p:nvPr/>
        </p:nvSpPr>
        <p:spPr>
          <a:xfrm>
            <a:off x="1510280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3"/>
          <p:cNvSpPr/>
          <p:nvPr/>
        </p:nvSpPr>
        <p:spPr>
          <a:xfrm>
            <a:off x="1940634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23"/>
          <p:cNvSpPr/>
          <p:nvPr/>
        </p:nvSpPr>
        <p:spPr>
          <a:xfrm>
            <a:off x="2370989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23"/>
          <p:cNvSpPr/>
          <p:nvPr/>
        </p:nvSpPr>
        <p:spPr>
          <a:xfrm>
            <a:off x="2801343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23"/>
          <p:cNvSpPr/>
          <p:nvPr/>
        </p:nvSpPr>
        <p:spPr>
          <a:xfrm>
            <a:off x="3231698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23"/>
          <p:cNvSpPr/>
          <p:nvPr/>
        </p:nvSpPr>
        <p:spPr>
          <a:xfrm>
            <a:off x="649570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23"/>
          <p:cNvSpPr/>
          <p:nvPr/>
        </p:nvSpPr>
        <p:spPr>
          <a:xfrm>
            <a:off x="1079925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23"/>
          <p:cNvSpPr/>
          <p:nvPr/>
        </p:nvSpPr>
        <p:spPr>
          <a:xfrm>
            <a:off x="1510280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23"/>
          <p:cNvSpPr/>
          <p:nvPr/>
        </p:nvSpPr>
        <p:spPr>
          <a:xfrm>
            <a:off x="1940634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23"/>
          <p:cNvSpPr/>
          <p:nvPr/>
        </p:nvSpPr>
        <p:spPr>
          <a:xfrm>
            <a:off x="2370989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23"/>
          <p:cNvSpPr/>
          <p:nvPr/>
        </p:nvSpPr>
        <p:spPr>
          <a:xfrm>
            <a:off x="2801343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23"/>
          <p:cNvSpPr/>
          <p:nvPr/>
        </p:nvSpPr>
        <p:spPr>
          <a:xfrm>
            <a:off x="3231698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23"/>
          <p:cNvSpPr/>
          <p:nvPr/>
        </p:nvSpPr>
        <p:spPr>
          <a:xfrm>
            <a:off x="649570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23"/>
          <p:cNvSpPr/>
          <p:nvPr/>
        </p:nvSpPr>
        <p:spPr>
          <a:xfrm>
            <a:off x="1079925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23"/>
          <p:cNvSpPr/>
          <p:nvPr/>
        </p:nvSpPr>
        <p:spPr>
          <a:xfrm>
            <a:off x="1510280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23"/>
          <p:cNvSpPr/>
          <p:nvPr/>
        </p:nvSpPr>
        <p:spPr>
          <a:xfrm>
            <a:off x="1940634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23"/>
          <p:cNvSpPr/>
          <p:nvPr/>
        </p:nvSpPr>
        <p:spPr>
          <a:xfrm>
            <a:off x="2370989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23"/>
          <p:cNvSpPr/>
          <p:nvPr/>
        </p:nvSpPr>
        <p:spPr>
          <a:xfrm>
            <a:off x="2801343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23"/>
          <p:cNvSpPr/>
          <p:nvPr/>
        </p:nvSpPr>
        <p:spPr>
          <a:xfrm>
            <a:off x="3231698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23"/>
          <p:cNvSpPr/>
          <p:nvPr/>
        </p:nvSpPr>
        <p:spPr>
          <a:xfrm>
            <a:off x="649570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23"/>
          <p:cNvSpPr/>
          <p:nvPr/>
        </p:nvSpPr>
        <p:spPr>
          <a:xfrm>
            <a:off x="1079925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23"/>
          <p:cNvSpPr/>
          <p:nvPr/>
        </p:nvSpPr>
        <p:spPr>
          <a:xfrm>
            <a:off x="1510280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23"/>
          <p:cNvSpPr/>
          <p:nvPr/>
        </p:nvSpPr>
        <p:spPr>
          <a:xfrm>
            <a:off x="1940634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23"/>
          <p:cNvSpPr/>
          <p:nvPr/>
        </p:nvSpPr>
        <p:spPr>
          <a:xfrm>
            <a:off x="2370989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23"/>
          <p:cNvSpPr/>
          <p:nvPr/>
        </p:nvSpPr>
        <p:spPr>
          <a:xfrm>
            <a:off x="2801343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23"/>
          <p:cNvSpPr/>
          <p:nvPr/>
        </p:nvSpPr>
        <p:spPr>
          <a:xfrm>
            <a:off x="3231698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23"/>
          <p:cNvSpPr/>
          <p:nvPr/>
        </p:nvSpPr>
        <p:spPr>
          <a:xfrm>
            <a:off x="649570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23"/>
          <p:cNvSpPr/>
          <p:nvPr/>
        </p:nvSpPr>
        <p:spPr>
          <a:xfrm>
            <a:off x="1079925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23"/>
          <p:cNvSpPr/>
          <p:nvPr/>
        </p:nvSpPr>
        <p:spPr>
          <a:xfrm>
            <a:off x="1510280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23"/>
          <p:cNvSpPr/>
          <p:nvPr/>
        </p:nvSpPr>
        <p:spPr>
          <a:xfrm>
            <a:off x="1940634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23"/>
          <p:cNvSpPr/>
          <p:nvPr/>
        </p:nvSpPr>
        <p:spPr>
          <a:xfrm>
            <a:off x="2370989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23"/>
          <p:cNvSpPr/>
          <p:nvPr/>
        </p:nvSpPr>
        <p:spPr>
          <a:xfrm>
            <a:off x="2801343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23"/>
          <p:cNvSpPr/>
          <p:nvPr/>
        </p:nvSpPr>
        <p:spPr>
          <a:xfrm>
            <a:off x="3231698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23"/>
          <p:cNvSpPr/>
          <p:nvPr/>
        </p:nvSpPr>
        <p:spPr>
          <a:xfrm>
            <a:off x="649570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23"/>
          <p:cNvSpPr/>
          <p:nvPr/>
        </p:nvSpPr>
        <p:spPr>
          <a:xfrm>
            <a:off x="1079925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23"/>
          <p:cNvSpPr/>
          <p:nvPr/>
        </p:nvSpPr>
        <p:spPr>
          <a:xfrm>
            <a:off x="1510280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23"/>
          <p:cNvSpPr/>
          <p:nvPr/>
        </p:nvSpPr>
        <p:spPr>
          <a:xfrm>
            <a:off x="1940634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23"/>
          <p:cNvSpPr/>
          <p:nvPr/>
        </p:nvSpPr>
        <p:spPr>
          <a:xfrm>
            <a:off x="2370989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23"/>
          <p:cNvSpPr/>
          <p:nvPr/>
        </p:nvSpPr>
        <p:spPr>
          <a:xfrm>
            <a:off x="2801343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23"/>
          <p:cNvSpPr/>
          <p:nvPr/>
        </p:nvSpPr>
        <p:spPr>
          <a:xfrm>
            <a:off x="3231698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23"/>
          <p:cNvSpPr txBox="1"/>
          <p:nvPr/>
        </p:nvSpPr>
        <p:spPr>
          <a:xfrm>
            <a:off x="648825" y="204292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1" name="Google Shape;1891;p23"/>
          <p:cNvSpPr txBox="1"/>
          <p:nvPr/>
        </p:nvSpPr>
        <p:spPr>
          <a:xfrm>
            <a:off x="2370616" y="323897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2" name="Google Shape;1892;p23"/>
          <p:cNvSpPr txBox="1"/>
          <p:nvPr/>
        </p:nvSpPr>
        <p:spPr>
          <a:xfrm>
            <a:off x="1509907" y="263833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3" name="Google Shape;1893;p23"/>
          <p:cNvSpPr txBox="1"/>
          <p:nvPr/>
        </p:nvSpPr>
        <p:spPr>
          <a:xfrm>
            <a:off x="648825" y="233941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4" name="Google Shape;1894;p23"/>
          <p:cNvSpPr txBox="1"/>
          <p:nvPr/>
        </p:nvSpPr>
        <p:spPr>
          <a:xfrm>
            <a:off x="648825" y="263833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5" name="Google Shape;1895;p23"/>
          <p:cNvSpPr txBox="1"/>
          <p:nvPr/>
        </p:nvSpPr>
        <p:spPr>
          <a:xfrm>
            <a:off x="645646" y="293727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6" name="Google Shape;1896;p23"/>
          <p:cNvSpPr txBox="1"/>
          <p:nvPr/>
        </p:nvSpPr>
        <p:spPr>
          <a:xfrm>
            <a:off x="645646" y="353655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7" name="Google Shape;1897;p23"/>
          <p:cNvSpPr txBox="1"/>
          <p:nvPr/>
        </p:nvSpPr>
        <p:spPr>
          <a:xfrm>
            <a:off x="645646" y="383683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23"/>
          <p:cNvSpPr txBox="1"/>
          <p:nvPr/>
        </p:nvSpPr>
        <p:spPr>
          <a:xfrm>
            <a:off x="1062900" y="204156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9" name="Google Shape;1899;p23"/>
          <p:cNvSpPr txBox="1"/>
          <p:nvPr/>
        </p:nvSpPr>
        <p:spPr>
          <a:xfrm>
            <a:off x="1509988" y="203650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0" name="Google Shape;1900;p23"/>
          <p:cNvSpPr txBox="1"/>
          <p:nvPr/>
        </p:nvSpPr>
        <p:spPr>
          <a:xfrm>
            <a:off x="1940338" y="203650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1" name="Google Shape;1901;p23"/>
          <p:cNvSpPr txBox="1"/>
          <p:nvPr/>
        </p:nvSpPr>
        <p:spPr>
          <a:xfrm>
            <a:off x="1062900" y="233802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0.33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2" name="Google Shape;1902;p23"/>
          <p:cNvSpPr txBox="1"/>
          <p:nvPr/>
        </p:nvSpPr>
        <p:spPr>
          <a:xfrm>
            <a:off x="1501763" y="233296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23"/>
          <p:cNvSpPr txBox="1"/>
          <p:nvPr/>
        </p:nvSpPr>
        <p:spPr>
          <a:xfrm>
            <a:off x="1940338" y="233433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4" name="Google Shape;1904;p23"/>
          <p:cNvSpPr txBox="1"/>
          <p:nvPr/>
        </p:nvSpPr>
        <p:spPr>
          <a:xfrm>
            <a:off x="1062884" y="263890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23"/>
          <p:cNvSpPr txBox="1"/>
          <p:nvPr/>
        </p:nvSpPr>
        <p:spPr>
          <a:xfrm>
            <a:off x="1940338" y="264096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23"/>
          <p:cNvSpPr txBox="1"/>
          <p:nvPr/>
        </p:nvSpPr>
        <p:spPr>
          <a:xfrm>
            <a:off x="1518057" y="383417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7" name="Google Shape;1907;p23"/>
          <p:cNvSpPr txBox="1"/>
          <p:nvPr/>
        </p:nvSpPr>
        <p:spPr>
          <a:xfrm>
            <a:off x="1071034" y="383473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8" name="Google Shape;1908;p23"/>
          <p:cNvSpPr txBox="1"/>
          <p:nvPr/>
        </p:nvSpPr>
        <p:spPr>
          <a:xfrm>
            <a:off x="1948488" y="383680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9" name="Google Shape;1909;p23"/>
          <p:cNvSpPr txBox="1"/>
          <p:nvPr/>
        </p:nvSpPr>
        <p:spPr>
          <a:xfrm>
            <a:off x="1062900" y="293865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0" name="Google Shape;1910;p23"/>
          <p:cNvSpPr txBox="1"/>
          <p:nvPr/>
        </p:nvSpPr>
        <p:spPr>
          <a:xfrm>
            <a:off x="1079350" y="203218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1" name="Google Shape;1911;p23"/>
          <p:cNvSpPr txBox="1"/>
          <p:nvPr/>
        </p:nvSpPr>
        <p:spPr>
          <a:xfrm>
            <a:off x="2803000" y="293728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2" name="Google Shape;1912;p23"/>
          <p:cNvSpPr txBox="1"/>
          <p:nvPr/>
        </p:nvSpPr>
        <p:spPr>
          <a:xfrm>
            <a:off x="3231400" y="23312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3" name="Google Shape;1913;p23"/>
          <p:cNvSpPr txBox="1"/>
          <p:nvPr/>
        </p:nvSpPr>
        <p:spPr>
          <a:xfrm>
            <a:off x="1509988" y="38387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4" name="Google Shape;1914;p23"/>
          <p:cNvSpPr txBox="1"/>
          <p:nvPr/>
        </p:nvSpPr>
        <p:spPr>
          <a:xfrm>
            <a:off x="3231400" y="38387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5" name="Google Shape;1915;p23"/>
          <p:cNvSpPr txBox="1"/>
          <p:nvPr/>
        </p:nvSpPr>
        <p:spPr>
          <a:xfrm>
            <a:off x="1077963" y="29386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6" name="Google Shape;1916;p23"/>
          <p:cNvSpPr txBox="1"/>
          <p:nvPr/>
        </p:nvSpPr>
        <p:spPr>
          <a:xfrm>
            <a:off x="2370807" y="293610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7" name="Google Shape;1917;p23"/>
          <p:cNvSpPr txBox="1"/>
          <p:nvPr/>
        </p:nvSpPr>
        <p:spPr>
          <a:xfrm>
            <a:off x="3231407" y="353652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8" name="Google Shape;1918;p23"/>
          <p:cNvSpPr txBox="1"/>
          <p:nvPr/>
        </p:nvSpPr>
        <p:spPr>
          <a:xfrm>
            <a:off x="1932132" y="2937264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9" name="Google Shape;1919;p23"/>
          <p:cNvSpPr txBox="1"/>
          <p:nvPr/>
        </p:nvSpPr>
        <p:spPr>
          <a:xfrm>
            <a:off x="1509988" y="20340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0" name="Google Shape;1920;p23"/>
          <p:cNvSpPr txBox="1"/>
          <p:nvPr/>
        </p:nvSpPr>
        <p:spPr>
          <a:xfrm>
            <a:off x="2370850" y="20404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1" name="Google Shape;1921;p23"/>
          <p:cNvSpPr txBox="1"/>
          <p:nvPr/>
        </p:nvSpPr>
        <p:spPr>
          <a:xfrm>
            <a:off x="2801200" y="20404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2" name="Google Shape;1922;p23"/>
          <p:cNvSpPr txBox="1"/>
          <p:nvPr/>
        </p:nvSpPr>
        <p:spPr>
          <a:xfrm>
            <a:off x="1062900" y="26342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23"/>
          <p:cNvSpPr txBox="1"/>
          <p:nvPr/>
        </p:nvSpPr>
        <p:spPr>
          <a:xfrm>
            <a:off x="2803000" y="26395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4" name="Google Shape;1924;p23"/>
          <p:cNvSpPr txBox="1"/>
          <p:nvPr/>
        </p:nvSpPr>
        <p:spPr>
          <a:xfrm>
            <a:off x="1940338" y="352505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23"/>
          <p:cNvSpPr txBox="1"/>
          <p:nvPr/>
        </p:nvSpPr>
        <p:spPr>
          <a:xfrm>
            <a:off x="636475" y="384366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6" name="Google Shape;1926;p23"/>
          <p:cNvSpPr txBox="1"/>
          <p:nvPr/>
        </p:nvSpPr>
        <p:spPr>
          <a:xfrm>
            <a:off x="1073238" y="35420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7" name="Google Shape;1927;p23"/>
          <p:cNvSpPr txBox="1"/>
          <p:nvPr/>
        </p:nvSpPr>
        <p:spPr>
          <a:xfrm>
            <a:off x="649150" y="203702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8" name="Google Shape;1928;p23"/>
          <p:cNvSpPr txBox="1"/>
          <p:nvPr/>
        </p:nvSpPr>
        <p:spPr>
          <a:xfrm>
            <a:off x="1940350" y="20353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9" name="Google Shape;1929;p23"/>
          <p:cNvSpPr txBox="1"/>
          <p:nvPr/>
        </p:nvSpPr>
        <p:spPr>
          <a:xfrm>
            <a:off x="3233588" y="2083347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0" name="Google Shape;1930;p23"/>
          <p:cNvSpPr txBox="1"/>
          <p:nvPr/>
        </p:nvSpPr>
        <p:spPr>
          <a:xfrm>
            <a:off x="1501763" y="233297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1" name="Google Shape;1931;p23"/>
          <p:cNvSpPr txBox="1"/>
          <p:nvPr/>
        </p:nvSpPr>
        <p:spPr>
          <a:xfrm>
            <a:off x="2366588" y="2344060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2" name="Google Shape;1932;p23"/>
          <p:cNvSpPr txBox="1"/>
          <p:nvPr/>
        </p:nvSpPr>
        <p:spPr>
          <a:xfrm>
            <a:off x="2374875" y="3835497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3" name="Google Shape;1933;p23"/>
          <p:cNvSpPr txBox="1"/>
          <p:nvPr/>
        </p:nvSpPr>
        <p:spPr>
          <a:xfrm>
            <a:off x="1509988" y="32402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4" name="Google Shape;1934;p23"/>
          <p:cNvSpPr txBox="1"/>
          <p:nvPr/>
        </p:nvSpPr>
        <p:spPr>
          <a:xfrm>
            <a:off x="2370850" y="35351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5" name="Google Shape;1935;p23"/>
          <p:cNvSpPr txBox="1"/>
          <p:nvPr/>
        </p:nvSpPr>
        <p:spPr>
          <a:xfrm>
            <a:off x="3233563" y="29372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6" name="Google Shape;1936;p23"/>
          <p:cNvSpPr txBox="1"/>
          <p:nvPr/>
        </p:nvSpPr>
        <p:spPr>
          <a:xfrm>
            <a:off x="2801052" y="3541275"/>
            <a:ext cx="4695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7" name="Google Shape;1937;p23"/>
          <p:cNvSpPr txBox="1"/>
          <p:nvPr/>
        </p:nvSpPr>
        <p:spPr>
          <a:xfrm>
            <a:off x="632563" y="32355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8" name="Google Shape;1938;p23"/>
          <p:cNvSpPr txBox="1"/>
          <p:nvPr/>
        </p:nvSpPr>
        <p:spPr>
          <a:xfrm>
            <a:off x="1062725" y="38324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9" name="Google Shape;1939;p23"/>
          <p:cNvSpPr txBox="1"/>
          <p:nvPr/>
        </p:nvSpPr>
        <p:spPr>
          <a:xfrm>
            <a:off x="2801050" y="32369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0" name="Google Shape;1940;p23"/>
          <p:cNvSpPr txBox="1"/>
          <p:nvPr/>
        </p:nvSpPr>
        <p:spPr>
          <a:xfrm>
            <a:off x="1940338" y="324027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1" name="Google Shape;1941;p23"/>
          <p:cNvSpPr txBox="1"/>
          <p:nvPr/>
        </p:nvSpPr>
        <p:spPr>
          <a:xfrm>
            <a:off x="632538" y="23380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2" name="Google Shape;1942;p23"/>
          <p:cNvSpPr txBox="1"/>
          <p:nvPr/>
        </p:nvSpPr>
        <p:spPr>
          <a:xfrm>
            <a:off x="2371738" y="264095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3" name="Google Shape;1943;p23"/>
          <p:cNvSpPr txBox="1"/>
          <p:nvPr/>
        </p:nvSpPr>
        <p:spPr>
          <a:xfrm>
            <a:off x="1932113" y="233498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4" name="Google Shape;1944;p23"/>
          <p:cNvSpPr txBox="1"/>
          <p:nvPr/>
        </p:nvSpPr>
        <p:spPr>
          <a:xfrm>
            <a:off x="1941163" y="294097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5" name="Google Shape;1945;p23"/>
          <p:cNvSpPr txBox="1"/>
          <p:nvPr/>
        </p:nvSpPr>
        <p:spPr>
          <a:xfrm>
            <a:off x="2813425" y="383995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6" name="Google Shape;1946;p23"/>
          <p:cNvSpPr txBox="1"/>
          <p:nvPr/>
        </p:nvSpPr>
        <p:spPr>
          <a:xfrm>
            <a:off x="1510363" y="29372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7" name="Google Shape;1947;p23"/>
          <p:cNvSpPr txBox="1"/>
          <p:nvPr/>
        </p:nvSpPr>
        <p:spPr>
          <a:xfrm>
            <a:off x="632538" y="26362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8" name="Google Shape;1948;p23"/>
          <p:cNvSpPr txBox="1"/>
          <p:nvPr/>
        </p:nvSpPr>
        <p:spPr>
          <a:xfrm>
            <a:off x="1071413" y="23311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9" name="Google Shape;1949;p23"/>
          <p:cNvSpPr txBox="1"/>
          <p:nvPr/>
        </p:nvSpPr>
        <p:spPr>
          <a:xfrm>
            <a:off x="632813" y="29366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0" name="Google Shape;1950;p23"/>
          <p:cNvSpPr txBox="1"/>
          <p:nvPr/>
        </p:nvSpPr>
        <p:spPr>
          <a:xfrm>
            <a:off x="2801200" y="23339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1" name="Google Shape;1951;p23"/>
          <p:cNvSpPr txBox="1"/>
          <p:nvPr/>
        </p:nvSpPr>
        <p:spPr>
          <a:xfrm>
            <a:off x="3233475" y="323976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2" name="Google Shape;1952;p23"/>
          <p:cNvSpPr txBox="1"/>
          <p:nvPr/>
        </p:nvSpPr>
        <p:spPr>
          <a:xfrm>
            <a:off x="1946375" y="383215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3" name="Google Shape;1953;p23"/>
          <p:cNvSpPr txBox="1"/>
          <p:nvPr/>
        </p:nvSpPr>
        <p:spPr>
          <a:xfrm>
            <a:off x="1105300" y="32382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4" name="Google Shape;1954;p23"/>
          <p:cNvSpPr txBox="1"/>
          <p:nvPr/>
        </p:nvSpPr>
        <p:spPr>
          <a:xfrm>
            <a:off x="1509988" y="35351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5" name="Google Shape;1955;p23"/>
          <p:cNvSpPr txBox="1"/>
          <p:nvPr/>
        </p:nvSpPr>
        <p:spPr>
          <a:xfrm>
            <a:off x="3231400" y="2612100"/>
            <a:ext cx="431100" cy="351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6" name="Google Shape;1956;p23"/>
          <p:cNvSpPr txBox="1"/>
          <p:nvPr/>
        </p:nvSpPr>
        <p:spPr>
          <a:xfrm>
            <a:off x="3251975" y="35416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7" name="Google Shape;1957;p23"/>
          <p:cNvSpPr txBox="1"/>
          <p:nvPr/>
        </p:nvSpPr>
        <p:spPr>
          <a:xfrm>
            <a:off x="1941163" y="2641610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8" name="Google Shape;1958;p23"/>
          <p:cNvSpPr txBox="1"/>
          <p:nvPr/>
        </p:nvSpPr>
        <p:spPr>
          <a:xfrm>
            <a:off x="632563" y="35351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9" name="Google Shape;1959;p23"/>
          <p:cNvSpPr txBox="1"/>
          <p:nvPr/>
        </p:nvSpPr>
        <p:spPr>
          <a:xfrm>
            <a:off x="2371975" y="323868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0" name="Google Shape;1960;p23"/>
          <p:cNvSpPr/>
          <p:nvPr/>
        </p:nvSpPr>
        <p:spPr>
          <a:xfrm>
            <a:off x="5404870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23"/>
          <p:cNvSpPr/>
          <p:nvPr/>
        </p:nvSpPr>
        <p:spPr>
          <a:xfrm>
            <a:off x="5835225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23"/>
          <p:cNvSpPr/>
          <p:nvPr/>
        </p:nvSpPr>
        <p:spPr>
          <a:xfrm>
            <a:off x="6265580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23"/>
          <p:cNvSpPr/>
          <p:nvPr/>
        </p:nvSpPr>
        <p:spPr>
          <a:xfrm>
            <a:off x="6695934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23"/>
          <p:cNvSpPr/>
          <p:nvPr/>
        </p:nvSpPr>
        <p:spPr>
          <a:xfrm>
            <a:off x="7126289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23"/>
          <p:cNvSpPr/>
          <p:nvPr/>
        </p:nvSpPr>
        <p:spPr>
          <a:xfrm>
            <a:off x="7556643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23"/>
          <p:cNvSpPr/>
          <p:nvPr/>
        </p:nvSpPr>
        <p:spPr>
          <a:xfrm>
            <a:off x="7986998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23"/>
          <p:cNvSpPr/>
          <p:nvPr/>
        </p:nvSpPr>
        <p:spPr>
          <a:xfrm>
            <a:off x="5404870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23"/>
          <p:cNvSpPr/>
          <p:nvPr/>
        </p:nvSpPr>
        <p:spPr>
          <a:xfrm>
            <a:off x="5835225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23"/>
          <p:cNvSpPr/>
          <p:nvPr/>
        </p:nvSpPr>
        <p:spPr>
          <a:xfrm>
            <a:off x="6265580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23"/>
          <p:cNvSpPr/>
          <p:nvPr/>
        </p:nvSpPr>
        <p:spPr>
          <a:xfrm>
            <a:off x="6695934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23"/>
          <p:cNvSpPr/>
          <p:nvPr/>
        </p:nvSpPr>
        <p:spPr>
          <a:xfrm>
            <a:off x="7126289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23"/>
          <p:cNvSpPr/>
          <p:nvPr/>
        </p:nvSpPr>
        <p:spPr>
          <a:xfrm>
            <a:off x="7556643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23"/>
          <p:cNvSpPr/>
          <p:nvPr/>
        </p:nvSpPr>
        <p:spPr>
          <a:xfrm>
            <a:off x="7986998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23"/>
          <p:cNvSpPr/>
          <p:nvPr/>
        </p:nvSpPr>
        <p:spPr>
          <a:xfrm>
            <a:off x="5404870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23"/>
          <p:cNvSpPr/>
          <p:nvPr/>
        </p:nvSpPr>
        <p:spPr>
          <a:xfrm>
            <a:off x="5835225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23"/>
          <p:cNvSpPr/>
          <p:nvPr/>
        </p:nvSpPr>
        <p:spPr>
          <a:xfrm>
            <a:off x="6265580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23"/>
          <p:cNvSpPr/>
          <p:nvPr/>
        </p:nvSpPr>
        <p:spPr>
          <a:xfrm>
            <a:off x="6695934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23"/>
          <p:cNvSpPr/>
          <p:nvPr/>
        </p:nvSpPr>
        <p:spPr>
          <a:xfrm>
            <a:off x="7126289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23"/>
          <p:cNvSpPr/>
          <p:nvPr/>
        </p:nvSpPr>
        <p:spPr>
          <a:xfrm>
            <a:off x="7556643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23"/>
          <p:cNvSpPr/>
          <p:nvPr/>
        </p:nvSpPr>
        <p:spPr>
          <a:xfrm>
            <a:off x="7986998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3"/>
          <p:cNvSpPr/>
          <p:nvPr/>
        </p:nvSpPr>
        <p:spPr>
          <a:xfrm>
            <a:off x="5404870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23"/>
          <p:cNvSpPr/>
          <p:nvPr/>
        </p:nvSpPr>
        <p:spPr>
          <a:xfrm>
            <a:off x="5835225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23"/>
          <p:cNvSpPr/>
          <p:nvPr/>
        </p:nvSpPr>
        <p:spPr>
          <a:xfrm>
            <a:off x="6265580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3"/>
          <p:cNvSpPr/>
          <p:nvPr/>
        </p:nvSpPr>
        <p:spPr>
          <a:xfrm>
            <a:off x="6695934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3"/>
          <p:cNvSpPr/>
          <p:nvPr/>
        </p:nvSpPr>
        <p:spPr>
          <a:xfrm>
            <a:off x="7126289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23"/>
          <p:cNvSpPr/>
          <p:nvPr/>
        </p:nvSpPr>
        <p:spPr>
          <a:xfrm>
            <a:off x="7556643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23"/>
          <p:cNvSpPr/>
          <p:nvPr/>
        </p:nvSpPr>
        <p:spPr>
          <a:xfrm>
            <a:off x="7986998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23"/>
          <p:cNvSpPr/>
          <p:nvPr/>
        </p:nvSpPr>
        <p:spPr>
          <a:xfrm>
            <a:off x="5404870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23"/>
          <p:cNvSpPr/>
          <p:nvPr/>
        </p:nvSpPr>
        <p:spPr>
          <a:xfrm>
            <a:off x="5835225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23"/>
          <p:cNvSpPr/>
          <p:nvPr/>
        </p:nvSpPr>
        <p:spPr>
          <a:xfrm>
            <a:off x="6265580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3"/>
          <p:cNvSpPr/>
          <p:nvPr/>
        </p:nvSpPr>
        <p:spPr>
          <a:xfrm>
            <a:off x="6695934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23"/>
          <p:cNvSpPr/>
          <p:nvPr/>
        </p:nvSpPr>
        <p:spPr>
          <a:xfrm>
            <a:off x="7126289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23"/>
          <p:cNvSpPr/>
          <p:nvPr/>
        </p:nvSpPr>
        <p:spPr>
          <a:xfrm>
            <a:off x="7556643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23"/>
          <p:cNvSpPr/>
          <p:nvPr/>
        </p:nvSpPr>
        <p:spPr>
          <a:xfrm>
            <a:off x="7986998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23"/>
          <p:cNvSpPr/>
          <p:nvPr/>
        </p:nvSpPr>
        <p:spPr>
          <a:xfrm>
            <a:off x="5404870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23"/>
          <p:cNvSpPr/>
          <p:nvPr/>
        </p:nvSpPr>
        <p:spPr>
          <a:xfrm>
            <a:off x="5835225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23"/>
          <p:cNvSpPr/>
          <p:nvPr/>
        </p:nvSpPr>
        <p:spPr>
          <a:xfrm>
            <a:off x="6265580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23"/>
          <p:cNvSpPr/>
          <p:nvPr/>
        </p:nvSpPr>
        <p:spPr>
          <a:xfrm>
            <a:off x="6695934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23"/>
          <p:cNvSpPr/>
          <p:nvPr/>
        </p:nvSpPr>
        <p:spPr>
          <a:xfrm>
            <a:off x="7126289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23"/>
          <p:cNvSpPr/>
          <p:nvPr/>
        </p:nvSpPr>
        <p:spPr>
          <a:xfrm>
            <a:off x="7556643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23"/>
          <p:cNvSpPr/>
          <p:nvPr/>
        </p:nvSpPr>
        <p:spPr>
          <a:xfrm>
            <a:off x="7986998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23"/>
          <p:cNvSpPr/>
          <p:nvPr/>
        </p:nvSpPr>
        <p:spPr>
          <a:xfrm>
            <a:off x="5404870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23"/>
          <p:cNvSpPr/>
          <p:nvPr/>
        </p:nvSpPr>
        <p:spPr>
          <a:xfrm>
            <a:off x="5835225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23"/>
          <p:cNvSpPr/>
          <p:nvPr/>
        </p:nvSpPr>
        <p:spPr>
          <a:xfrm>
            <a:off x="6265580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23"/>
          <p:cNvSpPr/>
          <p:nvPr/>
        </p:nvSpPr>
        <p:spPr>
          <a:xfrm>
            <a:off x="6695934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23"/>
          <p:cNvSpPr/>
          <p:nvPr/>
        </p:nvSpPr>
        <p:spPr>
          <a:xfrm>
            <a:off x="7126289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23"/>
          <p:cNvSpPr/>
          <p:nvPr/>
        </p:nvSpPr>
        <p:spPr>
          <a:xfrm>
            <a:off x="7556643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23"/>
          <p:cNvSpPr/>
          <p:nvPr/>
        </p:nvSpPr>
        <p:spPr>
          <a:xfrm>
            <a:off x="7986998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23"/>
          <p:cNvSpPr txBox="1"/>
          <p:nvPr/>
        </p:nvSpPr>
        <p:spPr>
          <a:xfrm>
            <a:off x="5404125" y="203956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0" name="Google Shape;2010;p23"/>
          <p:cNvSpPr txBox="1"/>
          <p:nvPr/>
        </p:nvSpPr>
        <p:spPr>
          <a:xfrm>
            <a:off x="7125916" y="3235608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1" name="Google Shape;2011;p23"/>
          <p:cNvSpPr txBox="1"/>
          <p:nvPr/>
        </p:nvSpPr>
        <p:spPr>
          <a:xfrm>
            <a:off x="6265207" y="263497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2" name="Google Shape;2012;p23"/>
          <p:cNvSpPr txBox="1"/>
          <p:nvPr/>
        </p:nvSpPr>
        <p:spPr>
          <a:xfrm>
            <a:off x="5404125" y="233604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3" name="Google Shape;2013;p23"/>
          <p:cNvSpPr txBox="1"/>
          <p:nvPr/>
        </p:nvSpPr>
        <p:spPr>
          <a:xfrm>
            <a:off x="5404125" y="263497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4" name="Google Shape;2014;p23"/>
          <p:cNvSpPr txBox="1"/>
          <p:nvPr/>
        </p:nvSpPr>
        <p:spPr>
          <a:xfrm>
            <a:off x="5400946" y="293391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5" name="Google Shape;2015;p23"/>
          <p:cNvSpPr txBox="1"/>
          <p:nvPr/>
        </p:nvSpPr>
        <p:spPr>
          <a:xfrm>
            <a:off x="5400946" y="353318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6" name="Google Shape;2016;p23"/>
          <p:cNvSpPr txBox="1"/>
          <p:nvPr/>
        </p:nvSpPr>
        <p:spPr>
          <a:xfrm>
            <a:off x="5400946" y="383347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7" name="Google Shape;2017;p23"/>
          <p:cNvSpPr txBox="1"/>
          <p:nvPr/>
        </p:nvSpPr>
        <p:spPr>
          <a:xfrm>
            <a:off x="5818200" y="203820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8" name="Google Shape;2018;p23"/>
          <p:cNvSpPr txBox="1"/>
          <p:nvPr/>
        </p:nvSpPr>
        <p:spPr>
          <a:xfrm>
            <a:off x="6265288" y="203314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9" name="Google Shape;2019;p23"/>
          <p:cNvSpPr txBox="1"/>
          <p:nvPr/>
        </p:nvSpPr>
        <p:spPr>
          <a:xfrm>
            <a:off x="6695638" y="203314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0" name="Google Shape;2020;p23"/>
          <p:cNvSpPr txBox="1"/>
          <p:nvPr/>
        </p:nvSpPr>
        <p:spPr>
          <a:xfrm>
            <a:off x="5818200" y="233466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0.33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1" name="Google Shape;2021;p23"/>
          <p:cNvSpPr txBox="1"/>
          <p:nvPr/>
        </p:nvSpPr>
        <p:spPr>
          <a:xfrm>
            <a:off x="6257063" y="232960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2" name="Google Shape;2022;p23"/>
          <p:cNvSpPr txBox="1"/>
          <p:nvPr/>
        </p:nvSpPr>
        <p:spPr>
          <a:xfrm>
            <a:off x="6695638" y="233097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3" name="Google Shape;2023;p23"/>
          <p:cNvSpPr txBox="1"/>
          <p:nvPr/>
        </p:nvSpPr>
        <p:spPr>
          <a:xfrm>
            <a:off x="5818184" y="263553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4" name="Google Shape;2024;p23"/>
          <p:cNvSpPr txBox="1"/>
          <p:nvPr/>
        </p:nvSpPr>
        <p:spPr>
          <a:xfrm>
            <a:off x="6695638" y="263760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5" name="Google Shape;2025;p23"/>
          <p:cNvSpPr txBox="1"/>
          <p:nvPr/>
        </p:nvSpPr>
        <p:spPr>
          <a:xfrm>
            <a:off x="6273357" y="3830814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6" name="Google Shape;2026;p23"/>
          <p:cNvSpPr txBox="1"/>
          <p:nvPr/>
        </p:nvSpPr>
        <p:spPr>
          <a:xfrm>
            <a:off x="5826334" y="383137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7" name="Google Shape;2027;p23"/>
          <p:cNvSpPr txBox="1"/>
          <p:nvPr/>
        </p:nvSpPr>
        <p:spPr>
          <a:xfrm>
            <a:off x="6703788" y="383343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8" name="Google Shape;2028;p23"/>
          <p:cNvSpPr txBox="1"/>
          <p:nvPr/>
        </p:nvSpPr>
        <p:spPr>
          <a:xfrm>
            <a:off x="5818200" y="293528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9" name="Google Shape;2029;p23"/>
          <p:cNvSpPr txBox="1"/>
          <p:nvPr/>
        </p:nvSpPr>
        <p:spPr>
          <a:xfrm>
            <a:off x="5834650" y="20288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0" name="Google Shape;2030;p23"/>
          <p:cNvSpPr txBox="1"/>
          <p:nvPr/>
        </p:nvSpPr>
        <p:spPr>
          <a:xfrm>
            <a:off x="7558300" y="29339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1" name="Google Shape;2031;p23"/>
          <p:cNvSpPr txBox="1"/>
          <p:nvPr/>
        </p:nvSpPr>
        <p:spPr>
          <a:xfrm>
            <a:off x="7986700" y="232785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2" name="Google Shape;2032;p23"/>
          <p:cNvSpPr txBox="1"/>
          <p:nvPr/>
        </p:nvSpPr>
        <p:spPr>
          <a:xfrm>
            <a:off x="6265288" y="383535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3" name="Google Shape;2033;p23"/>
          <p:cNvSpPr txBox="1"/>
          <p:nvPr/>
        </p:nvSpPr>
        <p:spPr>
          <a:xfrm>
            <a:off x="7986700" y="383535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4" name="Google Shape;2034;p23"/>
          <p:cNvSpPr txBox="1"/>
          <p:nvPr/>
        </p:nvSpPr>
        <p:spPr>
          <a:xfrm>
            <a:off x="5833263" y="293530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5" name="Google Shape;2035;p23"/>
          <p:cNvSpPr txBox="1"/>
          <p:nvPr/>
        </p:nvSpPr>
        <p:spPr>
          <a:xfrm>
            <a:off x="7126107" y="293273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6" name="Google Shape;2036;p23"/>
          <p:cNvSpPr txBox="1"/>
          <p:nvPr/>
        </p:nvSpPr>
        <p:spPr>
          <a:xfrm>
            <a:off x="7986707" y="3533164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23"/>
          <p:cNvSpPr txBox="1"/>
          <p:nvPr/>
        </p:nvSpPr>
        <p:spPr>
          <a:xfrm>
            <a:off x="6687432" y="293390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8" name="Google Shape;2038;p23"/>
          <p:cNvSpPr txBox="1"/>
          <p:nvPr/>
        </p:nvSpPr>
        <p:spPr>
          <a:xfrm>
            <a:off x="6265288" y="203066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23"/>
          <p:cNvSpPr txBox="1"/>
          <p:nvPr/>
        </p:nvSpPr>
        <p:spPr>
          <a:xfrm>
            <a:off x="7126150" y="20371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0" name="Google Shape;2040;p23"/>
          <p:cNvSpPr txBox="1"/>
          <p:nvPr/>
        </p:nvSpPr>
        <p:spPr>
          <a:xfrm>
            <a:off x="7556500" y="20371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23"/>
          <p:cNvSpPr txBox="1"/>
          <p:nvPr/>
        </p:nvSpPr>
        <p:spPr>
          <a:xfrm>
            <a:off x="5818200" y="263083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2" name="Google Shape;2042;p23"/>
          <p:cNvSpPr txBox="1"/>
          <p:nvPr/>
        </p:nvSpPr>
        <p:spPr>
          <a:xfrm>
            <a:off x="7558300" y="26362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3" name="Google Shape;2043;p23"/>
          <p:cNvSpPr txBox="1"/>
          <p:nvPr/>
        </p:nvSpPr>
        <p:spPr>
          <a:xfrm>
            <a:off x="6695638" y="352168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4" name="Google Shape;2044;p23"/>
          <p:cNvSpPr txBox="1"/>
          <p:nvPr/>
        </p:nvSpPr>
        <p:spPr>
          <a:xfrm>
            <a:off x="5391775" y="38403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23"/>
          <p:cNvSpPr txBox="1"/>
          <p:nvPr/>
        </p:nvSpPr>
        <p:spPr>
          <a:xfrm>
            <a:off x="5828538" y="353863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6" name="Google Shape;2046;p23"/>
          <p:cNvSpPr txBox="1"/>
          <p:nvPr/>
        </p:nvSpPr>
        <p:spPr>
          <a:xfrm>
            <a:off x="5404450" y="2033660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7" name="Google Shape;2047;p23"/>
          <p:cNvSpPr txBox="1"/>
          <p:nvPr/>
        </p:nvSpPr>
        <p:spPr>
          <a:xfrm>
            <a:off x="6695650" y="203197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8" name="Google Shape;2048;p23"/>
          <p:cNvSpPr txBox="1"/>
          <p:nvPr/>
        </p:nvSpPr>
        <p:spPr>
          <a:xfrm>
            <a:off x="7988888" y="20799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9" name="Google Shape;2049;p23"/>
          <p:cNvSpPr txBox="1"/>
          <p:nvPr/>
        </p:nvSpPr>
        <p:spPr>
          <a:xfrm>
            <a:off x="6257063" y="2329610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0" name="Google Shape;2050;p23"/>
          <p:cNvSpPr txBox="1"/>
          <p:nvPr/>
        </p:nvSpPr>
        <p:spPr>
          <a:xfrm>
            <a:off x="7121888" y="2340697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1" name="Google Shape;2051;p23"/>
          <p:cNvSpPr txBox="1"/>
          <p:nvPr/>
        </p:nvSpPr>
        <p:spPr>
          <a:xfrm>
            <a:off x="7130175" y="38321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2" name="Google Shape;2052;p23"/>
          <p:cNvSpPr txBox="1"/>
          <p:nvPr/>
        </p:nvSpPr>
        <p:spPr>
          <a:xfrm>
            <a:off x="6265288" y="323692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3" name="Google Shape;2053;p23"/>
          <p:cNvSpPr txBox="1"/>
          <p:nvPr/>
        </p:nvSpPr>
        <p:spPr>
          <a:xfrm>
            <a:off x="7126150" y="353182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4" name="Google Shape;2054;p23"/>
          <p:cNvSpPr txBox="1"/>
          <p:nvPr/>
        </p:nvSpPr>
        <p:spPr>
          <a:xfrm>
            <a:off x="7988863" y="293392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5" name="Google Shape;2055;p23"/>
          <p:cNvSpPr txBox="1"/>
          <p:nvPr/>
        </p:nvSpPr>
        <p:spPr>
          <a:xfrm>
            <a:off x="7556352" y="3537913"/>
            <a:ext cx="4695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6" name="Google Shape;2056;p23"/>
          <p:cNvSpPr txBox="1"/>
          <p:nvPr/>
        </p:nvSpPr>
        <p:spPr>
          <a:xfrm>
            <a:off x="5387863" y="32321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7" name="Google Shape;2057;p23"/>
          <p:cNvSpPr txBox="1"/>
          <p:nvPr/>
        </p:nvSpPr>
        <p:spPr>
          <a:xfrm>
            <a:off x="5818025" y="382905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8" name="Google Shape;2058;p23"/>
          <p:cNvSpPr txBox="1"/>
          <p:nvPr/>
        </p:nvSpPr>
        <p:spPr>
          <a:xfrm>
            <a:off x="7556350" y="323356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9" name="Google Shape;2059;p23"/>
          <p:cNvSpPr txBox="1"/>
          <p:nvPr/>
        </p:nvSpPr>
        <p:spPr>
          <a:xfrm>
            <a:off x="6695638" y="32369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0" name="Google Shape;2060;p23"/>
          <p:cNvSpPr txBox="1"/>
          <p:nvPr/>
        </p:nvSpPr>
        <p:spPr>
          <a:xfrm>
            <a:off x="5387838" y="23346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1" name="Google Shape;2061;p23"/>
          <p:cNvSpPr txBox="1"/>
          <p:nvPr/>
        </p:nvSpPr>
        <p:spPr>
          <a:xfrm>
            <a:off x="7127038" y="263758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23"/>
          <p:cNvSpPr txBox="1"/>
          <p:nvPr/>
        </p:nvSpPr>
        <p:spPr>
          <a:xfrm>
            <a:off x="6687413" y="23316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23"/>
          <p:cNvSpPr txBox="1"/>
          <p:nvPr/>
        </p:nvSpPr>
        <p:spPr>
          <a:xfrm>
            <a:off x="6696463" y="29376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4" name="Google Shape;2064;p23"/>
          <p:cNvSpPr txBox="1"/>
          <p:nvPr/>
        </p:nvSpPr>
        <p:spPr>
          <a:xfrm>
            <a:off x="7568725" y="383658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5" name="Google Shape;2065;p23"/>
          <p:cNvSpPr txBox="1"/>
          <p:nvPr/>
        </p:nvSpPr>
        <p:spPr>
          <a:xfrm>
            <a:off x="6265663" y="29339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6" name="Google Shape;2066;p23"/>
          <p:cNvSpPr txBox="1"/>
          <p:nvPr/>
        </p:nvSpPr>
        <p:spPr>
          <a:xfrm>
            <a:off x="5387838" y="26329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7" name="Google Shape;2067;p23"/>
          <p:cNvSpPr txBox="1"/>
          <p:nvPr/>
        </p:nvSpPr>
        <p:spPr>
          <a:xfrm>
            <a:off x="5826713" y="232776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23"/>
          <p:cNvSpPr txBox="1"/>
          <p:nvPr/>
        </p:nvSpPr>
        <p:spPr>
          <a:xfrm>
            <a:off x="5388113" y="293323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9" name="Google Shape;2069;p23"/>
          <p:cNvSpPr txBox="1"/>
          <p:nvPr/>
        </p:nvSpPr>
        <p:spPr>
          <a:xfrm>
            <a:off x="7556500" y="233056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0" name="Google Shape;2070;p23"/>
          <p:cNvSpPr txBox="1"/>
          <p:nvPr/>
        </p:nvSpPr>
        <p:spPr>
          <a:xfrm>
            <a:off x="7988775" y="32364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23"/>
          <p:cNvSpPr txBox="1"/>
          <p:nvPr/>
        </p:nvSpPr>
        <p:spPr>
          <a:xfrm>
            <a:off x="6701675" y="382878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2" name="Google Shape;2072;p23"/>
          <p:cNvSpPr txBox="1"/>
          <p:nvPr/>
        </p:nvSpPr>
        <p:spPr>
          <a:xfrm>
            <a:off x="5860600" y="32349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3" name="Google Shape;2073;p23"/>
          <p:cNvSpPr txBox="1"/>
          <p:nvPr/>
        </p:nvSpPr>
        <p:spPr>
          <a:xfrm>
            <a:off x="6265288" y="35318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4" name="Google Shape;2074;p23"/>
          <p:cNvSpPr txBox="1"/>
          <p:nvPr/>
        </p:nvSpPr>
        <p:spPr>
          <a:xfrm>
            <a:off x="7986700" y="2608738"/>
            <a:ext cx="431100" cy="351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5" name="Google Shape;2075;p23"/>
          <p:cNvSpPr txBox="1"/>
          <p:nvPr/>
        </p:nvSpPr>
        <p:spPr>
          <a:xfrm>
            <a:off x="8007275" y="353827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6" name="Google Shape;2076;p23"/>
          <p:cNvSpPr txBox="1"/>
          <p:nvPr/>
        </p:nvSpPr>
        <p:spPr>
          <a:xfrm>
            <a:off x="6696463" y="2638247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7" name="Google Shape;2077;p23"/>
          <p:cNvSpPr txBox="1"/>
          <p:nvPr/>
        </p:nvSpPr>
        <p:spPr>
          <a:xfrm>
            <a:off x="5387863" y="353182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8" name="Google Shape;2078;p23"/>
          <p:cNvSpPr txBox="1"/>
          <p:nvPr/>
        </p:nvSpPr>
        <p:spPr>
          <a:xfrm>
            <a:off x="7127275" y="32353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9" name="Google Shape;2079;p23"/>
          <p:cNvSpPr txBox="1"/>
          <p:nvPr/>
        </p:nvSpPr>
        <p:spPr>
          <a:xfrm>
            <a:off x="5818050" y="2029500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0" name="Google Shape;2080;p23"/>
          <p:cNvSpPr txBox="1"/>
          <p:nvPr/>
        </p:nvSpPr>
        <p:spPr>
          <a:xfrm>
            <a:off x="5393800" y="2328425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1" name="Google Shape;2081;p23"/>
          <p:cNvSpPr txBox="1"/>
          <p:nvPr/>
        </p:nvSpPr>
        <p:spPr>
          <a:xfrm>
            <a:off x="6687275" y="2340675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2" name="Google Shape;2082;p23"/>
          <p:cNvSpPr txBox="1"/>
          <p:nvPr/>
        </p:nvSpPr>
        <p:spPr>
          <a:xfrm>
            <a:off x="7118375" y="2636225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3" name="Google Shape;2083;p23"/>
          <p:cNvSpPr txBox="1"/>
          <p:nvPr/>
        </p:nvSpPr>
        <p:spPr>
          <a:xfrm>
            <a:off x="5826588" y="2937337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4" name="Google Shape;2084;p23"/>
          <p:cNvSpPr txBox="1"/>
          <p:nvPr/>
        </p:nvSpPr>
        <p:spPr>
          <a:xfrm>
            <a:off x="6708475" y="3237237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5" name="Google Shape;2085;p23"/>
          <p:cNvSpPr txBox="1"/>
          <p:nvPr/>
        </p:nvSpPr>
        <p:spPr>
          <a:xfrm>
            <a:off x="6687413" y="2925650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6" name="Google Shape;2086;p23"/>
          <p:cNvSpPr txBox="1"/>
          <p:nvPr/>
        </p:nvSpPr>
        <p:spPr>
          <a:xfrm>
            <a:off x="7565025" y="3814550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23"/>
          <p:cNvSpPr txBox="1"/>
          <p:nvPr/>
        </p:nvSpPr>
        <p:spPr>
          <a:xfrm>
            <a:off x="7978650" y="3843675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8" name="Google Shape;2088;p23"/>
          <p:cNvSpPr txBox="1"/>
          <p:nvPr/>
        </p:nvSpPr>
        <p:spPr>
          <a:xfrm>
            <a:off x="7556350" y="2935612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9" name="Google Shape;2089;p23"/>
          <p:cNvSpPr txBox="1"/>
          <p:nvPr/>
        </p:nvSpPr>
        <p:spPr>
          <a:xfrm>
            <a:off x="8004825" y="2630887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0" name="Google Shape;2090;p23"/>
          <p:cNvSpPr txBox="1"/>
          <p:nvPr/>
        </p:nvSpPr>
        <p:spPr>
          <a:xfrm>
            <a:off x="7988900" y="2329175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1" name="Google Shape;2091;p23"/>
          <p:cNvSpPr txBox="1"/>
          <p:nvPr/>
        </p:nvSpPr>
        <p:spPr>
          <a:xfrm>
            <a:off x="6267225" y="3836250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2" name="Google Shape;2092;p23"/>
          <p:cNvSpPr txBox="1"/>
          <p:nvPr/>
        </p:nvSpPr>
        <p:spPr>
          <a:xfrm>
            <a:off x="5813825" y="3830225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3" name="Google Shape;2093;p23"/>
          <p:cNvSpPr txBox="1"/>
          <p:nvPr/>
        </p:nvSpPr>
        <p:spPr>
          <a:xfrm>
            <a:off x="5393725" y="3232287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4" name="Google Shape;2094;p23"/>
          <p:cNvSpPr/>
          <p:nvPr/>
        </p:nvSpPr>
        <p:spPr>
          <a:xfrm>
            <a:off x="4127975" y="2755100"/>
            <a:ext cx="789900" cy="4515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24"/>
          <p:cNvSpPr txBox="1"/>
          <p:nvPr>
            <p:ph idx="1" type="body"/>
          </p:nvPr>
        </p:nvSpPr>
        <p:spPr>
          <a:xfrm>
            <a:off x="387900" y="159850"/>
            <a:ext cx="8368200" cy="4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24"/>
          <p:cNvSpPr/>
          <p:nvPr/>
        </p:nvSpPr>
        <p:spPr>
          <a:xfrm>
            <a:off x="780245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1" name="Google Shape;2101;p24"/>
          <p:cNvSpPr/>
          <p:nvPr/>
        </p:nvSpPr>
        <p:spPr>
          <a:xfrm>
            <a:off x="1011929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2" name="Google Shape;2102;p24"/>
          <p:cNvSpPr/>
          <p:nvPr/>
        </p:nvSpPr>
        <p:spPr>
          <a:xfrm>
            <a:off x="1243613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3" name="Google Shape;2103;p24"/>
          <p:cNvSpPr/>
          <p:nvPr/>
        </p:nvSpPr>
        <p:spPr>
          <a:xfrm>
            <a:off x="1475297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4" name="Google Shape;2104;p24"/>
          <p:cNvSpPr/>
          <p:nvPr/>
        </p:nvSpPr>
        <p:spPr>
          <a:xfrm>
            <a:off x="1706981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5" name="Google Shape;2105;p24"/>
          <p:cNvSpPr/>
          <p:nvPr/>
        </p:nvSpPr>
        <p:spPr>
          <a:xfrm>
            <a:off x="1938665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6" name="Google Shape;2106;p24"/>
          <p:cNvSpPr/>
          <p:nvPr/>
        </p:nvSpPr>
        <p:spPr>
          <a:xfrm>
            <a:off x="2170349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7" name="Google Shape;2107;p24"/>
          <p:cNvSpPr/>
          <p:nvPr/>
        </p:nvSpPr>
        <p:spPr>
          <a:xfrm>
            <a:off x="780245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8" name="Google Shape;2108;p24"/>
          <p:cNvSpPr/>
          <p:nvPr/>
        </p:nvSpPr>
        <p:spPr>
          <a:xfrm>
            <a:off x="1011929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9" name="Google Shape;2109;p24"/>
          <p:cNvSpPr/>
          <p:nvPr/>
        </p:nvSpPr>
        <p:spPr>
          <a:xfrm>
            <a:off x="1243613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0" name="Google Shape;2110;p24"/>
          <p:cNvSpPr/>
          <p:nvPr/>
        </p:nvSpPr>
        <p:spPr>
          <a:xfrm>
            <a:off x="1475297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1" name="Google Shape;2111;p24"/>
          <p:cNvSpPr/>
          <p:nvPr/>
        </p:nvSpPr>
        <p:spPr>
          <a:xfrm>
            <a:off x="1706981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2" name="Google Shape;2112;p24"/>
          <p:cNvSpPr/>
          <p:nvPr/>
        </p:nvSpPr>
        <p:spPr>
          <a:xfrm>
            <a:off x="1938665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3" name="Google Shape;2113;p24"/>
          <p:cNvSpPr/>
          <p:nvPr/>
        </p:nvSpPr>
        <p:spPr>
          <a:xfrm>
            <a:off x="2170349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4" name="Google Shape;2114;p24"/>
          <p:cNvSpPr/>
          <p:nvPr/>
        </p:nvSpPr>
        <p:spPr>
          <a:xfrm>
            <a:off x="780245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5" name="Google Shape;2115;p24"/>
          <p:cNvSpPr/>
          <p:nvPr/>
        </p:nvSpPr>
        <p:spPr>
          <a:xfrm>
            <a:off x="1011929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6" name="Google Shape;2116;p24"/>
          <p:cNvSpPr/>
          <p:nvPr/>
        </p:nvSpPr>
        <p:spPr>
          <a:xfrm>
            <a:off x="1243613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7" name="Google Shape;2117;p24"/>
          <p:cNvSpPr/>
          <p:nvPr/>
        </p:nvSpPr>
        <p:spPr>
          <a:xfrm>
            <a:off x="1475297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8" name="Google Shape;2118;p24"/>
          <p:cNvSpPr/>
          <p:nvPr/>
        </p:nvSpPr>
        <p:spPr>
          <a:xfrm>
            <a:off x="1706981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9" name="Google Shape;2119;p24"/>
          <p:cNvSpPr/>
          <p:nvPr/>
        </p:nvSpPr>
        <p:spPr>
          <a:xfrm>
            <a:off x="1938665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0" name="Google Shape;2120;p24"/>
          <p:cNvSpPr/>
          <p:nvPr/>
        </p:nvSpPr>
        <p:spPr>
          <a:xfrm>
            <a:off x="2170349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1" name="Google Shape;2121;p24"/>
          <p:cNvSpPr/>
          <p:nvPr/>
        </p:nvSpPr>
        <p:spPr>
          <a:xfrm>
            <a:off x="780245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2" name="Google Shape;2122;p24"/>
          <p:cNvSpPr/>
          <p:nvPr/>
        </p:nvSpPr>
        <p:spPr>
          <a:xfrm>
            <a:off x="1011929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3" name="Google Shape;2123;p24"/>
          <p:cNvSpPr/>
          <p:nvPr/>
        </p:nvSpPr>
        <p:spPr>
          <a:xfrm>
            <a:off x="1243613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4" name="Google Shape;2124;p24"/>
          <p:cNvSpPr/>
          <p:nvPr/>
        </p:nvSpPr>
        <p:spPr>
          <a:xfrm>
            <a:off x="1475297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5" name="Google Shape;2125;p24"/>
          <p:cNvSpPr/>
          <p:nvPr/>
        </p:nvSpPr>
        <p:spPr>
          <a:xfrm>
            <a:off x="1706981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6" name="Google Shape;2126;p24"/>
          <p:cNvSpPr/>
          <p:nvPr/>
        </p:nvSpPr>
        <p:spPr>
          <a:xfrm>
            <a:off x="1938665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7" name="Google Shape;2127;p24"/>
          <p:cNvSpPr/>
          <p:nvPr/>
        </p:nvSpPr>
        <p:spPr>
          <a:xfrm>
            <a:off x="2170349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8" name="Google Shape;2128;p24"/>
          <p:cNvSpPr/>
          <p:nvPr/>
        </p:nvSpPr>
        <p:spPr>
          <a:xfrm>
            <a:off x="780245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9" name="Google Shape;2129;p24"/>
          <p:cNvSpPr/>
          <p:nvPr/>
        </p:nvSpPr>
        <p:spPr>
          <a:xfrm>
            <a:off x="1011929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0" name="Google Shape;2130;p24"/>
          <p:cNvSpPr/>
          <p:nvPr/>
        </p:nvSpPr>
        <p:spPr>
          <a:xfrm>
            <a:off x="1243613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1" name="Google Shape;2131;p24"/>
          <p:cNvSpPr/>
          <p:nvPr/>
        </p:nvSpPr>
        <p:spPr>
          <a:xfrm>
            <a:off x="1475297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2" name="Google Shape;2132;p24"/>
          <p:cNvSpPr/>
          <p:nvPr/>
        </p:nvSpPr>
        <p:spPr>
          <a:xfrm>
            <a:off x="1706981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3" name="Google Shape;2133;p24"/>
          <p:cNvSpPr/>
          <p:nvPr/>
        </p:nvSpPr>
        <p:spPr>
          <a:xfrm>
            <a:off x="1938665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4" name="Google Shape;2134;p24"/>
          <p:cNvSpPr/>
          <p:nvPr/>
        </p:nvSpPr>
        <p:spPr>
          <a:xfrm>
            <a:off x="2170349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5" name="Google Shape;2135;p24"/>
          <p:cNvSpPr/>
          <p:nvPr/>
        </p:nvSpPr>
        <p:spPr>
          <a:xfrm>
            <a:off x="780245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6" name="Google Shape;2136;p24"/>
          <p:cNvSpPr/>
          <p:nvPr/>
        </p:nvSpPr>
        <p:spPr>
          <a:xfrm>
            <a:off x="1011929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7" name="Google Shape;2137;p24"/>
          <p:cNvSpPr/>
          <p:nvPr/>
        </p:nvSpPr>
        <p:spPr>
          <a:xfrm>
            <a:off x="1243613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8" name="Google Shape;2138;p24"/>
          <p:cNvSpPr/>
          <p:nvPr/>
        </p:nvSpPr>
        <p:spPr>
          <a:xfrm>
            <a:off x="1475297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9" name="Google Shape;2139;p24"/>
          <p:cNvSpPr/>
          <p:nvPr/>
        </p:nvSpPr>
        <p:spPr>
          <a:xfrm>
            <a:off x="1706981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0" name="Google Shape;2140;p24"/>
          <p:cNvSpPr/>
          <p:nvPr/>
        </p:nvSpPr>
        <p:spPr>
          <a:xfrm>
            <a:off x="1938665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1" name="Google Shape;2141;p24"/>
          <p:cNvSpPr/>
          <p:nvPr/>
        </p:nvSpPr>
        <p:spPr>
          <a:xfrm>
            <a:off x="2170349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2" name="Google Shape;2142;p24"/>
          <p:cNvSpPr/>
          <p:nvPr/>
        </p:nvSpPr>
        <p:spPr>
          <a:xfrm>
            <a:off x="780245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3" name="Google Shape;2143;p24"/>
          <p:cNvSpPr/>
          <p:nvPr/>
        </p:nvSpPr>
        <p:spPr>
          <a:xfrm>
            <a:off x="1011929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4" name="Google Shape;2144;p24"/>
          <p:cNvSpPr/>
          <p:nvPr/>
        </p:nvSpPr>
        <p:spPr>
          <a:xfrm>
            <a:off x="1243613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5" name="Google Shape;2145;p24"/>
          <p:cNvSpPr/>
          <p:nvPr/>
        </p:nvSpPr>
        <p:spPr>
          <a:xfrm>
            <a:off x="1475297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6" name="Google Shape;2146;p24"/>
          <p:cNvSpPr/>
          <p:nvPr/>
        </p:nvSpPr>
        <p:spPr>
          <a:xfrm>
            <a:off x="1706981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7" name="Google Shape;2147;p24"/>
          <p:cNvSpPr/>
          <p:nvPr/>
        </p:nvSpPr>
        <p:spPr>
          <a:xfrm>
            <a:off x="1938665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8" name="Google Shape;2148;p24"/>
          <p:cNvSpPr/>
          <p:nvPr/>
        </p:nvSpPr>
        <p:spPr>
          <a:xfrm>
            <a:off x="2170349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9" name="Google Shape;2149;p24"/>
          <p:cNvSpPr txBox="1"/>
          <p:nvPr/>
        </p:nvSpPr>
        <p:spPr>
          <a:xfrm>
            <a:off x="779843" y="36743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0" name="Google Shape;2150;p24"/>
          <p:cNvSpPr txBox="1"/>
          <p:nvPr/>
        </p:nvSpPr>
        <p:spPr>
          <a:xfrm>
            <a:off x="1706780" y="92231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1" name="Google Shape;2151;p24"/>
          <p:cNvSpPr txBox="1"/>
          <p:nvPr/>
        </p:nvSpPr>
        <p:spPr>
          <a:xfrm>
            <a:off x="1243412" y="64366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2" name="Google Shape;2152;p24"/>
          <p:cNvSpPr txBox="1"/>
          <p:nvPr/>
        </p:nvSpPr>
        <p:spPr>
          <a:xfrm>
            <a:off x="779843" y="504980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3" name="Google Shape;2153;p24"/>
          <p:cNvSpPr txBox="1"/>
          <p:nvPr/>
        </p:nvSpPr>
        <p:spPr>
          <a:xfrm>
            <a:off x="779843" y="64366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4" name="Google Shape;2154;p24"/>
          <p:cNvSpPr txBox="1"/>
          <p:nvPr/>
        </p:nvSpPr>
        <p:spPr>
          <a:xfrm>
            <a:off x="778132" y="78234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5" name="Google Shape;2155;p24"/>
          <p:cNvSpPr txBox="1"/>
          <p:nvPr/>
        </p:nvSpPr>
        <p:spPr>
          <a:xfrm>
            <a:off x="778132" y="1060368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6" name="Google Shape;2156;p24"/>
          <p:cNvSpPr txBox="1"/>
          <p:nvPr/>
        </p:nvSpPr>
        <p:spPr>
          <a:xfrm>
            <a:off x="778132" y="119968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7" name="Google Shape;2157;p24"/>
          <p:cNvSpPr txBox="1"/>
          <p:nvPr/>
        </p:nvSpPr>
        <p:spPr>
          <a:xfrm>
            <a:off x="1002763" y="36680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8" name="Google Shape;2158;p24"/>
          <p:cNvSpPr txBox="1"/>
          <p:nvPr/>
        </p:nvSpPr>
        <p:spPr>
          <a:xfrm>
            <a:off x="1243455" y="36445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9" name="Google Shape;2159;p24"/>
          <p:cNvSpPr txBox="1"/>
          <p:nvPr/>
        </p:nvSpPr>
        <p:spPr>
          <a:xfrm>
            <a:off x="1475137" y="36445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0" name="Google Shape;2160;p24"/>
          <p:cNvSpPr txBox="1"/>
          <p:nvPr/>
        </p:nvSpPr>
        <p:spPr>
          <a:xfrm>
            <a:off x="1002763" y="50433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0.33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1" name="Google Shape;2161;p24"/>
          <p:cNvSpPr txBox="1"/>
          <p:nvPr/>
        </p:nvSpPr>
        <p:spPr>
          <a:xfrm>
            <a:off x="1239028" y="501989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2" name="Google Shape;2162;p24"/>
          <p:cNvSpPr txBox="1"/>
          <p:nvPr/>
        </p:nvSpPr>
        <p:spPr>
          <a:xfrm>
            <a:off x="1475137" y="50262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3" name="Google Shape;2163;p24"/>
          <p:cNvSpPr txBox="1"/>
          <p:nvPr/>
        </p:nvSpPr>
        <p:spPr>
          <a:xfrm>
            <a:off x="1002754" y="64392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4" name="Google Shape;2164;p24"/>
          <p:cNvSpPr txBox="1"/>
          <p:nvPr/>
        </p:nvSpPr>
        <p:spPr>
          <a:xfrm>
            <a:off x="1475137" y="644879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5" name="Google Shape;2165;p24"/>
          <p:cNvSpPr txBox="1"/>
          <p:nvPr/>
        </p:nvSpPr>
        <p:spPr>
          <a:xfrm>
            <a:off x="1247800" y="119844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6" name="Google Shape;2166;p24"/>
          <p:cNvSpPr txBox="1"/>
          <p:nvPr/>
        </p:nvSpPr>
        <p:spPr>
          <a:xfrm>
            <a:off x="1007142" y="119870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7" name="Google Shape;2167;p24"/>
          <p:cNvSpPr txBox="1"/>
          <p:nvPr/>
        </p:nvSpPr>
        <p:spPr>
          <a:xfrm>
            <a:off x="1479525" y="119966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8" name="Google Shape;2168;p24"/>
          <p:cNvSpPr txBox="1"/>
          <p:nvPr/>
        </p:nvSpPr>
        <p:spPr>
          <a:xfrm>
            <a:off x="1002763" y="782985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9" name="Google Shape;2169;p24"/>
          <p:cNvSpPr txBox="1"/>
          <p:nvPr/>
        </p:nvSpPr>
        <p:spPr>
          <a:xfrm>
            <a:off x="1011619" y="36245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0" name="Google Shape;2170;p24"/>
          <p:cNvSpPr txBox="1"/>
          <p:nvPr/>
        </p:nvSpPr>
        <p:spPr>
          <a:xfrm>
            <a:off x="1939557" y="78235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1" name="Google Shape;2171;p24"/>
          <p:cNvSpPr txBox="1"/>
          <p:nvPr/>
        </p:nvSpPr>
        <p:spPr>
          <a:xfrm>
            <a:off x="2170188" y="50117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2" name="Google Shape;2172;p24"/>
          <p:cNvSpPr txBox="1"/>
          <p:nvPr/>
        </p:nvSpPr>
        <p:spPr>
          <a:xfrm>
            <a:off x="1243455" y="120055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3" name="Google Shape;2173;p24"/>
          <p:cNvSpPr txBox="1"/>
          <p:nvPr/>
        </p:nvSpPr>
        <p:spPr>
          <a:xfrm>
            <a:off x="2170188" y="120055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4" name="Google Shape;2174;p24"/>
          <p:cNvSpPr txBox="1"/>
          <p:nvPr/>
        </p:nvSpPr>
        <p:spPr>
          <a:xfrm>
            <a:off x="1010872" y="78299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5" name="Google Shape;2175;p24"/>
          <p:cNvSpPr txBox="1"/>
          <p:nvPr/>
        </p:nvSpPr>
        <p:spPr>
          <a:xfrm>
            <a:off x="1706883" y="78180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6" name="Google Shape;2176;p24"/>
          <p:cNvSpPr txBox="1"/>
          <p:nvPr/>
        </p:nvSpPr>
        <p:spPr>
          <a:xfrm>
            <a:off x="2170192" y="106035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7" name="Google Shape;2177;p24"/>
          <p:cNvSpPr txBox="1"/>
          <p:nvPr/>
        </p:nvSpPr>
        <p:spPr>
          <a:xfrm>
            <a:off x="1470719" y="78234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8" name="Google Shape;2178;p24"/>
          <p:cNvSpPr txBox="1"/>
          <p:nvPr/>
        </p:nvSpPr>
        <p:spPr>
          <a:xfrm>
            <a:off x="1243455" y="363303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9" name="Google Shape;2179;p24"/>
          <p:cNvSpPr txBox="1"/>
          <p:nvPr/>
        </p:nvSpPr>
        <p:spPr>
          <a:xfrm>
            <a:off x="1706906" y="36629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0" name="Google Shape;2180;p24"/>
          <p:cNvSpPr txBox="1"/>
          <p:nvPr/>
        </p:nvSpPr>
        <p:spPr>
          <a:xfrm>
            <a:off x="1938588" y="36629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1" name="Google Shape;2181;p24"/>
          <p:cNvSpPr txBox="1"/>
          <p:nvPr/>
        </p:nvSpPr>
        <p:spPr>
          <a:xfrm>
            <a:off x="1002763" y="64174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2" name="Google Shape;2182;p24"/>
          <p:cNvSpPr txBox="1"/>
          <p:nvPr/>
        </p:nvSpPr>
        <p:spPr>
          <a:xfrm>
            <a:off x="1939557" y="64423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3" name="Google Shape;2183;p24"/>
          <p:cNvSpPr txBox="1"/>
          <p:nvPr/>
        </p:nvSpPr>
        <p:spPr>
          <a:xfrm>
            <a:off x="1475137" y="1055033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4" name="Google Shape;2184;p24"/>
          <p:cNvSpPr txBox="1"/>
          <p:nvPr/>
        </p:nvSpPr>
        <p:spPr>
          <a:xfrm>
            <a:off x="773195" y="120284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5" name="Google Shape;2185;p24"/>
          <p:cNvSpPr txBox="1"/>
          <p:nvPr/>
        </p:nvSpPr>
        <p:spPr>
          <a:xfrm>
            <a:off x="1008329" y="106289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6" name="Google Shape;2186;p24"/>
          <p:cNvSpPr txBox="1"/>
          <p:nvPr/>
        </p:nvSpPr>
        <p:spPr>
          <a:xfrm>
            <a:off x="780018" y="364693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7" name="Google Shape;2187;p24"/>
          <p:cNvSpPr txBox="1"/>
          <p:nvPr/>
        </p:nvSpPr>
        <p:spPr>
          <a:xfrm>
            <a:off x="1475144" y="363910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8" name="Google Shape;2188;p24"/>
          <p:cNvSpPr txBox="1"/>
          <p:nvPr/>
        </p:nvSpPr>
        <p:spPr>
          <a:xfrm>
            <a:off x="2171366" y="386185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9" name="Google Shape;2189;p24"/>
          <p:cNvSpPr txBox="1"/>
          <p:nvPr/>
        </p:nvSpPr>
        <p:spPr>
          <a:xfrm>
            <a:off x="1239028" y="501993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0" name="Google Shape;2190;p24"/>
          <p:cNvSpPr txBox="1"/>
          <p:nvPr/>
        </p:nvSpPr>
        <p:spPr>
          <a:xfrm>
            <a:off x="1704611" y="507137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1" name="Google Shape;2191;p24"/>
          <p:cNvSpPr txBox="1"/>
          <p:nvPr/>
        </p:nvSpPr>
        <p:spPr>
          <a:xfrm>
            <a:off x="1709073" y="1199058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2" name="Google Shape;2192;p24"/>
          <p:cNvSpPr txBox="1"/>
          <p:nvPr/>
        </p:nvSpPr>
        <p:spPr>
          <a:xfrm>
            <a:off x="1243455" y="922922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3" name="Google Shape;2193;p24"/>
          <p:cNvSpPr txBox="1"/>
          <p:nvPr/>
        </p:nvSpPr>
        <p:spPr>
          <a:xfrm>
            <a:off x="1706906" y="1059734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4" name="Google Shape;2194;p24"/>
          <p:cNvSpPr txBox="1"/>
          <p:nvPr/>
        </p:nvSpPr>
        <p:spPr>
          <a:xfrm>
            <a:off x="2171352" y="782351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5" name="Google Shape;2195;p24"/>
          <p:cNvSpPr txBox="1"/>
          <p:nvPr/>
        </p:nvSpPr>
        <p:spPr>
          <a:xfrm>
            <a:off x="1938508" y="1062560"/>
            <a:ext cx="2529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6" name="Google Shape;2196;p24"/>
          <p:cNvSpPr txBox="1"/>
          <p:nvPr/>
        </p:nvSpPr>
        <p:spPr>
          <a:xfrm>
            <a:off x="771088" y="920714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7" name="Google Shape;2197;p24"/>
          <p:cNvSpPr txBox="1"/>
          <p:nvPr/>
        </p:nvSpPr>
        <p:spPr>
          <a:xfrm>
            <a:off x="1002669" y="119762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8" name="Google Shape;2198;p24"/>
          <p:cNvSpPr txBox="1"/>
          <p:nvPr/>
        </p:nvSpPr>
        <p:spPr>
          <a:xfrm>
            <a:off x="1938507" y="921363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9" name="Google Shape;2199;p24"/>
          <p:cNvSpPr txBox="1"/>
          <p:nvPr/>
        </p:nvSpPr>
        <p:spPr>
          <a:xfrm>
            <a:off x="1475137" y="92291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0" name="Google Shape;2200;p24"/>
          <p:cNvSpPr txBox="1"/>
          <p:nvPr/>
        </p:nvSpPr>
        <p:spPr>
          <a:xfrm>
            <a:off x="771075" y="50433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1" name="Google Shape;2201;p24"/>
          <p:cNvSpPr txBox="1"/>
          <p:nvPr/>
        </p:nvSpPr>
        <p:spPr>
          <a:xfrm>
            <a:off x="1707384" y="64487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2" name="Google Shape;2202;p24"/>
          <p:cNvSpPr txBox="1"/>
          <p:nvPr/>
        </p:nvSpPr>
        <p:spPr>
          <a:xfrm>
            <a:off x="1470709" y="502928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3" name="Google Shape;2203;p24"/>
          <p:cNvSpPr txBox="1"/>
          <p:nvPr/>
        </p:nvSpPr>
        <p:spPr>
          <a:xfrm>
            <a:off x="1475581" y="78406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4" name="Google Shape;2204;p24"/>
          <p:cNvSpPr txBox="1"/>
          <p:nvPr/>
        </p:nvSpPr>
        <p:spPr>
          <a:xfrm>
            <a:off x="1945169" y="1201124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5" name="Google Shape;2205;p24"/>
          <p:cNvSpPr txBox="1"/>
          <p:nvPr/>
        </p:nvSpPr>
        <p:spPr>
          <a:xfrm>
            <a:off x="1243657" y="782347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6" name="Google Shape;2206;p24"/>
          <p:cNvSpPr txBox="1"/>
          <p:nvPr/>
        </p:nvSpPr>
        <p:spPr>
          <a:xfrm>
            <a:off x="771075" y="642704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7" name="Google Shape;2207;p24"/>
          <p:cNvSpPr txBox="1"/>
          <p:nvPr/>
        </p:nvSpPr>
        <p:spPr>
          <a:xfrm>
            <a:off x="1007346" y="50113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8" name="Google Shape;2208;p24"/>
          <p:cNvSpPr txBox="1"/>
          <p:nvPr/>
        </p:nvSpPr>
        <p:spPr>
          <a:xfrm>
            <a:off x="771223" y="782034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9" name="Google Shape;2209;p24"/>
          <p:cNvSpPr txBox="1"/>
          <p:nvPr/>
        </p:nvSpPr>
        <p:spPr>
          <a:xfrm>
            <a:off x="1938588" y="50243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0" name="Google Shape;2210;p24"/>
          <p:cNvSpPr txBox="1"/>
          <p:nvPr/>
        </p:nvSpPr>
        <p:spPr>
          <a:xfrm>
            <a:off x="2171305" y="922679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1" name="Google Shape;2211;p24"/>
          <p:cNvSpPr txBox="1"/>
          <p:nvPr/>
        </p:nvSpPr>
        <p:spPr>
          <a:xfrm>
            <a:off x="1478387" y="119750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2" name="Google Shape;2212;p24"/>
          <p:cNvSpPr txBox="1"/>
          <p:nvPr/>
        </p:nvSpPr>
        <p:spPr>
          <a:xfrm>
            <a:off x="1025590" y="921989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3" name="Google Shape;2213;p24"/>
          <p:cNvSpPr txBox="1"/>
          <p:nvPr/>
        </p:nvSpPr>
        <p:spPr>
          <a:xfrm>
            <a:off x="1243455" y="105973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4" name="Google Shape;2214;p24"/>
          <p:cNvSpPr txBox="1"/>
          <p:nvPr/>
        </p:nvSpPr>
        <p:spPr>
          <a:xfrm>
            <a:off x="2170188" y="631489"/>
            <a:ext cx="232200" cy="16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5" name="Google Shape;2215;p24"/>
          <p:cNvSpPr txBox="1"/>
          <p:nvPr/>
        </p:nvSpPr>
        <p:spPr>
          <a:xfrm>
            <a:off x="2181265" y="1062727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6" name="Google Shape;2216;p24"/>
          <p:cNvSpPr txBox="1"/>
          <p:nvPr/>
        </p:nvSpPr>
        <p:spPr>
          <a:xfrm>
            <a:off x="1475581" y="645179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7" name="Google Shape;2217;p24"/>
          <p:cNvSpPr txBox="1"/>
          <p:nvPr/>
        </p:nvSpPr>
        <p:spPr>
          <a:xfrm>
            <a:off x="771088" y="1059734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8" name="Google Shape;2218;p24"/>
          <p:cNvSpPr txBox="1"/>
          <p:nvPr/>
        </p:nvSpPr>
        <p:spPr>
          <a:xfrm>
            <a:off x="1707512" y="92218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9" name="Google Shape;2219;p24"/>
          <p:cNvSpPr/>
          <p:nvPr/>
        </p:nvSpPr>
        <p:spPr>
          <a:xfrm>
            <a:off x="783359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0" name="Google Shape;2220;p24"/>
          <p:cNvSpPr/>
          <p:nvPr/>
        </p:nvSpPr>
        <p:spPr>
          <a:xfrm>
            <a:off x="1045539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1" name="Google Shape;2221;p24"/>
          <p:cNvSpPr/>
          <p:nvPr/>
        </p:nvSpPr>
        <p:spPr>
          <a:xfrm>
            <a:off x="1307718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2" name="Google Shape;2222;p24"/>
          <p:cNvSpPr/>
          <p:nvPr/>
        </p:nvSpPr>
        <p:spPr>
          <a:xfrm>
            <a:off x="1569897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3" name="Google Shape;2223;p24"/>
          <p:cNvSpPr/>
          <p:nvPr/>
        </p:nvSpPr>
        <p:spPr>
          <a:xfrm>
            <a:off x="1832077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4" name="Google Shape;2224;p24"/>
          <p:cNvSpPr/>
          <p:nvPr/>
        </p:nvSpPr>
        <p:spPr>
          <a:xfrm>
            <a:off x="2094256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5" name="Google Shape;2225;p24"/>
          <p:cNvSpPr/>
          <p:nvPr/>
        </p:nvSpPr>
        <p:spPr>
          <a:xfrm>
            <a:off x="2356435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6" name="Google Shape;2226;p24"/>
          <p:cNvSpPr/>
          <p:nvPr/>
        </p:nvSpPr>
        <p:spPr>
          <a:xfrm>
            <a:off x="783359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7" name="Google Shape;2227;p24"/>
          <p:cNvSpPr/>
          <p:nvPr/>
        </p:nvSpPr>
        <p:spPr>
          <a:xfrm>
            <a:off x="1045539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8" name="Google Shape;2228;p24"/>
          <p:cNvSpPr/>
          <p:nvPr/>
        </p:nvSpPr>
        <p:spPr>
          <a:xfrm>
            <a:off x="1307718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9" name="Google Shape;2229;p24"/>
          <p:cNvSpPr/>
          <p:nvPr/>
        </p:nvSpPr>
        <p:spPr>
          <a:xfrm>
            <a:off x="1569897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0" name="Google Shape;2230;p24"/>
          <p:cNvSpPr/>
          <p:nvPr/>
        </p:nvSpPr>
        <p:spPr>
          <a:xfrm>
            <a:off x="1832077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1" name="Google Shape;2231;p24"/>
          <p:cNvSpPr/>
          <p:nvPr/>
        </p:nvSpPr>
        <p:spPr>
          <a:xfrm>
            <a:off x="2094256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2" name="Google Shape;2232;p24"/>
          <p:cNvSpPr/>
          <p:nvPr/>
        </p:nvSpPr>
        <p:spPr>
          <a:xfrm>
            <a:off x="2356435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3" name="Google Shape;2233;p24"/>
          <p:cNvSpPr/>
          <p:nvPr/>
        </p:nvSpPr>
        <p:spPr>
          <a:xfrm>
            <a:off x="783359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4" name="Google Shape;2234;p24"/>
          <p:cNvSpPr/>
          <p:nvPr/>
        </p:nvSpPr>
        <p:spPr>
          <a:xfrm>
            <a:off x="1045539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5" name="Google Shape;2235;p24"/>
          <p:cNvSpPr/>
          <p:nvPr/>
        </p:nvSpPr>
        <p:spPr>
          <a:xfrm>
            <a:off x="1307718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6" name="Google Shape;2236;p24"/>
          <p:cNvSpPr/>
          <p:nvPr/>
        </p:nvSpPr>
        <p:spPr>
          <a:xfrm>
            <a:off x="1569897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7" name="Google Shape;2237;p24"/>
          <p:cNvSpPr/>
          <p:nvPr/>
        </p:nvSpPr>
        <p:spPr>
          <a:xfrm>
            <a:off x="1832077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8" name="Google Shape;2238;p24"/>
          <p:cNvSpPr/>
          <p:nvPr/>
        </p:nvSpPr>
        <p:spPr>
          <a:xfrm>
            <a:off x="2094256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9" name="Google Shape;2239;p24"/>
          <p:cNvSpPr/>
          <p:nvPr/>
        </p:nvSpPr>
        <p:spPr>
          <a:xfrm>
            <a:off x="2356435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0" name="Google Shape;2240;p24"/>
          <p:cNvSpPr/>
          <p:nvPr/>
        </p:nvSpPr>
        <p:spPr>
          <a:xfrm>
            <a:off x="783359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1" name="Google Shape;2241;p24"/>
          <p:cNvSpPr/>
          <p:nvPr/>
        </p:nvSpPr>
        <p:spPr>
          <a:xfrm>
            <a:off x="1045539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2" name="Google Shape;2242;p24"/>
          <p:cNvSpPr/>
          <p:nvPr/>
        </p:nvSpPr>
        <p:spPr>
          <a:xfrm>
            <a:off x="1307718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3" name="Google Shape;2243;p24"/>
          <p:cNvSpPr/>
          <p:nvPr/>
        </p:nvSpPr>
        <p:spPr>
          <a:xfrm>
            <a:off x="1569897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4" name="Google Shape;2244;p24"/>
          <p:cNvSpPr/>
          <p:nvPr/>
        </p:nvSpPr>
        <p:spPr>
          <a:xfrm>
            <a:off x="1832077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5" name="Google Shape;2245;p24"/>
          <p:cNvSpPr/>
          <p:nvPr/>
        </p:nvSpPr>
        <p:spPr>
          <a:xfrm>
            <a:off x="2094256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6" name="Google Shape;2246;p24"/>
          <p:cNvSpPr/>
          <p:nvPr/>
        </p:nvSpPr>
        <p:spPr>
          <a:xfrm>
            <a:off x="2356435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7" name="Google Shape;2247;p24"/>
          <p:cNvSpPr/>
          <p:nvPr/>
        </p:nvSpPr>
        <p:spPr>
          <a:xfrm>
            <a:off x="783359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8" name="Google Shape;2248;p24"/>
          <p:cNvSpPr/>
          <p:nvPr/>
        </p:nvSpPr>
        <p:spPr>
          <a:xfrm>
            <a:off x="1045539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9" name="Google Shape;2249;p24"/>
          <p:cNvSpPr/>
          <p:nvPr/>
        </p:nvSpPr>
        <p:spPr>
          <a:xfrm>
            <a:off x="1307718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0" name="Google Shape;2250;p24"/>
          <p:cNvSpPr/>
          <p:nvPr/>
        </p:nvSpPr>
        <p:spPr>
          <a:xfrm>
            <a:off x="1569897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1" name="Google Shape;2251;p24"/>
          <p:cNvSpPr/>
          <p:nvPr/>
        </p:nvSpPr>
        <p:spPr>
          <a:xfrm>
            <a:off x="1832077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2" name="Google Shape;2252;p24"/>
          <p:cNvSpPr/>
          <p:nvPr/>
        </p:nvSpPr>
        <p:spPr>
          <a:xfrm>
            <a:off x="2094256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3" name="Google Shape;2253;p24"/>
          <p:cNvSpPr/>
          <p:nvPr/>
        </p:nvSpPr>
        <p:spPr>
          <a:xfrm>
            <a:off x="2356435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4" name="Google Shape;2254;p24"/>
          <p:cNvSpPr/>
          <p:nvPr/>
        </p:nvSpPr>
        <p:spPr>
          <a:xfrm>
            <a:off x="783359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5" name="Google Shape;2255;p24"/>
          <p:cNvSpPr/>
          <p:nvPr/>
        </p:nvSpPr>
        <p:spPr>
          <a:xfrm>
            <a:off x="1045539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6" name="Google Shape;2256;p24"/>
          <p:cNvSpPr/>
          <p:nvPr/>
        </p:nvSpPr>
        <p:spPr>
          <a:xfrm>
            <a:off x="1307718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7" name="Google Shape;2257;p24"/>
          <p:cNvSpPr/>
          <p:nvPr/>
        </p:nvSpPr>
        <p:spPr>
          <a:xfrm>
            <a:off x="1569897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8" name="Google Shape;2258;p24"/>
          <p:cNvSpPr/>
          <p:nvPr/>
        </p:nvSpPr>
        <p:spPr>
          <a:xfrm>
            <a:off x="1832077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9" name="Google Shape;2259;p24"/>
          <p:cNvSpPr/>
          <p:nvPr/>
        </p:nvSpPr>
        <p:spPr>
          <a:xfrm>
            <a:off x="2094256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0" name="Google Shape;2260;p24"/>
          <p:cNvSpPr/>
          <p:nvPr/>
        </p:nvSpPr>
        <p:spPr>
          <a:xfrm>
            <a:off x="2356435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1" name="Google Shape;2261;p24"/>
          <p:cNvSpPr/>
          <p:nvPr/>
        </p:nvSpPr>
        <p:spPr>
          <a:xfrm>
            <a:off x="783359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2" name="Google Shape;2262;p24"/>
          <p:cNvSpPr/>
          <p:nvPr/>
        </p:nvSpPr>
        <p:spPr>
          <a:xfrm>
            <a:off x="1045539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3" name="Google Shape;2263;p24"/>
          <p:cNvSpPr/>
          <p:nvPr/>
        </p:nvSpPr>
        <p:spPr>
          <a:xfrm>
            <a:off x="1307718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4" name="Google Shape;2264;p24"/>
          <p:cNvSpPr/>
          <p:nvPr/>
        </p:nvSpPr>
        <p:spPr>
          <a:xfrm>
            <a:off x="1569897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5" name="Google Shape;2265;p24"/>
          <p:cNvSpPr/>
          <p:nvPr/>
        </p:nvSpPr>
        <p:spPr>
          <a:xfrm>
            <a:off x="1832077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6" name="Google Shape;2266;p24"/>
          <p:cNvSpPr/>
          <p:nvPr/>
        </p:nvSpPr>
        <p:spPr>
          <a:xfrm>
            <a:off x="2094256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7" name="Google Shape;2267;p24"/>
          <p:cNvSpPr/>
          <p:nvPr/>
        </p:nvSpPr>
        <p:spPr>
          <a:xfrm>
            <a:off x="2356435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8" name="Google Shape;2268;p24"/>
          <p:cNvSpPr txBox="1"/>
          <p:nvPr/>
        </p:nvSpPr>
        <p:spPr>
          <a:xfrm>
            <a:off x="780950" y="1850529"/>
            <a:ext cx="264900" cy="1761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9" name="Google Shape;2269;p24"/>
          <p:cNvSpPr txBox="1"/>
          <p:nvPr/>
        </p:nvSpPr>
        <p:spPr>
          <a:xfrm>
            <a:off x="1306517" y="200836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0" name="Google Shape;2270;p24"/>
          <p:cNvSpPr txBox="1"/>
          <p:nvPr/>
        </p:nvSpPr>
        <p:spPr>
          <a:xfrm>
            <a:off x="1035423" y="2339083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1" name="Google Shape;2271;p24"/>
          <p:cNvSpPr txBox="1"/>
          <p:nvPr/>
        </p:nvSpPr>
        <p:spPr>
          <a:xfrm>
            <a:off x="1306525" y="2829460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2" name="Google Shape;2272;p24"/>
          <p:cNvSpPr txBox="1"/>
          <p:nvPr/>
        </p:nvSpPr>
        <p:spPr>
          <a:xfrm>
            <a:off x="2355242" y="2665007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3" name="Google Shape;2273;p24"/>
          <p:cNvSpPr txBox="1"/>
          <p:nvPr/>
        </p:nvSpPr>
        <p:spPr>
          <a:xfrm>
            <a:off x="2093057" y="200836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4" name="Google Shape;2274;p24"/>
          <p:cNvSpPr txBox="1"/>
          <p:nvPr/>
        </p:nvSpPr>
        <p:spPr>
          <a:xfrm>
            <a:off x="1568702" y="2502622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5" name="Google Shape;2275;p24"/>
          <p:cNvSpPr txBox="1"/>
          <p:nvPr/>
        </p:nvSpPr>
        <p:spPr>
          <a:xfrm>
            <a:off x="773216" y="2665000"/>
            <a:ext cx="2892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6" name="Google Shape;2276;p24"/>
          <p:cNvSpPr txBox="1"/>
          <p:nvPr/>
        </p:nvSpPr>
        <p:spPr>
          <a:xfrm>
            <a:off x="2093057" y="250353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7" name="Google Shape;2277;p24"/>
          <p:cNvSpPr txBox="1"/>
          <p:nvPr/>
        </p:nvSpPr>
        <p:spPr>
          <a:xfrm>
            <a:off x="1568702" y="2176248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8" name="Google Shape;2278;p24"/>
          <p:cNvSpPr txBox="1"/>
          <p:nvPr/>
        </p:nvSpPr>
        <p:spPr>
          <a:xfrm>
            <a:off x="1831478" y="185010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9" name="Google Shape;2279;p24"/>
          <p:cNvSpPr txBox="1"/>
          <p:nvPr/>
        </p:nvSpPr>
        <p:spPr>
          <a:xfrm>
            <a:off x="1831486" y="2666502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0" name="Google Shape;2280;p24"/>
          <p:cNvSpPr txBox="1"/>
          <p:nvPr/>
        </p:nvSpPr>
        <p:spPr>
          <a:xfrm>
            <a:off x="2355246" y="2337589"/>
            <a:ext cx="264900" cy="1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+1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1" name="Google Shape;2281;p24"/>
          <p:cNvSpPr txBox="1"/>
          <p:nvPr/>
        </p:nvSpPr>
        <p:spPr>
          <a:xfrm>
            <a:off x="1306525" y="1856098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2" name="Google Shape;2282;p24"/>
          <p:cNvSpPr txBox="1"/>
          <p:nvPr/>
        </p:nvSpPr>
        <p:spPr>
          <a:xfrm>
            <a:off x="1306525" y="233759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3" name="Google Shape;2283;p24"/>
          <p:cNvSpPr txBox="1"/>
          <p:nvPr/>
        </p:nvSpPr>
        <p:spPr>
          <a:xfrm>
            <a:off x="2355242" y="217981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4" name="Google Shape;2284;p24"/>
          <p:cNvSpPr txBox="1"/>
          <p:nvPr/>
        </p:nvSpPr>
        <p:spPr>
          <a:xfrm>
            <a:off x="1568702" y="266666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5" name="Google Shape;2285;p24"/>
          <p:cNvSpPr txBox="1"/>
          <p:nvPr/>
        </p:nvSpPr>
        <p:spPr>
          <a:xfrm>
            <a:off x="2355242" y="2500554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6" name="Google Shape;2286;p24"/>
          <p:cNvSpPr txBox="1"/>
          <p:nvPr/>
        </p:nvSpPr>
        <p:spPr>
          <a:xfrm>
            <a:off x="773200" y="2829453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7" name="Google Shape;2287;p24"/>
          <p:cNvSpPr txBox="1"/>
          <p:nvPr/>
        </p:nvSpPr>
        <p:spPr>
          <a:xfrm>
            <a:off x="2093057" y="283186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8" name="Google Shape;2288;p24"/>
          <p:cNvSpPr txBox="1"/>
          <p:nvPr/>
        </p:nvSpPr>
        <p:spPr>
          <a:xfrm>
            <a:off x="773246" y="218202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9" name="Google Shape;2289;p24"/>
          <p:cNvSpPr txBox="1"/>
          <p:nvPr/>
        </p:nvSpPr>
        <p:spPr>
          <a:xfrm>
            <a:off x="1831486" y="2176821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0" name="Google Shape;2290;p24"/>
          <p:cNvSpPr txBox="1"/>
          <p:nvPr/>
        </p:nvSpPr>
        <p:spPr>
          <a:xfrm>
            <a:off x="1035440" y="2665000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1" name="Google Shape;2291;p24"/>
          <p:cNvSpPr txBox="1"/>
          <p:nvPr/>
        </p:nvSpPr>
        <p:spPr>
          <a:xfrm>
            <a:off x="2356139" y="184027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2" name="Google Shape;2292;p24"/>
          <p:cNvSpPr txBox="1"/>
          <p:nvPr/>
        </p:nvSpPr>
        <p:spPr>
          <a:xfrm>
            <a:off x="1314896" y="250376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3" name="Google Shape;2293;p24"/>
          <p:cNvSpPr txBox="1"/>
          <p:nvPr/>
        </p:nvSpPr>
        <p:spPr>
          <a:xfrm>
            <a:off x="1044324" y="186158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4" name="Google Shape;2294;p24"/>
          <p:cNvSpPr txBox="1"/>
          <p:nvPr/>
        </p:nvSpPr>
        <p:spPr>
          <a:xfrm>
            <a:off x="773246" y="2025287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5" name="Google Shape;2295;p24"/>
          <p:cNvSpPr txBox="1"/>
          <p:nvPr/>
        </p:nvSpPr>
        <p:spPr>
          <a:xfrm>
            <a:off x="1035431" y="2026195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6" name="Google Shape;2296;p24"/>
          <p:cNvSpPr txBox="1"/>
          <p:nvPr/>
        </p:nvSpPr>
        <p:spPr>
          <a:xfrm>
            <a:off x="1577066" y="186159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7" name="Google Shape;2297;p24"/>
          <p:cNvSpPr txBox="1"/>
          <p:nvPr/>
        </p:nvSpPr>
        <p:spPr>
          <a:xfrm>
            <a:off x="2097852" y="185169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8" name="Google Shape;2298;p24"/>
          <p:cNvSpPr txBox="1"/>
          <p:nvPr/>
        </p:nvSpPr>
        <p:spPr>
          <a:xfrm>
            <a:off x="1831478" y="2026208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9" name="Google Shape;2299;p24"/>
          <p:cNvSpPr txBox="1"/>
          <p:nvPr/>
        </p:nvSpPr>
        <p:spPr>
          <a:xfrm>
            <a:off x="1578861" y="200869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0" name="Google Shape;2300;p24"/>
          <p:cNvSpPr txBox="1"/>
          <p:nvPr/>
        </p:nvSpPr>
        <p:spPr>
          <a:xfrm>
            <a:off x="2356139" y="201019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1" name="Google Shape;2301;p24"/>
          <p:cNvSpPr txBox="1"/>
          <p:nvPr/>
        </p:nvSpPr>
        <p:spPr>
          <a:xfrm>
            <a:off x="1835667" y="2504340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2" name="Google Shape;2302;p24"/>
          <p:cNvSpPr txBox="1"/>
          <p:nvPr/>
        </p:nvSpPr>
        <p:spPr>
          <a:xfrm>
            <a:off x="2093663" y="234652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3" name="Google Shape;2303;p24"/>
          <p:cNvSpPr txBox="1"/>
          <p:nvPr/>
        </p:nvSpPr>
        <p:spPr>
          <a:xfrm>
            <a:off x="1831486" y="282786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4" name="Google Shape;2304;p24"/>
          <p:cNvSpPr txBox="1"/>
          <p:nvPr/>
        </p:nvSpPr>
        <p:spPr>
          <a:xfrm>
            <a:off x="2093663" y="2665012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5" name="Google Shape;2305;p24"/>
          <p:cNvSpPr txBox="1"/>
          <p:nvPr/>
        </p:nvSpPr>
        <p:spPr>
          <a:xfrm>
            <a:off x="2355242" y="2828878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6" name="Google Shape;2306;p24"/>
          <p:cNvSpPr txBox="1"/>
          <p:nvPr/>
        </p:nvSpPr>
        <p:spPr>
          <a:xfrm>
            <a:off x="773246" y="2506649"/>
            <a:ext cx="2892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7" name="Google Shape;2307;p24"/>
          <p:cNvSpPr txBox="1"/>
          <p:nvPr/>
        </p:nvSpPr>
        <p:spPr>
          <a:xfrm>
            <a:off x="1314896" y="2669914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8" name="Google Shape;2308;p24"/>
          <p:cNvSpPr txBox="1"/>
          <p:nvPr/>
        </p:nvSpPr>
        <p:spPr>
          <a:xfrm>
            <a:off x="1830281" y="2345608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9" name="Google Shape;2309;p24"/>
          <p:cNvSpPr txBox="1"/>
          <p:nvPr/>
        </p:nvSpPr>
        <p:spPr>
          <a:xfrm>
            <a:off x="1306517" y="217612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0" name="Google Shape;2310;p24"/>
          <p:cNvSpPr txBox="1"/>
          <p:nvPr/>
        </p:nvSpPr>
        <p:spPr>
          <a:xfrm>
            <a:off x="2093671" y="217801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1" name="Google Shape;2311;p24"/>
          <p:cNvSpPr txBox="1"/>
          <p:nvPr/>
        </p:nvSpPr>
        <p:spPr>
          <a:xfrm>
            <a:off x="773246" y="2341225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2" name="Google Shape;2312;p24"/>
          <p:cNvSpPr txBox="1"/>
          <p:nvPr/>
        </p:nvSpPr>
        <p:spPr>
          <a:xfrm>
            <a:off x="1040480" y="218416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3" name="Google Shape;2313;p24"/>
          <p:cNvSpPr txBox="1"/>
          <p:nvPr/>
        </p:nvSpPr>
        <p:spPr>
          <a:xfrm>
            <a:off x="1568702" y="282786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4" name="Google Shape;2314;p24"/>
          <p:cNvSpPr txBox="1"/>
          <p:nvPr/>
        </p:nvSpPr>
        <p:spPr>
          <a:xfrm>
            <a:off x="1568702" y="2346516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5" name="Google Shape;2315;p24"/>
          <p:cNvSpPr txBox="1"/>
          <p:nvPr/>
        </p:nvSpPr>
        <p:spPr>
          <a:xfrm>
            <a:off x="1059885" y="2507304"/>
            <a:ext cx="2649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6" name="Google Shape;2316;p24"/>
          <p:cNvSpPr txBox="1"/>
          <p:nvPr/>
        </p:nvSpPr>
        <p:spPr>
          <a:xfrm>
            <a:off x="1035439" y="2828170"/>
            <a:ext cx="2892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7" name="Google Shape;2317;p24"/>
          <p:cNvSpPr/>
          <p:nvPr/>
        </p:nvSpPr>
        <p:spPr>
          <a:xfrm>
            <a:off x="74098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18" name="Google Shape;2318;p24"/>
          <p:cNvSpPr/>
          <p:nvPr/>
        </p:nvSpPr>
        <p:spPr>
          <a:xfrm>
            <a:off x="990017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19" name="Google Shape;2319;p24"/>
          <p:cNvSpPr/>
          <p:nvPr/>
        </p:nvSpPr>
        <p:spPr>
          <a:xfrm>
            <a:off x="123905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0" name="Google Shape;2320;p24"/>
          <p:cNvSpPr/>
          <p:nvPr/>
        </p:nvSpPr>
        <p:spPr>
          <a:xfrm>
            <a:off x="1488087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1" name="Google Shape;2321;p24"/>
          <p:cNvSpPr/>
          <p:nvPr/>
        </p:nvSpPr>
        <p:spPr>
          <a:xfrm>
            <a:off x="173712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2" name="Google Shape;2322;p24"/>
          <p:cNvSpPr/>
          <p:nvPr/>
        </p:nvSpPr>
        <p:spPr>
          <a:xfrm>
            <a:off x="1986157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3" name="Google Shape;2323;p24"/>
          <p:cNvSpPr/>
          <p:nvPr/>
        </p:nvSpPr>
        <p:spPr>
          <a:xfrm>
            <a:off x="223519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4" name="Google Shape;2324;p24"/>
          <p:cNvSpPr/>
          <p:nvPr/>
        </p:nvSpPr>
        <p:spPr>
          <a:xfrm>
            <a:off x="74098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5" name="Google Shape;2325;p24"/>
          <p:cNvSpPr/>
          <p:nvPr/>
        </p:nvSpPr>
        <p:spPr>
          <a:xfrm>
            <a:off x="990017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6" name="Google Shape;2326;p24"/>
          <p:cNvSpPr/>
          <p:nvPr/>
        </p:nvSpPr>
        <p:spPr>
          <a:xfrm>
            <a:off x="123905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7" name="Google Shape;2327;p24"/>
          <p:cNvSpPr/>
          <p:nvPr/>
        </p:nvSpPr>
        <p:spPr>
          <a:xfrm>
            <a:off x="1488087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8" name="Google Shape;2328;p24"/>
          <p:cNvSpPr/>
          <p:nvPr/>
        </p:nvSpPr>
        <p:spPr>
          <a:xfrm>
            <a:off x="173712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9" name="Google Shape;2329;p24"/>
          <p:cNvSpPr/>
          <p:nvPr/>
        </p:nvSpPr>
        <p:spPr>
          <a:xfrm>
            <a:off x="1986157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0" name="Google Shape;2330;p24"/>
          <p:cNvSpPr/>
          <p:nvPr/>
        </p:nvSpPr>
        <p:spPr>
          <a:xfrm>
            <a:off x="223519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1" name="Google Shape;2331;p24"/>
          <p:cNvSpPr/>
          <p:nvPr/>
        </p:nvSpPr>
        <p:spPr>
          <a:xfrm>
            <a:off x="74098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2" name="Google Shape;2332;p24"/>
          <p:cNvSpPr/>
          <p:nvPr/>
        </p:nvSpPr>
        <p:spPr>
          <a:xfrm>
            <a:off x="990017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3" name="Google Shape;2333;p24"/>
          <p:cNvSpPr/>
          <p:nvPr/>
        </p:nvSpPr>
        <p:spPr>
          <a:xfrm>
            <a:off x="123905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4" name="Google Shape;2334;p24"/>
          <p:cNvSpPr/>
          <p:nvPr/>
        </p:nvSpPr>
        <p:spPr>
          <a:xfrm>
            <a:off x="1488087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5" name="Google Shape;2335;p24"/>
          <p:cNvSpPr/>
          <p:nvPr/>
        </p:nvSpPr>
        <p:spPr>
          <a:xfrm>
            <a:off x="173712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6" name="Google Shape;2336;p24"/>
          <p:cNvSpPr/>
          <p:nvPr/>
        </p:nvSpPr>
        <p:spPr>
          <a:xfrm>
            <a:off x="1986157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7" name="Google Shape;2337;p24"/>
          <p:cNvSpPr/>
          <p:nvPr/>
        </p:nvSpPr>
        <p:spPr>
          <a:xfrm>
            <a:off x="223519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8" name="Google Shape;2338;p24"/>
          <p:cNvSpPr/>
          <p:nvPr/>
        </p:nvSpPr>
        <p:spPr>
          <a:xfrm>
            <a:off x="74098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9" name="Google Shape;2339;p24"/>
          <p:cNvSpPr/>
          <p:nvPr/>
        </p:nvSpPr>
        <p:spPr>
          <a:xfrm>
            <a:off x="990017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0" name="Google Shape;2340;p24"/>
          <p:cNvSpPr/>
          <p:nvPr/>
        </p:nvSpPr>
        <p:spPr>
          <a:xfrm>
            <a:off x="123905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1" name="Google Shape;2341;p24"/>
          <p:cNvSpPr/>
          <p:nvPr/>
        </p:nvSpPr>
        <p:spPr>
          <a:xfrm>
            <a:off x="1488087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2" name="Google Shape;2342;p24"/>
          <p:cNvSpPr/>
          <p:nvPr/>
        </p:nvSpPr>
        <p:spPr>
          <a:xfrm>
            <a:off x="173712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3" name="Google Shape;2343;p24"/>
          <p:cNvSpPr/>
          <p:nvPr/>
        </p:nvSpPr>
        <p:spPr>
          <a:xfrm>
            <a:off x="1986157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4" name="Google Shape;2344;p24"/>
          <p:cNvSpPr/>
          <p:nvPr/>
        </p:nvSpPr>
        <p:spPr>
          <a:xfrm>
            <a:off x="223519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5" name="Google Shape;2345;p24"/>
          <p:cNvSpPr/>
          <p:nvPr/>
        </p:nvSpPr>
        <p:spPr>
          <a:xfrm>
            <a:off x="74098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6" name="Google Shape;2346;p24"/>
          <p:cNvSpPr/>
          <p:nvPr/>
        </p:nvSpPr>
        <p:spPr>
          <a:xfrm>
            <a:off x="990017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7" name="Google Shape;2347;p24"/>
          <p:cNvSpPr/>
          <p:nvPr/>
        </p:nvSpPr>
        <p:spPr>
          <a:xfrm>
            <a:off x="123905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8" name="Google Shape;2348;p24"/>
          <p:cNvSpPr/>
          <p:nvPr/>
        </p:nvSpPr>
        <p:spPr>
          <a:xfrm>
            <a:off x="1488087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9" name="Google Shape;2349;p24"/>
          <p:cNvSpPr/>
          <p:nvPr/>
        </p:nvSpPr>
        <p:spPr>
          <a:xfrm>
            <a:off x="173712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0" name="Google Shape;2350;p24"/>
          <p:cNvSpPr/>
          <p:nvPr/>
        </p:nvSpPr>
        <p:spPr>
          <a:xfrm>
            <a:off x="1986157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1" name="Google Shape;2351;p24"/>
          <p:cNvSpPr/>
          <p:nvPr/>
        </p:nvSpPr>
        <p:spPr>
          <a:xfrm>
            <a:off x="223519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2" name="Google Shape;2352;p24"/>
          <p:cNvSpPr/>
          <p:nvPr/>
        </p:nvSpPr>
        <p:spPr>
          <a:xfrm>
            <a:off x="74098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3" name="Google Shape;2353;p24"/>
          <p:cNvSpPr/>
          <p:nvPr/>
        </p:nvSpPr>
        <p:spPr>
          <a:xfrm>
            <a:off x="990017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4" name="Google Shape;2354;p24"/>
          <p:cNvSpPr/>
          <p:nvPr/>
        </p:nvSpPr>
        <p:spPr>
          <a:xfrm>
            <a:off x="123905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5" name="Google Shape;2355;p24"/>
          <p:cNvSpPr/>
          <p:nvPr/>
        </p:nvSpPr>
        <p:spPr>
          <a:xfrm>
            <a:off x="1488087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6" name="Google Shape;2356;p24"/>
          <p:cNvSpPr/>
          <p:nvPr/>
        </p:nvSpPr>
        <p:spPr>
          <a:xfrm>
            <a:off x="173712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7" name="Google Shape;2357;p24"/>
          <p:cNvSpPr/>
          <p:nvPr/>
        </p:nvSpPr>
        <p:spPr>
          <a:xfrm>
            <a:off x="1986157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8" name="Google Shape;2358;p24"/>
          <p:cNvSpPr/>
          <p:nvPr/>
        </p:nvSpPr>
        <p:spPr>
          <a:xfrm>
            <a:off x="223519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9" name="Google Shape;2359;p24"/>
          <p:cNvSpPr/>
          <p:nvPr/>
        </p:nvSpPr>
        <p:spPr>
          <a:xfrm>
            <a:off x="74098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0" name="Google Shape;2360;p24"/>
          <p:cNvSpPr/>
          <p:nvPr/>
        </p:nvSpPr>
        <p:spPr>
          <a:xfrm>
            <a:off x="990017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1" name="Google Shape;2361;p24"/>
          <p:cNvSpPr/>
          <p:nvPr/>
        </p:nvSpPr>
        <p:spPr>
          <a:xfrm>
            <a:off x="123905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2" name="Google Shape;2362;p24"/>
          <p:cNvSpPr/>
          <p:nvPr/>
        </p:nvSpPr>
        <p:spPr>
          <a:xfrm>
            <a:off x="1488087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3" name="Google Shape;2363;p24"/>
          <p:cNvSpPr/>
          <p:nvPr/>
        </p:nvSpPr>
        <p:spPr>
          <a:xfrm>
            <a:off x="173712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4" name="Google Shape;2364;p24"/>
          <p:cNvSpPr/>
          <p:nvPr/>
        </p:nvSpPr>
        <p:spPr>
          <a:xfrm>
            <a:off x="1986157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5" name="Google Shape;2365;p24"/>
          <p:cNvSpPr/>
          <p:nvPr/>
        </p:nvSpPr>
        <p:spPr>
          <a:xfrm>
            <a:off x="223519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6" name="Google Shape;2366;p24"/>
          <p:cNvSpPr txBox="1"/>
          <p:nvPr/>
        </p:nvSpPr>
        <p:spPr>
          <a:xfrm>
            <a:off x="739938" y="350065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7" name="Google Shape;2367;p24"/>
          <p:cNvSpPr txBox="1"/>
          <p:nvPr/>
        </p:nvSpPr>
        <p:spPr>
          <a:xfrm>
            <a:off x="1238530" y="367630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8" name="Google Shape;2368;p24"/>
          <p:cNvSpPr txBox="1"/>
          <p:nvPr/>
        </p:nvSpPr>
        <p:spPr>
          <a:xfrm>
            <a:off x="1736599" y="3864162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9" name="Google Shape;2369;p24"/>
          <p:cNvSpPr txBox="1"/>
          <p:nvPr/>
        </p:nvSpPr>
        <p:spPr>
          <a:xfrm>
            <a:off x="2234669" y="422699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0" name="Google Shape;2370;p24"/>
          <p:cNvSpPr txBox="1"/>
          <p:nvPr/>
        </p:nvSpPr>
        <p:spPr>
          <a:xfrm>
            <a:off x="742767" y="440594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1" name="Google Shape;2371;p24"/>
          <p:cNvSpPr txBox="1"/>
          <p:nvPr/>
        </p:nvSpPr>
        <p:spPr>
          <a:xfrm>
            <a:off x="1238530" y="4588185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2" name="Google Shape;2372;p24"/>
          <p:cNvSpPr txBox="1"/>
          <p:nvPr/>
        </p:nvSpPr>
        <p:spPr>
          <a:xfrm>
            <a:off x="1239945" y="422699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3" name="Google Shape;2373;p24"/>
          <p:cNvSpPr txBox="1"/>
          <p:nvPr/>
        </p:nvSpPr>
        <p:spPr>
          <a:xfrm>
            <a:off x="1985634" y="4590174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4" name="Google Shape;2374;p24"/>
          <p:cNvSpPr txBox="1"/>
          <p:nvPr/>
        </p:nvSpPr>
        <p:spPr>
          <a:xfrm>
            <a:off x="1985634" y="350065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5" name="Google Shape;2375;p24"/>
          <p:cNvSpPr txBox="1"/>
          <p:nvPr/>
        </p:nvSpPr>
        <p:spPr>
          <a:xfrm>
            <a:off x="742753" y="404475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6" name="Google Shape;2376;p24"/>
          <p:cNvSpPr txBox="1"/>
          <p:nvPr/>
        </p:nvSpPr>
        <p:spPr>
          <a:xfrm>
            <a:off x="1739966" y="422815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7" name="Google Shape;2377;p24"/>
          <p:cNvSpPr txBox="1"/>
          <p:nvPr/>
        </p:nvSpPr>
        <p:spPr>
          <a:xfrm>
            <a:off x="991788" y="3864162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8" name="Google Shape;2378;p24"/>
          <p:cNvSpPr txBox="1"/>
          <p:nvPr/>
        </p:nvSpPr>
        <p:spPr>
          <a:xfrm>
            <a:off x="2234669" y="404475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9" name="Google Shape;2379;p24"/>
          <p:cNvSpPr txBox="1"/>
          <p:nvPr/>
        </p:nvSpPr>
        <p:spPr>
          <a:xfrm>
            <a:off x="989495" y="350064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0" name="Google Shape;2380;p24"/>
          <p:cNvSpPr txBox="1"/>
          <p:nvPr/>
        </p:nvSpPr>
        <p:spPr>
          <a:xfrm>
            <a:off x="2234669" y="350131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1" name="Google Shape;2381;p24"/>
          <p:cNvSpPr txBox="1"/>
          <p:nvPr/>
        </p:nvSpPr>
        <p:spPr>
          <a:xfrm>
            <a:off x="1488972" y="368816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2" name="Google Shape;2382;p24"/>
          <p:cNvSpPr txBox="1"/>
          <p:nvPr/>
        </p:nvSpPr>
        <p:spPr>
          <a:xfrm>
            <a:off x="1239937" y="386415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3" name="Google Shape;2383;p24"/>
          <p:cNvSpPr txBox="1"/>
          <p:nvPr/>
        </p:nvSpPr>
        <p:spPr>
          <a:xfrm>
            <a:off x="1736861" y="440758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4" name="Google Shape;2384;p24"/>
          <p:cNvSpPr txBox="1"/>
          <p:nvPr/>
        </p:nvSpPr>
        <p:spPr>
          <a:xfrm>
            <a:off x="2235061" y="440792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5" name="Google Shape;2385;p24"/>
          <p:cNvSpPr txBox="1"/>
          <p:nvPr/>
        </p:nvSpPr>
        <p:spPr>
          <a:xfrm>
            <a:off x="1985634" y="4044749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6" name="Google Shape;2386;p24"/>
          <p:cNvSpPr txBox="1"/>
          <p:nvPr/>
        </p:nvSpPr>
        <p:spPr>
          <a:xfrm>
            <a:off x="742753" y="386415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7" name="Google Shape;2387;p24"/>
          <p:cNvSpPr txBox="1"/>
          <p:nvPr/>
        </p:nvSpPr>
        <p:spPr>
          <a:xfrm>
            <a:off x="991788" y="422501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8" name="Google Shape;2388;p24"/>
          <p:cNvSpPr txBox="1"/>
          <p:nvPr/>
        </p:nvSpPr>
        <p:spPr>
          <a:xfrm>
            <a:off x="1986599" y="3681898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9" name="Google Shape;2389;p24"/>
          <p:cNvSpPr txBox="1"/>
          <p:nvPr/>
        </p:nvSpPr>
        <p:spPr>
          <a:xfrm>
            <a:off x="1488972" y="422815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0" name="Google Shape;2390;p24"/>
          <p:cNvSpPr txBox="1"/>
          <p:nvPr/>
        </p:nvSpPr>
        <p:spPr>
          <a:xfrm>
            <a:off x="1488972" y="459074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1" name="Google Shape;2391;p24"/>
          <p:cNvSpPr txBox="1"/>
          <p:nvPr/>
        </p:nvSpPr>
        <p:spPr>
          <a:xfrm>
            <a:off x="2234408" y="3864489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2" name="Google Shape;2392;p24"/>
          <p:cNvSpPr txBox="1"/>
          <p:nvPr/>
        </p:nvSpPr>
        <p:spPr>
          <a:xfrm>
            <a:off x="1238530" y="350330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3" name="Google Shape;2393;p24"/>
          <p:cNvSpPr txBox="1"/>
          <p:nvPr/>
        </p:nvSpPr>
        <p:spPr>
          <a:xfrm>
            <a:off x="991788" y="368357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4" name="Google Shape;2394;p24"/>
          <p:cNvSpPr txBox="1"/>
          <p:nvPr/>
        </p:nvSpPr>
        <p:spPr>
          <a:xfrm>
            <a:off x="1983341" y="422716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5" name="Google Shape;2395;p24"/>
          <p:cNvSpPr txBox="1"/>
          <p:nvPr/>
        </p:nvSpPr>
        <p:spPr>
          <a:xfrm>
            <a:off x="1488972" y="404903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6" name="Google Shape;2396;p24"/>
          <p:cNvSpPr txBox="1"/>
          <p:nvPr/>
        </p:nvSpPr>
        <p:spPr>
          <a:xfrm>
            <a:off x="1737565" y="459074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7" name="Google Shape;2397;p24"/>
          <p:cNvSpPr txBox="1"/>
          <p:nvPr/>
        </p:nvSpPr>
        <p:spPr>
          <a:xfrm>
            <a:off x="1738007" y="367928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8" name="Google Shape;2398;p24"/>
          <p:cNvSpPr txBox="1"/>
          <p:nvPr/>
        </p:nvSpPr>
        <p:spPr>
          <a:xfrm>
            <a:off x="2235634" y="368155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9" name="Google Shape;2399;p24"/>
          <p:cNvSpPr txBox="1"/>
          <p:nvPr/>
        </p:nvSpPr>
        <p:spPr>
          <a:xfrm>
            <a:off x="1986599" y="386382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0" name="Google Shape;2400;p24"/>
          <p:cNvSpPr txBox="1"/>
          <p:nvPr/>
        </p:nvSpPr>
        <p:spPr>
          <a:xfrm>
            <a:off x="991802" y="440957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1" name="Google Shape;2401;p24"/>
          <p:cNvSpPr txBox="1"/>
          <p:nvPr/>
        </p:nvSpPr>
        <p:spPr>
          <a:xfrm>
            <a:off x="1488980" y="4411710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2" name="Google Shape;2402;p24"/>
          <p:cNvSpPr txBox="1"/>
          <p:nvPr/>
        </p:nvSpPr>
        <p:spPr>
          <a:xfrm>
            <a:off x="1986607" y="440957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3" name="Google Shape;2403;p24"/>
          <p:cNvSpPr txBox="1"/>
          <p:nvPr/>
        </p:nvSpPr>
        <p:spPr>
          <a:xfrm>
            <a:off x="742978" y="458916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4" name="Google Shape;2404;p24"/>
          <p:cNvSpPr txBox="1"/>
          <p:nvPr/>
        </p:nvSpPr>
        <p:spPr>
          <a:xfrm>
            <a:off x="742615" y="422815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5" name="Google Shape;2405;p24"/>
          <p:cNvSpPr txBox="1"/>
          <p:nvPr/>
        </p:nvSpPr>
        <p:spPr>
          <a:xfrm>
            <a:off x="991519" y="404673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6" name="Google Shape;2406;p24"/>
          <p:cNvSpPr txBox="1"/>
          <p:nvPr/>
        </p:nvSpPr>
        <p:spPr>
          <a:xfrm>
            <a:off x="1737086" y="349735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7" name="Google Shape;2407;p24"/>
          <p:cNvSpPr txBox="1"/>
          <p:nvPr/>
        </p:nvSpPr>
        <p:spPr>
          <a:xfrm>
            <a:off x="1736338" y="404993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8" name="Google Shape;2408;p24"/>
          <p:cNvSpPr txBox="1"/>
          <p:nvPr/>
        </p:nvSpPr>
        <p:spPr>
          <a:xfrm>
            <a:off x="1239937" y="404293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9" name="Google Shape;2409;p24"/>
          <p:cNvSpPr txBox="1"/>
          <p:nvPr/>
        </p:nvSpPr>
        <p:spPr>
          <a:xfrm>
            <a:off x="1489197" y="3507324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0" name="Google Shape;2410;p24"/>
          <p:cNvSpPr txBox="1"/>
          <p:nvPr/>
        </p:nvSpPr>
        <p:spPr>
          <a:xfrm>
            <a:off x="743196" y="368357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1" name="Google Shape;2411;p24"/>
          <p:cNvSpPr txBox="1"/>
          <p:nvPr/>
        </p:nvSpPr>
        <p:spPr>
          <a:xfrm>
            <a:off x="1489197" y="3867737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2" name="Google Shape;2412;p24"/>
          <p:cNvSpPr txBox="1"/>
          <p:nvPr/>
        </p:nvSpPr>
        <p:spPr>
          <a:xfrm>
            <a:off x="1241367" y="440594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3" name="Google Shape;2413;p24"/>
          <p:cNvSpPr txBox="1"/>
          <p:nvPr/>
        </p:nvSpPr>
        <p:spPr>
          <a:xfrm>
            <a:off x="991788" y="458819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4" name="Google Shape;2414;p24"/>
          <p:cNvSpPr txBox="1"/>
          <p:nvPr/>
        </p:nvSpPr>
        <p:spPr>
          <a:xfrm>
            <a:off x="2235417" y="4594144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5" name="Google Shape;2415;p24"/>
          <p:cNvSpPr/>
          <p:nvPr/>
        </p:nvSpPr>
        <p:spPr>
          <a:xfrm>
            <a:off x="6047879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16" name="Google Shape;2416;p24"/>
          <p:cNvSpPr/>
          <p:nvPr/>
        </p:nvSpPr>
        <p:spPr>
          <a:xfrm>
            <a:off x="6327776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17" name="Google Shape;2417;p24"/>
          <p:cNvSpPr/>
          <p:nvPr/>
        </p:nvSpPr>
        <p:spPr>
          <a:xfrm>
            <a:off x="6607674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18" name="Google Shape;2418;p24"/>
          <p:cNvSpPr/>
          <p:nvPr/>
        </p:nvSpPr>
        <p:spPr>
          <a:xfrm>
            <a:off x="6887571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19" name="Google Shape;2419;p24"/>
          <p:cNvSpPr/>
          <p:nvPr/>
        </p:nvSpPr>
        <p:spPr>
          <a:xfrm>
            <a:off x="7167469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0" name="Google Shape;2420;p24"/>
          <p:cNvSpPr/>
          <p:nvPr/>
        </p:nvSpPr>
        <p:spPr>
          <a:xfrm>
            <a:off x="7447366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1" name="Google Shape;2421;p24"/>
          <p:cNvSpPr/>
          <p:nvPr/>
        </p:nvSpPr>
        <p:spPr>
          <a:xfrm>
            <a:off x="7727264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2" name="Google Shape;2422;p24"/>
          <p:cNvSpPr/>
          <p:nvPr/>
        </p:nvSpPr>
        <p:spPr>
          <a:xfrm>
            <a:off x="6047879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3" name="Google Shape;2423;p24"/>
          <p:cNvSpPr/>
          <p:nvPr/>
        </p:nvSpPr>
        <p:spPr>
          <a:xfrm>
            <a:off x="6327776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4" name="Google Shape;2424;p24"/>
          <p:cNvSpPr/>
          <p:nvPr/>
        </p:nvSpPr>
        <p:spPr>
          <a:xfrm>
            <a:off x="6607674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5" name="Google Shape;2425;p24"/>
          <p:cNvSpPr/>
          <p:nvPr/>
        </p:nvSpPr>
        <p:spPr>
          <a:xfrm>
            <a:off x="6887571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6" name="Google Shape;2426;p24"/>
          <p:cNvSpPr/>
          <p:nvPr/>
        </p:nvSpPr>
        <p:spPr>
          <a:xfrm>
            <a:off x="7167469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7" name="Google Shape;2427;p24"/>
          <p:cNvSpPr/>
          <p:nvPr/>
        </p:nvSpPr>
        <p:spPr>
          <a:xfrm>
            <a:off x="7447366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8" name="Google Shape;2428;p24"/>
          <p:cNvSpPr/>
          <p:nvPr/>
        </p:nvSpPr>
        <p:spPr>
          <a:xfrm>
            <a:off x="7727264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9" name="Google Shape;2429;p24"/>
          <p:cNvSpPr/>
          <p:nvPr/>
        </p:nvSpPr>
        <p:spPr>
          <a:xfrm>
            <a:off x="6047879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0" name="Google Shape;2430;p24"/>
          <p:cNvSpPr/>
          <p:nvPr/>
        </p:nvSpPr>
        <p:spPr>
          <a:xfrm>
            <a:off x="6327776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1" name="Google Shape;2431;p24"/>
          <p:cNvSpPr/>
          <p:nvPr/>
        </p:nvSpPr>
        <p:spPr>
          <a:xfrm>
            <a:off x="6607674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2" name="Google Shape;2432;p24"/>
          <p:cNvSpPr/>
          <p:nvPr/>
        </p:nvSpPr>
        <p:spPr>
          <a:xfrm>
            <a:off x="6887571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3" name="Google Shape;2433;p24"/>
          <p:cNvSpPr/>
          <p:nvPr/>
        </p:nvSpPr>
        <p:spPr>
          <a:xfrm>
            <a:off x="7167469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4" name="Google Shape;2434;p24"/>
          <p:cNvSpPr/>
          <p:nvPr/>
        </p:nvSpPr>
        <p:spPr>
          <a:xfrm>
            <a:off x="7447366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5" name="Google Shape;2435;p24"/>
          <p:cNvSpPr/>
          <p:nvPr/>
        </p:nvSpPr>
        <p:spPr>
          <a:xfrm>
            <a:off x="7727264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6" name="Google Shape;2436;p24"/>
          <p:cNvSpPr/>
          <p:nvPr/>
        </p:nvSpPr>
        <p:spPr>
          <a:xfrm>
            <a:off x="6047879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7" name="Google Shape;2437;p24"/>
          <p:cNvSpPr/>
          <p:nvPr/>
        </p:nvSpPr>
        <p:spPr>
          <a:xfrm>
            <a:off x="6327776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8" name="Google Shape;2438;p24"/>
          <p:cNvSpPr/>
          <p:nvPr/>
        </p:nvSpPr>
        <p:spPr>
          <a:xfrm>
            <a:off x="6607674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9" name="Google Shape;2439;p24"/>
          <p:cNvSpPr/>
          <p:nvPr/>
        </p:nvSpPr>
        <p:spPr>
          <a:xfrm>
            <a:off x="6887571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0" name="Google Shape;2440;p24"/>
          <p:cNvSpPr/>
          <p:nvPr/>
        </p:nvSpPr>
        <p:spPr>
          <a:xfrm>
            <a:off x="7167469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1" name="Google Shape;2441;p24"/>
          <p:cNvSpPr/>
          <p:nvPr/>
        </p:nvSpPr>
        <p:spPr>
          <a:xfrm>
            <a:off x="7447366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2" name="Google Shape;2442;p24"/>
          <p:cNvSpPr/>
          <p:nvPr/>
        </p:nvSpPr>
        <p:spPr>
          <a:xfrm>
            <a:off x="7727264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3" name="Google Shape;2443;p24"/>
          <p:cNvSpPr/>
          <p:nvPr/>
        </p:nvSpPr>
        <p:spPr>
          <a:xfrm>
            <a:off x="6047879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4" name="Google Shape;2444;p24"/>
          <p:cNvSpPr/>
          <p:nvPr/>
        </p:nvSpPr>
        <p:spPr>
          <a:xfrm>
            <a:off x="6327776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5" name="Google Shape;2445;p24"/>
          <p:cNvSpPr/>
          <p:nvPr/>
        </p:nvSpPr>
        <p:spPr>
          <a:xfrm>
            <a:off x="6607674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6" name="Google Shape;2446;p24"/>
          <p:cNvSpPr/>
          <p:nvPr/>
        </p:nvSpPr>
        <p:spPr>
          <a:xfrm>
            <a:off x="6887571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7" name="Google Shape;2447;p24"/>
          <p:cNvSpPr/>
          <p:nvPr/>
        </p:nvSpPr>
        <p:spPr>
          <a:xfrm>
            <a:off x="7167469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8" name="Google Shape;2448;p24"/>
          <p:cNvSpPr/>
          <p:nvPr/>
        </p:nvSpPr>
        <p:spPr>
          <a:xfrm>
            <a:off x="7447366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9" name="Google Shape;2449;p24"/>
          <p:cNvSpPr/>
          <p:nvPr/>
        </p:nvSpPr>
        <p:spPr>
          <a:xfrm>
            <a:off x="7727264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0" name="Google Shape;2450;p24"/>
          <p:cNvSpPr/>
          <p:nvPr/>
        </p:nvSpPr>
        <p:spPr>
          <a:xfrm>
            <a:off x="6047879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1" name="Google Shape;2451;p24"/>
          <p:cNvSpPr/>
          <p:nvPr/>
        </p:nvSpPr>
        <p:spPr>
          <a:xfrm>
            <a:off x="6327776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2" name="Google Shape;2452;p24"/>
          <p:cNvSpPr/>
          <p:nvPr/>
        </p:nvSpPr>
        <p:spPr>
          <a:xfrm>
            <a:off x="6607674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3" name="Google Shape;2453;p24"/>
          <p:cNvSpPr/>
          <p:nvPr/>
        </p:nvSpPr>
        <p:spPr>
          <a:xfrm>
            <a:off x="6887571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4" name="Google Shape;2454;p24"/>
          <p:cNvSpPr/>
          <p:nvPr/>
        </p:nvSpPr>
        <p:spPr>
          <a:xfrm>
            <a:off x="7167469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5" name="Google Shape;2455;p24"/>
          <p:cNvSpPr/>
          <p:nvPr/>
        </p:nvSpPr>
        <p:spPr>
          <a:xfrm>
            <a:off x="7447366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6" name="Google Shape;2456;p24"/>
          <p:cNvSpPr/>
          <p:nvPr/>
        </p:nvSpPr>
        <p:spPr>
          <a:xfrm>
            <a:off x="7727264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7" name="Google Shape;2457;p24"/>
          <p:cNvSpPr/>
          <p:nvPr/>
        </p:nvSpPr>
        <p:spPr>
          <a:xfrm>
            <a:off x="6047879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8" name="Google Shape;2458;p24"/>
          <p:cNvSpPr/>
          <p:nvPr/>
        </p:nvSpPr>
        <p:spPr>
          <a:xfrm>
            <a:off x="6327776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9" name="Google Shape;2459;p24"/>
          <p:cNvSpPr/>
          <p:nvPr/>
        </p:nvSpPr>
        <p:spPr>
          <a:xfrm>
            <a:off x="6607674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60" name="Google Shape;2460;p24"/>
          <p:cNvSpPr/>
          <p:nvPr/>
        </p:nvSpPr>
        <p:spPr>
          <a:xfrm>
            <a:off x="6887571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61" name="Google Shape;2461;p24"/>
          <p:cNvSpPr/>
          <p:nvPr/>
        </p:nvSpPr>
        <p:spPr>
          <a:xfrm>
            <a:off x="7167469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62" name="Google Shape;2462;p24"/>
          <p:cNvSpPr/>
          <p:nvPr/>
        </p:nvSpPr>
        <p:spPr>
          <a:xfrm>
            <a:off x="7447366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63" name="Google Shape;2463;p24"/>
          <p:cNvSpPr/>
          <p:nvPr/>
        </p:nvSpPr>
        <p:spPr>
          <a:xfrm>
            <a:off x="7727264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64" name="Google Shape;2464;p24"/>
          <p:cNvSpPr txBox="1"/>
          <p:nvPr/>
        </p:nvSpPr>
        <p:spPr>
          <a:xfrm>
            <a:off x="6047394" y="478341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5" name="Google Shape;2465;p24"/>
          <p:cNvSpPr txBox="1"/>
          <p:nvPr/>
        </p:nvSpPr>
        <p:spPr>
          <a:xfrm>
            <a:off x="7167226" y="1178686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6" name="Google Shape;2466;p24"/>
          <p:cNvSpPr txBox="1"/>
          <p:nvPr/>
        </p:nvSpPr>
        <p:spPr>
          <a:xfrm>
            <a:off x="6607431" y="826986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7" name="Google Shape;2467;p24"/>
          <p:cNvSpPr txBox="1"/>
          <p:nvPr/>
        </p:nvSpPr>
        <p:spPr>
          <a:xfrm>
            <a:off x="6047394" y="651947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8" name="Google Shape;2468;p24"/>
          <p:cNvSpPr txBox="1"/>
          <p:nvPr/>
        </p:nvSpPr>
        <p:spPr>
          <a:xfrm>
            <a:off x="6047394" y="826986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9" name="Google Shape;2469;p24"/>
          <p:cNvSpPr txBox="1"/>
          <p:nvPr/>
        </p:nvSpPr>
        <p:spPr>
          <a:xfrm>
            <a:off x="6045326" y="1002028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0" name="Google Shape;2470;p24"/>
          <p:cNvSpPr txBox="1"/>
          <p:nvPr/>
        </p:nvSpPr>
        <p:spPr>
          <a:xfrm>
            <a:off x="6045326" y="1352934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1" name="Google Shape;2471;p24"/>
          <p:cNvSpPr txBox="1"/>
          <p:nvPr/>
        </p:nvSpPr>
        <p:spPr>
          <a:xfrm>
            <a:off x="6045326" y="1528768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2" name="Google Shape;2472;p24"/>
          <p:cNvSpPr txBox="1"/>
          <p:nvPr/>
        </p:nvSpPr>
        <p:spPr>
          <a:xfrm>
            <a:off x="6316703" y="477543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3" name="Google Shape;2473;p24"/>
          <p:cNvSpPr txBox="1"/>
          <p:nvPr/>
        </p:nvSpPr>
        <p:spPr>
          <a:xfrm>
            <a:off x="6607484" y="474579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4" name="Google Shape;2474;p24"/>
          <p:cNvSpPr txBox="1"/>
          <p:nvPr/>
        </p:nvSpPr>
        <p:spPr>
          <a:xfrm>
            <a:off x="6887378" y="474579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5" name="Google Shape;2475;p24"/>
          <p:cNvSpPr txBox="1"/>
          <p:nvPr/>
        </p:nvSpPr>
        <p:spPr>
          <a:xfrm>
            <a:off x="6316703" y="651136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0.33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6" name="Google Shape;2476;p24"/>
          <p:cNvSpPr txBox="1"/>
          <p:nvPr/>
        </p:nvSpPr>
        <p:spPr>
          <a:xfrm>
            <a:off x="6602134" y="648172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7" name="Google Shape;2477;p24"/>
          <p:cNvSpPr txBox="1"/>
          <p:nvPr/>
        </p:nvSpPr>
        <p:spPr>
          <a:xfrm>
            <a:off x="6887378" y="648977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8" name="Google Shape;2478;p24"/>
          <p:cNvSpPr txBox="1"/>
          <p:nvPr/>
        </p:nvSpPr>
        <p:spPr>
          <a:xfrm>
            <a:off x="6316693" y="827314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9" name="Google Shape;2479;p24"/>
          <p:cNvSpPr txBox="1"/>
          <p:nvPr/>
        </p:nvSpPr>
        <p:spPr>
          <a:xfrm>
            <a:off x="6887378" y="828521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0" name="Google Shape;2480;p24"/>
          <p:cNvSpPr txBox="1"/>
          <p:nvPr/>
        </p:nvSpPr>
        <p:spPr>
          <a:xfrm>
            <a:off x="6612732" y="1527209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1" name="Google Shape;2481;p24"/>
          <p:cNvSpPr txBox="1"/>
          <p:nvPr/>
        </p:nvSpPr>
        <p:spPr>
          <a:xfrm>
            <a:off x="6321993" y="1527537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2" name="Google Shape;2482;p24"/>
          <p:cNvSpPr txBox="1"/>
          <p:nvPr/>
        </p:nvSpPr>
        <p:spPr>
          <a:xfrm>
            <a:off x="6892679" y="1528745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3" name="Google Shape;2483;p24"/>
          <p:cNvSpPr txBox="1"/>
          <p:nvPr/>
        </p:nvSpPr>
        <p:spPr>
          <a:xfrm>
            <a:off x="6316703" y="1002833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4" name="Google Shape;2484;p24"/>
          <p:cNvSpPr txBox="1"/>
          <p:nvPr/>
        </p:nvSpPr>
        <p:spPr>
          <a:xfrm>
            <a:off x="6327402" y="472053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5" name="Google Shape;2485;p24"/>
          <p:cNvSpPr txBox="1"/>
          <p:nvPr/>
        </p:nvSpPr>
        <p:spPr>
          <a:xfrm>
            <a:off x="7448444" y="1002035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6" name="Google Shape;2486;p24"/>
          <p:cNvSpPr txBox="1"/>
          <p:nvPr/>
        </p:nvSpPr>
        <p:spPr>
          <a:xfrm>
            <a:off x="7727070" y="647147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7" name="Google Shape;2487;p24"/>
          <p:cNvSpPr txBox="1"/>
          <p:nvPr/>
        </p:nvSpPr>
        <p:spPr>
          <a:xfrm>
            <a:off x="6607484" y="1529865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8" name="Google Shape;2488;p24"/>
          <p:cNvSpPr txBox="1"/>
          <p:nvPr/>
        </p:nvSpPr>
        <p:spPr>
          <a:xfrm>
            <a:off x="7727070" y="1529865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9" name="Google Shape;2489;p24"/>
          <p:cNvSpPr txBox="1"/>
          <p:nvPr/>
        </p:nvSpPr>
        <p:spPr>
          <a:xfrm>
            <a:off x="6326500" y="1002840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0" name="Google Shape;2490;p24"/>
          <p:cNvSpPr txBox="1"/>
          <p:nvPr/>
        </p:nvSpPr>
        <p:spPr>
          <a:xfrm>
            <a:off x="7167350" y="1001341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1" name="Google Shape;2491;p24"/>
          <p:cNvSpPr txBox="1"/>
          <p:nvPr/>
        </p:nvSpPr>
        <p:spPr>
          <a:xfrm>
            <a:off x="7727074" y="1352920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2" name="Google Shape;2492;p24"/>
          <p:cNvSpPr txBox="1"/>
          <p:nvPr/>
        </p:nvSpPr>
        <p:spPr>
          <a:xfrm>
            <a:off x="6882041" y="1002021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3" name="Google Shape;2493;p24"/>
          <p:cNvSpPr txBox="1"/>
          <p:nvPr/>
        </p:nvSpPr>
        <p:spPr>
          <a:xfrm>
            <a:off x="6607484" y="473129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4" name="Google Shape;2494;p24"/>
          <p:cNvSpPr txBox="1"/>
          <p:nvPr/>
        </p:nvSpPr>
        <p:spPr>
          <a:xfrm>
            <a:off x="7167378" y="476906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5" name="Google Shape;2495;p24"/>
          <p:cNvSpPr txBox="1"/>
          <p:nvPr/>
        </p:nvSpPr>
        <p:spPr>
          <a:xfrm>
            <a:off x="7447273" y="476906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6" name="Google Shape;2496;p24"/>
          <p:cNvSpPr txBox="1"/>
          <p:nvPr/>
        </p:nvSpPr>
        <p:spPr>
          <a:xfrm>
            <a:off x="6316703" y="824562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7" name="Google Shape;2497;p24"/>
          <p:cNvSpPr txBox="1"/>
          <p:nvPr/>
        </p:nvSpPr>
        <p:spPr>
          <a:xfrm>
            <a:off x="7448444" y="827709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8" name="Google Shape;2498;p24"/>
          <p:cNvSpPr txBox="1"/>
          <p:nvPr/>
        </p:nvSpPr>
        <p:spPr>
          <a:xfrm>
            <a:off x="6887378" y="1346200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9" name="Google Shape;2499;p24"/>
          <p:cNvSpPr txBox="1"/>
          <p:nvPr/>
        </p:nvSpPr>
        <p:spPr>
          <a:xfrm>
            <a:off x="6039362" y="1532764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0" name="Google Shape;2500;p24"/>
          <p:cNvSpPr txBox="1"/>
          <p:nvPr/>
        </p:nvSpPr>
        <p:spPr>
          <a:xfrm>
            <a:off x="6323427" y="1356125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1" name="Google Shape;2501;p24"/>
          <p:cNvSpPr txBox="1"/>
          <p:nvPr/>
        </p:nvSpPr>
        <p:spPr>
          <a:xfrm>
            <a:off x="6047605" y="474884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2" name="Google Shape;2502;p24"/>
          <p:cNvSpPr txBox="1"/>
          <p:nvPr/>
        </p:nvSpPr>
        <p:spPr>
          <a:xfrm>
            <a:off x="6887386" y="473896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3" name="Google Shape;2503;p24"/>
          <p:cNvSpPr txBox="1"/>
          <p:nvPr/>
        </p:nvSpPr>
        <p:spPr>
          <a:xfrm>
            <a:off x="7728493" y="502009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4" name="Google Shape;2504;p24"/>
          <p:cNvSpPr txBox="1"/>
          <p:nvPr/>
        </p:nvSpPr>
        <p:spPr>
          <a:xfrm>
            <a:off x="6602134" y="648178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5" name="Google Shape;2505;p24"/>
          <p:cNvSpPr txBox="1"/>
          <p:nvPr/>
        </p:nvSpPr>
        <p:spPr>
          <a:xfrm>
            <a:off x="7164606" y="654670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6" name="Google Shape;2506;p24"/>
          <p:cNvSpPr txBox="1"/>
          <p:nvPr/>
        </p:nvSpPr>
        <p:spPr>
          <a:xfrm>
            <a:off x="7169996" y="1527982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7" name="Google Shape;2507;p24"/>
          <p:cNvSpPr txBox="1"/>
          <p:nvPr/>
        </p:nvSpPr>
        <p:spPr>
          <a:xfrm>
            <a:off x="6607484" y="1179455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8" name="Google Shape;2508;p24"/>
          <p:cNvSpPr txBox="1"/>
          <p:nvPr/>
        </p:nvSpPr>
        <p:spPr>
          <a:xfrm>
            <a:off x="7167378" y="1352134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9" name="Google Shape;2509;p24"/>
          <p:cNvSpPr txBox="1"/>
          <p:nvPr/>
        </p:nvSpPr>
        <p:spPr>
          <a:xfrm>
            <a:off x="7728476" y="1002033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0" name="Google Shape;2510;p24"/>
          <p:cNvSpPr txBox="1"/>
          <p:nvPr/>
        </p:nvSpPr>
        <p:spPr>
          <a:xfrm>
            <a:off x="7447177" y="1355700"/>
            <a:ext cx="3054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1" name="Google Shape;2511;p24"/>
          <p:cNvSpPr txBox="1"/>
          <p:nvPr/>
        </p:nvSpPr>
        <p:spPr>
          <a:xfrm>
            <a:off x="6036817" y="1176668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2" name="Google Shape;2512;p24"/>
          <p:cNvSpPr txBox="1"/>
          <p:nvPr/>
        </p:nvSpPr>
        <p:spPr>
          <a:xfrm>
            <a:off x="6316590" y="1526176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3" name="Google Shape;2513;p24"/>
          <p:cNvSpPr txBox="1"/>
          <p:nvPr/>
        </p:nvSpPr>
        <p:spPr>
          <a:xfrm>
            <a:off x="7447175" y="1177488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4" name="Google Shape;2514;p24"/>
          <p:cNvSpPr txBox="1"/>
          <p:nvPr/>
        </p:nvSpPr>
        <p:spPr>
          <a:xfrm>
            <a:off x="6887378" y="1179449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5" name="Google Shape;2515;p24"/>
          <p:cNvSpPr txBox="1"/>
          <p:nvPr/>
        </p:nvSpPr>
        <p:spPr>
          <a:xfrm>
            <a:off x="6036801" y="651136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6" name="Google Shape;2516;p24"/>
          <p:cNvSpPr txBox="1"/>
          <p:nvPr/>
        </p:nvSpPr>
        <p:spPr>
          <a:xfrm>
            <a:off x="7167956" y="828514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7" name="Google Shape;2517;p24"/>
          <p:cNvSpPr txBox="1"/>
          <p:nvPr/>
        </p:nvSpPr>
        <p:spPr>
          <a:xfrm>
            <a:off x="6882029" y="649358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8" name="Google Shape;2518;p24"/>
          <p:cNvSpPr txBox="1"/>
          <p:nvPr/>
        </p:nvSpPr>
        <p:spPr>
          <a:xfrm>
            <a:off x="6887915" y="1004194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9" name="Google Shape;2519;p24"/>
          <p:cNvSpPr txBox="1"/>
          <p:nvPr/>
        </p:nvSpPr>
        <p:spPr>
          <a:xfrm>
            <a:off x="7455224" y="1530590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0" name="Google Shape;2520;p24"/>
          <p:cNvSpPr txBox="1"/>
          <p:nvPr/>
        </p:nvSpPr>
        <p:spPr>
          <a:xfrm>
            <a:off x="6607728" y="1002028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1" name="Google Shape;2521;p24"/>
          <p:cNvSpPr txBox="1"/>
          <p:nvPr/>
        </p:nvSpPr>
        <p:spPr>
          <a:xfrm>
            <a:off x="6036801" y="825777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2" name="Google Shape;2522;p24"/>
          <p:cNvSpPr txBox="1"/>
          <p:nvPr/>
        </p:nvSpPr>
        <p:spPr>
          <a:xfrm>
            <a:off x="6322240" y="647096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3" name="Google Shape;2523;p24"/>
          <p:cNvSpPr txBox="1"/>
          <p:nvPr/>
        </p:nvSpPr>
        <p:spPr>
          <a:xfrm>
            <a:off x="6036980" y="1001632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4" name="Google Shape;2524;p24"/>
          <p:cNvSpPr txBox="1"/>
          <p:nvPr/>
        </p:nvSpPr>
        <p:spPr>
          <a:xfrm>
            <a:off x="7447273" y="648735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5" name="Google Shape;2525;p24"/>
          <p:cNvSpPr txBox="1"/>
          <p:nvPr/>
        </p:nvSpPr>
        <p:spPr>
          <a:xfrm>
            <a:off x="7728419" y="1179149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6" name="Google Shape;2526;p24"/>
          <p:cNvSpPr txBox="1"/>
          <p:nvPr/>
        </p:nvSpPr>
        <p:spPr>
          <a:xfrm>
            <a:off x="6891305" y="1526022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7" name="Google Shape;2527;p24"/>
          <p:cNvSpPr txBox="1"/>
          <p:nvPr/>
        </p:nvSpPr>
        <p:spPr>
          <a:xfrm>
            <a:off x="6344280" y="1178278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8" name="Google Shape;2528;p24"/>
          <p:cNvSpPr txBox="1"/>
          <p:nvPr/>
        </p:nvSpPr>
        <p:spPr>
          <a:xfrm>
            <a:off x="6607484" y="1352128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9" name="Google Shape;2529;p24"/>
          <p:cNvSpPr txBox="1"/>
          <p:nvPr/>
        </p:nvSpPr>
        <p:spPr>
          <a:xfrm>
            <a:off x="7727070" y="811621"/>
            <a:ext cx="280200" cy="205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0" name="Google Shape;2530;p24"/>
          <p:cNvSpPr txBox="1"/>
          <p:nvPr/>
        </p:nvSpPr>
        <p:spPr>
          <a:xfrm>
            <a:off x="7740452" y="1355911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1" name="Google Shape;2531;p24"/>
          <p:cNvSpPr txBox="1"/>
          <p:nvPr/>
        </p:nvSpPr>
        <p:spPr>
          <a:xfrm>
            <a:off x="6887915" y="828900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2" name="Google Shape;2532;p24"/>
          <p:cNvSpPr txBox="1"/>
          <p:nvPr/>
        </p:nvSpPr>
        <p:spPr>
          <a:xfrm>
            <a:off x="6036817" y="1352134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3" name="Google Shape;2533;p24"/>
          <p:cNvSpPr txBox="1"/>
          <p:nvPr/>
        </p:nvSpPr>
        <p:spPr>
          <a:xfrm>
            <a:off x="7168110" y="1178520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4" name="Google Shape;2534;p24"/>
          <p:cNvSpPr txBox="1"/>
          <p:nvPr/>
        </p:nvSpPr>
        <p:spPr>
          <a:xfrm>
            <a:off x="6316606" y="472448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5" name="Google Shape;2535;p24"/>
          <p:cNvSpPr txBox="1"/>
          <p:nvPr/>
        </p:nvSpPr>
        <p:spPr>
          <a:xfrm>
            <a:off x="6040679" y="64748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6" name="Google Shape;2536;p24"/>
          <p:cNvSpPr txBox="1"/>
          <p:nvPr/>
        </p:nvSpPr>
        <p:spPr>
          <a:xfrm>
            <a:off x="6881939" y="654657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7" name="Google Shape;2537;p24"/>
          <p:cNvSpPr txBox="1"/>
          <p:nvPr/>
        </p:nvSpPr>
        <p:spPr>
          <a:xfrm>
            <a:off x="7162322" y="82771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8" name="Google Shape;2538;p24"/>
          <p:cNvSpPr txBox="1"/>
          <p:nvPr/>
        </p:nvSpPr>
        <p:spPr>
          <a:xfrm>
            <a:off x="6322158" y="1004033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9" name="Google Shape;2539;p24"/>
          <p:cNvSpPr txBox="1"/>
          <p:nvPr/>
        </p:nvSpPr>
        <p:spPr>
          <a:xfrm>
            <a:off x="6895728" y="1179640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0" name="Google Shape;2540;p24"/>
          <p:cNvSpPr txBox="1"/>
          <p:nvPr/>
        </p:nvSpPr>
        <p:spPr>
          <a:xfrm>
            <a:off x="6882029" y="997189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1" name="Google Shape;2541;p24"/>
          <p:cNvSpPr txBox="1"/>
          <p:nvPr/>
        </p:nvSpPr>
        <p:spPr>
          <a:xfrm>
            <a:off x="7452817" y="151768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2" name="Google Shape;2542;p24"/>
          <p:cNvSpPr txBox="1"/>
          <p:nvPr/>
        </p:nvSpPr>
        <p:spPr>
          <a:xfrm>
            <a:off x="7721834" y="1534740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3" name="Google Shape;2543;p24"/>
          <p:cNvSpPr txBox="1"/>
          <p:nvPr/>
        </p:nvSpPr>
        <p:spPr>
          <a:xfrm>
            <a:off x="7447175" y="1003023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4" name="Google Shape;2544;p24"/>
          <p:cNvSpPr txBox="1"/>
          <p:nvPr/>
        </p:nvSpPr>
        <p:spPr>
          <a:xfrm>
            <a:off x="7738858" y="82459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5" name="Google Shape;2545;p24"/>
          <p:cNvSpPr txBox="1"/>
          <p:nvPr/>
        </p:nvSpPr>
        <p:spPr>
          <a:xfrm>
            <a:off x="7728501" y="647923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6" name="Google Shape;2546;p24"/>
          <p:cNvSpPr txBox="1"/>
          <p:nvPr/>
        </p:nvSpPr>
        <p:spPr>
          <a:xfrm>
            <a:off x="6608744" y="1530392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7" name="Google Shape;2547;p24"/>
          <p:cNvSpPr txBox="1"/>
          <p:nvPr/>
        </p:nvSpPr>
        <p:spPr>
          <a:xfrm>
            <a:off x="6313858" y="152686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8" name="Google Shape;2548;p24"/>
          <p:cNvSpPr txBox="1"/>
          <p:nvPr/>
        </p:nvSpPr>
        <p:spPr>
          <a:xfrm>
            <a:off x="6040630" y="11767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9" name="Google Shape;2549;p24"/>
          <p:cNvSpPr/>
          <p:nvPr/>
        </p:nvSpPr>
        <p:spPr>
          <a:xfrm>
            <a:off x="5901159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0" name="Google Shape;2550;p24"/>
          <p:cNvSpPr/>
          <p:nvPr/>
        </p:nvSpPr>
        <p:spPr>
          <a:xfrm>
            <a:off x="6163339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1" name="Google Shape;2551;p24"/>
          <p:cNvSpPr/>
          <p:nvPr/>
        </p:nvSpPr>
        <p:spPr>
          <a:xfrm>
            <a:off x="6425518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2" name="Google Shape;2552;p24"/>
          <p:cNvSpPr/>
          <p:nvPr/>
        </p:nvSpPr>
        <p:spPr>
          <a:xfrm>
            <a:off x="6687697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3" name="Google Shape;2553;p24"/>
          <p:cNvSpPr/>
          <p:nvPr/>
        </p:nvSpPr>
        <p:spPr>
          <a:xfrm>
            <a:off x="6949877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4" name="Google Shape;2554;p24"/>
          <p:cNvSpPr/>
          <p:nvPr/>
        </p:nvSpPr>
        <p:spPr>
          <a:xfrm>
            <a:off x="7212056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5" name="Google Shape;2555;p24"/>
          <p:cNvSpPr/>
          <p:nvPr/>
        </p:nvSpPr>
        <p:spPr>
          <a:xfrm>
            <a:off x="7474235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6" name="Google Shape;2556;p24"/>
          <p:cNvSpPr/>
          <p:nvPr/>
        </p:nvSpPr>
        <p:spPr>
          <a:xfrm>
            <a:off x="5901159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7" name="Google Shape;2557;p24"/>
          <p:cNvSpPr/>
          <p:nvPr/>
        </p:nvSpPr>
        <p:spPr>
          <a:xfrm>
            <a:off x="6163339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8" name="Google Shape;2558;p24"/>
          <p:cNvSpPr/>
          <p:nvPr/>
        </p:nvSpPr>
        <p:spPr>
          <a:xfrm>
            <a:off x="6425518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9" name="Google Shape;2559;p24"/>
          <p:cNvSpPr/>
          <p:nvPr/>
        </p:nvSpPr>
        <p:spPr>
          <a:xfrm>
            <a:off x="6687697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0" name="Google Shape;2560;p24"/>
          <p:cNvSpPr/>
          <p:nvPr/>
        </p:nvSpPr>
        <p:spPr>
          <a:xfrm>
            <a:off x="6949877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1" name="Google Shape;2561;p24"/>
          <p:cNvSpPr/>
          <p:nvPr/>
        </p:nvSpPr>
        <p:spPr>
          <a:xfrm>
            <a:off x="7212056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2" name="Google Shape;2562;p24"/>
          <p:cNvSpPr/>
          <p:nvPr/>
        </p:nvSpPr>
        <p:spPr>
          <a:xfrm>
            <a:off x="7474235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3" name="Google Shape;2563;p24"/>
          <p:cNvSpPr/>
          <p:nvPr/>
        </p:nvSpPr>
        <p:spPr>
          <a:xfrm>
            <a:off x="5901159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4" name="Google Shape;2564;p24"/>
          <p:cNvSpPr/>
          <p:nvPr/>
        </p:nvSpPr>
        <p:spPr>
          <a:xfrm>
            <a:off x="6163339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5" name="Google Shape;2565;p24"/>
          <p:cNvSpPr/>
          <p:nvPr/>
        </p:nvSpPr>
        <p:spPr>
          <a:xfrm>
            <a:off x="6425518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6" name="Google Shape;2566;p24"/>
          <p:cNvSpPr/>
          <p:nvPr/>
        </p:nvSpPr>
        <p:spPr>
          <a:xfrm>
            <a:off x="6687697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7" name="Google Shape;2567;p24"/>
          <p:cNvSpPr/>
          <p:nvPr/>
        </p:nvSpPr>
        <p:spPr>
          <a:xfrm>
            <a:off x="6949877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8" name="Google Shape;2568;p24"/>
          <p:cNvSpPr/>
          <p:nvPr/>
        </p:nvSpPr>
        <p:spPr>
          <a:xfrm>
            <a:off x="7212056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9" name="Google Shape;2569;p24"/>
          <p:cNvSpPr/>
          <p:nvPr/>
        </p:nvSpPr>
        <p:spPr>
          <a:xfrm>
            <a:off x="7474235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0" name="Google Shape;2570;p24"/>
          <p:cNvSpPr/>
          <p:nvPr/>
        </p:nvSpPr>
        <p:spPr>
          <a:xfrm>
            <a:off x="5901159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1" name="Google Shape;2571;p24"/>
          <p:cNvSpPr/>
          <p:nvPr/>
        </p:nvSpPr>
        <p:spPr>
          <a:xfrm>
            <a:off x="6163339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2" name="Google Shape;2572;p24"/>
          <p:cNvSpPr/>
          <p:nvPr/>
        </p:nvSpPr>
        <p:spPr>
          <a:xfrm>
            <a:off x="6425518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3" name="Google Shape;2573;p24"/>
          <p:cNvSpPr/>
          <p:nvPr/>
        </p:nvSpPr>
        <p:spPr>
          <a:xfrm>
            <a:off x="6687697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4" name="Google Shape;2574;p24"/>
          <p:cNvSpPr/>
          <p:nvPr/>
        </p:nvSpPr>
        <p:spPr>
          <a:xfrm>
            <a:off x="6949877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5" name="Google Shape;2575;p24"/>
          <p:cNvSpPr/>
          <p:nvPr/>
        </p:nvSpPr>
        <p:spPr>
          <a:xfrm>
            <a:off x="7212056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6" name="Google Shape;2576;p24"/>
          <p:cNvSpPr/>
          <p:nvPr/>
        </p:nvSpPr>
        <p:spPr>
          <a:xfrm>
            <a:off x="7474235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7" name="Google Shape;2577;p24"/>
          <p:cNvSpPr/>
          <p:nvPr/>
        </p:nvSpPr>
        <p:spPr>
          <a:xfrm>
            <a:off x="5901159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8" name="Google Shape;2578;p24"/>
          <p:cNvSpPr/>
          <p:nvPr/>
        </p:nvSpPr>
        <p:spPr>
          <a:xfrm>
            <a:off x="6163339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9" name="Google Shape;2579;p24"/>
          <p:cNvSpPr/>
          <p:nvPr/>
        </p:nvSpPr>
        <p:spPr>
          <a:xfrm>
            <a:off x="6425518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0" name="Google Shape;2580;p24"/>
          <p:cNvSpPr/>
          <p:nvPr/>
        </p:nvSpPr>
        <p:spPr>
          <a:xfrm>
            <a:off x="6687697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1" name="Google Shape;2581;p24"/>
          <p:cNvSpPr/>
          <p:nvPr/>
        </p:nvSpPr>
        <p:spPr>
          <a:xfrm>
            <a:off x="6949877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2" name="Google Shape;2582;p24"/>
          <p:cNvSpPr/>
          <p:nvPr/>
        </p:nvSpPr>
        <p:spPr>
          <a:xfrm>
            <a:off x="7212056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3" name="Google Shape;2583;p24"/>
          <p:cNvSpPr/>
          <p:nvPr/>
        </p:nvSpPr>
        <p:spPr>
          <a:xfrm>
            <a:off x="7474235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4" name="Google Shape;2584;p24"/>
          <p:cNvSpPr/>
          <p:nvPr/>
        </p:nvSpPr>
        <p:spPr>
          <a:xfrm>
            <a:off x="5901159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5" name="Google Shape;2585;p24"/>
          <p:cNvSpPr/>
          <p:nvPr/>
        </p:nvSpPr>
        <p:spPr>
          <a:xfrm>
            <a:off x="6163339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6" name="Google Shape;2586;p24"/>
          <p:cNvSpPr/>
          <p:nvPr/>
        </p:nvSpPr>
        <p:spPr>
          <a:xfrm>
            <a:off x="6425518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7" name="Google Shape;2587;p24"/>
          <p:cNvSpPr/>
          <p:nvPr/>
        </p:nvSpPr>
        <p:spPr>
          <a:xfrm>
            <a:off x="6687697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8" name="Google Shape;2588;p24"/>
          <p:cNvSpPr/>
          <p:nvPr/>
        </p:nvSpPr>
        <p:spPr>
          <a:xfrm>
            <a:off x="6949877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9" name="Google Shape;2589;p24"/>
          <p:cNvSpPr/>
          <p:nvPr/>
        </p:nvSpPr>
        <p:spPr>
          <a:xfrm>
            <a:off x="7212056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0" name="Google Shape;2590;p24"/>
          <p:cNvSpPr/>
          <p:nvPr/>
        </p:nvSpPr>
        <p:spPr>
          <a:xfrm>
            <a:off x="7474235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1" name="Google Shape;2591;p24"/>
          <p:cNvSpPr/>
          <p:nvPr/>
        </p:nvSpPr>
        <p:spPr>
          <a:xfrm>
            <a:off x="5901159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2" name="Google Shape;2592;p24"/>
          <p:cNvSpPr/>
          <p:nvPr/>
        </p:nvSpPr>
        <p:spPr>
          <a:xfrm>
            <a:off x="6163339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3" name="Google Shape;2593;p24"/>
          <p:cNvSpPr/>
          <p:nvPr/>
        </p:nvSpPr>
        <p:spPr>
          <a:xfrm>
            <a:off x="6425518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4" name="Google Shape;2594;p24"/>
          <p:cNvSpPr/>
          <p:nvPr/>
        </p:nvSpPr>
        <p:spPr>
          <a:xfrm>
            <a:off x="6687697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5" name="Google Shape;2595;p24"/>
          <p:cNvSpPr/>
          <p:nvPr/>
        </p:nvSpPr>
        <p:spPr>
          <a:xfrm>
            <a:off x="6949877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6" name="Google Shape;2596;p24"/>
          <p:cNvSpPr/>
          <p:nvPr/>
        </p:nvSpPr>
        <p:spPr>
          <a:xfrm>
            <a:off x="7212056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7" name="Google Shape;2597;p24"/>
          <p:cNvSpPr/>
          <p:nvPr/>
        </p:nvSpPr>
        <p:spPr>
          <a:xfrm>
            <a:off x="7474235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8" name="Google Shape;2598;p24"/>
          <p:cNvSpPr txBox="1"/>
          <p:nvPr/>
        </p:nvSpPr>
        <p:spPr>
          <a:xfrm>
            <a:off x="5898750" y="1946504"/>
            <a:ext cx="264900" cy="1761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9" name="Google Shape;2599;p24"/>
          <p:cNvSpPr txBox="1"/>
          <p:nvPr/>
        </p:nvSpPr>
        <p:spPr>
          <a:xfrm>
            <a:off x="6424317" y="210433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0" name="Google Shape;2600;p24"/>
          <p:cNvSpPr txBox="1"/>
          <p:nvPr/>
        </p:nvSpPr>
        <p:spPr>
          <a:xfrm>
            <a:off x="6153223" y="2435058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1" name="Google Shape;2601;p24"/>
          <p:cNvSpPr txBox="1"/>
          <p:nvPr/>
        </p:nvSpPr>
        <p:spPr>
          <a:xfrm>
            <a:off x="6424325" y="2925435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2" name="Google Shape;2602;p24"/>
          <p:cNvSpPr txBox="1"/>
          <p:nvPr/>
        </p:nvSpPr>
        <p:spPr>
          <a:xfrm>
            <a:off x="7473042" y="2760982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3" name="Google Shape;2603;p24"/>
          <p:cNvSpPr txBox="1"/>
          <p:nvPr/>
        </p:nvSpPr>
        <p:spPr>
          <a:xfrm>
            <a:off x="7210857" y="210433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4" name="Google Shape;2604;p24"/>
          <p:cNvSpPr txBox="1"/>
          <p:nvPr/>
        </p:nvSpPr>
        <p:spPr>
          <a:xfrm>
            <a:off x="6686502" y="2598597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5" name="Google Shape;2605;p24"/>
          <p:cNvSpPr txBox="1"/>
          <p:nvPr/>
        </p:nvSpPr>
        <p:spPr>
          <a:xfrm>
            <a:off x="5891016" y="2760975"/>
            <a:ext cx="2892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6" name="Google Shape;2606;p24"/>
          <p:cNvSpPr txBox="1"/>
          <p:nvPr/>
        </p:nvSpPr>
        <p:spPr>
          <a:xfrm>
            <a:off x="7210857" y="259951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7" name="Google Shape;2607;p24"/>
          <p:cNvSpPr txBox="1"/>
          <p:nvPr/>
        </p:nvSpPr>
        <p:spPr>
          <a:xfrm>
            <a:off x="6686502" y="2272223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8" name="Google Shape;2608;p24"/>
          <p:cNvSpPr txBox="1"/>
          <p:nvPr/>
        </p:nvSpPr>
        <p:spPr>
          <a:xfrm>
            <a:off x="6949278" y="194608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9" name="Google Shape;2609;p24"/>
          <p:cNvSpPr txBox="1"/>
          <p:nvPr/>
        </p:nvSpPr>
        <p:spPr>
          <a:xfrm>
            <a:off x="6949286" y="2762477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0" name="Google Shape;2610;p24"/>
          <p:cNvSpPr txBox="1"/>
          <p:nvPr/>
        </p:nvSpPr>
        <p:spPr>
          <a:xfrm>
            <a:off x="7473046" y="2433564"/>
            <a:ext cx="264900" cy="1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+1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1" name="Google Shape;2611;p24"/>
          <p:cNvSpPr txBox="1"/>
          <p:nvPr/>
        </p:nvSpPr>
        <p:spPr>
          <a:xfrm>
            <a:off x="6424325" y="1952073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2" name="Google Shape;2612;p24"/>
          <p:cNvSpPr txBox="1"/>
          <p:nvPr/>
        </p:nvSpPr>
        <p:spPr>
          <a:xfrm>
            <a:off x="6424325" y="243357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3" name="Google Shape;2613;p24"/>
          <p:cNvSpPr txBox="1"/>
          <p:nvPr/>
        </p:nvSpPr>
        <p:spPr>
          <a:xfrm>
            <a:off x="7473042" y="227579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4" name="Google Shape;2614;p24"/>
          <p:cNvSpPr txBox="1"/>
          <p:nvPr/>
        </p:nvSpPr>
        <p:spPr>
          <a:xfrm>
            <a:off x="6686502" y="276264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5" name="Google Shape;2615;p24"/>
          <p:cNvSpPr txBox="1"/>
          <p:nvPr/>
        </p:nvSpPr>
        <p:spPr>
          <a:xfrm>
            <a:off x="7473042" y="2596529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6" name="Google Shape;2616;p24"/>
          <p:cNvSpPr txBox="1"/>
          <p:nvPr/>
        </p:nvSpPr>
        <p:spPr>
          <a:xfrm>
            <a:off x="5891000" y="2925428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7" name="Google Shape;2617;p24"/>
          <p:cNvSpPr txBox="1"/>
          <p:nvPr/>
        </p:nvSpPr>
        <p:spPr>
          <a:xfrm>
            <a:off x="7210857" y="292783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8" name="Google Shape;2618;p24"/>
          <p:cNvSpPr txBox="1"/>
          <p:nvPr/>
        </p:nvSpPr>
        <p:spPr>
          <a:xfrm>
            <a:off x="5891046" y="227799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9" name="Google Shape;2619;p24"/>
          <p:cNvSpPr txBox="1"/>
          <p:nvPr/>
        </p:nvSpPr>
        <p:spPr>
          <a:xfrm>
            <a:off x="6949286" y="2272796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0" name="Google Shape;2620;p24"/>
          <p:cNvSpPr txBox="1"/>
          <p:nvPr/>
        </p:nvSpPr>
        <p:spPr>
          <a:xfrm>
            <a:off x="6153240" y="2760975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1" name="Google Shape;2621;p24"/>
          <p:cNvSpPr txBox="1"/>
          <p:nvPr/>
        </p:nvSpPr>
        <p:spPr>
          <a:xfrm>
            <a:off x="7473939" y="193625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2" name="Google Shape;2622;p24"/>
          <p:cNvSpPr txBox="1"/>
          <p:nvPr/>
        </p:nvSpPr>
        <p:spPr>
          <a:xfrm>
            <a:off x="6432696" y="259973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3" name="Google Shape;2623;p24"/>
          <p:cNvSpPr txBox="1"/>
          <p:nvPr/>
        </p:nvSpPr>
        <p:spPr>
          <a:xfrm>
            <a:off x="6162124" y="195755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4" name="Google Shape;2624;p24"/>
          <p:cNvSpPr txBox="1"/>
          <p:nvPr/>
        </p:nvSpPr>
        <p:spPr>
          <a:xfrm>
            <a:off x="5891046" y="2121262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5" name="Google Shape;2625;p24"/>
          <p:cNvSpPr txBox="1"/>
          <p:nvPr/>
        </p:nvSpPr>
        <p:spPr>
          <a:xfrm>
            <a:off x="6153231" y="2122170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6" name="Google Shape;2626;p24"/>
          <p:cNvSpPr txBox="1"/>
          <p:nvPr/>
        </p:nvSpPr>
        <p:spPr>
          <a:xfrm>
            <a:off x="6694866" y="195756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7" name="Google Shape;2627;p24"/>
          <p:cNvSpPr txBox="1"/>
          <p:nvPr/>
        </p:nvSpPr>
        <p:spPr>
          <a:xfrm>
            <a:off x="7215652" y="194766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8" name="Google Shape;2628;p24"/>
          <p:cNvSpPr txBox="1"/>
          <p:nvPr/>
        </p:nvSpPr>
        <p:spPr>
          <a:xfrm>
            <a:off x="6949278" y="2122183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9" name="Google Shape;2629;p24"/>
          <p:cNvSpPr txBox="1"/>
          <p:nvPr/>
        </p:nvSpPr>
        <p:spPr>
          <a:xfrm>
            <a:off x="6696661" y="210466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0" name="Google Shape;2630;p24"/>
          <p:cNvSpPr txBox="1"/>
          <p:nvPr/>
        </p:nvSpPr>
        <p:spPr>
          <a:xfrm>
            <a:off x="7473939" y="210617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1" name="Google Shape;2631;p24"/>
          <p:cNvSpPr txBox="1"/>
          <p:nvPr/>
        </p:nvSpPr>
        <p:spPr>
          <a:xfrm>
            <a:off x="6953467" y="2600315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2" name="Google Shape;2632;p24"/>
          <p:cNvSpPr txBox="1"/>
          <p:nvPr/>
        </p:nvSpPr>
        <p:spPr>
          <a:xfrm>
            <a:off x="7211463" y="244249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3" name="Google Shape;2633;p24"/>
          <p:cNvSpPr txBox="1"/>
          <p:nvPr/>
        </p:nvSpPr>
        <p:spPr>
          <a:xfrm>
            <a:off x="6949286" y="292383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4" name="Google Shape;2634;p24"/>
          <p:cNvSpPr txBox="1"/>
          <p:nvPr/>
        </p:nvSpPr>
        <p:spPr>
          <a:xfrm>
            <a:off x="7211463" y="2760987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5" name="Google Shape;2635;p24"/>
          <p:cNvSpPr txBox="1"/>
          <p:nvPr/>
        </p:nvSpPr>
        <p:spPr>
          <a:xfrm>
            <a:off x="7473042" y="2924853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6" name="Google Shape;2636;p24"/>
          <p:cNvSpPr txBox="1"/>
          <p:nvPr/>
        </p:nvSpPr>
        <p:spPr>
          <a:xfrm>
            <a:off x="5891046" y="2602624"/>
            <a:ext cx="2892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7" name="Google Shape;2637;p24"/>
          <p:cNvSpPr txBox="1"/>
          <p:nvPr/>
        </p:nvSpPr>
        <p:spPr>
          <a:xfrm>
            <a:off x="6432696" y="2765889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8" name="Google Shape;2638;p24"/>
          <p:cNvSpPr txBox="1"/>
          <p:nvPr/>
        </p:nvSpPr>
        <p:spPr>
          <a:xfrm>
            <a:off x="6948081" y="2441583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9" name="Google Shape;2639;p24"/>
          <p:cNvSpPr txBox="1"/>
          <p:nvPr/>
        </p:nvSpPr>
        <p:spPr>
          <a:xfrm>
            <a:off x="6424317" y="227210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0" name="Google Shape;2640;p24"/>
          <p:cNvSpPr txBox="1"/>
          <p:nvPr/>
        </p:nvSpPr>
        <p:spPr>
          <a:xfrm>
            <a:off x="7211471" y="227399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1" name="Google Shape;2641;p24"/>
          <p:cNvSpPr txBox="1"/>
          <p:nvPr/>
        </p:nvSpPr>
        <p:spPr>
          <a:xfrm>
            <a:off x="5891046" y="2437200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2" name="Google Shape;2642;p24"/>
          <p:cNvSpPr txBox="1"/>
          <p:nvPr/>
        </p:nvSpPr>
        <p:spPr>
          <a:xfrm>
            <a:off x="6158280" y="228013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3" name="Google Shape;2643;p24"/>
          <p:cNvSpPr txBox="1"/>
          <p:nvPr/>
        </p:nvSpPr>
        <p:spPr>
          <a:xfrm>
            <a:off x="6686502" y="292383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4" name="Google Shape;2644;p24"/>
          <p:cNvSpPr txBox="1"/>
          <p:nvPr/>
        </p:nvSpPr>
        <p:spPr>
          <a:xfrm>
            <a:off x="6686502" y="2442491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5" name="Google Shape;2645;p24"/>
          <p:cNvSpPr txBox="1"/>
          <p:nvPr/>
        </p:nvSpPr>
        <p:spPr>
          <a:xfrm>
            <a:off x="6177685" y="2603279"/>
            <a:ext cx="2649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6" name="Google Shape;2646;p24"/>
          <p:cNvSpPr txBox="1"/>
          <p:nvPr/>
        </p:nvSpPr>
        <p:spPr>
          <a:xfrm>
            <a:off x="6153239" y="2924145"/>
            <a:ext cx="2892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7" name="Google Shape;2647;p24"/>
          <p:cNvSpPr txBox="1"/>
          <p:nvPr/>
        </p:nvSpPr>
        <p:spPr>
          <a:xfrm>
            <a:off x="5884080" y="190646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8" name="Google Shape;2648;p24"/>
          <p:cNvSpPr txBox="1"/>
          <p:nvPr/>
        </p:nvSpPr>
        <p:spPr>
          <a:xfrm>
            <a:off x="6416517" y="214356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9" name="Google Shape;2649;p24"/>
          <p:cNvSpPr txBox="1"/>
          <p:nvPr/>
        </p:nvSpPr>
        <p:spPr>
          <a:xfrm>
            <a:off x="6674392" y="226620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0" name="Google Shape;2650;p24"/>
          <p:cNvSpPr txBox="1"/>
          <p:nvPr/>
        </p:nvSpPr>
        <p:spPr>
          <a:xfrm>
            <a:off x="6941630" y="1902179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1" name="Google Shape;2651;p24"/>
          <p:cNvSpPr txBox="1"/>
          <p:nvPr/>
        </p:nvSpPr>
        <p:spPr>
          <a:xfrm>
            <a:off x="7231180" y="20650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2" name="Google Shape;2652;p24"/>
          <p:cNvSpPr txBox="1"/>
          <p:nvPr/>
        </p:nvSpPr>
        <p:spPr>
          <a:xfrm>
            <a:off x="6940280" y="24266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3" name="Google Shape;2653;p24"/>
          <p:cNvSpPr txBox="1"/>
          <p:nvPr/>
        </p:nvSpPr>
        <p:spPr>
          <a:xfrm>
            <a:off x="7220455" y="259580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4" name="Google Shape;2654;p24"/>
          <p:cNvSpPr txBox="1"/>
          <p:nvPr/>
        </p:nvSpPr>
        <p:spPr>
          <a:xfrm>
            <a:off x="7465855" y="275981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5" name="Google Shape;2655;p24"/>
          <p:cNvSpPr txBox="1"/>
          <p:nvPr/>
        </p:nvSpPr>
        <p:spPr>
          <a:xfrm>
            <a:off x="6170030" y="243556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6" name="Google Shape;2656;p24"/>
          <p:cNvSpPr txBox="1"/>
          <p:nvPr/>
        </p:nvSpPr>
        <p:spPr>
          <a:xfrm>
            <a:off x="6424942" y="294581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7" name="Google Shape;2657;p24"/>
          <p:cNvSpPr txBox="1"/>
          <p:nvPr/>
        </p:nvSpPr>
        <p:spPr>
          <a:xfrm>
            <a:off x="6456905" y="276676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8" name="Google Shape;2658;p24"/>
          <p:cNvSpPr txBox="1"/>
          <p:nvPr/>
        </p:nvSpPr>
        <p:spPr>
          <a:xfrm>
            <a:off x="6674505" y="260600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9" name="Google Shape;2659;p24"/>
          <p:cNvSpPr txBox="1"/>
          <p:nvPr/>
        </p:nvSpPr>
        <p:spPr>
          <a:xfrm>
            <a:off x="6965555" y="276280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0" name="Google Shape;2660;p24"/>
          <p:cNvSpPr txBox="1"/>
          <p:nvPr/>
        </p:nvSpPr>
        <p:spPr>
          <a:xfrm>
            <a:off x="5883155" y="275221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1" name="Google Shape;2661;p24"/>
          <p:cNvSpPr/>
          <p:nvPr/>
        </p:nvSpPr>
        <p:spPr>
          <a:xfrm>
            <a:off x="5957045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2" name="Google Shape;2662;p24"/>
          <p:cNvSpPr/>
          <p:nvPr/>
        </p:nvSpPr>
        <p:spPr>
          <a:xfrm>
            <a:off x="6206080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3" name="Google Shape;2663;p24"/>
          <p:cNvSpPr/>
          <p:nvPr/>
        </p:nvSpPr>
        <p:spPr>
          <a:xfrm>
            <a:off x="6455115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4" name="Google Shape;2664;p24"/>
          <p:cNvSpPr/>
          <p:nvPr/>
        </p:nvSpPr>
        <p:spPr>
          <a:xfrm>
            <a:off x="6704150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5" name="Google Shape;2665;p24"/>
          <p:cNvSpPr/>
          <p:nvPr/>
        </p:nvSpPr>
        <p:spPr>
          <a:xfrm>
            <a:off x="6953185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6" name="Google Shape;2666;p24"/>
          <p:cNvSpPr/>
          <p:nvPr/>
        </p:nvSpPr>
        <p:spPr>
          <a:xfrm>
            <a:off x="7202219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7" name="Google Shape;2667;p24"/>
          <p:cNvSpPr/>
          <p:nvPr/>
        </p:nvSpPr>
        <p:spPr>
          <a:xfrm>
            <a:off x="7451254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8" name="Google Shape;2668;p24"/>
          <p:cNvSpPr/>
          <p:nvPr/>
        </p:nvSpPr>
        <p:spPr>
          <a:xfrm>
            <a:off x="5957045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9" name="Google Shape;2669;p24"/>
          <p:cNvSpPr/>
          <p:nvPr/>
        </p:nvSpPr>
        <p:spPr>
          <a:xfrm>
            <a:off x="6206080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0" name="Google Shape;2670;p24"/>
          <p:cNvSpPr/>
          <p:nvPr/>
        </p:nvSpPr>
        <p:spPr>
          <a:xfrm>
            <a:off x="6455115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1" name="Google Shape;2671;p24"/>
          <p:cNvSpPr/>
          <p:nvPr/>
        </p:nvSpPr>
        <p:spPr>
          <a:xfrm>
            <a:off x="6704150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2" name="Google Shape;2672;p24"/>
          <p:cNvSpPr/>
          <p:nvPr/>
        </p:nvSpPr>
        <p:spPr>
          <a:xfrm>
            <a:off x="6953185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3" name="Google Shape;2673;p24"/>
          <p:cNvSpPr/>
          <p:nvPr/>
        </p:nvSpPr>
        <p:spPr>
          <a:xfrm>
            <a:off x="7202219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4" name="Google Shape;2674;p24"/>
          <p:cNvSpPr/>
          <p:nvPr/>
        </p:nvSpPr>
        <p:spPr>
          <a:xfrm>
            <a:off x="7451254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5" name="Google Shape;2675;p24"/>
          <p:cNvSpPr/>
          <p:nvPr/>
        </p:nvSpPr>
        <p:spPr>
          <a:xfrm>
            <a:off x="5957045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6" name="Google Shape;2676;p24"/>
          <p:cNvSpPr/>
          <p:nvPr/>
        </p:nvSpPr>
        <p:spPr>
          <a:xfrm>
            <a:off x="6206080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7" name="Google Shape;2677;p24"/>
          <p:cNvSpPr/>
          <p:nvPr/>
        </p:nvSpPr>
        <p:spPr>
          <a:xfrm>
            <a:off x="6455115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8" name="Google Shape;2678;p24"/>
          <p:cNvSpPr/>
          <p:nvPr/>
        </p:nvSpPr>
        <p:spPr>
          <a:xfrm>
            <a:off x="6704150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9" name="Google Shape;2679;p24"/>
          <p:cNvSpPr/>
          <p:nvPr/>
        </p:nvSpPr>
        <p:spPr>
          <a:xfrm>
            <a:off x="6953185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0" name="Google Shape;2680;p24"/>
          <p:cNvSpPr/>
          <p:nvPr/>
        </p:nvSpPr>
        <p:spPr>
          <a:xfrm>
            <a:off x="7202219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1" name="Google Shape;2681;p24"/>
          <p:cNvSpPr/>
          <p:nvPr/>
        </p:nvSpPr>
        <p:spPr>
          <a:xfrm>
            <a:off x="7451254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2" name="Google Shape;2682;p24"/>
          <p:cNvSpPr/>
          <p:nvPr/>
        </p:nvSpPr>
        <p:spPr>
          <a:xfrm>
            <a:off x="5957045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3" name="Google Shape;2683;p24"/>
          <p:cNvSpPr/>
          <p:nvPr/>
        </p:nvSpPr>
        <p:spPr>
          <a:xfrm>
            <a:off x="6206080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4" name="Google Shape;2684;p24"/>
          <p:cNvSpPr/>
          <p:nvPr/>
        </p:nvSpPr>
        <p:spPr>
          <a:xfrm>
            <a:off x="6455115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5" name="Google Shape;2685;p24"/>
          <p:cNvSpPr/>
          <p:nvPr/>
        </p:nvSpPr>
        <p:spPr>
          <a:xfrm>
            <a:off x="6704150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6" name="Google Shape;2686;p24"/>
          <p:cNvSpPr/>
          <p:nvPr/>
        </p:nvSpPr>
        <p:spPr>
          <a:xfrm>
            <a:off x="6953185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7" name="Google Shape;2687;p24"/>
          <p:cNvSpPr/>
          <p:nvPr/>
        </p:nvSpPr>
        <p:spPr>
          <a:xfrm>
            <a:off x="7202219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8" name="Google Shape;2688;p24"/>
          <p:cNvSpPr/>
          <p:nvPr/>
        </p:nvSpPr>
        <p:spPr>
          <a:xfrm>
            <a:off x="7451254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9" name="Google Shape;2689;p24"/>
          <p:cNvSpPr/>
          <p:nvPr/>
        </p:nvSpPr>
        <p:spPr>
          <a:xfrm>
            <a:off x="5957045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0" name="Google Shape;2690;p24"/>
          <p:cNvSpPr/>
          <p:nvPr/>
        </p:nvSpPr>
        <p:spPr>
          <a:xfrm>
            <a:off x="6206080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1" name="Google Shape;2691;p24"/>
          <p:cNvSpPr/>
          <p:nvPr/>
        </p:nvSpPr>
        <p:spPr>
          <a:xfrm>
            <a:off x="6455115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2" name="Google Shape;2692;p24"/>
          <p:cNvSpPr/>
          <p:nvPr/>
        </p:nvSpPr>
        <p:spPr>
          <a:xfrm>
            <a:off x="6704150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3" name="Google Shape;2693;p24"/>
          <p:cNvSpPr/>
          <p:nvPr/>
        </p:nvSpPr>
        <p:spPr>
          <a:xfrm>
            <a:off x="6953185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4" name="Google Shape;2694;p24"/>
          <p:cNvSpPr/>
          <p:nvPr/>
        </p:nvSpPr>
        <p:spPr>
          <a:xfrm>
            <a:off x="7202219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5" name="Google Shape;2695;p24"/>
          <p:cNvSpPr/>
          <p:nvPr/>
        </p:nvSpPr>
        <p:spPr>
          <a:xfrm>
            <a:off x="7451254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6" name="Google Shape;2696;p24"/>
          <p:cNvSpPr/>
          <p:nvPr/>
        </p:nvSpPr>
        <p:spPr>
          <a:xfrm>
            <a:off x="5957045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7" name="Google Shape;2697;p24"/>
          <p:cNvSpPr/>
          <p:nvPr/>
        </p:nvSpPr>
        <p:spPr>
          <a:xfrm>
            <a:off x="6206080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8" name="Google Shape;2698;p24"/>
          <p:cNvSpPr/>
          <p:nvPr/>
        </p:nvSpPr>
        <p:spPr>
          <a:xfrm>
            <a:off x="6455115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9" name="Google Shape;2699;p24"/>
          <p:cNvSpPr/>
          <p:nvPr/>
        </p:nvSpPr>
        <p:spPr>
          <a:xfrm>
            <a:off x="6704150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0" name="Google Shape;2700;p24"/>
          <p:cNvSpPr/>
          <p:nvPr/>
        </p:nvSpPr>
        <p:spPr>
          <a:xfrm>
            <a:off x="6953185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1" name="Google Shape;2701;p24"/>
          <p:cNvSpPr/>
          <p:nvPr/>
        </p:nvSpPr>
        <p:spPr>
          <a:xfrm>
            <a:off x="7202219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2" name="Google Shape;2702;p24"/>
          <p:cNvSpPr/>
          <p:nvPr/>
        </p:nvSpPr>
        <p:spPr>
          <a:xfrm>
            <a:off x="7451254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3" name="Google Shape;2703;p24"/>
          <p:cNvSpPr/>
          <p:nvPr/>
        </p:nvSpPr>
        <p:spPr>
          <a:xfrm>
            <a:off x="5957045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4" name="Google Shape;2704;p24"/>
          <p:cNvSpPr/>
          <p:nvPr/>
        </p:nvSpPr>
        <p:spPr>
          <a:xfrm>
            <a:off x="6206080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5" name="Google Shape;2705;p24"/>
          <p:cNvSpPr/>
          <p:nvPr/>
        </p:nvSpPr>
        <p:spPr>
          <a:xfrm>
            <a:off x="6455115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6" name="Google Shape;2706;p24"/>
          <p:cNvSpPr/>
          <p:nvPr/>
        </p:nvSpPr>
        <p:spPr>
          <a:xfrm>
            <a:off x="6704150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7" name="Google Shape;2707;p24"/>
          <p:cNvSpPr/>
          <p:nvPr/>
        </p:nvSpPr>
        <p:spPr>
          <a:xfrm>
            <a:off x="6953185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8" name="Google Shape;2708;p24"/>
          <p:cNvSpPr/>
          <p:nvPr/>
        </p:nvSpPr>
        <p:spPr>
          <a:xfrm>
            <a:off x="7202219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9" name="Google Shape;2709;p24"/>
          <p:cNvSpPr/>
          <p:nvPr/>
        </p:nvSpPr>
        <p:spPr>
          <a:xfrm>
            <a:off x="7451254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10" name="Google Shape;2710;p24"/>
          <p:cNvSpPr txBox="1"/>
          <p:nvPr/>
        </p:nvSpPr>
        <p:spPr>
          <a:xfrm>
            <a:off x="5956000" y="341542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1" name="Google Shape;2711;p24"/>
          <p:cNvSpPr txBox="1"/>
          <p:nvPr/>
        </p:nvSpPr>
        <p:spPr>
          <a:xfrm>
            <a:off x="6454592" y="359107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2" name="Google Shape;2712;p24"/>
          <p:cNvSpPr txBox="1"/>
          <p:nvPr/>
        </p:nvSpPr>
        <p:spPr>
          <a:xfrm>
            <a:off x="6952662" y="3778937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3" name="Google Shape;2713;p24"/>
          <p:cNvSpPr txBox="1"/>
          <p:nvPr/>
        </p:nvSpPr>
        <p:spPr>
          <a:xfrm>
            <a:off x="7450732" y="414177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4" name="Google Shape;2714;p24"/>
          <p:cNvSpPr txBox="1"/>
          <p:nvPr/>
        </p:nvSpPr>
        <p:spPr>
          <a:xfrm>
            <a:off x="5958830" y="432071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5" name="Google Shape;2715;p24"/>
          <p:cNvSpPr txBox="1"/>
          <p:nvPr/>
        </p:nvSpPr>
        <p:spPr>
          <a:xfrm>
            <a:off x="6454592" y="4502960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6" name="Google Shape;2716;p24"/>
          <p:cNvSpPr txBox="1"/>
          <p:nvPr/>
        </p:nvSpPr>
        <p:spPr>
          <a:xfrm>
            <a:off x="6456007" y="414177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7" name="Google Shape;2717;p24"/>
          <p:cNvSpPr txBox="1"/>
          <p:nvPr/>
        </p:nvSpPr>
        <p:spPr>
          <a:xfrm>
            <a:off x="7201697" y="4504949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8" name="Google Shape;2718;p24"/>
          <p:cNvSpPr txBox="1"/>
          <p:nvPr/>
        </p:nvSpPr>
        <p:spPr>
          <a:xfrm>
            <a:off x="7201697" y="341542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9" name="Google Shape;2719;p24"/>
          <p:cNvSpPr txBox="1"/>
          <p:nvPr/>
        </p:nvSpPr>
        <p:spPr>
          <a:xfrm>
            <a:off x="5958815" y="395953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0" name="Google Shape;2720;p24"/>
          <p:cNvSpPr txBox="1"/>
          <p:nvPr/>
        </p:nvSpPr>
        <p:spPr>
          <a:xfrm>
            <a:off x="6956029" y="414293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1" name="Google Shape;2721;p24"/>
          <p:cNvSpPr txBox="1"/>
          <p:nvPr/>
        </p:nvSpPr>
        <p:spPr>
          <a:xfrm>
            <a:off x="6207850" y="3778937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2" name="Google Shape;2722;p24"/>
          <p:cNvSpPr txBox="1"/>
          <p:nvPr/>
        </p:nvSpPr>
        <p:spPr>
          <a:xfrm>
            <a:off x="7450732" y="395953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3" name="Google Shape;2723;p24"/>
          <p:cNvSpPr txBox="1"/>
          <p:nvPr/>
        </p:nvSpPr>
        <p:spPr>
          <a:xfrm>
            <a:off x="6205557" y="341542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4" name="Google Shape;2724;p24"/>
          <p:cNvSpPr txBox="1"/>
          <p:nvPr/>
        </p:nvSpPr>
        <p:spPr>
          <a:xfrm>
            <a:off x="7450732" y="341608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5" name="Google Shape;2725;p24"/>
          <p:cNvSpPr txBox="1"/>
          <p:nvPr/>
        </p:nvSpPr>
        <p:spPr>
          <a:xfrm>
            <a:off x="6705035" y="360294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6" name="Google Shape;2726;p24"/>
          <p:cNvSpPr txBox="1"/>
          <p:nvPr/>
        </p:nvSpPr>
        <p:spPr>
          <a:xfrm>
            <a:off x="6456000" y="377893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7" name="Google Shape;2727;p24"/>
          <p:cNvSpPr txBox="1"/>
          <p:nvPr/>
        </p:nvSpPr>
        <p:spPr>
          <a:xfrm>
            <a:off x="6952923" y="432236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8" name="Google Shape;2728;p24"/>
          <p:cNvSpPr txBox="1"/>
          <p:nvPr/>
        </p:nvSpPr>
        <p:spPr>
          <a:xfrm>
            <a:off x="7451124" y="432270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9" name="Google Shape;2729;p24"/>
          <p:cNvSpPr txBox="1"/>
          <p:nvPr/>
        </p:nvSpPr>
        <p:spPr>
          <a:xfrm>
            <a:off x="7201697" y="3959524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0" name="Google Shape;2730;p24"/>
          <p:cNvSpPr txBox="1"/>
          <p:nvPr/>
        </p:nvSpPr>
        <p:spPr>
          <a:xfrm>
            <a:off x="5958815" y="377893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1" name="Google Shape;2731;p24"/>
          <p:cNvSpPr txBox="1"/>
          <p:nvPr/>
        </p:nvSpPr>
        <p:spPr>
          <a:xfrm>
            <a:off x="6207850" y="413978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2" name="Google Shape;2732;p24"/>
          <p:cNvSpPr txBox="1"/>
          <p:nvPr/>
        </p:nvSpPr>
        <p:spPr>
          <a:xfrm>
            <a:off x="7202662" y="3596673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3" name="Google Shape;2733;p24"/>
          <p:cNvSpPr txBox="1"/>
          <p:nvPr/>
        </p:nvSpPr>
        <p:spPr>
          <a:xfrm>
            <a:off x="6705035" y="414292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4" name="Google Shape;2734;p24"/>
          <p:cNvSpPr txBox="1"/>
          <p:nvPr/>
        </p:nvSpPr>
        <p:spPr>
          <a:xfrm>
            <a:off x="6705035" y="450551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5" name="Google Shape;2735;p24"/>
          <p:cNvSpPr txBox="1"/>
          <p:nvPr/>
        </p:nvSpPr>
        <p:spPr>
          <a:xfrm>
            <a:off x="7450470" y="3779264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6" name="Google Shape;2736;p24"/>
          <p:cNvSpPr txBox="1"/>
          <p:nvPr/>
        </p:nvSpPr>
        <p:spPr>
          <a:xfrm>
            <a:off x="6454592" y="341808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7" name="Google Shape;2737;p24"/>
          <p:cNvSpPr txBox="1"/>
          <p:nvPr/>
        </p:nvSpPr>
        <p:spPr>
          <a:xfrm>
            <a:off x="6207850" y="359835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8" name="Google Shape;2738;p24"/>
          <p:cNvSpPr txBox="1"/>
          <p:nvPr/>
        </p:nvSpPr>
        <p:spPr>
          <a:xfrm>
            <a:off x="7199404" y="414193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9" name="Google Shape;2739;p24"/>
          <p:cNvSpPr txBox="1"/>
          <p:nvPr/>
        </p:nvSpPr>
        <p:spPr>
          <a:xfrm>
            <a:off x="6705035" y="396381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0" name="Google Shape;2740;p24"/>
          <p:cNvSpPr txBox="1"/>
          <p:nvPr/>
        </p:nvSpPr>
        <p:spPr>
          <a:xfrm>
            <a:off x="6953627" y="450552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1" name="Google Shape;2741;p24"/>
          <p:cNvSpPr txBox="1"/>
          <p:nvPr/>
        </p:nvSpPr>
        <p:spPr>
          <a:xfrm>
            <a:off x="6954070" y="359405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2" name="Google Shape;2742;p24"/>
          <p:cNvSpPr txBox="1"/>
          <p:nvPr/>
        </p:nvSpPr>
        <p:spPr>
          <a:xfrm>
            <a:off x="7451697" y="359633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3" name="Google Shape;2743;p24"/>
          <p:cNvSpPr txBox="1"/>
          <p:nvPr/>
        </p:nvSpPr>
        <p:spPr>
          <a:xfrm>
            <a:off x="7202662" y="377859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4" name="Google Shape;2744;p24"/>
          <p:cNvSpPr txBox="1"/>
          <p:nvPr/>
        </p:nvSpPr>
        <p:spPr>
          <a:xfrm>
            <a:off x="6207865" y="432434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5" name="Google Shape;2745;p24"/>
          <p:cNvSpPr txBox="1"/>
          <p:nvPr/>
        </p:nvSpPr>
        <p:spPr>
          <a:xfrm>
            <a:off x="6705042" y="4326485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6" name="Google Shape;2746;p24"/>
          <p:cNvSpPr txBox="1"/>
          <p:nvPr/>
        </p:nvSpPr>
        <p:spPr>
          <a:xfrm>
            <a:off x="7202669" y="432434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7" name="Google Shape;2747;p24"/>
          <p:cNvSpPr txBox="1"/>
          <p:nvPr/>
        </p:nvSpPr>
        <p:spPr>
          <a:xfrm>
            <a:off x="5959040" y="450394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8" name="Google Shape;2748;p24"/>
          <p:cNvSpPr txBox="1"/>
          <p:nvPr/>
        </p:nvSpPr>
        <p:spPr>
          <a:xfrm>
            <a:off x="5958678" y="414292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9" name="Google Shape;2749;p24"/>
          <p:cNvSpPr txBox="1"/>
          <p:nvPr/>
        </p:nvSpPr>
        <p:spPr>
          <a:xfrm>
            <a:off x="6207582" y="396151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0" name="Google Shape;2750;p24"/>
          <p:cNvSpPr txBox="1"/>
          <p:nvPr/>
        </p:nvSpPr>
        <p:spPr>
          <a:xfrm>
            <a:off x="6953148" y="341212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1" name="Google Shape;2751;p24"/>
          <p:cNvSpPr txBox="1"/>
          <p:nvPr/>
        </p:nvSpPr>
        <p:spPr>
          <a:xfrm>
            <a:off x="6952401" y="396471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2" name="Google Shape;2752;p24"/>
          <p:cNvSpPr txBox="1"/>
          <p:nvPr/>
        </p:nvSpPr>
        <p:spPr>
          <a:xfrm>
            <a:off x="6456000" y="395770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3" name="Google Shape;2753;p24"/>
          <p:cNvSpPr txBox="1"/>
          <p:nvPr/>
        </p:nvSpPr>
        <p:spPr>
          <a:xfrm>
            <a:off x="6705260" y="3422099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4" name="Google Shape;2754;p24"/>
          <p:cNvSpPr txBox="1"/>
          <p:nvPr/>
        </p:nvSpPr>
        <p:spPr>
          <a:xfrm>
            <a:off x="5959258" y="359835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5" name="Google Shape;2755;p24"/>
          <p:cNvSpPr txBox="1"/>
          <p:nvPr/>
        </p:nvSpPr>
        <p:spPr>
          <a:xfrm>
            <a:off x="6705260" y="3782512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6" name="Google Shape;2756;p24"/>
          <p:cNvSpPr txBox="1"/>
          <p:nvPr/>
        </p:nvSpPr>
        <p:spPr>
          <a:xfrm>
            <a:off x="6457429" y="432071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7" name="Google Shape;2757;p24"/>
          <p:cNvSpPr txBox="1"/>
          <p:nvPr/>
        </p:nvSpPr>
        <p:spPr>
          <a:xfrm>
            <a:off x="6207850" y="450296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8" name="Google Shape;2758;p24"/>
          <p:cNvSpPr txBox="1"/>
          <p:nvPr/>
        </p:nvSpPr>
        <p:spPr>
          <a:xfrm>
            <a:off x="7451479" y="4508919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9" name="Google Shape;2759;p24"/>
          <p:cNvSpPr txBox="1"/>
          <p:nvPr/>
        </p:nvSpPr>
        <p:spPr>
          <a:xfrm>
            <a:off x="6439505" y="343475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0" name="Google Shape;2760;p24"/>
          <p:cNvSpPr txBox="1"/>
          <p:nvPr/>
        </p:nvSpPr>
        <p:spPr>
          <a:xfrm>
            <a:off x="6174880" y="36352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1" name="Google Shape;2761;p24"/>
          <p:cNvSpPr txBox="1"/>
          <p:nvPr/>
        </p:nvSpPr>
        <p:spPr>
          <a:xfrm>
            <a:off x="6944992" y="3617079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2" name="Google Shape;2762;p24"/>
          <p:cNvSpPr txBox="1"/>
          <p:nvPr/>
        </p:nvSpPr>
        <p:spPr>
          <a:xfrm>
            <a:off x="7438955" y="361776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3" name="Google Shape;2763;p24"/>
          <p:cNvSpPr txBox="1"/>
          <p:nvPr/>
        </p:nvSpPr>
        <p:spPr>
          <a:xfrm>
            <a:off x="7205505" y="378361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4" name="Google Shape;2764;p24"/>
          <p:cNvSpPr txBox="1"/>
          <p:nvPr/>
        </p:nvSpPr>
        <p:spPr>
          <a:xfrm>
            <a:off x="7231180" y="414919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5" name="Google Shape;2765;p24"/>
          <p:cNvSpPr txBox="1"/>
          <p:nvPr/>
        </p:nvSpPr>
        <p:spPr>
          <a:xfrm>
            <a:off x="7202230" y="43304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6" name="Google Shape;2766;p24"/>
          <p:cNvSpPr txBox="1"/>
          <p:nvPr/>
        </p:nvSpPr>
        <p:spPr>
          <a:xfrm>
            <a:off x="6938192" y="450776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7" name="Google Shape;2767;p24"/>
          <p:cNvSpPr txBox="1"/>
          <p:nvPr/>
        </p:nvSpPr>
        <p:spPr>
          <a:xfrm>
            <a:off x="6691830" y="396099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8" name="Google Shape;2768;p24"/>
          <p:cNvSpPr txBox="1"/>
          <p:nvPr/>
        </p:nvSpPr>
        <p:spPr>
          <a:xfrm>
            <a:off x="6672930" y="43304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9" name="Google Shape;2769;p24"/>
          <p:cNvSpPr txBox="1"/>
          <p:nvPr/>
        </p:nvSpPr>
        <p:spPr>
          <a:xfrm>
            <a:off x="6181955" y="397799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0" name="Google Shape;2770;p24"/>
          <p:cNvSpPr txBox="1"/>
          <p:nvPr/>
        </p:nvSpPr>
        <p:spPr>
          <a:xfrm>
            <a:off x="5926655" y="414529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1" name="Google Shape;2771;p24"/>
          <p:cNvSpPr txBox="1"/>
          <p:nvPr/>
        </p:nvSpPr>
        <p:spPr>
          <a:xfrm>
            <a:off x="6193030" y="43207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2" name="Google Shape;2772;p24"/>
          <p:cNvSpPr txBox="1"/>
          <p:nvPr/>
        </p:nvSpPr>
        <p:spPr>
          <a:xfrm>
            <a:off x="5925830" y="450691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3" name="Google Shape;2773;p24"/>
          <p:cNvSpPr/>
          <p:nvPr/>
        </p:nvSpPr>
        <p:spPr>
          <a:xfrm>
            <a:off x="3830188" y="687150"/>
            <a:ext cx="789900" cy="4515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24"/>
          <p:cNvSpPr/>
          <p:nvPr/>
        </p:nvSpPr>
        <p:spPr>
          <a:xfrm>
            <a:off x="3996800" y="2203125"/>
            <a:ext cx="789900" cy="4515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24"/>
          <p:cNvSpPr/>
          <p:nvPr/>
        </p:nvSpPr>
        <p:spPr>
          <a:xfrm>
            <a:off x="3827525" y="3840600"/>
            <a:ext cx="789900" cy="4515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25"/>
          <p:cNvSpPr txBox="1"/>
          <p:nvPr>
            <p:ph idx="1" type="body"/>
          </p:nvPr>
        </p:nvSpPr>
        <p:spPr>
          <a:xfrm>
            <a:off x="387900" y="178650"/>
            <a:ext cx="8368200" cy="4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25"/>
          <p:cNvSpPr/>
          <p:nvPr/>
        </p:nvSpPr>
        <p:spPr>
          <a:xfrm>
            <a:off x="211150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2" name="Google Shape;2782;p25"/>
          <p:cNvSpPr/>
          <p:nvPr/>
        </p:nvSpPr>
        <p:spPr>
          <a:xfrm>
            <a:off x="489631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3" name="Google Shape;2783;p25"/>
          <p:cNvSpPr/>
          <p:nvPr/>
        </p:nvSpPr>
        <p:spPr>
          <a:xfrm>
            <a:off x="768112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4" name="Google Shape;2784;p25"/>
          <p:cNvSpPr/>
          <p:nvPr/>
        </p:nvSpPr>
        <p:spPr>
          <a:xfrm>
            <a:off x="1046593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5" name="Google Shape;2785;p25"/>
          <p:cNvSpPr/>
          <p:nvPr/>
        </p:nvSpPr>
        <p:spPr>
          <a:xfrm>
            <a:off x="1325075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6" name="Google Shape;2786;p25"/>
          <p:cNvSpPr/>
          <p:nvPr/>
        </p:nvSpPr>
        <p:spPr>
          <a:xfrm>
            <a:off x="1603556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7" name="Google Shape;2787;p25"/>
          <p:cNvSpPr/>
          <p:nvPr/>
        </p:nvSpPr>
        <p:spPr>
          <a:xfrm>
            <a:off x="1882037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8" name="Google Shape;2788;p25"/>
          <p:cNvSpPr/>
          <p:nvPr/>
        </p:nvSpPr>
        <p:spPr>
          <a:xfrm>
            <a:off x="2160518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9" name="Google Shape;2789;p25"/>
          <p:cNvSpPr/>
          <p:nvPr/>
        </p:nvSpPr>
        <p:spPr>
          <a:xfrm>
            <a:off x="2438999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0" name="Google Shape;2790;p25"/>
          <p:cNvSpPr/>
          <p:nvPr/>
        </p:nvSpPr>
        <p:spPr>
          <a:xfrm>
            <a:off x="211150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1" name="Google Shape;2791;p25"/>
          <p:cNvSpPr/>
          <p:nvPr/>
        </p:nvSpPr>
        <p:spPr>
          <a:xfrm>
            <a:off x="489631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2" name="Google Shape;2792;p25"/>
          <p:cNvSpPr/>
          <p:nvPr/>
        </p:nvSpPr>
        <p:spPr>
          <a:xfrm>
            <a:off x="768112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3" name="Google Shape;2793;p25"/>
          <p:cNvSpPr/>
          <p:nvPr/>
        </p:nvSpPr>
        <p:spPr>
          <a:xfrm>
            <a:off x="1046593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4" name="Google Shape;2794;p25"/>
          <p:cNvSpPr/>
          <p:nvPr/>
        </p:nvSpPr>
        <p:spPr>
          <a:xfrm>
            <a:off x="1325075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5" name="Google Shape;2795;p25"/>
          <p:cNvSpPr/>
          <p:nvPr/>
        </p:nvSpPr>
        <p:spPr>
          <a:xfrm>
            <a:off x="1603556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6" name="Google Shape;2796;p25"/>
          <p:cNvSpPr/>
          <p:nvPr/>
        </p:nvSpPr>
        <p:spPr>
          <a:xfrm>
            <a:off x="1882037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7" name="Google Shape;2797;p25"/>
          <p:cNvSpPr/>
          <p:nvPr/>
        </p:nvSpPr>
        <p:spPr>
          <a:xfrm>
            <a:off x="2160518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8" name="Google Shape;2798;p25"/>
          <p:cNvSpPr/>
          <p:nvPr/>
        </p:nvSpPr>
        <p:spPr>
          <a:xfrm>
            <a:off x="2438999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9" name="Google Shape;2799;p25"/>
          <p:cNvSpPr/>
          <p:nvPr/>
        </p:nvSpPr>
        <p:spPr>
          <a:xfrm>
            <a:off x="211150" y="203779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0" name="Google Shape;2800;p25"/>
          <p:cNvSpPr/>
          <p:nvPr/>
        </p:nvSpPr>
        <p:spPr>
          <a:xfrm>
            <a:off x="489631" y="203779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1" name="Google Shape;2801;p25"/>
          <p:cNvSpPr/>
          <p:nvPr/>
        </p:nvSpPr>
        <p:spPr>
          <a:xfrm>
            <a:off x="768112" y="203779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2" name="Google Shape;2802;p25"/>
          <p:cNvSpPr/>
          <p:nvPr/>
        </p:nvSpPr>
        <p:spPr>
          <a:xfrm>
            <a:off x="1046593" y="2037796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3" name="Google Shape;2803;p25"/>
          <p:cNvSpPr/>
          <p:nvPr/>
        </p:nvSpPr>
        <p:spPr>
          <a:xfrm>
            <a:off x="1325075" y="2037796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4" name="Google Shape;2804;p25"/>
          <p:cNvSpPr/>
          <p:nvPr/>
        </p:nvSpPr>
        <p:spPr>
          <a:xfrm>
            <a:off x="1603556" y="2037796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5" name="Google Shape;2805;p25"/>
          <p:cNvSpPr/>
          <p:nvPr/>
        </p:nvSpPr>
        <p:spPr>
          <a:xfrm>
            <a:off x="1882037" y="203779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6" name="Google Shape;2806;p25"/>
          <p:cNvSpPr/>
          <p:nvPr/>
        </p:nvSpPr>
        <p:spPr>
          <a:xfrm>
            <a:off x="2160518" y="203779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7" name="Google Shape;2807;p25"/>
          <p:cNvSpPr/>
          <p:nvPr/>
        </p:nvSpPr>
        <p:spPr>
          <a:xfrm>
            <a:off x="2438999" y="203779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8" name="Google Shape;2808;p25"/>
          <p:cNvSpPr/>
          <p:nvPr/>
        </p:nvSpPr>
        <p:spPr>
          <a:xfrm>
            <a:off x="211150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9" name="Google Shape;2809;p25"/>
          <p:cNvSpPr/>
          <p:nvPr/>
        </p:nvSpPr>
        <p:spPr>
          <a:xfrm>
            <a:off x="489631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0" name="Google Shape;2810;p25"/>
          <p:cNvSpPr/>
          <p:nvPr/>
        </p:nvSpPr>
        <p:spPr>
          <a:xfrm>
            <a:off x="768112" y="2255693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1" name="Google Shape;2811;p25"/>
          <p:cNvSpPr/>
          <p:nvPr/>
        </p:nvSpPr>
        <p:spPr>
          <a:xfrm>
            <a:off x="1046593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2" name="Google Shape;2812;p25"/>
          <p:cNvSpPr/>
          <p:nvPr/>
        </p:nvSpPr>
        <p:spPr>
          <a:xfrm>
            <a:off x="1325075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3" name="Google Shape;2813;p25"/>
          <p:cNvSpPr/>
          <p:nvPr/>
        </p:nvSpPr>
        <p:spPr>
          <a:xfrm>
            <a:off x="1603556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4" name="Google Shape;2814;p25"/>
          <p:cNvSpPr/>
          <p:nvPr/>
        </p:nvSpPr>
        <p:spPr>
          <a:xfrm>
            <a:off x="1882037" y="2255693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5" name="Google Shape;2815;p25"/>
          <p:cNvSpPr/>
          <p:nvPr/>
        </p:nvSpPr>
        <p:spPr>
          <a:xfrm>
            <a:off x="2160518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6" name="Google Shape;2816;p25"/>
          <p:cNvSpPr/>
          <p:nvPr/>
        </p:nvSpPr>
        <p:spPr>
          <a:xfrm>
            <a:off x="2438999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7" name="Google Shape;2817;p25"/>
          <p:cNvSpPr/>
          <p:nvPr/>
        </p:nvSpPr>
        <p:spPr>
          <a:xfrm>
            <a:off x="211150" y="2477615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8" name="Google Shape;2818;p25"/>
          <p:cNvSpPr/>
          <p:nvPr/>
        </p:nvSpPr>
        <p:spPr>
          <a:xfrm>
            <a:off x="489631" y="2477615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9" name="Google Shape;2819;p25"/>
          <p:cNvSpPr/>
          <p:nvPr/>
        </p:nvSpPr>
        <p:spPr>
          <a:xfrm>
            <a:off x="768112" y="2477615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0" name="Google Shape;2820;p25"/>
          <p:cNvSpPr/>
          <p:nvPr/>
        </p:nvSpPr>
        <p:spPr>
          <a:xfrm>
            <a:off x="1046593" y="2477615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1" name="Google Shape;2821;p25"/>
          <p:cNvSpPr/>
          <p:nvPr/>
        </p:nvSpPr>
        <p:spPr>
          <a:xfrm>
            <a:off x="1325075" y="2477615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2" name="Google Shape;2822;p25"/>
          <p:cNvSpPr/>
          <p:nvPr/>
        </p:nvSpPr>
        <p:spPr>
          <a:xfrm>
            <a:off x="1603556" y="2477615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3" name="Google Shape;2823;p25"/>
          <p:cNvSpPr/>
          <p:nvPr/>
        </p:nvSpPr>
        <p:spPr>
          <a:xfrm>
            <a:off x="1882037" y="2477615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4" name="Google Shape;2824;p25"/>
          <p:cNvSpPr/>
          <p:nvPr/>
        </p:nvSpPr>
        <p:spPr>
          <a:xfrm>
            <a:off x="2160518" y="2477615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5" name="Google Shape;2825;p25"/>
          <p:cNvSpPr/>
          <p:nvPr/>
        </p:nvSpPr>
        <p:spPr>
          <a:xfrm>
            <a:off x="2438999" y="2477615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6" name="Google Shape;2826;p25"/>
          <p:cNvSpPr/>
          <p:nvPr/>
        </p:nvSpPr>
        <p:spPr>
          <a:xfrm>
            <a:off x="211150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7" name="Google Shape;2827;p25"/>
          <p:cNvSpPr/>
          <p:nvPr/>
        </p:nvSpPr>
        <p:spPr>
          <a:xfrm>
            <a:off x="489631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8" name="Google Shape;2828;p25"/>
          <p:cNvSpPr/>
          <p:nvPr/>
        </p:nvSpPr>
        <p:spPr>
          <a:xfrm>
            <a:off x="768112" y="2699537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9" name="Google Shape;2829;p25"/>
          <p:cNvSpPr/>
          <p:nvPr/>
        </p:nvSpPr>
        <p:spPr>
          <a:xfrm>
            <a:off x="1046593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0" name="Google Shape;2830;p25"/>
          <p:cNvSpPr/>
          <p:nvPr/>
        </p:nvSpPr>
        <p:spPr>
          <a:xfrm>
            <a:off x="1325075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1" name="Google Shape;2831;p25"/>
          <p:cNvSpPr/>
          <p:nvPr/>
        </p:nvSpPr>
        <p:spPr>
          <a:xfrm>
            <a:off x="1603556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2" name="Google Shape;2832;p25"/>
          <p:cNvSpPr/>
          <p:nvPr/>
        </p:nvSpPr>
        <p:spPr>
          <a:xfrm>
            <a:off x="1882037" y="2699537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3" name="Google Shape;2833;p25"/>
          <p:cNvSpPr/>
          <p:nvPr/>
        </p:nvSpPr>
        <p:spPr>
          <a:xfrm>
            <a:off x="2160518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4" name="Google Shape;2834;p25"/>
          <p:cNvSpPr/>
          <p:nvPr/>
        </p:nvSpPr>
        <p:spPr>
          <a:xfrm>
            <a:off x="2438999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5" name="Google Shape;2835;p25"/>
          <p:cNvSpPr/>
          <p:nvPr/>
        </p:nvSpPr>
        <p:spPr>
          <a:xfrm>
            <a:off x="211150" y="2921459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6" name="Google Shape;2836;p25"/>
          <p:cNvSpPr/>
          <p:nvPr/>
        </p:nvSpPr>
        <p:spPr>
          <a:xfrm>
            <a:off x="489631" y="2921459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7" name="Google Shape;2837;p25"/>
          <p:cNvSpPr/>
          <p:nvPr/>
        </p:nvSpPr>
        <p:spPr>
          <a:xfrm>
            <a:off x="768112" y="2921459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8" name="Google Shape;2838;p25"/>
          <p:cNvSpPr/>
          <p:nvPr/>
        </p:nvSpPr>
        <p:spPr>
          <a:xfrm>
            <a:off x="1046593" y="2921459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9" name="Google Shape;2839;p25"/>
          <p:cNvSpPr/>
          <p:nvPr/>
        </p:nvSpPr>
        <p:spPr>
          <a:xfrm>
            <a:off x="1325075" y="2921459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0" name="Google Shape;2840;p25"/>
          <p:cNvSpPr/>
          <p:nvPr/>
        </p:nvSpPr>
        <p:spPr>
          <a:xfrm>
            <a:off x="1603556" y="2921459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1" name="Google Shape;2841;p25"/>
          <p:cNvSpPr/>
          <p:nvPr/>
        </p:nvSpPr>
        <p:spPr>
          <a:xfrm>
            <a:off x="1882037" y="2921459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2" name="Google Shape;2842;p25"/>
          <p:cNvSpPr/>
          <p:nvPr/>
        </p:nvSpPr>
        <p:spPr>
          <a:xfrm>
            <a:off x="2160518" y="2921459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3" name="Google Shape;2843;p25"/>
          <p:cNvSpPr/>
          <p:nvPr/>
        </p:nvSpPr>
        <p:spPr>
          <a:xfrm>
            <a:off x="2438999" y="2921459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4" name="Google Shape;2844;p25"/>
          <p:cNvSpPr/>
          <p:nvPr/>
        </p:nvSpPr>
        <p:spPr>
          <a:xfrm>
            <a:off x="211150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5" name="Google Shape;2845;p25"/>
          <p:cNvSpPr/>
          <p:nvPr/>
        </p:nvSpPr>
        <p:spPr>
          <a:xfrm>
            <a:off x="489631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6" name="Google Shape;2846;p25"/>
          <p:cNvSpPr/>
          <p:nvPr/>
        </p:nvSpPr>
        <p:spPr>
          <a:xfrm>
            <a:off x="768112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7" name="Google Shape;2847;p25"/>
          <p:cNvSpPr/>
          <p:nvPr/>
        </p:nvSpPr>
        <p:spPr>
          <a:xfrm>
            <a:off x="1046593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8" name="Google Shape;2848;p25"/>
          <p:cNvSpPr/>
          <p:nvPr/>
        </p:nvSpPr>
        <p:spPr>
          <a:xfrm>
            <a:off x="1325075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9" name="Google Shape;2849;p25"/>
          <p:cNvSpPr/>
          <p:nvPr/>
        </p:nvSpPr>
        <p:spPr>
          <a:xfrm>
            <a:off x="1603556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0" name="Google Shape;2850;p25"/>
          <p:cNvSpPr/>
          <p:nvPr/>
        </p:nvSpPr>
        <p:spPr>
          <a:xfrm>
            <a:off x="1882037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1" name="Google Shape;2851;p25"/>
          <p:cNvSpPr/>
          <p:nvPr/>
        </p:nvSpPr>
        <p:spPr>
          <a:xfrm>
            <a:off x="2160518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2" name="Google Shape;2852;p25"/>
          <p:cNvSpPr/>
          <p:nvPr/>
        </p:nvSpPr>
        <p:spPr>
          <a:xfrm>
            <a:off x="2438999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3" name="Google Shape;2853;p25"/>
          <p:cNvSpPr/>
          <p:nvPr/>
        </p:nvSpPr>
        <p:spPr>
          <a:xfrm>
            <a:off x="211150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4" name="Google Shape;2854;p25"/>
          <p:cNvSpPr/>
          <p:nvPr/>
        </p:nvSpPr>
        <p:spPr>
          <a:xfrm>
            <a:off x="489631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5" name="Google Shape;2855;p25"/>
          <p:cNvSpPr/>
          <p:nvPr/>
        </p:nvSpPr>
        <p:spPr>
          <a:xfrm>
            <a:off x="768112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6" name="Google Shape;2856;p25"/>
          <p:cNvSpPr/>
          <p:nvPr/>
        </p:nvSpPr>
        <p:spPr>
          <a:xfrm>
            <a:off x="1046593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7" name="Google Shape;2857;p25"/>
          <p:cNvSpPr/>
          <p:nvPr/>
        </p:nvSpPr>
        <p:spPr>
          <a:xfrm>
            <a:off x="1325075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8" name="Google Shape;2858;p25"/>
          <p:cNvSpPr/>
          <p:nvPr/>
        </p:nvSpPr>
        <p:spPr>
          <a:xfrm>
            <a:off x="1603556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9" name="Google Shape;2859;p25"/>
          <p:cNvSpPr/>
          <p:nvPr/>
        </p:nvSpPr>
        <p:spPr>
          <a:xfrm>
            <a:off x="1882037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60" name="Google Shape;2860;p25"/>
          <p:cNvSpPr/>
          <p:nvPr/>
        </p:nvSpPr>
        <p:spPr>
          <a:xfrm>
            <a:off x="2160518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61" name="Google Shape;2861;p25"/>
          <p:cNvSpPr/>
          <p:nvPr/>
        </p:nvSpPr>
        <p:spPr>
          <a:xfrm>
            <a:off x="2438999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62" name="Google Shape;2862;p25"/>
          <p:cNvSpPr txBox="1"/>
          <p:nvPr/>
        </p:nvSpPr>
        <p:spPr>
          <a:xfrm>
            <a:off x="211150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3" name="Google Shape;2863;p25"/>
          <p:cNvSpPr txBox="1"/>
          <p:nvPr/>
        </p:nvSpPr>
        <p:spPr>
          <a:xfrm>
            <a:off x="489633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4" name="Google Shape;2864;p25"/>
          <p:cNvSpPr txBox="1"/>
          <p:nvPr/>
        </p:nvSpPr>
        <p:spPr>
          <a:xfrm>
            <a:off x="768117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5" name="Google Shape;2865;p25"/>
          <p:cNvSpPr txBox="1"/>
          <p:nvPr/>
        </p:nvSpPr>
        <p:spPr>
          <a:xfrm>
            <a:off x="1046600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6" name="Google Shape;2866;p25"/>
          <p:cNvSpPr txBox="1"/>
          <p:nvPr/>
        </p:nvSpPr>
        <p:spPr>
          <a:xfrm>
            <a:off x="1325083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7" name="Google Shape;2867;p25"/>
          <p:cNvSpPr txBox="1"/>
          <p:nvPr/>
        </p:nvSpPr>
        <p:spPr>
          <a:xfrm>
            <a:off x="1603567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8" name="Google Shape;2868;p25"/>
          <p:cNvSpPr txBox="1"/>
          <p:nvPr/>
        </p:nvSpPr>
        <p:spPr>
          <a:xfrm>
            <a:off x="1882050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9" name="Google Shape;2869;p25"/>
          <p:cNvSpPr txBox="1"/>
          <p:nvPr/>
        </p:nvSpPr>
        <p:spPr>
          <a:xfrm>
            <a:off x="2160533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0" name="Google Shape;2870;p25"/>
          <p:cNvSpPr txBox="1"/>
          <p:nvPr/>
        </p:nvSpPr>
        <p:spPr>
          <a:xfrm>
            <a:off x="2439017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1" name="Google Shape;2871;p25"/>
          <p:cNvSpPr txBox="1"/>
          <p:nvPr/>
        </p:nvSpPr>
        <p:spPr>
          <a:xfrm>
            <a:off x="211150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2" name="Google Shape;2872;p25"/>
          <p:cNvSpPr txBox="1"/>
          <p:nvPr/>
        </p:nvSpPr>
        <p:spPr>
          <a:xfrm>
            <a:off x="489633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3" name="Google Shape;2873;p25"/>
          <p:cNvSpPr txBox="1"/>
          <p:nvPr/>
        </p:nvSpPr>
        <p:spPr>
          <a:xfrm>
            <a:off x="768117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4" name="Google Shape;2874;p25"/>
          <p:cNvSpPr txBox="1"/>
          <p:nvPr/>
        </p:nvSpPr>
        <p:spPr>
          <a:xfrm>
            <a:off x="1046600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5" name="Google Shape;2875;p25"/>
          <p:cNvSpPr txBox="1"/>
          <p:nvPr/>
        </p:nvSpPr>
        <p:spPr>
          <a:xfrm>
            <a:off x="1325083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6" name="Google Shape;2876;p25"/>
          <p:cNvSpPr txBox="1"/>
          <p:nvPr/>
        </p:nvSpPr>
        <p:spPr>
          <a:xfrm>
            <a:off x="1603567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7" name="Google Shape;2877;p25"/>
          <p:cNvSpPr txBox="1"/>
          <p:nvPr/>
        </p:nvSpPr>
        <p:spPr>
          <a:xfrm>
            <a:off x="1882050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8" name="Google Shape;2878;p25"/>
          <p:cNvSpPr txBox="1"/>
          <p:nvPr/>
        </p:nvSpPr>
        <p:spPr>
          <a:xfrm>
            <a:off x="2160533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9" name="Google Shape;2879;p25"/>
          <p:cNvSpPr txBox="1"/>
          <p:nvPr/>
        </p:nvSpPr>
        <p:spPr>
          <a:xfrm>
            <a:off x="2439017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0" name="Google Shape;2880;p25"/>
          <p:cNvSpPr txBox="1"/>
          <p:nvPr/>
        </p:nvSpPr>
        <p:spPr>
          <a:xfrm>
            <a:off x="211150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1" name="Google Shape;2881;p25"/>
          <p:cNvSpPr txBox="1"/>
          <p:nvPr/>
        </p:nvSpPr>
        <p:spPr>
          <a:xfrm>
            <a:off x="489633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2" name="Google Shape;2882;p25"/>
          <p:cNvSpPr txBox="1"/>
          <p:nvPr/>
        </p:nvSpPr>
        <p:spPr>
          <a:xfrm>
            <a:off x="768117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3" name="Google Shape;2883;p25"/>
          <p:cNvSpPr txBox="1"/>
          <p:nvPr/>
        </p:nvSpPr>
        <p:spPr>
          <a:xfrm>
            <a:off x="1046600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4" name="Google Shape;2884;p25"/>
          <p:cNvSpPr txBox="1"/>
          <p:nvPr/>
        </p:nvSpPr>
        <p:spPr>
          <a:xfrm>
            <a:off x="1325083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5" name="Google Shape;2885;p25"/>
          <p:cNvSpPr txBox="1"/>
          <p:nvPr/>
        </p:nvSpPr>
        <p:spPr>
          <a:xfrm>
            <a:off x="1603567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6" name="Google Shape;2886;p25"/>
          <p:cNvSpPr txBox="1"/>
          <p:nvPr/>
        </p:nvSpPr>
        <p:spPr>
          <a:xfrm>
            <a:off x="1882050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7" name="Google Shape;2887;p25"/>
          <p:cNvSpPr txBox="1"/>
          <p:nvPr/>
        </p:nvSpPr>
        <p:spPr>
          <a:xfrm>
            <a:off x="2160533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8" name="Google Shape;2888;p25"/>
          <p:cNvSpPr txBox="1"/>
          <p:nvPr/>
        </p:nvSpPr>
        <p:spPr>
          <a:xfrm>
            <a:off x="2439017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9" name="Google Shape;2889;p25"/>
          <p:cNvSpPr txBox="1"/>
          <p:nvPr/>
        </p:nvSpPr>
        <p:spPr>
          <a:xfrm>
            <a:off x="211150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0" name="Google Shape;2890;p25"/>
          <p:cNvSpPr txBox="1"/>
          <p:nvPr/>
        </p:nvSpPr>
        <p:spPr>
          <a:xfrm>
            <a:off x="489633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1" name="Google Shape;2891;p25"/>
          <p:cNvSpPr txBox="1"/>
          <p:nvPr/>
        </p:nvSpPr>
        <p:spPr>
          <a:xfrm>
            <a:off x="768117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2" name="Google Shape;2892;p25"/>
          <p:cNvSpPr txBox="1"/>
          <p:nvPr/>
        </p:nvSpPr>
        <p:spPr>
          <a:xfrm>
            <a:off x="1046600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3" name="Google Shape;2893;p25"/>
          <p:cNvSpPr txBox="1"/>
          <p:nvPr/>
        </p:nvSpPr>
        <p:spPr>
          <a:xfrm>
            <a:off x="1325083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4" name="Google Shape;2894;p25"/>
          <p:cNvSpPr txBox="1"/>
          <p:nvPr/>
        </p:nvSpPr>
        <p:spPr>
          <a:xfrm>
            <a:off x="1603567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5" name="Google Shape;2895;p25"/>
          <p:cNvSpPr txBox="1"/>
          <p:nvPr/>
        </p:nvSpPr>
        <p:spPr>
          <a:xfrm>
            <a:off x="1882050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6" name="Google Shape;2896;p25"/>
          <p:cNvSpPr txBox="1"/>
          <p:nvPr/>
        </p:nvSpPr>
        <p:spPr>
          <a:xfrm>
            <a:off x="2160533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7" name="Google Shape;2897;p25"/>
          <p:cNvSpPr txBox="1"/>
          <p:nvPr/>
        </p:nvSpPr>
        <p:spPr>
          <a:xfrm>
            <a:off x="2439017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8" name="Google Shape;2898;p25"/>
          <p:cNvSpPr txBox="1"/>
          <p:nvPr/>
        </p:nvSpPr>
        <p:spPr>
          <a:xfrm>
            <a:off x="211170" y="201155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9" name="Google Shape;2899;p25"/>
          <p:cNvSpPr txBox="1"/>
          <p:nvPr/>
        </p:nvSpPr>
        <p:spPr>
          <a:xfrm>
            <a:off x="489653" y="201155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0" name="Google Shape;2900;p25"/>
          <p:cNvSpPr txBox="1"/>
          <p:nvPr/>
        </p:nvSpPr>
        <p:spPr>
          <a:xfrm>
            <a:off x="768137" y="201155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1" name="Google Shape;2901;p25"/>
          <p:cNvSpPr txBox="1"/>
          <p:nvPr/>
        </p:nvSpPr>
        <p:spPr>
          <a:xfrm>
            <a:off x="1046600" y="2255283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2" name="Google Shape;2902;p25"/>
          <p:cNvSpPr txBox="1"/>
          <p:nvPr/>
        </p:nvSpPr>
        <p:spPr>
          <a:xfrm>
            <a:off x="1325083" y="2255283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3" name="Google Shape;2903;p25"/>
          <p:cNvSpPr txBox="1"/>
          <p:nvPr/>
        </p:nvSpPr>
        <p:spPr>
          <a:xfrm>
            <a:off x="1603567" y="2255283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4" name="Google Shape;2904;p25"/>
          <p:cNvSpPr txBox="1"/>
          <p:nvPr/>
        </p:nvSpPr>
        <p:spPr>
          <a:xfrm>
            <a:off x="1882050" y="203536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5" name="Google Shape;2905;p25"/>
          <p:cNvSpPr txBox="1"/>
          <p:nvPr/>
        </p:nvSpPr>
        <p:spPr>
          <a:xfrm>
            <a:off x="2160533" y="203536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6" name="Google Shape;2906;p25"/>
          <p:cNvSpPr txBox="1"/>
          <p:nvPr/>
        </p:nvSpPr>
        <p:spPr>
          <a:xfrm>
            <a:off x="2439017" y="203536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7" name="Google Shape;2907;p25"/>
          <p:cNvSpPr txBox="1"/>
          <p:nvPr/>
        </p:nvSpPr>
        <p:spPr>
          <a:xfrm>
            <a:off x="211170" y="2245604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8" name="Google Shape;2908;p25"/>
          <p:cNvSpPr txBox="1"/>
          <p:nvPr/>
        </p:nvSpPr>
        <p:spPr>
          <a:xfrm>
            <a:off x="489653" y="2245604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9" name="Google Shape;2909;p25"/>
          <p:cNvSpPr txBox="1"/>
          <p:nvPr/>
        </p:nvSpPr>
        <p:spPr>
          <a:xfrm>
            <a:off x="768127" y="2466510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0" name="Google Shape;2910;p25"/>
          <p:cNvSpPr txBox="1"/>
          <p:nvPr/>
        </p:nvSpPr>
        <p:spPr>
          <a:xfrm>
            <a:off x="1046610" y="2466510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1" name="Google Shape;2911;p25"/>
          <p:cNvSpPr txBox="1"/>
          <p:nvPr/>
        </p:nvSpPr>
        <p:spPr>
          <a:xfrm>
            <a:off x="211150" y="247720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2" name="Google Shape;2912;p25"/>
          <p:cNvSpPr txBox="1"/>
          <p:nvPr/>
        </p:nvSpPr>
        <p:spPr>
          <a:xfrm>
            <a:off x="1603577" y="247720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3" name="Google Shape;2913;p25"/>
          <p:cNvSpPr txBox="1"/>
          <p:nvPr/>
        </p:nvSpPr>
        <p:spPr>
          <a:xfrm>
            <a:off x="1882060" y="247720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4" name="Google Shape;2914;p25"/>
          <p:cNvSpPr txBox="1"/>
          <p:nvPr/>
        </p:nvSpPr>
        <p:spPr>
          <a:xfrm>
            <a:off x="2160533" y="2245604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5" name="Google Shape;2915;p25"/>
          <p:cNvSpPr txBox="1"/>
          <p:nvPr/>
        </p:nvSpPr>
        <p:spPr>
          <a:xfrm>
            <a:off x="2439017" y="2245604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6" name="Google Shape;2916;p25"/>
          <p:cNvSpPr txBox="1"/>
          <p:nvPr/>
        </p:nvSpPr>
        <p:spPr>
          <a:xfrm>
            <a:off x="211170" y="2913893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7" name="Google Shape;2917;p25"/>
          <p:cNvSpPr txBox="1"/>
          <p:nvPr/>
        </p:nvSpPr>
        <p:spPr>
          <a:xfrm>
            <a:off x="489653" y="2913893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8" name="Google Shape;2918;p25"/>
          <p:cNvSpPr txBox="1"/>
          <p:nvPr/>
        </p:nvSpPr>
        <p:spPr>
          <a:xfrm>
            <a:off x="768137" y="2913893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9" name="Google Shape;2919;p25"/>
          <p:cNvSpPr txBox="1"/>
          <p:nvPr/>
        </p:nvSpPr>
        <p:spPr>
          <a:xfrm>
            <a:off x="211170" y="27602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0" name="Google Shape;2920;p25"/>
          <p:cNvSpPr txBox="1"/>
          <p:nvPr/>
        </p:nvSpPr>
        <p:spPr>
          <a:xfrm>
            <a:off x="489653" y="27602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1" name="Google Shape;2921;p25"/>
          <p:cNvSpPr txBox="1"/>
          <p:nvPr/>
        </p:nvSpPr>
        <p:spPr>
          <a:xfrm>
            <a:off x="2439057" y="2474977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2" name="Google Shape;2922;p25"/>
          <p:cNvSpPr txBox="1"/>
          <p:nvPr/>
        </p:nvSpPr>
        <p:spPr>
          <a:xfrm>
            <a:off x="1882050" y="291701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3" name="Google Shape;2923;p25"/>
          <p:cNvSpPr txBox="1"/>
          <p:nvPr/>
        </p:nvSpPr>
        <p:spPr>
          <a:xfrm>
            <a:off x="2160533" y="291701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4" name="Google Shape;2924;p25"/>
          <p:cNvSpPr txBox="1"/>
          <p:nvPr/>
        </p:nvSpPr>
        <p:spPr>
          <a:xfrm>
            <a:off x="2439017" y="291701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5" name="Google Shape;2925;p25"/>
          <p:cNvSpPr txBox="1"/>
          <p:nvPr/>
        </p:nvSpPr>
        <p:spPr>
          <a:xfrm>
            <a:off x="1046600" y="269509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6" name="Google Shape;2926;p25"/>
          <p:cNvSpPr txBox="1"/>
          <p:nvPr/>
        </p:nvSpPr>
        <p:spPr>
          <a:xfrm>
            <a:off x="1325083" y="269509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7" name="Google Shape;2927;p25"/>
          <p:cNvSpPr txBox="1"/>
          <p:nvPr/>
        </p:nvSpPr>
        <p:spPr>
          <a:xfrm>
            <a:off x="1603567" y="269509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8" name="Google Shape;2928;p25"/>
          <p:cNvSpPr txBox="1"/>
          <p:nvPr/>
        </p:nvSpPr>
        <p:spPr>
          <a:xfrm>
            <a:off x="2160493" y="269710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9" name="Google Shape;2929;p25"/>
          <p:cNvSpPr txBox="1"/>
          <p:nvPr/>
        </p:nvSpPr>
        <p:spPr>
          <a:xfrm>
            <a:off x="2438977" y="269710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0" name="Google Shape;2930;p25"/>
          <p:cNvSpPr txBox="1"/>
          <p:nvPr/>
        </p:nvSpPr>
        <p:spPr>
          <a:xfrm>
            <a:off x="1046590" y="2029818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1" name="Google Shape;2931;p25"/>
          <p:cNvSpPr txBox="1"/>
          <p:nvPr/>
        </p:nvSpPr>
        <p:spPr>
          <a:xfrm>
            <a:off x="1325073" y="2029818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2" name="Google Shape;2932;p25"/>
          <p:cNvSpPr txBox="1"/>
          <p:nvPr/>
        </p:nvSpPr>
        <p:spPr>
          <a:xfrm>
            <a:off x="1603557" y="2029818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3" name="Google Shape;2933;p25"/>
          <p:cNvSpPr txBox="1"/>
          <p:nvPr/>
        </p:nvSpPr>
        <p:spPr>
          <a:xfrm>
            <a:off x="1046610" y="2913893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4" name="Google Shape;2934;p25"/>
          <p:cNvSpPr txBox="1"/>
          <p:nvPr/>
        </p:nvSpPr>
        <p:spPr>
          <a:xfrm>
            <a:off x="1325093" y="2913893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5" name="Google Shape;2935;p25"/>
          <p:cNvSpPr txBox="1"/>
          <p:nvPr/>
        </p:nvSpPr>
        <p:spPr>
          <a:xfrm>
            <a:off x="1603577" y="2913893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6" name="Google Shape;2936;p25"/>
          <p:cNvSpPr txBox="1"/>
          <p:nvPr/>
        </p:nvSpPr>
        <p:spPr>
          <a:xfrm>
            <a:off x="1325103" y="2477201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7" name="Google Shape;2937;p25"/>
          <p:cNvSpPr txBox="1"/>
          <p:nvPr/>
        </p:nvSpPr>
        <p:spPr>
          <a:xfrm>
            <a:off x="1882030" y="2700342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8" name="Google Shape;2938;p25"/>
          <p:cNvSpPr txBox="1"/>
          <p:nvPr/>
        </p:nvSpPr>
        <p:spPr>
          <a:xfrm>
            <a:off x="2160553" y="2478413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9" name="Google Shape;2939;p25"/>
          <p:cNvSpPr txBox="1"/>
          <p:nvPr/>
        </p:nvSpPr>
        <p:spPr>
          <a:xfrm>
            <a:off x="1882080" y="2255688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0" name="Google Shape;2940;p25"/>
          <p:cNvSpPr txBox="1"/>
          <p:nvPr/>
        </p:nvSpPr>
        <p:spPr>
          <a:xfrm>
            <a:off x="768137" y="2255283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1" name="Google Shape;2941;p25"/>
          <p:cNvSpPr txBox="1"/>
          <p:nvPr/>
        </p:nvSpPr>
        <p:spPr>
          <a:xfrm>
            <a:off x="489633" y="2473416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2" name="Google Shape;2942;p25"/>
          <p:cNvSpPr txBox="1"/>
          <p:nvPr/>
        </p:nvSpPr>
        <p:spPr>
          <a:xfrm>
            <a:off x="768137" y="2697321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3" name="Google Shape;2943;p25"/>
          <p:cNvSpPr/>
          <p:nvPr/>
        </p:nvSpPr>
        <p:spPr>
          <a:xfrm>
            <a:off x="2889000" y="2665418"/>
            <a:ext cx="295500" cy="4101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25"/>
          <p:cNvSpPr/>
          <p:nvPr/>
        </p:nvSpPr>
        <p:spPr>
          <a:xfrm>
            <a:off x="3380017" y="2764658"/>
            <a:ext cx="601800" cy="211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25"/>
          <p:cNvSpPr/>
          <p:nvPr/>
        </p:nvSpPr>
        <p:spPr>
          <a:xfrm>
            <a:off x="4177347" y="2649563"/>
            <a:ext cx="672000" cy="4419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25"/>
          <p:cNvSpPr txBox="1"/>
          <p:nvPr/>
        </p:nvSpPr>
        <p:spPr>
          <a:xfrm>
            <a:off x="2926800" y="384575"/>
            <a:ext cx="3135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7" name="Google Shape;2947;p25"/>
          <p:cNvSpPr txBox="1"/>
          <p:nvPr/>
        </p:nvSpPr>
        <p:spPr>
          <a:xfrm>
            <a:off x="3575185" y="523574"/>
            <a:ext cx="313500" cy="2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8" name="Google Shape;2948;p25"/>
          <p:cNvSpPr txBox="1"/>
          <p:nvPr/>
        </p:nvSpPr>
        <p:spPr>
          <a:xfrm>
            <a:off x="4329355" y="1301316"/>
            <a:ext cx="3843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9" name="Google Shape;2949;p25"/>
          <p:cNvSpPr/>
          <p:nvPr/>
        </p:nvSpPr>
        <p:spPr>
          <a:xfrm>
            <a:off x="5044874" y="2713325"/>
            <a:ext cx="295500" cy="4101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25"/>
          <p:cNvSpPr/>
          <p:nvPr/>
        </p:nvSpPr>
        <p:spPr>
          <a:xfrm>
            <a:off x="5535891" y="2812565"/>
            <a:ext cx="601800" cy="211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25"/>
          <p:cNvSpPr/>
          <p:nvPr/>
        </p:nvSpPr>
        <p:spPr>
          <a:xfrm>
            <a:off x="6333222" y="2697470"/>
            <a:ext cx="672000" cy="4419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25"/>
          <p:cNvSpPr txBox="1"/>
          <p:nvPr/>
        </p:nvSpPr>
        <p:spPr>
          <a:xfrm>
            <a:off x="5082674" y="432482"/>
            <a:ext cx="3135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3" name="Google Shape;2953;p25"/>
          <p:cNvSpPr txBox="1"/>
          <p:nvPr/>
        </p:nvSpPr>
        <p:spPr>
          <a:xfrm>
            <a:off x="5731060" y="571481"/>
            <a:ext cx="313500" cy="2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4" name="Google Shape;2954;p25"/>
          <p:cNvSpPr txBox="1"/>
          <p:nvPr/>
        </p:nvSpPr>
        <p:spPr>
          <a:xfrm>
            <a:off x="6485230" y="1349223"/>
            <a:ext cx="3843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5" name="Google Shape;2955;p25"/>
          <p:cNvSpPr/>
          <p:nvPr/>
        </p:nvSpPr>
        <p:spPr>
          <a:xfrm>
            <a:off x="7278666" y="900210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56" name="Google Shape;2956;p25"/>
          <p:cNvSpPr/>
          <p:nvPr/>
        </p:nvSpPr>
        <p:spPr>
          <a:xfrm>
            <a:off x="7607758" y="900210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57" name="Google Shape;2957;p25"/>
          <p:cNvSpPr/>
          <p:nvPr/>
        </p:nvSpPr>
        <p:spPr>
          <a:xfrm>
            <a:off x="7278666" y="114087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58" name="Google Shape;2958;p25"/>
          <p:cNvSpPr/>
          <p:nvPr/>
        </p:nvSpPr>
        <p:spPr>
          <a:xfrm>
            <a:off x="7607758" y="114087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59" name="Google Shape;2959;p25"/>
          <p:cNvSpPr txBox="1"/>
          <p:nvPr/>
        </p:nvSpPr>
        <p:spPr>
          <a:xfrm>
            <a:off x="7278684" y="904572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0" name="Google Shape;2960;p25"/>
          <p:cNvSpPr txBox="1"/>
          <p:nvPr/>
        </p:nvSpPr>
        <p:spPr>
          <a:xfrm>
            <a:off x="7607779" y="904572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1" name="Google Shape;2961;p25"/>
          <p:cNvSpPr txBox="1"/>
          <p:nvPr/>
        </p:nvSpPr>
        <p:spPr>
          <a:xfrm>
            <a:off x="7278684" y="1145254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2" name="Google Shape;2962;p25"/>
          <p:cNvSpPr txBox="1"/>
          <p:nvPr/>
        </p:nvSpPr>
        <p:spPr>
          <a:xfrm>
            <a:off x="7607779" y="1145254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3" name="Google Shape;2963;p25"/>
          <p:cNvSpPr txBox="1"/>
          <p:nvPr/>
        </p:nvSpPr>
        <p:spPr>
          <a:xfrm>
            <a:off x="7617545" y="1174720"/>
            <a:ext cx="309600" cy="2163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4" name="Google Shape;2964;p25"/>
          <p:cNvSpPr txBox="1"/>
          <p:nvPr/>
        </p:nvSpPr>
        <p:spPr>
          <a:xfrm>
            <a:off x="7288453" y="907507"/>
            <a:ext cx="309600" cy="216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5" name="Google Shape;2965;p25"/>
          <p:cNvSpPr txBox="1"/>
          <p:nvPr/>
        </p:nvSpPr>
        <p:spPr>
          <a:xfrm>
            <a:off x="7288471" y="1123845"/>
            <a:ext cx="309600" cy="267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6" name="Google Shape;2966;p25"/>
          <p:cNvSpPr txBox="1"/>
          <p:nvPr/>
        </p:nvSpPr>
        <p:spPr>
          <a:xfrm>
            <a:off x="7607932" y="904702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7" name="Google Shape;2967;p25"/>
          <p:cNvSpPr/>
          <p:nvPr/>
        </p:nvSpPr>
        <p:spPr>
          <a:xfrm>
            <a:off x="7313876" y="2370187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68" name="Google Shape;2968;p25"/>
          <p:cNvSpPr/>
          <p:nvPr/>
        </p:nvSpPr>
        <p:spPr>
          <a:xfrm>
            <a:off x="7641627" y="2370187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69" name="Google Shape;2969;p25"/>
          <p:cNvSpPr/>
          <p:nvPr/>
        </p:nvSpPr>
        <p:spPr>
          <a:xfrm>
            <a:off x="7313876" y="2606733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70" name="Google Shape;2970;p25"/>
          <p:cNvSpPr/>
          <p:nvPr/>
        </p:nvSpPr>
        <p:spPr>
          <a:xfrm>
            <a:off x="7641627" y="2606733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71" name="Google Shape;2971;p25"/>
          <p:cNvSpPr txBox="1"/>
          <p:nvPr/>
        </p:nvSpPr>
        <p:spPr>
          <a:xfrm>
            <a:off x="7312384" y="2604119"/>
            <a:ext cx="3309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2" name="Google Shape;2972;p25"/>
          <p:cNvSpPr txBox="1"/>
          <p:nvPr/>
        </p:nvSpPr>
        <p:spPr>
          <a:xfrm>
            <a:off x="7640132" y="2369957"/>
            <a:ext cx="3309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3" name="Google Shape;2973;p25"/>
          <p:cNvSpPr txBox="1"/>
          <p:nvPr/>
        </p:nvSpPr>
        <p:spPr>
          <a:xfrm>
            <a:off x="7322850" y="2374630"/>
            <a:ext cx="3309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4" name="Google Shape;2974;p25"/>
          <p:cNvSpPr txBox="1"/>
          <p:nvPr/>
        </p:nvSpPr>
        <p:spPr>
          <a:xfrm>
            <a:off x="7640132" y="2601820"/>
            <a:ext cx="330900" cy="2370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5" name="Google Shape;2975;p25"/>
          <p:cNvSpPr/>
          <p:nvPr/>
        </p:nvSpPr>
        <p:spPr>
          <a:xfrm>
            <a:off x="7279575" y="3473204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976" name="Google Shape;2976;p25"/>
          <p:cNvSpPr/>
          <p:nvPr/>
        </p:nvSpPr>
        <p:spPr>
          <a:xfrm>
            <a:off x="7708575" y="3473204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977" name="Google Shape;2977;p25"/>
          <p:cNvSpPr/>
          <p:nvPr/>
        </p:nvSpPr>
        <p:spPr>
          <a:xfrm>
            <a:off x="7279575" y="3767559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978" name="Google Shape;2978;p25"/>
          <p:cNvSpPr/>
          <p:nvPr/>
        </p:nvSpPr>
        <p:spPr>
          <a:xfrm>
            <a:off x="7708575" y="3767559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979" name="Google Shape;2979;p25"/>
          <p:cNvSpPr txBox="1"/>
          <p:nvPr/>
        </p:nvSpPr>
        <p:spPr>
          <a:xfrm>
            <a:off x="7278675" y="3761147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0" name="Google Shape;2980;p25"/>
          <p:cNvSpPr txBox="1"/>
          <p:nvPr/>
        </p:nvSpPr>
        <p:spPr>
          <a:xfrm>
            <a:off x="7710100" y="3765275"/>
            <a:ext cx="431100" cy="301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0.55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1" name="Google Shape;2981;p25"/>
          <p:cNvSpPr txBox="1"/>
          <p:nvPr/>
        </p:nvSpPr>
        <p:spPr>
          <a:xfrm>
            <a:off x="7710113" y="3476112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2" name="Google Shape;2982;p25"/>
          <p:cNvSpPr txBox="1"/>
          <p:nvPr/>
        </p:nvSpPr>
        <p:spPr>
          <a:xfrm>
            <a:off x="7283563" y="3466797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26"/>
          <p:cNvSpPr txBox="1"/>
          <p:nvPr>
            <p:ph idx="1" type="body"/>
          </p:nvPr>
        </p:nvSpPr>
        <p:spPr>
          <a:xfrm>
            <a:off x="387900" y="225675"/>
            <a:ext cx="8368200" cy="4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88" name="Google Shape;2988;p26"/>
          <p:cNvSpPr txBox="1"/>
          <p:nvPr/>
        </p:nvSpPr>
        <p:spPr>
          <a:xfrm>
            <a:off x="212575" y="262325"/>
            <a:ext cx="3059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unknown Input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9" name="Google Shape;2989;p26"/>
          <p:cNvSpPr txBox="1"/>
          <p:nvPr/>
        </p:nvSpPr>
        <p:spPr>
          <a:xfrm>
            <a:off x="1064545" y="2020870"/>
            <a:ext cx="309600" cy="21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0" name="Google Shape;2990;p26"/>
          <p:cNvSpPr txBox="1"/>
          <p:nvPr/>
        </p:nvSpPr>
        <p:spPr>
          <a:xfrm>
            <a:off x="1064553" y="1285582"/>
            <a:ext cx="309600" cy="21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1" name="Google Shape;2991;p26"/>
          <p:cNvSpPr txBox="1"/>
          <p:nvPr/>
        </p:nvSpPr>
        <p:spPr>
          <a:xfrm>
            <a:off x="1059684" y="1753570"/>
            <a:ext cx="309600" cy="267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2" name="Google Shape;2992;p26"/>
          <p:cNvSpPr txBox="1"/>
          <p:nvPr/>
        </p:nvSpPr>
        <p:spPr>
          <a:xfrm>
            <a:off x="1069457" y="1501877"/>
            <a:ext cx="309600" cy="25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3" name="Google Shape;2993;p26"/>
          <p:cNvSpPr txBox="1"/>
          <p:nvPr/>
        </p:nvSpPr>
        <p:spPr>
          <a:xfrm>
            <a:off x="1049034" y="2761269"/>
            <a:ext cx="330900" cy="237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4" name="Google Shape;2994;p26"/>
          <p:cNvSpPr txBox="1"/>
          <p:nvPr/>
        </p:nvSpPr>
        <p:spPr>
          <a:xfrm>
            <a:off x="1058807" y="2544982"/>
            <a:ext cx="330900" cy="237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5" name="Google Shape;2995;p26"/>
          <p:cNvSpPr txBox="1"/>
          <p:nvPr/>
        </p:nvSpPr>
        <p:spPr>
          <a:xfrm>
            <a:off x="1049025" y="2272580"/>
            <a:ext cx="330900" cy="237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6" name="Google Shape;2996;p26"/>
          <p:cNvSpPr txBox="1"/>
          <p:nvPr/>
        </p:nvSpPr>
        <p:spPr>
          <a:xfrm>
            <a:off x="1049032" y="3028570"/>
            <a:ext cx="330900" cy="237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7" name="Google Shape;2997;p26"/>
          <p:cNvSpPr txBox="1"/>
          <p:nvPr/>
        </p:nvSpPr>
        <p:spPr>
          <a:xfrm>
            <a:off x="1049036" y="3895273"/>
            <a:ext cx="330900" cy="30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8" name="Google Shape;2998;p26"/>
          <p:cNvSpPr txBox="1"/>
          <p:nvPr/>
        </p:nvSpPr>
        <p:spPr>
          <a:xfrm>
            <a:off x="1049036" y="4197075"/>
            <a:ext cx="330900" cy="30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0.55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9" name="Google Shape;2999;p26"/>
          <p:cNvSpPr txBox="1"/>
          <p:nvPr/>
        </p:nvSpPr>
        <p:spPr>
          <a:xfrm>
            <a:off x="1049026" y="3627989"/>
            <a:ext cx="330900" cy="30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0" name="Google Shape;3000;p26"/>
          <p:cNvSpPr txBox="1"/>
          <p:nvPr/>
        </p:nvSpPr>
        <p:spPr>
          <a:xfrm>
            <a:off x="1049026" y="3295875"/>
            <a:ext cx="330900" cy="30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1" name="Google Shape;3001;p26"/>
          <p:cNvSpPr/>
          <p:nvPr/>
        </p:nvSpPr>
        <p:spPr>
          <a:xfrm>
            <a:off x="4572000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2" name="Google Shape;3002;p26"/>
          <p:cNvSpPr/>
          <p:nvPr/>
        </p:nvSpPr>
        <p:spPr>
          <a:xfrm>
            <a:off x="4763773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3" name="Google Shape;3003;p26"/>
          <p:cNvSpPr/>
          <p:nvPr/>
        </p:nvSpPr>
        <p:spPr>
          <a:xfrm>
            <a:off x="4955546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4" name="Google Shape;3004;p26"/>
          <p:cNvSpPr/>
          <p:nvPr/>
        </p:nvSpPr>
        <p:spPr>
          <a:xfrm>
            <a:off x="5147319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5" name="Google Shape;3005;p26"/>
          <p:cNvSpPr/>
          <p:nvPr/>
        </p:nvSpPr>
        <p:spPr>
          <a:xfrm>
            <a:off x="5339091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6" name="Google Shape;3006;p26"/>
          <p:cNvSpPr/>
          <p:nvPr/>
        </p:nvSpPr>
        <p:spPr>
          <a:xfrm>
            <a:off x="5530864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7" name="Google Shape;3007;p26"/>
          <p:cNvSpPr/>
          <p:nvPr/>
        </p:nvSpPr>
        <p:spPr>
          <a:xfrm>
            <a:off x="5722637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26"/>
          <p:cNvSpPr/>
          <p:nvPr/>
        </p:nvSpPr>
        <p:spPr>
          <a:xfrm>
            <a:off x="5914410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9" name="Google Shape;3009;p26"/>
          <p:cNvSpPr/>
          <p:nvPr/>
        </p:nvSpPr>
        <p:spPr>
          <a:xfrm>
            <a:off x="6106183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26"/>
          <p:cNvSpPr/>
          <p:nvPr/>
        </p:nvSpPr>
        <p:spPr>
          <a:xfrm>
            <a:off x="4572000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26"/>
          <p:cNvSpPr/>
          <p:nvPr/>
        </p:nvSpPr>
        <p:spPr>
          <a:xfrm>
            <a:off x="4763773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2" name="Google Shape;3012;p26"/>
          <p:cNvSpPr/>
          <p:nvPr/>
        </p:nvSpPr>
        <p:spPr>
          <a:xfrm>
            <a:off x="4955546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3" name="Google Shape;3013;p26"/>
          <p:cNvSpPr/>
          <p:nvPr/>
        </p:nvSpPr>
        <p:spPr>
          <a:xfrm>
            <a:off x="5147319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26"/>
          <p:cNvSpPr/>
          <p:nvPr/>
        </p:nvSpPr>
        <p:spPr>
          <a:xfrm>
            <a:off x="5339091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26"/>
          <p:cNvSpPr/>
          <p:nvPr/>
        </p:nvSpPr>
        <p:spPr>
          <a:xfrm>
            <a:off x="5530864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26"/>
          <p:cNvSpPr/>
          <p:nvPr/>
        </p:nvSpPr>
        <p:spPr>
          <a:xfrm>
            <a:off x="5722637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26"/>
          <p:cNvSpPr/>
          <p:nvPr/>
        </p:nvSpPr>
        <p:spPr>
          <a:xfrm>
            <a:off x="5914410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26"/>
          <p:cNvSpPr/>
          <p:nvPr/>
        </p:nvSpPr>
        <p:spPr>
          <a:xfrm>
            <a:off x="6106183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26"/>
          <p:cNvSpPr/>
          <p:nvPr/>
        </p:nvSpPr>
        <p:spPr>
          <a:xfrm>
            <a:off x="4572000" y="1765306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26"/>
          <p:cNvSpPr/>
          <p:nvPr/>
        </p:nvSpPr>
        <p:spPr>
          <a:xfrm>
            <a:off x="4763773" y="1765306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26"/>
          <p:cNvSpPr/>
          <p:nvPr/>
        </p:nvSpPr>
        <p:spPr>
          <a:xfrm>
            <a:off x="4955546" y="1765306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p26"/>
          <p:cNvSpPr/>
          <p:nvPr/>
        </p:nvSpPr>
        <p:spPr>
          <a:xfrm>
            <a:off x="5147319" y="1765306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3" name="Google Shape;3023;p26"/>
          <p:cNvSpPr/>
          <p:nvPr/>
        </p:nvSpPr>
        <p:spPr>
          <a:xfrm>
            <a:off x="5339091" y="1765306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4" name="Google Shape;3024;p26"/>
          <p:cNvSpPr/>
          <p:nvPr/>
        </p:nvSpPr>
        <p:spPr>
          <a:xfrm>
            <a:off x="5530864" y="1765306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5" name="Google Shape;3025;p26"/>
          <p:cNvSpPr/>
          <p:nvPr/>
        </p:nvSpPr>
        <p:spPr>
          <a:xfrm>
            <a:off x="5722637" y="1765306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6" name="Google Shape;3026;p26"/>
          <p:cNvSpPr/>
          <p:nvPr/>
        </p:nvSpPr>
        <p:spPr>
          <a:xfrm>
            <a:off x="5914410" y="1765306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p26"/>
          <p:cNvSpPr/>
          <p:nvPr/>
        </p:nvSpPr>
        <p:spPr>
          <a:xfrm>
            <a:off x="6106183" y="1765306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26"/>
          <p:cNvSpPr/>
          <p:nvPr/>
        </p:nvSpPr>
        <p:spPr>
          <a:xfrm>
            <a:off x="4572000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9" name="Google Shape;3029;p26"/>
          <p:cNvSpPr/>
          <p:nvPr/>
        </p:nvSpPr>
        <p:spPr>
          <a:xfrm>
            <a:off x="4763773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26"/>
          <p:cNvSpPr/>
          <p:nvPr/>
        </p:nvSpPr>
        <p:spPr>
          <a:xfrm>
            <a:off x="4955546" y="1890850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Google Shape;3031;p26"/>
          <p:cNvSpPr/>
          <p:nvPr/>
        </p:nvSpPr>
        <p:spPr>
          <a:xfrm>
            <a:off x="5147319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2" name="Google Shape;3032;p26"/>
          <p:cNvSpPr/>
          <p:nvPr/>
        </p:nvSpPr>
        <p:spPr>
          <a:xfrm>
            <a:off x="5339091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3" name="Google Shape;3033;p26"/>
          <p:cNvSpPr/>
          <p:nvPr/>
        </p:nvSpPr>
        <p:spPr>
          <a:xfrm>
            <a:off x="5530864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26"/>
          <p:cNvSpPr/>
          <p:nvPr/>
        </p:nvSpPr>
        <p:spPr>
          <a:xfrm>
            <a:off x="5722637" y="1890850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26"/>
          <p:cNvSpPr/>
          <p:nvPr/>
        </p:nvSpPr>
        <p:spPr>
          <a:xfrm>
            <a:off x="5914410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26"/>
          <p:cNvSpPr/>
          <p:nvPr/>
        </p:nvSpPr>
        <p:spPr>
          <a:xfrm>
            <a:off x="6106183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7" name="Google Shape;3037;p26"/>
          <p:cNvSpPr/>
          <p:nvPr/>
        </p:nvSpPr>
        <p:spPr>
          <a:xfrm>
            <a:off x="4572000" y="2018712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8" name="Google Shape;3038;p26"/>
          <p:cNvSpPr/>
          <p:nvPr/>
        </p:nvSpPr>
        <p:spPr>
          <a:xfrm>
            <a:off x="4763773" y="2018712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26"/>
          <p:cNvSpPr/>
          <p:nvPr/>
        </p:nvSpPr>
        <p:spPr>
          <a:xfrm>
            <a:off x="4955546" y="2018712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26"/>
          <p:cNvSpPr/>
          <p:nvPr/>
        </p:nvSpPr>
        <p:spPr>
          <a:xfrm>
            <a:off x="5147319" y="2018712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p26"/>
          <p:cNvSpPr/>
          <p:nvPr/>
        </p:nvSpPr>
        <p:spPr>
          <a:xfrm>
            <a:off x="5339091" y="2018712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Google Shape;3042;p26"/>
          <p:cNvSpPr/>
          <p:nvPr/>
        </p:nvSpPr>
        <p:spPr>
          <a:xfrm>
            <a:off x="5530864" y="2018712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26"/>
          <p:cNvSpPr/>
          <p:nvPr/>
        </p:nvSpPr>
        <p:spPr>
          <a:xfrm>
            <a:off x="5722637" y="2018712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4" name="Google Shape;3044;p26"/>
          <p:cNvSpPr/>
          <p:nvPr/>
        </p:nvSpPr>
        <p:spPr>
          <a:xfrm>
            <a:off x="5914410" y="2018712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26"/>
          <p:cNvSpPr/>
          <p:nvPr/>
        </p:nvSpPr>
        <p:spPr>
          <a:xfrm>
            <a:off x="6106183" y="2018712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6" name="Google Shape;3046;p26"/>
          <p:cNvSpPr/>
          <p:nvPr/>
        </p:nvSpPr>
        <p:spPr>
          <a:xfrm>
            <a:off x="4572000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7" name="Google Shape;3047;p26"/>
          <p:cNvSpPr/>
          <p:nvPr/>
        </p:nvSpPr>
        <p:spPr>
          <a:xfrm>
            <a:off x="4763773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8" name="Google Shape;3048;p26"/>
          <p:cNvSpPr/>
          <p:nvPr/>
        </p:nvSpPr>
        <p:spPr>
          <a:xfrm>
            <a:off x="4955546" y="2146574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9" name="Google Shape;3049;p26"/>
          <p:cNvSpPr/>
          <p:nvPr/>
        </p:nvSpPr>
        <p:spPr>
          <a:xfrm>
            <a:off x="5147319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26"/>
          <p:cNvSpPr/>
          <p:nvPr/>
        </p:nvSpPr>
        <p:spPr>
          <a:xfrm>
            <a:off x="5339091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1" name="Google Shape;3051;p26"/>
          <p:cNvSpPr/>
          <p:nvPr/>
        </p:nvSpPr>
        <p:spPr>
          <a:xfrm>
            <a:off x="5530864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2" name="Google Shape;3052;p26"/>
          <p:cNvSpPr/>
          <p:nvPr/>
        </p:nvSpPr>
        <p:spPr>
          <a:xfrm>
            <a:off x="5722637" y="2146574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3" name="Google Shape;3053;p26"/>
          <p:cNvSpPr/>
          <p:nvPr/>
        </p:nvSpPr>
        <p:spPr>
          <a:xfrm>
            <a:off x="5914410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4" name="Google Shape;3054;p26"/>
          <p:cNvSpPr/>
          <p:nvPr/>
        </p:nvSpPr>
        <p:spPr>
          <a:xfrm>
            <a:off x="6106183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5" name="Google Shape;3055;p26"/>
          <p:cNvSpPr/>
          <p:nvPr/>
        </p:nvSpPr>
        <p:spPr>
          <a:xfrm>
            <a:off x="4572000" y="2274437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26"/>
          <p:cNvSpPr/>
          <p:nvPr/>
        </p:nvSpPr>
        <p:spPr>
          <a:xfrm>
            <a:off x="4763773" y="2274437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26"/>
          <p:cNvSpPr/>
          <p:nvPr/>
        </p:nvSpPr>
        <p:spPr>
          <a:xfrm>
            <a:off x="4955546" y="2274437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26"/>
          <p:cNvSpPr/>
          <p:nvPr/>
        </p:nvSpPr>
        <p:spPr>
          <a:xfrm>
            <a:off x="5147319" y="2274437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26"/>
          <p:cNvSpPr/>
          <p:nvPr/>
        </p:nvSpPr>
        <p:spPr>
          <a:xfrm>
            <a:off x="5339091" y="2274437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26"/>
          <p:cNvSpPr/>
          <p:nvPr/>
        </p:nvSpPr>
        <p:spPr>
          <a:xfrm>
            <a:off x="5530864" y="2274437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26"/>
          <p:cNvSpPr/>
          <p:nvPr/>
        </p:nvSpPr>
        <p:spPr>
          <a:xfrm>
            <a:off x="5722637" y="2274437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2" name="Google Shape;3062;p26"/>
          <p:cNvSpPr/>
          <p:nvPr/>
        </p:nvSpPr>
        <p:spPr>
          <a:xfrm>
            <a:off x="5914410" y="2274437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p26"/>
          <p:cNvSpPr/>
          <p:nvPr/>
        </p:nvSpPr>
        <p:spPr>
          <a:xfrm>
            <a:off x="6106183" y="2274437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26"/>
          <p:cNvSpPr/>
          <p:nvPr/>
        </p:nvSpPr>
        <p:spPr>
          <a:xfrm>
            <a:off x="4572000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5" name="Google Shape;3065;p26"/>
          <p:cNvSpPr/>
          <p:nvPr/>
        </p:nvSpPr>
        <p:spPr>
          <a:xfrm>
            <a:off x="4763773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26"/>
          <p:cNvSpPr/>
          <p:nvPr/>
        </p:nvSpPr>
        <p:spPr>
          <a:xfrm>
            <a:off x="4955546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7" name="Google Shape;3067;p26"/>
          <p:cNvSpPr/>
          <p:nvPr/>
        </p:nvSpPr>
        <p:spPr>
          <a:xfrm>
            <a:off x="5147319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26"/>
          <p:cNvSpPr/>
          <p:nvPr/>
        </p:nvSpPr>
        <p:spPr>
          <a:xfrm>
            <a:off x="5339091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9" name="Google Shape;3069;p26"/>
          <p:cNvSpPr/>
          <p:nvPr/>
        </p:nvSpPr>
        <p:spPr>
          <a:xfrm>
            <a:off x="5530864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26"/>
          <p:cNvSpPr/>
          <p:nvPr/>
        </p:nvSpPr>
        <p:spPr>
          <a:xfrm>
            <a:off x="5722637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1" name="Google Shape;3071;p26"/>
          <p:cNvSpPr/>
          <p:nvPr/>
        </p:nvSpPr>
        <p:spPr>
          <a:xfrm>
            <a:off x="5914410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26"/>
          <p:cNvSpPr/>
          <p:nvPr/>
        </p:nvSpPr>
        <p:spPr>
          <a:xfrm>
            <a:off x="6106183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26"/>
          <p:cNvSpPr/>
          <p:nvPr/>
        </p:nvSpPr>
        <p:spPr>
          <a:xfrm>
            <a:off x="4572000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26"/>
          <p:cNvSpPr/>
          <p:nvPr/>
        </p:nvSpPr>
        <p:spPr>
          <a:xfrm>
            <a:off x="4763773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5" name="Google Shape;3075;p26"/>
          <p:cNvSpPr/>
          <p:nvPr/>
        </p:nvSpPr>
        <p:spPr>
          <a:xfrm>
            <a:off x="4955546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26"/>
          <p:cNvSpPr/>
          <p:nvPr/>
        </p:nvSpPr>
        <p:spPr>
          <a:xfrm>
            <a:off x="5147319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26"/>
          <p:cNvSpPr/>
          <p:nvPr/>
        </p:nvSpPr>
        <p:spPr>
          <a:xfrm>
            <a:off x="5339091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26"/>
          <p:cNvSpPr/>
          <p:nvPr/>
        </p:nvSpPr>
        <p:spPr>
          <a:xfrm>
            <a:off x="5530864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9" name="Google Shape;3079;p26"/>
          <p:cNvSpPr/>
          <p:nvPr/>
        </p:nvSpPr>
        <p:spPr>
          <a:xfrm>
            <a:off x="5722637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26"/>
          <p:cNvSpPr/>
          <p:nvPr/>
        </p:nvSpPr>
        <p:spPr>
          <a:xfrm>
            <a:off x="5914410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26"/>
          <p:cNvSpPr/>
          <p:nvPr/>
        </p:nvSpPr>
        <p:spPr>
          <a:xfrm>
            <a:off x="6106183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2" name="Google Shape;3082;p26"/>
          <p:cNvSpPr/>
          <p:nvPr/>
        </p:nvSpPr>
        <p:spPr>
          <a:xfrm>
            <a:off x="4605015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26"/>
          <p:cNvSpPr/>
          <p:nvPr/>
        </p:nvSpPr>
        <p:spPr>
          <a:xfrm>
            <a:off x="4787466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26"/>
          <p:cNvSpPr/>
          <p:nvPr/>
        </p:nvSpPr>
        <p:spPr>
          <a:xfrm>
            <a:off x="4969918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26"/>
          <p:cNvSpPr/>
          <p:nvPr/>
        </p:nvSpPr>
        <p:spPr>
          <a:xfrm>
            <a:off x="5152369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26"/>
          <p:cNvSpPr/>
          <p:nvPr/>
        </p:nvSpPr>
        <p:spPr>
          <a:xfrm>
            <a:off x="5334820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26"/>
          <p:cNvSpPr/>
          <p:nvPr/>
        </p:nvSpPr>
        <p:spPr>
          <a:xfrm>
            <a:off x="5517272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26"/>
          <p:cNvSpPr/>
          <p:nvPr/>
        </p:nvSpPr>
        <p:spPr>
          <a:xfrm>
            <a:off x="5699723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9" name="Google Shape;3089;p26"/>
          <p:cNvSpPr/>
          <p:nvPr/>
        </p:nvSpPr>
        <p:spPr>
          <a:xfrm>
            <a:off x="5882174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0" name="Google Shape;3090;p26"/>
          <p:cNvSpPr/>
          <p:nvPr/>
        </p:nvSpPr>
        <p:spPr>
          <a:xfrm>
            <a:off x="6064626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1" name="Google Shape;3091;p26"/>
          <p:cNvSpPr/>
          <p:nvPr/>
        </p:nvSpPr>
        <p:spPr>
          <a:xfrm>
            <a:off x="4605015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2" name="Google Shape;3092;p26"/>
          <p:cNvSpPr/>
          <p:nvPr/>
        </p:nvSpPr>
        <p:spPr>
          <a:xfrm>
            <a:off x="4787466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3" name="Google Shape;3093;p26"/>
          <p:cNvSpPr/>
          <p:nvPr/>
        </p:nvSpPr>
        <p:spPr>
          <a:xfrm>
            <a:off x="4969918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4" name="Google Shape;3094;p26"/>
          <p:cNvSpPr/>
          <p:nvPr/>
        </p:nvSpPr>
        <p:spPr>
          <a:xfrm>
            <a:off x="5152369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p26"/>
          <p:cNvSpPr/>
          <p:nvPr/>
        </p:nvSpPr>
        <p:spPr>
          <a:xfrm>
            <a:off x="5334820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26"/>
          <p:cNvSpPr/>
          <p:nvPr/>
        </p:nvSpPr>
        <p:spPr>
          <a:xfrm>
            <a:off x="5517272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7" name="Google Shape;3097;p26"/>
          <p:cNvSpPr/>
          <p:nvPr/>
        </p:nvSpPr>
        <p:spPr>
          <a:xfrm>
            <a:off x="5699723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8" name="Google Shape;3098;p26"/>
          <p:cNvSpPr/>
          <p:nvPr/>
        </p:nvSpPr>
        <p:spPr>
          <a:xfrm>
            <a:off x="5882174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9" name="Google Shape;3099;p26"/>
          <p:cNvSpPr/>
          <p:nvPr/>
        </p:nvSpPr>
        <p:spPr>
          <a:xfrm>
            <a:off x="6064626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0" name="Google Shape;3100;p26"/>
          <p:cNvSpPr/>
          <p:nvPr/>
        </p:nvSpPr>
        <p:spPr>
          <a:xfrm>
            <a:off x="4605015" y="3305223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Google Shape;3101;p26"/>
          <p:cNvSpPr/>
          <p:nvPr/>
        </p:nvSpPr>
        <p:spPr>
          <a:xfrm>
            <a:off x="4787466" y="3305223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p26"/>
          <p:cNvSpPr/>
          <p:nvPr/>
        </p:nvSpPr>
        <p:spPr>
          <a:xfrm>
            <a:off x="4969918" y="3305223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3" name="Google Shape;3103;p26"/>
          <p:cNvSpPr/>
          <p:nvPr/>
        </p:nvSpPr>
        <p:spPr>
          <a:xfrm>
            <a:off x="5152369" y="3305223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4" name="Google Shape;3104;p26"/>
          <p:cNvSpPr/>
          <p:nvPr/>
        </p:nvSpPr>
        <p:spPr>
          <a:xfrm>
            <a:off x="5334820" y="3305223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5" name="Google Shape;3105;p26"/>
          <p:cNvSpPr/>
          <p:nvPr/>
        </p:nvSpPr>
        <p:spPr>
          <a:xfrm>
            <a:off x="5517272" y="3305223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26"/>
          <p:cNvSpPr/>
          <p:nvPr/>
        </p:nvSpPr>
        <p:spPr>
          <a:xfrm>
            <a:off x="5699723" y="3305223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7" name="Google Shape;3107;p26"/>
          <p:cNvSpPr/>
          <p:nvPr/>
        </p:nvSpPr>
        <p:spPr>
          <a:xfrm>
            <a:off x="5882174" y="3305223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8" name="Google Shape;3108;p26"/>
          <p:cNvSpPr/>
          <p:nvPr/>
        </p:nvSpPr>
        <p:spPr>
          <a:xfrm>
            <a:off x="6064626" y="3305223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26"/>
          <p:cNvSpPr/>
          <p:nvPr/>
        </p:nvSpPr>
        <p:spPr>
          <a:xfrm>
            <a:off x="4605015" y="343810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26"/>
          <p:cNvSpPr/>
          <p:nvPr/>
        </p:nvSpPr>
        <p:spPr>
          <a:xfrm>
            <a:off x="4787466" y="3438109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1" name="Google Shape;3111;p26"/>
          <p:cNvSpPr/>
          <p:nvPr/>
        </p:nvSpPr>
        <p:spPr>
          <a:xfrm>
            <a:off x="4969918" y="343810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2" name="Google Shape;3112;p26"/>
          <p:cNvSpPr/>
          <p:nvPr/>
        </p:nvSpPr>
        <p:spPr>
          <a:xfrm>
            <a:off x="5152369" y="343810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3" name="Google Shape;3113;p26"/>
          <p:cNvSpPr/>
          <p:nvPr/>
        </p:nvSpPr>
        <p:spPr>
          <a:xfrm>
            <a:off x="5334820" y="3438109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26"/>
          <p:cNvSpPr/>
          <p:nvPr/>
        </p:nvSpPr>
        <p:spPr>
          <a:xfrm>
            <a:off x="5517272" y="343810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26"/>
          <p:cNvSpPr/>
          <p:nvPr/>
        </p:nvSpPr>
        <p:spPr>
          <a:xfrm>
            <a:off x="5699723" y="343810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6" name="Google Shape;3116;p26"/>
          <p:cNvSpPr/>
          <p:nvPr/>
        </p:nvSpPr>
        <p:spPr>
          <a:xfrm>
            <a:off x="5882174" y="3438109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7" name="Google Shape;3117;p26"/>
          <p:cNvSpPr/>
          <p:nvPr/>
        </p:nvSpPr>
        <p:spPr>
          <a:xfrm>
            <a:off x="6064626" y="343810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8" name="Google Shape;3118;p26"/>
          <p:cNvSpPr/>
          <p:nvPr/>
        </p:nvSpPr>
        <p:spPr>
          <a:xfrm>
            <a:off x="4605015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26"/>
          <p:cNvSpPr/>
          <p:nvPr/>
        </p:nvSpPr>
        <p:spPr>
          <a:xfrm>
            <a:off x="4787466" y="3573449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0" name="Google Shape;3120;p26"/>
          <p:cNvSpPr/>
          <p:nvPr/>
        </p:nvSpPr>
        <p:spPr>
          <a:xfrm>
            <a:off x="4969918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1" name="Google Shape;3121;p26"/>
          <p:cNvSpPr/>
          <p:nvPr/>
        </p:nvSpPr>
        <p:spPr>
          <a:xfrm>
            <a:off x="5152369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2" name="Google Shape;3122;p26"/>
          <p:cNvSpPr/>
          <p:nvPr/>
        </p:nvSpPr>
        <p:spPr>
          <a:xfrm>
            <a:off x="5334820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26"/>
          <p:cNvSpPr/>
          <p:nvPr/>
        </p:nvSpPr>
        <p:spPr>
          <a:xfrm>
            <a:off x="5517272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26"/>
          <p:cNvSpPr/>
          <p:nvPr/>
        </p:nvSpPr>
        <p:spPr>
          <a:xfrm>
            <a:off x="5699723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26"/>
          <p:cNvSpPr/>
          <p:nvPr/>
        </p:nvSpPr>
        <p:spPr>
          <a:xfrm>
            <a:off x="5882174" y="3573449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26"/>
          <p:cNvSpPr/>
          <p:nvPr/>
        </p:nvSpPr>
        <p:spPr>
          <a:xfrm>
            <a:off x="6064626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Google Shape;3127;p26"/>
          <p:cNvSpPr/>
          <p:nvPr/>
        </p:nvSpPr>
        <p:spPr>
          <a:xfrm>
            <a:off x="4605015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8" name="Google Shape;3128;p26"/>
          <p:cNvSpPr/>
          <p:nvPr/>
        </p:nvSpPr>
        <p:spPr>
          <a:xfrm>
            <a:off x="4787466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9" name="Google Shape;3129;p26"/>
          <p:cNvSpPr/>
          <p:nvPr/>
        </p:nvSpPr>
        <p:spPr>
          <a:xfrm>
            <a:off x="4969918" y="3708788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0" name="Google Shape;3130;p26"/>
          <p:cNvSpPr/>
          <p:nvPr/>
        </p:nvSpPr>
        <p:spPr>
          <a:xfrm>
            <a:off x="5152369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1" name="Google Shape;3131;p26"/>
          <p:cNvSpPr/>
          <p:nvPr/>
        </p:nvSpPr>
        <p:spPr>
          <a:xfrm>
            <a:off x="5334820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2" name="Google Shape;3132;p26"/>
          <p:cNvSpPr/>
          <p:nvPr/>
        </p:nvSpPr>
        <p:spPr>
          <a:xfrm>
            <a:off x="5517272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26"/>
          <p:cNvSpPr/>
          <p:nvPr/>
        </p:nvSpPr>
        <p:spPr>
          <a:xfrm>
            <a:off x="5699723" y="3708788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26"/>
          <p:cNvSpPr/>
          <p:nvPr/>
        </p:nvSpPr>
        <p:spPr>
          <a:xfrm>
            <a:off x="5882174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5" name="Google Shape;3135;p26"/>
          <p:cNvSpPr/>
          <p:nvPr/>
        </p:nvSpPr>
        <p:spPr>
          <a:xfrm>
            <a:off x="6064626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26"/>
          <p:cNvSpPr/>
          <p:nvPr/>
        </p:nvSpPr>
        <p:spPr>
          <a:xfrm>
            <a:off x="4605015" y="384412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7" name="Google Shape;3137;p26"/>
          <p:cNvSpPr/>
          <p:nvPr/>
        </p:nvSpPr>
        <p:spPr>
          <a:xfrm>
            <a:off x="4787466" y="384412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Google Shape;3138;p26"/>
          <p:cNvSpPr/>
          <p:nvPr/>
        </p:nvSpPr>
        <p:spPr>
          <a:xfrm>
            <a:off x="4969918" y="384412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9" name="Google Shape;3139;p26"/>
          <p:cNvSpPr/>
          <p:nvPr/>
        </p:nvSpPr>
        <p:spPr>
          <a:xfrm>
            <a:off x="5152369" y="3844128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p26"/>
          <p:cNvSpPr/>
          <p:nvPr/>
        </p:nvSpPr>
        <p:spPr>
          <a:xfrm>
            <a:off x="5334820" y="3844128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1" name="Google Shape;3141;p26"/>
          <p:cNvSpPr/>
          <p:nvPr/>
        </p:nvSpPr>
        <p:spPr>
          <a:xfrm>
            <a:off x="5517272" y="3844128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2" name="Google Shape;3142;p26"/>
          <p:cNvSpPr/>
          <p:nvPr/>
        </p:nvSpPr>
        <p:spPr>
          <a:xfrm>
            <a:off x="5699723" y="384412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26"/>
          <p:cNvSpPr/>
          <p:nvPr/>
        </p:nvSpPr>
        <p:spPr>
          <a:xfrm>
            <a:off x="5882174" y="384412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26"/>
          <p:cNvSpPr/>
          <p:nvPr/>
        </p:nvSpPr>
        <p:spPr>
          <a:xfrm>
            <a:off x="6064626" y="384412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26"/>
          <p:cNvSpPr/>
          <p:nvPr/>
        </p:nvSpPr>
        <p:spPr>
          <a:xfrm>
            <a:off x="4605015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6" name="Google Shape;3146;p26"/>
          <p:cNvSpPr/>
          <p:nvPr/>
        </p:nvSpPr>
        <p:spPr>
          <a:xfrm>
            <a:off x="4787466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7" name="Google Shape;3147;p26"/>
          <p:cNvSpPr/>
          <p:nvPr/>
        </p:nvSpPr>
        <p:spPr>
          <a:xfrm>
            <a:off x="4969918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8" name="Google Shape;3148;p26"/>
          <p:cNvSpPr/>
          <p:nvPr/>
        </p:nvSpPr>
        <p:spPr>
          <a:xfrm>
            <a:off x="5152369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9" name="Google Shape;3149;p26"/>
          <p:cNvSpPr/>
          <p:nvPr/>
        </p:nvSpPr>
        <p:spPr>
          <a:xfrm>
            <a:off x="5334820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0" name="Google Shape;3150;p26"/>
          <p:cNvSpPr/>
          <p:nvPr/>
        </p:nvSpPr>
        <p:spPr>
          <a:xfrm>
            <a:off x="5517272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1" name="Google Shape;3151;p26"/>
          <p:cNvSpPr/>
          <p:nvPr/>
        </p:nvSpPr>
        <p:spPr>
          <a:xfrm>
            <a:off x="5699723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2" name="Google Shape;3152;p26"/>
          <p:cNvSpPr/>
          <p:nvPr/>
        </p:nvSpPr>
        <p:spPr>
          <a:xfrm>
            <a:off x="5882174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3" name="Google Shape;3153;p26"/>
          <p:cNvSpPr/>
          <p:nvPr/>
        </p:nvSpPr>
        <p:spPr>
          <a:xfrm>
            <a:off x="6064626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26"/>
          <p:cNvSpPr/>
          <p:nvPr/>
        </p:nvSpPr>
        <p:spPr>
          <a:xfrm>
            <a:off x="4605015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5" name="Google Shape;3155;p26"/>
          <p:cNvSpPr/>
          <p:nvPr/>
        </p:nvSpPr>
        <p:spPr>
          <a:xfrm>
            <a:off x="4787466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6" name="Google Shape;3156;p26"/>
          <p:cNvSpPr/>
          <p:nvPr/>
        </p:nvSpPr>
        <p:spPr>
          <a:xfrm>
            <a:off x="4969918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7" name="Google Shape;3157;p26"/>
          <p:cNvSpPr/>
          <p:nvPr/>
        </p:nvSpPr>
        <p:spPr>
          <a:xfrm>
            <a:off x="5152369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26"/>
          <p:cNvSpPr/>
          <p:nvPr/>
        </p:nvSpPr>
        <p:spPr>
          <a:xfrm>
            <a:off x="5334820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9" name="Google Shape;3159;p26"/>
          <p:cNvSpPr/>
          <p:nvPr/>
        </p:nvSpPr>
        <p:spPr>
          <a:xfrm>
            <a:off x="5517272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0" name="Google Shape;3160;p26"/>
          <p:cNvSpPr/>
          <p:nvPr/>
        </p:nvSpPr>
        <p:spPr>
          <a:xfrm>
            <a:off x="5699723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1" name="Google Shape;3161;p26"/>
          <p:cNvSpPr/>
          <p:nvPr/>
        </p:nvSpPr>
        <p:spPr>
          <a:xfrm>
            <a:off x="5882174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2" name="Google Shape;3162;p26"/>
          <p:cNvSpPr/>
          <p:nvPr/>
        </p:nvSpPr>
        <p:spPr>
          <a:xfrm>
            <a:off x="6064626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3" name="Google Shape;3163;p26"/>
          <p:cNvCxnSpPr>
            <a:endCxn id="3028" idx="0"/>
          </p:cNvCxnSpPr>
          <p:nvPr/>
        </p:nvCxnSpPr>
        <p:spPr>
          <a:xfrm>
            <a:off x="1401150" y="1391650"/>
            <a:ext cx="3266700" cy="499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4" name="Google Shape;3164;p26"/>
          <p:cNvCxnSpPr>
            <a:endCxn id="3028" idx="1"/>
          </p:cNvCxnSpPr>
          <p:nvPr/>
        </p:nvCxnSpPr>
        <p:spPr>
          <a:xfrm>
            <a:off x="1401000" y="1658950"/>
            <a:ext cx="3171000" cy="29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5" name="Google Shape;3165;p26"/>
          <p:cNvCxnSpPr>
            <a:endCxn id="3028" idx="0"/>
          </p:cNvCxnSpPr>
          <p:nvPr/>
        </p:nvCxnSpPr>
        <p:spPr>
          <a:xfrm flipH="1" rot="10800000">
            <a:off x="1369350" y="1890850"/>
            <a:ext cx="3298500" cy="34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6" name="Google Shape;3166;p26"/>
          <p:cNvCxnSpPr>
            <a:endCxn id="3028" idx="0"/>
          </p:cNvCxnSpPr>
          <p:nvPr/>
        </p:nvCxnSpPr>
        <p:spPr>
          <a:xfrm flipH="1" rot="10800000">
            <a:off x="1385250" y="1890850"/>
            <a:ext cx="3282600" cy="24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7" name="Google Shape;3167;p26"/>
          <p:cNvCxnSpPr>
            <a:endCxn id="3028" idx="1"/>
          </p:cNvCxnSpPr>
          <p:nvPr/>
        </p:nvCxnSpPr>
        <p:spPr>
          <a:xfrm flipH="1" rot="10800000">
            <a:off x="1438200" y="1954750"/>
            <a:ext cx="3133800" cy="45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8" name="Google Shape;3168;p26"/>
          <p:cNvCxnSpPr>
            <a:endCxn id="3028" idx="1"/>
          </p:cNvCxnSpPr>
          <p:nvPr/>
        </p:nvCxnSpPr>
        <p:spPr>
          <a:xfrm flipH="1" rot="10800000">
            <a:off x="1401000" y="1954750"/>
            <a:ext cx="3171000" cy="71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9" name="Google Shape;3169;p26"/>
          <p:cNvCxnSpPr>
            <a:endCxn id="3028" idx="1"/>
          </p:cNvCxnSpPr>
          <p:nvPr/>
        </p:nvCxnSpPr>
        <p:spPr>
          <a:xfrm flipH="1" rot="10800000">
            <a:off x="1401000" y="1954750"/>
            <a:ext cx="3171000" cy="91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0" name="Google Shape;3170;p26"/>
          <p:cNvCxnSpPr>
            <a:endCxn id="3028" idx="1"/>
          </p:cNvCxnSpPr>
          <p:nvPr/>
        </p:nvCxnSpPr>
        <p:spPr>
          <a:xfrm flipH="1" rot="10800000">
            <a:off x="1385100" y="1954750"/>
            <a:ext cx="3186900" cy="115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1" name="Google Shape;3171;p26"/>
          <p:cNvCxnSpPr>
            <a:endCxn id="3028" idx="0"/>
          </p:cNvCxnSpPr>
          <p:nvPr/>
        </p:nvCxnSpPr>
        <p:spPr>
          <a:xfrm flipH="1" rot="10800000">
            <a:off x="1401150" y="1890850"/>
            <a:ext cx="3266700" cy="2163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2" name="Google Shape;3172;p26"/>
          <p:cNvCxnSpPr>
            <a:endCxn id="3028" idx="0"/>
          </p:cNvCxnSpPr>
          <p:nvPr/>
        </p:nvCxnSpPr>
        <p:spPr>
          <a:xfrm flipH="1" rot="10800000">
            <a:off x="1401150" y="1890850"/>
            <a:ext cx="3266700" cy="2489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3" name="Google Shape;3173;p26"/>
          <p:cNvCxnSpPr>
            <a:endCxn id="3028" idx="1"/>
          </p:cNvCxnSpPr>
          <p:nvPr/>
        </p:nvCxnSpPr>
        <p:spPr>
          <a:xfrm flipH="1" rot="10800000">
            <a:off x="1385100" y="1954750"/>
            <a:ext cx="3186900" cy="143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4" name="Google Shape;3174;p26"/>
          <p:cNvCxnSpPr/>
          <p:nvPr/>
        </p:nvCxnSpPr>
        <p:spPr>
          <a:xfrm flipH="1" rot="10800000">
            <a:off x="1477125" y="1880400"/>
            <a:ext cx="3178800" cy="184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5" name="Google Shape;3175;p26"/>
          <p:cNvSpPr/>
          <p:nvPr/>
        </p:nvSpPr>
        <p:spPr>
          <a:xfrm>
            <a:off x="7118150" y="1683150"/>
            <a:ext cx="714600" cy="658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6" name="Google Shape;3176;p26"/>
          <p:cNvSpPr txBox="1"/>
          <p:nvPr/>
        </p:nvSpPr>
        <p:spPr>
          <a:xfrm>
            <a:off x="7256800" y="1803850"/>
            <a:ext cx="489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0.9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77" name="Google Shape;3177;p26"/>
          <p:cNvCxnSpPr/>
          <p:nvPr/>
        </p:nvCxnSpPr>
        <p:spPr>
          <a:xfrm>
            <a:off x="1401015" y="1655099"/>
            <a:ext cx="3204000" cy="198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8" name="Google Shape;3178;p26"/>
          <p:cNvCxnSpPr/>
          <p:nvPr/>
        </p:nvCxnSpPr>
        <p:spPr>
          <a:xfrm>
            <a:off x="1410615" y="3112499"/>
            <a:ext cx="3194400" cy="52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9" name="Google Shape;3179;p26"/>
          <p:cNvSpPr/>
          <p:nvPr/>
        </p:nvSpPr>
        <p:spPr>
          <a:xfrm>
            <a:off x="7118150" y="3265575"/>
            <a:ext cx="714600" cy="658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0" name="Google Shape;3180;p26"/>
          <p:cNvSpPr txBox="1"/>
          <p:nvPr/>
        </p:nvSpPr>
        <p:spPr>
          <a:xfrm>
            <a:off x="7256800" y="3386275"/>
            <a:ext cx="489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0.5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Google Shape;3185;p27"/>
          <p:cNvSpPr txBox="1"/>
          <p:nvPr>
            <p:ph idx="1" type="body"/>
          </p:nvPr>
        </p:nvSpPr>
        <p:spPr>
          <a:xfrm>
            <a:off x="387900" y="197475"/>
            <a:ext cx="8368200" cy="4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27"/>
          <p:cNvSpPr/>
          <p:nvPr/>
        </p:nvSpPr>
        <p:spPr>
          <a:xfrm>
            <a:off x="714625" y="1109993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27"/>
          <p:cNvSpPr/>
          <p:nvPr/>
        </p:nvSpPr>
        <p:spPr>
          <a:xfrm>
            <a:off x="714625" y="1725864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8" name="Google Shape;3188;p27"/>
          <p:cNvSpPr/>
          <p:nvPr/>
        </p:nvSpPr>
        <p:spPr>
          <a:xfrm>
            <a:off x="714625" y="2392680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9" name="Google Shape;3189;p27"/>
          <p:cNvSpPr/>
          <p:nvPr/>
        </p:nvSpPr>
        <p:spPr>
          <a:xfrm>
            <a:off x="714625" y="2991599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0" name="Google Shape;3190;p27"/>
          <p:cNvSpPr/>
          <p:nvPr/>
        </p:nvSpPr>
        <p:spPr>
          <a:xfrm>
            <a:off x="2681614" y="780450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1" name="Google Shape;3191;p27"/>
          <p:cNvSpPr/>
          <p:nvPr/>
        </p:nvSpPr>
        <p:spPr>
          <a:xfrm>
            <a:off x="2681614" y="1421804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2" name="Google Shape;3192;p27"/>
          <p:cNvSpPr/>
          <p:nvPr/>
        </p:nvSpPr>
        <p:spPr>
          <a:xfrm>
            <a:off x="2681614" y="2063158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3" name="Google Shape;3193;p27"/>
          <p:cNvSpPr/>
          <p:nvPr/>
        </p:nvSpPr>
        <p:spPr>
          <a:xfrm>
            <a:off x="2681614" y="2704512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4" name="Google Shape;3194;p27"/>
          <p:cNvSpPr/>
          <p:nvPr/>
        </p:nvSpPr>
        <p:spPr>
          <a:xfrm>
            <a:off x="2681614" y="3345867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5" name="Google Shape;3195;p27"/>
          <p:cNvSpPr/>
          <p:nvPr/>
        </p:nvSpPr>
        <p:spPr>
          <a:xfrm>
            <a:off x="4242487" y="2916709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27"/>
          <p:cNvSpPr/>
          <p:nvPr/>
        </p:nvSpPr>
        <p:spPr>
          <a:xfrm>
            <a:off x="4242487" y="1893266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7" name="Google Shape;3197;p27"/>
          <p:cNvSpPr/>
          <p:nvPr/>
        </p:nvSpPr>
        <p:spPr>
          <a:xfrm>
            <a:off x="4242487" y="975803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p27"/>
          <p:cNvSpPr/>
          <p:nvPr/>
        </p:nvSpPr>
        <p:spPr>
          <a:xfrm>
            <a:off x="6210900" y="897417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27"/>
          <p:cNvSpPr/>
          <p:nvPr/>
        </p:nvSpPr>
        <p:spPr>
          <a:xfrm>
            <a:off x="6210900" y="1712279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0" name="Google Shape;3200;p27"/>
          <p:cNvSpPr/>
          <p:nvPr/>
        </p:nvSpPr>
        <p:spPr>
          <a:xfrm>
            <a:off x="6210900" y="2527140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1" name="Google Shape;3201;p27"/>
          <p:cNvSpPr/>
          <p:nvPr/>
        </p:nvSpPr>
        <p:spPr>
          <a:xfrm>
            <a:off x="6210900" y="3194995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2" name="Google Shape;3202;p27"/>
          <p:cNvCxnSpPr>
            <a:stCxn id="3186" idx="6"/>
            <a:endCxn id="3190" idx="2"/>
          </p:cNvCxnSpPr>
          <p:nvPr/>
        </p:nvCxnSpPr>
        <p:spPr>
          <a:xfrm flipH="1" rot="10800000">
            <a:off x="1349425" y="992993"/>
            <a:ext cx="1332300" cy="32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3" name="Google Shape;3203;p27"/>
          <p:cNvCxnSpPr>
            <a:stCxn id="3186" idx="6"/>
            <a:endCxn id="3191" idx="2"/>
          </p:cNvCxnSpPr>
          <p:nvPr/>
        </p:nvCxnSpPr>
        <p:spPr>
          <a:xfrm>
            <a:off x="1349425" y="1322393"/>
            <a:ext cx="13323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4" name="Google Shape;3204;p27"/>
          <p:cNvCxnSpPr>
            <a:stCxn id="3186" idx="6"/>
            <a:endCxn id="3192" idx="2"/>
          </p:cNvCxnSpPr>
          <p:nvPr/>
        </p:nvCxnSpPr>
        <p:spPr>
          <a:xfrm>
            <a:off x="1349425" y="1322393"/>
            <a:ext cx="1332300" cy="95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5" name="Google Shape;3205;p27"/>
          <p:cNvCxnSpPr>
            <a:stCxn id="3187" idx="6"/>
            <a:endCxn id="3190" idx="2"/>
          </p:cNvCxnSpPr>
          <p:nvPr/>
        </p:nvCxnSpPr>
        <p:spPr>
          <a:xfrm flipH="1" rot="10800000">
            <a:off x="1349425" y="992964"/>
            <a:ext cx="1332300" cy="94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6" name="Google Shape;3206;p27"/>
          <p:cNvCxnSpPr>
            <a:stCxn id="3187" idx="6"/>
            <a:endCxn id="3191" idx="2"/>
          </p:cNvCxnSpPr>
          <p:nvPr/>
        </p:nvCxnSpPr>
        <p:spPr>
          <a:xfrm flipH="1" rot="10800000">
            <a:off x="1349425" y="1634064"/>
            <a:ext cx="1332300" cy="30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7" name="Google Shape;3207;p27"/>
          <p:cNvCxnSpPr>
            <a:stCxn id="3186" idx="6"/>
            <a:endCxn id="3193" idx="2"/>
          </p:cNvCxnSpPr>
          <p:nvPr/>
        </p:nvCxnSpPr>
        <p:spPr>
          <a:xfrm>
            <a:off x="1349425" y="1322393"/>
            <a:ext cx="1332300" cy="159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8" name="Google Shape;3208;p27"/>
          <p:cNvCxnSpPr>
            <a:stCxn id="3186" idx="6"/>
            <a:endCxn id="3194" idx="2"/>
          </p:cNvCxnSpPr>
          <p:nvPr/>
        </p:nvCxnSpPr>
        <p:spPr>
          <a:xfrm>
            <a:off x="1349425" y="1322393"/>
            <a:ext cx="1332300" cy="223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9" name="Google Shape;3209;p27"/>
          <p:cNvCxnSpPr>
            <a:stCxn id="3187" idx="6"/>
            <a:endCxn id="3192" idx="2"/>
          </p:cNvCxnSpPr>
          <p:nvPr/>
        </p:nvCxnSpPr>
        <p:spPr>
          <a:xfrm>
            <a:off x="1349425" y="1938264"/>
            <a:ext cx="1332300" cy="33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0" name="Google Shape;3210;p27"/>
          <p:cNvCxnSpPr>
            <a:stCxn id="3188" idx="6"/>
            <a:endCxn id="3193" idx="2"/>
          </p:cNvCxnSpPr>
          <p:nvPr/>
        </p:nvCxnSpPr>
        <p:spPr>
          <a:xfrm>
            <a:off x="1349425" y="2605080"/>
            <a:ext cx="13323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1" name="Google Shape;3211;p27"/>
          <p:cNvCxnSpPr>
            <a:stCxn id="3189" idx="6"/>
            <a:endCxn id="3194" idx="2"/>
          </p:cNvCxnSpPr>
          <p:nvPr/>
        </p:nvCxnSpPr>
        <p:spPr>
          <a:xfrm>
            <a:off x="1349425" y="3203999"/>
            <a:ext cx="1332300" cy="3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2" name="Google Shape;3212;p27"/>
          <p:cNvCxnSpPr>
            <a:stCxn id="3188" idx="6"/>
            <a:endCxn id="3192" idx="2"/>
          </p:cNvCxnSpPr>
          <p:nvPr/>
        </p:nvCxnSpPr>
        <p:spPr>
          <a:xfrm flipH="1" rot="10800000">
            <a:off x="1349425" y="2275680"/>
            <a:ext cx="1332300" cy="32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3" name="Google Shape;3213;p27"/>
          <p:cNvCxnSpPr>
            <a:stCxn id="3188" idx="6"/>
            <a:endCxn id="3190" idx="2"/>
          </p:cNvCxnSpPr>
          <p:nvPr/>
        </p:nvCxnSpPr>
        <p:spPr>
          <a:xfrm flipH="1" rot="10800000">
            <a:off x="1349425" y="992880"/>
            <a:ext cx="1332300" cy="161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4" name="Google Shape;3214;p27"/>
          <p:cNvCxnSpPr>
            <a:stCxn id="3188" idx="6"/>
            <a:endCxn id="3194" idx="2"/>
          </p:cNvCxnSpPr>
          <p:nvPr/>
        </p:nvCxnSpPr>
        <p:spPr>
          <a:xfrm>
            <a:off x="1349425" y="2605080"/>
            <a:ext cx="1332300" cy="95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5" name="Google Shape;3215;p27"/>
          <p:cNvCxnSpPr>
            <a:stCxn id="3189" idx="6"/>
            <a:endCxn id="3190" idx="2"/>
          </p:cNvCxnSpPr>
          <p:nvPr/>
        </p:nvCxnSpPr>
        <p:spPr>
          <a:xfrm flipH="1" rot="10800000">
            <a:off x="1349425" y="992999"/>
            <a:ext cx="1332300" cy="221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6" name="Google Shape;3216;p27"/>
          <p:cNvCxnSpPr>
            <a:stCxn id="3189" idx="6"/>
            <a:endCxn id="3191" idx="2"/>
          </p:cNvCxnSpPr>
          <p:nvPr/>
        </p:nvCxnSpPr>
        <p:spPr>
          <a:xfrm flipH="1" rot="10800000">
            <a:off x="1349425" y="1634099"/>
            <a:ext cx="1332300" cy="156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7" name="Google Shape;3217;p27"/>
          <p:cNvCxnSpPr>
            <a:stCxn id="3189" idx="6"/>
            <a:endCxn id="3192" idx="2"/>
          </p:cNvCxnSpPr>
          <p:nvPr/>
        </p:nvCxnSpPr>
        <p:spPr>
          <a:xfrm flipH="1" rot="10800000">
            <a:off x="1349425" y="2275499"/>
            <a:ext cx="1332300" cy="92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8" name="Google Shape;3218;p27"/>
          <p:cNvCxnSpPr>
            <a:stCxn id="3189" idx="6"/>
            <a:endCxn id="3194" idx="2"/>
          </p:cNvCxnSpPr>
          <p:nvPr/>
        </p:nvCxnSpPr>
        <p:spPr>
          <a:xfrm>
            <a:off x="1349425" y="3203999"/>
            <a:ext cx="1332300" cy="3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9" name="Google Shape;3219;p27"/>
          <p:cNvCxnSpPr>
            <a:stCxn id="3190" idx="6"/>
            <a:endCxn id="3197" idx="2"/>
          </p:cNvCxnSpPr>
          <p:nvPr/>
        </p:nvCxnSpPr>
        <p:spPr>
          <a:xfrm>
            <a:off x="3316414" y="992850"/>
            <a:ext cx="926100" cy="19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0" name="Google Shape;3220;p27"/>
          <p:cNvCxnSpPr>
            <a:stCxn id="3190" idx="6"/>
            <a:endCxn id="3196" idx="2"/>
          </p:cNvCxnSpPr>
          <p:nvPr/>
        </p:nvCxnSpPr>
        <p:spPr>
          <a:xfrm>
            <a:off x="3316414" y="992850"/>
            <a:ext cx="926100" cy="111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1" name="Google Shape;3221;p27"/>
          <p:cNvCxnSpPr>
            <a:stCxn id="3190" idx="6"/>
            <a:endCxn id="3195" idx="2"/>
          </p:cNvCxnSpPr>
          <p:nvPr/>
        </p:nvCxnSpPr>
        <p:spPr>
          <a:xfrm>
            <a:off x="3316414" y="992850"/>
            <a:ext cx="926100" cy="213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2" name="Google Shape;3222;p27"/>
          <p:cNvCxnSpPr>
            <a:stCxn id="3191" idx="6"/>
            <a:endCxn id="3197" idx="2"/>
          </p:cNvCxnSpPr>
          <p:nvPr/>
        </p:nvCxnSpPr>
        <p:spPr>
          <a:xfrm flipH="1" rot="10800000">
            <a:off x="3316414" y="1188104"/>
            <a:ext cx="926100" cy="44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3" name="Google Shape;3223;p27"/>
          <p:cNvCxnSpPr>
            <a:stCxn id="3191" idx="6"/>
            <a:endCxn id="3196" idx="2"/>
          </p:cNvCxnSpPr>
          <p:nvPr/>
        </p:nvCxnSpPr>
        <p:spPr>
          <a:xfrm>
            <a:off x="3316414" y="1634204"/>
            <a:ext cx="926100" cy="4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4" name="Google Shape;3224;p27"/>
          <p:cNvCxnSpPr>
            <a:stCxn id="3192" idx="6"/>
            <a:endCxn id="3197" idx="2"/>
          </p:cNvCxnSpPr>
          <p:nvPr/>
        </p:nvCxnSpPr>
        <p:spPr>
          <a:xfrm flipH="1" rot="10800000">
            <a:off x="3316414" y="1188058"/>
            <a:ext cx="926100" cy="10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5" name="Google Shape;3225;p27"/>
          <p:cNvCxnSpPr>
            <a:endCxn id="3196" idx="2"/>
          </p:cNvCxnSpPr>
          <p:nvPr/>
        </p:nvCxnSpPr>
        <p:spPr>
          <a:xfrm flipH="1" rot="10800000">
            <a:off x="3316987" y="2105666"/>
            <a:ext cx="925500" cy="17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6" name="Google Shape;3226;p27"/>
          <p:cNvCxnSpPr>
            <a:stCxn id="3193" idx="6"/>
            <a:endCxn id="3197" idx="2"/>
          </p:cNvCxnSpPr>
          <p:nvPr/>
        </p:nvCxnSpPr>
        <p:spPr>
          <a:xfrm flipH="1" rot="10800000">
            <a:off x="3316414" y="1188312"/>
            <a:ext cx="926100" cy="17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7" name="Google Shape;3227;p27"/>
          <p:cNvCxnSpPr>
            <a:stCxn id="3193" idx="6"/>
            <a:endCxn id="3196" idx="2"/>
          </p:cNvCxnSpPr>
          <p:nvPr/>
        </p:nvCxnSpPr>
        <p:spPr>
          <a:xfrm flipH="1" rot="10800000">
            <a:off x="3316414" y="2105712"/>
            <a:ext cx="926100" cy="81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8" name="Google Shape;3228;p27"/>
          <p:cNvCxnSpPr>
            <a:stCxn id="3193" idx="6"/>
            <a:endCxn id="3195" idx="2"/>
          </p:cNvCxnSpPr>
          <p:nvPr/>
        </p:nvCxnSpPr>
        <p:spPr>
          <a:xfrm>
            <a:off x="3316414" y="2916912"/>
            <a:ext cx="926100" cy="2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9" name="Google Shape;3229;p27"/>
          <p:cNvCxnSpPr>
            <a:stCxn id="3194" idx="6"/>
            <a:endCxn id="3197" idx="2"/>
          </p:cNvCxnSpPr>
          <p:nvPr/>
        </p:nvCxnSpPr>
        <p:spPr>
          <a:xfrm flipH="1" rot="10800000">
            <a:off x="3316414" y="1188267"/>
            <a:ext cx="926100" cy="23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0" name="Google Shape;3230;p27"/>
          <p:cNvCxnSpPr>
            <a:stCxn id="3194" idx="6"/>
            <a:endCxn id="3196" idx="2"/>
          </p:cNvCxnSpPr>
          <p:nvPr/>
        </p:nvCxnSpPr>
        <p:spPr>
          <a:xfrm flipH="1" rot="10800000">
            <a:off x="3316414" y="2105667"/>
            <a:ext cx="926100" cy="14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1" name="Google Shape;3231;p27"/>
          <p:cNvCxnSpPr>
            <a:stCxn id="3194" idx="6"/>
            <a:endCxn id="3195" idx="2"/>
          </p:cNvCxnSpPr>
          <p:nvPr/>
        </p:nvCxnSpPr>
        <p:spPr>
          <a:xfrm flipH="1" rot="10800000">
            <a:off x="3316414" y="3128967"/>
            <a:ext cx="926100" cy="42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2" name="Google Shape;3232;p27"/>
          <p:cNvCxnSpPr>
            <a:endCxn id="3198" idx="2"/>
          </p:cNvCxnSpPr>
          <p:nvPr/>
        </p:nvCxnSpPr>
        <p:spPr>
          <a:xfrm flipH="1" rot="10800000">
            <a:off x="4914900" y="1109817"/>
            <a:ext cx="1296000" cy="9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3" name="Google Shape;3233;p27"/>
          <p:cNvCxnSpPr>
            <a:stCxn id="3197" idx="6"/>
            <a:endCxn id="3199" idx="2"/>
          </p:cNvCxnSpPr>
          <p:nvPr/>
        </p:nvCxnSpPr>
        <p:spPr>
          <a:xfrm>
            <a:off x="4877287" y="1188203"/>
            <a:ext cx="1333500" cy="73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4" name="Google Shape;3234;p27"/>
          <p:cNvCxnSpPr>
            <a:stCxn id="3197" idx="6"/>
            <a:endCxn id="3200" idx="2"/>
          </p:cNvCxnSpPr>
          <p:nvPr/>
        </p:nvCxnSpPr>
        <p:spPr>
          <a:xfrm>
            <a:off x="4877287" y="1188203"/>
            <a:ext cx="1333500" cy="155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5" name="Google Shape;3235;p27"/>
          <p:cNvCxnSpPr>
            <a:stCxn id="3196" idx="6"/>
            <a:endCxn id="3198" idx="2"/>
          </p:cNvCxnSpPr>
          <p:nvPr/>
        </p:nvCxnSpPr>
        <p:spPr>
          <a:xfrm flipH="1" rot="10800000">
            <a:off x="4877287" y="1109966"/>
            <a:ext cx="1333500" cy="99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6" name="Google Shape;3236;p27"/>
          <p:cNvCxnSpPr>
            <a:stCxn id="3197" idx="6"/>
            <a:endCxn id="3201" idx="2"/>
          </p:cNvCxnSpPr>
          <p:nvPr/>
        </p:nvCxnSpPr>
        <p:spPr>
          <a:xfrm>
            <a:off x="4877287" y="1188203"/>
            <a:ext cx="1333500" cy="221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7" name="Google Shape;3237;p27"/>
          <p:cNvCxnSpPr>
            <a:stCxn id="3196" idx="6"/>
            <a:endCxn id="3199" idx="2"/>
          </p:cNvCxnSpPr>
          <p:nvPr/>
        </p:nvCxnSpPr>
        <p:spPr>
          <a:xfrm flipH="1" rot="10800000">
            <a:off x="4877287" y="1924766"/>
            <a:ext cx="1333500" cy="18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8" name="Google Shape;3238;p27"/>
          <p:cNvCxnSpPr>
            <a:stCxn id="3196" idx="6"/>
            <a:endCxn id="3200" idx="2"/>
          </p:cNvCxnSpPr>
          <p:nvPr/>
        </p:nvCxnSpPr>
        <p:spPr>
          <a:xfrm>
            <a:off x="4877287" y="2105666"/>
            <a:ext cx="1333500" cy="63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9" name="Google Shape;3239;p27"/>
          <p:cNvCxnSpPr>
            <a:stCxn id="3196" idx="6"/>
            <a:endCxn id="3201" idx="2"/>
          </p:cNvCxnSpPr>
          <p:nvPr/>
        </p:nvCxnSpPr>
        <p:spPr>
          <a:xfrm>
            <a:off x="4877287" y="2105666"/>
            <a:ext cx="1333500" cy="130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0" name="Google Shape;3240;p27"/>
          <p:cNvCxnSpPr>
            <a:stCxn id="3195" idx="6"/>
            <a:endCxn id="3198" idx="2"/>
          </p:cNvCxnSpPr>
          <p:nvPr/>
        </p:nvCxnSpPr>
        <p:spPr>
          <a:xfrm flipH="1" rot="10800000">
            <a:off x="4877287" y="1109809"/>
            <a:ext cx="1333500" cy="20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1" name="Google Shape;3241;p27"/>
          <p:cNvCxnSpPr>
            <a:stCxn id="3195" idx="6"/>
            <a:endCxn id="3199" idx="2"/>
          </p:cNvCxnSpPr>
          <p:nvPr/>
        </p:nvCxnSpPr>
        <p:spPr>
          <a:xfrm flipH="1" rot="10800000">
            <a:off x="4877287" y="1924609"/>
            <a:ext cx="1333500" cy="120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2" name="Google Shape;3242;p27"/>
          <p:cNvCxnSpPr>
            <a:stCxn id="3195" idx="6"/>
            <a:endCxn id="3200" idx="2"/>
          </p:cNvCxnSpPr>
          <p:nvPr/>
        </p:nvCxnSpPr>
        <p:spPr>
          <a:xfrm flipH="1" rot="10800000">
            <a:off x="4877287" y="2739409"/>
            <a:ext cx="1333500" cy="38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3" name="Google Shape;3243;p27"/>
          <p:cNvCxnSpPr>
            <a:stCxn id="3195" idx="6"/>
            <a:endCxn id="3201" idx="2"/>
          </p:cNvCxnSpPr>
          <p:nvPr/>
        </p:nvCxnSpPr>
        <p:spPr>
          <a:xfrm>
            <a:off x="4877287" y="3129109"/>
            <a:ext cx="1333500" cy="27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4" name="Google Shape;3244;p27"/>
          <p:cNvSpPr txBox="1"/>
          <p:nvPr/>
        </p:nvSpPr>
        <p:spPr>
          <a:xfrm>
            <a:off x="1539513" y="931722"/>
            <a:ext cx="2157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245" name="Google Shape;3245;p27"/>
          <p:cNvSpPr txBox="1"/>
          <p:nvPr/>
        </p:nvSpPr>
        <p:spPr>
          <a:xfrm>
            <a:off x="1609904" y="1224568"/>
            <a:ext cx="2157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246" name="Google Shape;3246;p27"/>
          <p:cNvSpPr txBox="1"/>
          <p:nvPr/>
        </p:nvSpPr>
        <p:spPr>
          <a:xfrm>
            <a:off x="1223481" y="1630191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247" name="Google Shape;3247;p27"/>
          <p:cNvSpPr txBox="1"/>
          <p:nvPr/>
        </p:nvSpPr>
        <p:spPr>
          <a:xfrm>
            <a:off x="1223481" y="2334017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248" name="Google Shape;3248;p27"/>
          <p:cNvSpPr txBox="1"/>
          <p:nvPr/>
        </p:nvSpPr>
        <p:spPr>
          <a:xfrm>
            <a:off x="3268887" y="1946299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249" name="Google Shape;3249;p27"/>
          <p:cNvSpPr txBox="1"/>
          <p:nvPr/>
        </p:nvSpPr>
        <p:spPr>
          <a:xfrm>
            <a:off x="5033473" y="3237397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250" name="Google Shape;3250;p27"/>
          <p:cNvSpPr txBox="1"/>
          <p:nvPr/>
        </p:nvSpPr>
        <p:spPr>
          <a:xfrm>
            <a:off x="5083605" y="984268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251" name="Google Shape;3251;p27"/>
          <p:cNvSpPr txBox="1"/>
          <p:nvPr/>
        </p:nvSpPr>
        <p:spPr>
          <a:xfrm>
            <a:off x="4739902" y="1861895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252" name="Google Shape;3252;p27"/>
          <p:cNvSpPr txBox="1"/>
          <p:nvPr/>
        </p:nvSpPr>
        <p:spPr>
          <a:xfrm>
            <a:off x="1223481" y="2662813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253" name="Google Shape;3253;p27"/>
          <p:cNvSpPr txBox="1"/>
          <p:nvPr/>
        </p:nvSpPr>
        <p:spPr>
          <a:xfrm>
            <a:off x="1454267" y="3303854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254" name="Google Shape;3254;p27"/>
          <p:cNvSpPr txBox="1"/>
          <p:nvPr/>
        </p:nvSpPr>
        <p:spPr>
          <a:xfrm>
            <a:off x="5196684" y="1216124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255" name="Google Shape;3255;p27"/>
          <p:cNvSpPr txBox="1"/>
          <p:nvPr/>
        </p:nvSpPr>
        <p:spPr>
          <a:xfrm>
            <a:off x="4876995" y="2671463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256" name="Google Shape;3256;p27"/>
          <p:cNvSpPr txBox="1"/>
          <p:nvPr/>
        </p:nvSpPr>
        <p:spPr>
          <a:xfrm>
            <a:off x="3522765" y="886581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pic>
        <p:nvPicPr>
          <p:cNvPr id="3257" name="Google Shape;32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600" y="3798675"/>
            <a:ext cx="5461800" cy="11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Google Shape;3262;p28"/>
          <p:cNvSpPr txBox="1"/>
          <p:nvPr>
            <p:ph type="title"/>
          </p:nvPr>
        </p:nvSpPr>
        <p:spPr>
          <a:xfrm>
            <a:off x="387900" y="244475"/>
            <a:ext cx="83682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Basic CNN</a:t>
            </a:r>
            <a:endParaRPr/>
          </a:p>
        </p:txBody>
      </p:sp>
      <p:sp>
        <p:nvSpPr>
          <p:cNvPr id="3263" name="Google Shape;3263;p28"/>
          <p:cNvSpPr txBox="1"/>
          <p:nvPr>
            <p:ph idx="1" type="body"/>
          </p:nvPr>
        </p:nvSpPr>
        <p:spPr>
          <a:xfrm>
            <a:off x="387900" y="996725"/>
            <a:ext cx="83682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Architecture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Accuracy  -- 74%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64" name="Google Shape;3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900" y="470075"/>
            <a:ext cx="4131851" cy="33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8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29"/>
          <p:cNvSpPr txBox="1"/>
          <p:nvPr>
            <p:ph type="title"/>
          </p:nvPr>
        </p:nvSpPr>
        <p:spPr>
          <a:xfrm>
            <a:off x="387900" y="253875"/>
            <a:ext cx="8368200" cy="8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Keras Tuner</a:t>
            </a:r>
            <a:endParaRPr/>
          </a:p>
        </p:txBody>
      </p:sp>
      <p:sp>
        <p:nvSpPr>
          <p:cNvPr id="3270" name="Google Shape;3270;p29"/>
          <p:cNvSpPr txBox="1"/>
          <p:nvPr>
            <p:ph idx="1" type="body"/>
          </p:nvPr>
        </p:nvSpPr>
        <p:spPr>
          <a:xfrm>
            <a:off x="387900" y="1523300"/>
            <a:ext cx="83682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tuner is a library that helps pick optimal set of hyperparameters parameters for CNNs.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4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p30"/>
          <p:cNvSpPr txBox="1"/>
          <p:nvPr>
            <p:ph type="title"/>
          </p:nvPr>
        </p:nvSpPr>
        <p:spPr>
          <a:xfrm>
            <a:off x="387900" y="159850"/>
            <a:ext cx="8368200" cy="5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276" name="Google Shape;3276;p30"/>
          <p:cNvSpPr txBox="1"/>
          <p:nvPr>
            <p:ph idx="1" type="body"/>
          </p:nvPr>
        </p:nvSpPr>
        <p:spPr>
          <a:xfrm>
            <a:off x="387900" y="884000"/>
            <a:ext cx="83682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Accuracy 76.44 %							64%</a:t>
            </a:r>
            <a:endParaRPr/>
          </a:p>
        </p:txBody>
      </p:sp>
      <p:pic>
        <p:nvPicPr>
          <p:cNvPr id="3277" name="Google Shape;3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5950"/>
            <a:ext cx="4360474" cy="37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" name="Google Shape;32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00" y="695950"/>
            <a:ext cx="4127775" cy="37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2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Transfer Learning</a:t>
            </a:r>
            <a:endParaRPr/>
          </a:p>
        </p:txBody>
      </p:sp>
      <p:sp>
        <p:nvSpPr>
          <p:cNvPr id="3284" name="Google Shape;3284;p31"/>
          <p:cNvSpPr txBox="1"/>
          <p:nvPr>
            <p:ph idx="1" type="body"/>
          </p:nvPr>
        </p:nvSpPr>
        <p:spPr>
          <a:xfrm>
            <a:off x="463125" y="13487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is a </a:t>
            </a:r>
            <a:r>
              <a:rPr lang="en"/>
              <a:t>research</a:t>
            </a:r>
            <a:r>
              <a:rPr lang="en"/>
              <a:t> problem in ML that focuses on storing knowledge (weights)  gained while solving one problem and applying it to different but related problem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Use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By self driving cars for </a:t>
            </a:r>
            <a:r>
              <a:rPr lang="en"/>
              <a:t>classifying</a:t>
            </a:r>
            <a:r>
              <a:rPr lang="en"/>
              <a:t> road signs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By supermarkets to keep real time count of stock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 By Govt to see if people are wearing mask or 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 In medical industry for </a:t>
            </a:r>
            <a:r>
              <a:rPr lang="en"/>
              <a:t>classifying</a:t>
            </a:r>
            <a:r>
              <a:rPr lang="en"/>
              <a:t> healthy and </a:t>
            </a:r>
            <a:r>
              <a:rPr lang="en"/>
              <a:t>unhealthy</a:t>
            </a:r>
            <a:r>
              <a:rPr lang="en"/>
              <a:t> cells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8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p32"/>
          <p:cNvSpPr txBox="1"/>
          <p:nvPr>
            <p:ph type="title"/>
          </p:nvPr>
        </p:nvSpPr>
        <p:spPr>
          <a:xfrm>
            <a:off x="775800" y="6178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0" name="Google Shape;3290;p32"/>
          <p:cNvSpPr/>
          <p:nvPr/>
        </p:nvSpPr>
        <p:spPr>
          <a:xfrm>
            <a:off x="878025" y="708800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1" name="Google Shape;3291;p32"/>
          <p:cNvSpPr/>
          <p:nvPr/>
        </p:nvSpPr>
        <p:spPr>
          <a:xfrm>
            <a:off x="878025" y="1419950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Google Shape;3292;p32"/>
          <p:cNvSpPr/>
          <p:nvPr/>
        </p:nvSpPr>
        <p:spPr>
          <a:xfrm>
            <a:off x="878025" y="2189925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3" name="Google Shape;3293;p32"/>
          <p:cNvSpPr/>
          <p:nvPr/>
        </p:nvSpPr>
        <p:spPr>
          <a:xfrm>
            <a:off x="878025" y="2881500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4" name="Google Shape;3294;p32"/>
          <p:cNvSpPr/>
          <p:nvPr/>
        </p:nvSpPr>
        <p:spPr>
          <a:xfrm>
            <a:off x="2397463" y="328275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5" name="Google Shape;3295;p32"/>
          <p:cNvSpPr/>
          <p:nvPr/>
        </p:nvSpPr>
        <p:spPr>
          <a:xfrm>
            <a:off x="2397463" y="1068850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6" name="Google Shape;3296;p32"/>
          <p:cNvSpPr/>
          <p:nvPr/>
        </p:nvSpPr>
        <p:spPr>
          <a:xfrm>
            <a:off x="2397463" y="1809425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7" name="Google Shape;3297;p32"/>
          <p:cNvSpPr/>
          <p:nvPr/>
        </p:nvSpPr>
        <p:spPr>
          <a:xfrm>
            <a:off x="2397463" y="2550000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8" name="Google Shape;3298;p32"/>
          <p:cNvSpPr/>
          <p:nvPr/>
        </p:nvSpPr>
        <p:spPr>
          <a:xfrm>
            <a:off x="2397463" y="3290575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9" name="Google Shape;3299;p32"/>
          <p:cNvSpPr/>
          <p:nvPr/>
        </p:nvSpPr>
        <p:spPr>
          <a:xfrm>
            <a:off x="3603188" y="2795025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32"/>
          <p:cNvSpPr/>
          <p:nvPr/>
        </p:nvSpPr>
        <p:spPr>
          <a:xfrm>
            <a:off x="3603188" y="1613250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32"/>
          <p:cNvSpPr/>
          <p:nvPr/>
        </p:nvSpPr>
        <p:spPr>
          <a:xfrm>
            <a:off x="3603188" y="553850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32"/>
          <p:cNvSpPr/>
          <p:nvPr/>
        </p:nvSpPr>
        <p:spPr>
          <a:xfrm>
            <a:off x="5123725" y="463338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32"/>
          <p:cNvSpPr/>
          <p:nvPr/>
        </p:nvSpPr>
        <p:spPr>
          <a:xfrm>
            <a:off x="5123725" y="1404263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32"/>
          <p:cNvSpPr/>
          <p:nvPr/>
        </p:nvSpPr>
        <p:spPr>
          <a:xfrm>
            <a:off x="5123725" y="2345188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32"/>
          <p:cNvSpPr/>
          <p:nvPr/>
        </p:nvSpPr>
        <p:spPr>
          <a:xfrm>
            <a:off x="5123725" y="3116363"/>
            <a:ext cx="490200" cy="49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32"/>
          <p:cNvSpPr txBox="1"/>
          <p:nvPr/>
        </p:nvSpPr>
        <p:spPr>
          <a:xfrm>
            <a:off x="2338663" y="3853125"/>
            <a:ext cx="18135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Hidden Layers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32"/>
          <p:cNvSpPr txBox="1"/>
          <p:nvPr/>
        </p:nvSpPr>
        <p:spPr>
          <a:xfrm>
            <a:off x="584025" y="3706342"/>
            <a:ext cx="12057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 layer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08" name="Google Shape;3308;p32"/>
          <p:cNvSpPr txBox="1"/>
          <p:nvPr/>
        </p:nvSpPr>
        <p:spPr>
          <a:xfrm>
            <a:off x="4701125" y="3790625"/>
            <a:ext cx="13527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 Layer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09" name="Google Shape;3309;p32"/>
          <p:cNvCxnSpPr>
            <a:stCxn id="3290" idx="6"/>
            <a:endCxn id="3294" idx="2"/>
          </p:cNvCxnSpPr>
          <p:nvPr/>
        </p:nvCxnSpPr>
        <p:spPr>
          <a:xfrm flipH="1" rot="10800000">
            <a:off x="1368225" y="573500"/>
            <a:ext cx="1029300" cy="38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0" name="Google Shape;3310;p32"/>
          <p:cNvCxnSpPr>
            <a:stCxn id="3290" idx="6"/>
            <a:endCxn id="3295" idx="2"/>
          </p:cNvCxnSpPr>
          <p:nvPr/>
        </p:nvCxnSpPr>
        <p:spPr>
          <a:xfrm>
            <a:off x="1368225" y="953900"/>
            <a:ext cx="102930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1" name="Google Shape;3311;p32"/>
          <p:cNvCxnSpPr>
            <a:stCxn id="3290" idx="6"/>
            <a:endCxn id="3296" idx="2"/>
          </p:cNvCxnSpPr>
          <p:nvPr/>
        </p:nvCxnSpPr>
        <p:spPr>
          <a:xfrm>
            <a:off x="1368225" y="953900"/>
            <a:ext cx="1029300" cy="110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2" name="Google Shape;3312;p32"/>
          <p:cNvCxnSpPr>
            <a:stCxn id="3291" idx="6"/>
            <a:endCxn id="3294" idx="2"/>
          </p:cNvCxnSpPr>
          <p:nvPr/>
        </p:nvCxnSpPr>
        <p:spPr>
          <a:xfrm flipH="1" rot="10800000">
            <a:off x="1368225" y="573350"/>
            <a:ext cx="1029300" cy="109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3" name="Google Shape;3313;p32"/>
          <p:cNvCxnSpPr>
            <a:stCxn id="3291" idx="6"/>
            <a:endCxn id="3295" idx="2"/>
          </p:cNvCxnSpPr>
          <p:nvPr/>
        </p:nvCxnSpPr>
        <p:spPr>
          <a:xfrm flipH="1" rot="10800000">
            <a:off x="1368225" y="1314050"/>
            <a:ext cx="1029300" cy="3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4" name="Google Shape;3314;p32"/>
          <p:cNvCxnSpPr>
            <a:stCxn id="3290" idx="6"/>
            <a:endCxn id="3297" idx="2"/>
          </p:cNvCxnSpPr>
          <p:nvPr/>
        </p:nvCxnSpPr>
        <p:spPr>
          <a:xfrm>
            <a:off x="1368225" y="953900"/>
            <a:ext cx="1029300" cy="184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5" name="Google Shape;3315;p32"/>
          <p:cNvCxnSpPr>
            <a:stCxn id="3290" idx="6"/>
            <a:endCxn id="3298" idx="2"/>
          </p:cNvCxnSpPr>
          <p:nvPr/>
        </p:nvCxnSpPr>
        <p:spPr>
          <a:xfrm>
            <a:off x="1368225" y="953900"/>
            <a:ext cx="1029300" cy="258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6" name="Google Shape;3316;p32"/>
          <p:cNvCxnSpPr>
            <a:stCxn id="3291" idx="6"/>
            <a:endCxn id="3296" idx="2"/>
          </p:cNvCxnSpPr>
          <p:nvPr/>
        </p:nvCxnSpPr>
        <p:spPr>
          <a:xfrm>
            <a:off x="1368225" y="1665050"/>
            <a:ext cx="1029300" cy="38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7" name="Google Shape;3317;p32"/>
          <p:cNvCxnSpPr>
            <a:stCxn id="3292" idx="6"/>
            <a:endCxn id="3297" idx="2"/>
          </p:cNvCxnSpPr>
          <p:nvPr/>
        </p:nvCxnSpPr>
        <p:spPr>
          <a:xfrm>
            <a:off x="1368225" y="2435025"/>
            <a:ext cx="102930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8" name="Google Shape;3318;p32"/>
          <p:cNvCxnSpPr>
            <a:stCxn id="3293" idx="6"/>
            <a:endCxn id="3298" idx="2"/>
          </p:cNvCxnSpPr>
          <p:nvPr/>
        </p:nvCxnSpPr>
        <p:spPr>
          <a:xfrm>
            <a:off x="1368225" y="3126600"/>
            <a:ext cx="1029300" cy="40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9" name="Google Shape;3319;p32"/>
          <p:cNvCxnSpPr>
            <a:stCxn id="3292" idx="6"/>
            <a:endCxn id="3296" idx="2"/>
          </p:cNvCxnSpPr>
          <p:nvPr/>
        </p:nvCxnSpPr>
        <p:spPr>
          <a:xfrm flipH="1" rot="10800000">
            <a:off x="1368225" y="2054625"/>
            <a:ext cx="1029300" cy="38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0" name="Google Shape;3320;p32"/>
          <p:cNvCxnSpPr>
            <a:stCxn id="3292" idx="6"/>
            <a:endCxn id="3294" idx="2"/>
          </p:cNvCxnSpPr>
          <p:nvPr/>
        </p:nvCxnSpPr>
        <p:spPr>
          <a:xfrm flipH="1" rot="10800000">
            <a:off x="1368225" y="573225"/>
            <a:ext cx="1029300" cy="186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1" name="Google Shape;3321;p32"/>
          <p:cNvCxnSpPr>
            <a:stCxn id="3292" idx="6"/>
            <a:endCxn id="3298" idx="2"/>
          </p:cNvCxnSpPr>
          <p:nvPr/>
        </p:nvCxnSpPr>
        <p:spPr>
          <a:xfrm>
            <a:off x="1368225" y="2435025"/>
            <a:ext cx="1029300" cy="110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2" name="Google Shape;3322;p32"/>
          <p:cNvCxnSpPr>
            <a:stCxn id="3293" idx="6"/>
            <a:endCxn id="3294" idx="2"/>
          </p:cNvCxnSpPr>
          <p:nvPr/>
        </p:nvCxnSpPr>
        <p:spPr>
          <a:xfrm flipH="1" rot="10800000">
            <a:off x="1368225" y="573300"/>
            <a:ext cx="1029300" cy="255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3" name="Google Shape;3323;p32"/>
          <p:cNvCxnSpPr>
            <a:stCxn id="3293" idx="6"/>
            <a:endCxn id="3295" idx="2"/>
          </p:cNvCxnSpPr>
          <p:nvPr/>
        </p:nvCxnSpPr>
        <p:spPr>
          <a:xfrm flipH="1" rot="10800000">
            <a:off x="1368225" y="1314000"/>
            <a:ext cx="1029300" cy="181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4" name="Google Shape;3324;p32"/>
          <p:cNvCxnSpPr>
            <a:stCxn id="3293" idx="6"/>
            <a:endCxn id="3296" idx="2"/>
          </p:cNvCxnSpPr>
          <p:nvPr/>
        </p:nvCxnSpPr>
        <p:spPr>
          <a:xfrm flipH="1" rot="10800000">
            <a:off x="1368225" y="2054400"/>
            <a:ext cx="1029300" cy="107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5" name="Google Shape;3325;p32"/>
          <p:cNvCxnSpPr>
            <a:stCxn id="3293" idx="6"/>
            <a:endCxn id="3298" idx="2"/>
          </p:cNvCxnSpPr>
          <p:nvPr/>
        </p:nvCxnSpPr>
        <p:spPr>
          <a:xfrm>
            <a:off x="1368225" y="3126600"/>
            <a:ext cx="1029300" cy="40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6" name="Google Shape;3326;p32"/>
          <p:cNvCxnSpPr>
            <a:stCxn id="3294" idx="6"/>
            <a:endCxn id="3301" idx="2"/>
          </p:cNvCxnSpPr>
          <p:nvPr/>
        </p:nvCxnSpPr>
        <p:spPr>
          <a:xfrm>
            <a:off x="2887663" y="573375"/>
            <a:ext cx="715500" cy="22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7" name="Google Shape;3327;p32"/>
          <p:cNvCxnSpPr>
            <a:stCxn id="3294" idx="6"/>
            <a:endCxn id="3300" idx="2"/>
          </p:cNvCxnSpPr>
          <p:nvPr/>
        </p:nvCxnSpPr>
        <p:spPr>
          <a:xfrm>
            <a:off x="2887663" y="573375"/>
            <a:ext cx="715500" cy="128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8" name="Google Shape;3328;p32"/>
          <p:cNvCxnSpPr>
            <a:stCxn id="3294" idx="6"/>
            <a:endCxn id="3299" idx="2"/>
          </p:cNvCxnSpPr>
          <p:nvPr/>
        </p:nvCxnSpPr>
        <p:spPr>
          <a:xfrm>
            <a:off x="2887663" y="573375"/>
            <a:ext cx="715500" cy="246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9" name="Google Shape;3329;p32"/>
          <p:cNvCxnSpPr>
            <a:stCxn id="3295" idx="6"/>
            <a:endCxn id="3301" idx="2"/>
          </p:cNvCxnSpPr>
          <p:nvPr/>
        </p:nvCxnSpPr>
        <p:spPr>
          <a:xfrm flipH="1" rot="10800000">
            <a:off x="2887663" y="798850"/>
            <a:ext cx="715500" cy="51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0" name="Google Shape;3330;p32"/>
          <p:cNvCxnSpPr>
            <a:stCxn id="3295" idx="6"/>
            <a:endCxn id="3300" idx="2"/>
          </p:cNvCxnSpPr>
          <p:nvPr/>
        </p:nvCxnSpPr>
        <p:spPr>
          <a:xfrm>
            <a:off x="2887663" y="1313950"/>
            <a:ext cx="715500" cy="54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1" name="Google Shape;3331;p32"/>
          <p:cNvCxnSpPr>
            <a:stCxn id="3296" idx="6"/>
            <a:endCxn id="3301" idx="2"/>
          </p:cNvCxnSpPr>
          <p:nvPr/>
        </p:nvCxnSpPr>
        <p:spPr>
          <a:xfrm flipH="1" rot="10800000">
            <a:off x="2887663" y="799025"/>
            <a:ext cx="715500" cy="125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2" name="Google Shape;3332;p32"/>
          <p:cNvCxnSpPr>
            <a:endCxn id="3300" idx="2"/>
          </p:cNvCxnSpPr>
          <p:nvPr/>
        </p:nvCxnSpPr>
        <p:spPr>
          <a:xfrm flipH="1" rot="10800000">
            <a:off x="2888288" y="1858350"/>
            <a:ext cx="714900" cy="19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3" name="Google Shape;3333;p32"/>
          <p:cNvCxnSpPr>
            <a:stCxn id="3297" idx="6"/>
            <a:endCxn id="3301" idx="2"/>
          </p:cNvCxnSpPr>
          <p:nvPr/>
        </p:nvCxnSpPr>
        <p:spPr>
          <a:xfrm flipH="1" rot="10800000">
            <a:off x="2887663" y="798900"/>
            <a:ext cx="715500" cy="199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4" name="Google Shape;3334;p32"/>
          <p:cNvCxnSpPr>
            <a:stCxn id="3297" idx="6"/>
            <a:endCxn id="3300" idx="2"/>
          </p:cNvCxnSpPr>
          <p:nvPr/>
        </p:nvCxnSpPr>
        <p:spPr>
          <a:xfrm flipH="1" rot="10800000">
            <a:off x="2887663" y="1858200"/>
            <a:ext cx="715500" cy="93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5" name="Google Shape;3335;p32"/>
          <p:cNvCxnSpPr>
            <a:stCxn id="3297" idx="6"/>
            <a:endCxn id="3299" idx="2"/>
          </p:cNvCxnSpPr>
          <p:nvPr/>
        </p:nvCxnSpPr>
        <p:spPr>
          <a:xfrm>
            <a:off x="2887663" y="2795100"/>
            <a:ext cx="715500" cy="24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6" name="Google Shape;3336;p32"/>
          <p:cNvCxnSpPr>
            <a:stCxn id="3298" idx="6"/>
            <a:endCxn id="3301" idx="2"/>
          </p:cNvCxnSpPr>
          <p:nvPr/>
        </p:nvCxnSpPr>
        <p:spPr>
          <a:xfrm flipH="1" rot="10800000">
            <a:off x="2887663" y="799075"/>
            <a:ext cx="715500" cy="273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7" name="Google Shape;3337;p32"/>
          <p:cNvCxnSpPr>
            <a:stCxn id="3298" idx="6"/>
            <a:endCxn id="3300" idx="2"/>
          </p:cNvCxnSpPr>
          <p:nvPr/>
        </p:nvCxnSpPr>
        <p:spPr>
          <a:xfrm flipH="1" rot="10800000">
            <a:off x="2887663" y="1858375"/>
            <a:ext cx="715500" cy="167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8" name="Google Shape;3338;p32"/>
          <p:cNvCxnSpPr>
            <a:stCxn id="3298" idx="6"/>
            <a:endCxn id="3299" idx="2"/>
          </p:cNvCxnSpPr>
          <p:nvPr/>
        </p:nvCxnSpPr>
        <p:spPr>
          <a:xfrm flipH="1" rot="10800000">
            <a:off x="2887663" y="3040075"/>
            <a:ext cx="715500" cy="49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9" name="Google Shape;3339;p32"/>
          <p:cNvCxnSpPr>
            <a:endCxn id="3302" idx="2"/>
          </p:cNvCxnSpPr>
          <p:nvPr/>
        </p:nvCxnSpPr>
        <p:spPr>
          <a:xfrm flipH="1" rot="10800000">
            <a:off x="4122625" y="708438"/>
            <a:ext cx="1001100" cy="10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0" name="Google Shape;3340;p32"/>
          <p:cNvCxnSpPr>
            <a:stCxn id="3301" idx="6"/>
            <a:endCxn id="3303" idx="2"/>
          </p:cNvCxnSpPr>
          <p:nvPr/>
        </p:nvCxnSpPr>
        <p:spPr>
          <a:xfrm>
            <a:off x="4093388" y="798950"/>
            <a:ext cx="1030200" cy="85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1" name="Google Shape;3341;p32"/>
          <p:cNvCxnSpPr>
            <a:stCxn id="3301" idx="6"/>
            <a:endCxn id="3304" idx="2"/>
          </p:cNvCxnSpPr>
          <p:nvPr/>
        </p:nvCxnSpPr>
        <p:spPr>
          <a:xfrm>
            <a:off x="4093388" y="798950"/>
            <a:ext cx="1030200" cy="179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2" name="Google Shape;3342;p32"/>
          <p:cNvCxnSpPr>
            <a:stCxn id="3300" idx="6"/>
            <a:endCxn id="3302" idx="2"/>
          </p:cNvCxnSpPr>
          <p:nvPr/>
        </p:nvCxnSpPr>
        <p:spPr>
          <a:xfrm flipH="1" rot="10800000">
            <a:off x="4093388" y="708450"/>
            <a:ext cx="1030200" cy="114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3" name="Google Shape;3343;p32"/>
          <p:cNvCxnSpPr>
            <a:stCxn id="3301" idx="6"/>
            <a:endCxn id="3305" idx="2"/>
          </p:cNvCxnSpPr>
          <p:nvPr/>
        </p:nvCxnSpPr>
        <p:spPr>
          <a:xfrm>
            <a:off x="4093388" y="798950"/>
            <a:ext cx="1030200" cy="256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4" name="Google Shape;3344;p32"/>
          <p:cNvCxnSpPr>
            <a:stCxn id="3300" idx="6"/>
            <a:endCxn id="3303" idx="2"/>
          </p:cNvCxnSpPr>
          <p:nvPr/>
        </p:nvCxnSpPr>
        <p:spPr>
          <a:xfrm flipH="1" rot="10800000">
            <a:off x="4093388" y="1649250"/>
            <a:ext cx="1030200" cy="20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5" name="Google Shape;3345;p32"/>
          <p:cNvCxnSpPr>
            <a:stCxn id="3300" idx="6"/>
            <a:endCxn id="3304" idx="2"/>
          </p:cNvCxnSpPr>
          <p:nvPr/>
        </p:nvCxnSpPr>
        <p:spPr>
          <a:xfrm>
            <a:off x="4093388" y="1858350"/>
            <a:ext cx="1030200" cy="73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6" name="Google Shape;3346;p32"/>
          <p:cNvCxnSpPr>
            <a:stCxn id="3300" idx="6"/>
            <a:endCxn id="3305" idx="2"/>
          </p:cNvCxnSpPr>
          <p:nvPr/>
        </p:nvCxnSpPr>
        <p:spPr>
          <a:xfrm>
            <a:off x="4093388" y="1858350"/>
            <a:ext cx="1030200" cy="150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7" name="Google Shape;3347;p32"/>
          <p:cNvCxnSpPr>
            <a:stCxn id="3299" idx="6"/>
            <a:endCxn id="3302" idx="2"/>
          </p:cNvCxnSpPr>
          <p:nvPr/>
        </p:nvCxnSpPr>
        <p:spPr>
          <a:xfrm flipH="1" rot="10800000">
            <a:off x="4093388" y="708525"/>
            <a:ext cx="1030200" cy="233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8" name="Google Shape;3348;p32"/>
          <p:cNvCxnSpPr>
            <a:stCxn id="3299" idx="6"/>
            <a:endCxn id="3303" idx="2"/>
          </p:cNvCxnSpPr>
          <p:nvPr/>
        </p:nvCxnSpPr>
        <p:spPr>
          <a:xfrm flipH="1" rot="10800000">
            <a:off x="4093388" y="1649325"/>
            <a:ext cx="1030200" cy="139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9" name="Google Shape;3349;p32"/>
          <p:cNvCxnSpPr>
            <a:stCxn id="3299" idx="6"/>
            <a:endCxn id="3304" idx="2"/>
          </p:cNvCxnSpPr>
          <p:nvPr/>
        </p:nvCxnSpPr>
        <p:spPr>
          <a:xfrm flipH="1" rot="10800000">
            <a:off x="4093388" y="2590425"/>
            <a:ext cx="1030200" cy="44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0" name="Google Shape;3350;p32"/>
          <p:cNvCxnSpPr>
            <a:stCxn id="3299" idx="6"/>
            <a:endCxn id="3305" idx="2"/>
          </p:cNvCxnSpPr>
          <p:nvPr/>
        </p:nvCxnSpPr>
        <p:spPr>
          <a:xfrm>
            <a:off x="4093388" y="3040125"/>
            <a:ext cx="1030200" cy="3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1" name="Google Shape;3351;p32"/>
          <p:cNvSpPr txBox="1"/>
          <p:nvPr/>
        </p:nvSpPr>
        <p:spPr>
          <a:xfrm>
            <a:off x="1515225" y="502950"/>
            <a:ext cx="1668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352" name="Google Shape;3352;p32"/>
          <p:cNvSpPr txBox="1"/>
          <p:nvPr/>
        </p:nvSpPr>
        <p:spPr>
          <a:xfrm>
            <a:off x="1569600" y="841100"/>
            <a:ext cx="1668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353" name="Google Shape;3353;p32"/>
          <p:cNvSpPr txBox="1"/>
          <p:nvPr/>
        </p:nvSpPr>
        <p:spPr>
          <a:xfrm>
            <a:off x="1271100" y="1309475"/>
            <a:ext cx="298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354" name="Google Shape;3354;p32"/>
          <p:cNvSpPr txBox="1"/>
          <p:nvPr/>
        </p:nvSpPr>
        <p:spPr>
          <a:xfrm>
            <a:off x="1271100" y="2122188"/>
            <a:ext cx="298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355" name="Google Shape;3355;p32"/>
          <p:cNvSpPr txBox="1"/>
          <p:nvPr/>
        </p:nvSpPr>
        <p:spPr>
          <a:xfrm>
            <a:off x="2851113" y="1674488"/>
            <a:ext cx="298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356" name="Google Shape;3356;p32"/>
          <p:cNvSpPr txBox="1"/>
          <p:nvPr/>
        </p:nvSpPr>
        <p:spPr>
          <a:xfrm>
            <a:off x="4214200" y="3165325"/>
            <a:ext cx="298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357" name="Google Shape;3357;p32"/>
          <p:cNvSpPr txBox="1"/>
          <p:nvPr/>
        </p:nvSpPr>
        <p:spPr>
          <a:xfrm>
            <a:off x="4252925" y="563625"/>
            <a:ext cx="298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358" name="Google Shape;3358;p32"/>
          <p:cNvSpPr txBox="1"/>
          <p:nvPr/>
        </p:nvSpPr>
        <p:spPr>
          <a:xfrm>
            <a:off x="3987425" y="1577025"/>
            <a:ext cx="298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359" name="Google Shape;3359;p32"/>
          <p:cNvSpPr txBox="1"/>
          <p:nvPr/>
        </p:nvSpPr>
        <p:spPr>
          <a:xfrm>
            <a:off x="1271100" y="2501850"/>
            <a:ext cx="298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360" name="Google Shape;3360;p32"/>
          <p:cNvSpPr txBox="1"/>
          <p:nvPr/>
        </p:nvSpPr>
        <p:spPr>
          <a:xfrm>
            <a:off x="1449375" y="3242063"/>
            <a:ext cx="298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361" name="Google Shape;3361;p32"/>
          <p:cNvSpPr txBox="1"/>
          <p:nvPr/>
        </p:nvSpPr>
        <p:spPr>
          <a:xfrm>
            <a:off x="4340275" y="831350"/>
            <a:ext cx="298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362" name="Google Shape;3362;p32"/>
          <p:cNvSpPr txBox="1"/>
          <p:nvPr/>
        </p:nvSpPr>
        <p:spPr>
          <a:xfrm>
            <a:off x="4093325" y="2511838"/>
            <a:ext cx="298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363" name="Google Shape;3363;p32"/>
          <p:cNvSpPr txBox="1"/>
          <p:nvPr/>
        </p:nvSpPr>
        <p:spPr>
          <a:xfrm>
            <a:off x="3047225" y="450825"/>
            <a:ext cx="298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364" name="Google Shape;3364;p32"/>
          <p:cNvSpPr txBox="1"/>
          <p:nvPr/>
        </p:nvSpPr>
        <p:spPr>
          <a:xfrm>
            <a:off x="878025" y="4543200"/>
            <a:ext cx="5224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simplicity weights are only 0 and 1 for demonstration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Assume all the weights are assigned.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8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p33"/>
          <p:cNvSpPr txBox="1"/>
          <p:nvPr>
            <p:ph type="title"/>
          </p:nvPr>
        </p:nvSpPr>
        <p:spPr>
          <a:xfrm>
            <a:off x="1302375" y="505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0" name="Google Shape;3370;p33"/>
          <p:cNvSpPr/>
          <p:nvPr/>
        </p:nvSpPr>
        <p:spPr>
          <a:xfrm>
            <a:off x="1404600" y="601443"/>
            <a:ext cx="396300" cy="49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33"/>
          <p:cNvSpPr/>
          <p:nvPr/>
        </p:nvSpPr>
        <p:spPr>
          <a:xfrm>
            <a:off x="1404600" y="1320216"/>
            <a:ext cx="396300" cy="49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33"/>
          <p:cNvSpPr/>
          <p:nvPr/>
        </p:nvSpPr>
        <p:spPr>
          <a:xfrm>
            <a:off x="1404600" y="2098446"/>
            <a:ext cx="396300" cy="49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33"/>
          <p:cNvSpPr/>
          <p:nvPr/>
        </p:nvSpPr>
        <p:spPr>
          <a:xfrm>
            <a:off x="1404600" y="2797435"/>
            <a:ext cx="396300" cy="49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33"/>
          <p:cNvSpPr/>
          <p:nvPr/>
        </p:nvSpPr>
        <p:spPr>
          <a:xfrm>
            <a:off x="2633042" y="216838"/>
            <a:ext cx="396300" cy="49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5" name="Google Shape;3375;p33"/>
          <p:cNvSpPr/>
          <p:nvPr/>
        </p:nvSpPr>
        <p:spPr>
          <a:xfrm>
            <a:off x="2633042" y="965353"/>
            <a:ext cx="396300" cy="49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33"/>
          <p:cNvSpPr/>
          <p:nvPr/>
        </p:nvSpPr>
        <p:spPr>
          <a:xfrm>
            <a:off x="2633042" y="1713867"/>
            <a:ext cx="396300" cy="49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7" name="Google Shape;3377;p33"/>
          <p:cNvSpPr/>
          <p:nvPr/>
        </p:nvSpPr>
        <p:spPr>
          <a:xfrm>
            <a:off x="2633042" y="2462381"/>
            <a:ext cx="396300" cy="49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8" name="Google Shape;3378;p33"/>
          <p:cNvSpPr/>
          <p:nvPr/>
        </p:nvSpPr>
        <p:spPr>
          <a:xfrm>
            <a:off x="2633042" y="3210895"/>
            <a:ext cx="396300" cy="49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9" name="Google Shape;3379;p33"/>
          <p:cNvSpPr/>
          <p:nvPr/>
        </p:nvSpPr>
        <p:spPr>
          <a:xfrm>
            <a:off x="3607853" y="2710033"/>
            <a:ext cx="396300" cy="49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0" name="Google Shape;3380;p33"/>
          <p:cNvSpPr/>
          <p:nvPr/>
        </p:nvSpPr>
        <p:spPr>
          <a:xfrm>
            <a:off x="3607853" y="1515589"/>
            <a:ext cx="396300" cy="49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1" name="Google Shape;3381;p33"/>
          <p:cNvSpPr/>
          <p:nvPr/>
        </p:nvSpPr>
        <p:spPr>
          <a:xfrm>
            <a:off x="3607853" y="444832"/>
            <a:ext cx="396300" cy="495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2" name="Google Shape;3382;p33"/>
          <p:cNvSpPr/>
          <p:nvPr/>
        </p:nvSpPr>
        <p:spPr>
          <a:xfrm>
            <a:off x="4860812" y="216826"/>
            <a:ext cx="396300" cy="4956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3" name="Google Shape;3383;p33"/>
          <p:cNvSpPr/>
          <p:nvPr/>
        </p:nvSpPr>
        <p:spPr>
          <a:xfrm>
            <a:off x="4837184" y="1304361"/>
            <a:ext cx="396300" cy="4956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4" name="Google Shape;3384;p33"/>
          <p:cNvSpPr/>
          <p:nvPr/>
        </p:nvSpPr>
        <p:spPr>
          <a:xfrm>
            <a:off x="4860731" y="2485122"/>
            <a:ext cx="396300" cy="4956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5" name="Google Shape;3385;p33"/>
          <p:cNvSpPr txBox="1"/>
          <p:nvPr/>
        </p:nvSpPr>
        <p:spPr>
          <a:xfrm>
            <a:off x="2560851" y="3872250"/>
            <a:ext cx="2010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Hidden Layers</a:t>
            </a:r>
            <a:r>
              <a:rPr lang="en" sz="600">
                <a:solidFill>
                  <a:schemeClr val="dk1"/>
                </a:solidFill>
              </a:rPr>
              <a:t> </a:t>
            </a:r>
            <a:r>
              <a:rPr lang="en" sz="800">
                <a:solidFill>
                  <a:schemeClr val="dk1"/>
                </a:solidFill>
              </a:rPr>
              <a:t>(pre trained </a:t>
            </a:r>
            <a:r>
              <a:rPr lang="en" sz="600">
                <a:solidFill>
                  <a:schemeClr val="dk1"/>
                </a:solidFill>
              </a:rPr>
              <a:t> </a:t>
            </a:r>
            <a:r>
              <a:rPr lang="en" sz="800">
                <a:solidFill>
                  <a:schemeClr val="dk1"/>
                </a:solidFill>
              </a:rPr>
              <a:t>model)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33"/>
          <p:cNvSpPr txBox="1"/>
          <p:nvPr/>
        </p:nvSpPr>
        <p:spPr>
          <a:xfrm>
            <a:off x="1110575" y="3869655"/>
            <a:ext cx="12057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 layer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87" name="Google Shape;3387;p33"/>
          <p:cNvSpPr txBox="1"/>
          <p:nvPr/>
        </p:nvSpPr>
        <p:spPr>
          <a:xfrm>
            <a:off x="4968475" y="3836375"/>
            <a:ext cx="15237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Custom Layers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88" name="Google Shape;3388;p33"/>
          <p:cNvCxnSpPr>
            <a:stCxn id="3370" idx="6"/>
            <a:endCxn id="3374" idx="2"/>
          </p:cNvCxnSpPr>
          <p:nvPr/>
        </p:nvCxnSpPr>
        <p:spPr>
          <a:xfrm flipH="1" rot="10800000">
            <a:off x="1800900" y="464643"/>
            <a:ext cx="832200" cy="38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9" name="Google Shape;3389;p33"/>
          <p:cNvCxnSpPr>
            <a:stCxn id="3370" idx="6"/>
            <a:endCxn id="3375" idx="2"/>
          </p:cNvCxnSpPr>
          <p:nvPr/>
        </p:nvCxnSpPr>
        <p:spPr>
          <a:xfrm>
            <a:off x="1800900" y="849243"/>
            <a:ext cx="832200" cy="36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0" name="Google Shape;3390;p33"/>
          <p:cNvCxnSpPr>
            <a:stCxn id="3370" idx="6"/>
            <a:endCxn id="3376" idx="2"/>
          </p:cNvCxnSpPr>
          <p:nvPr/>
        </p:nvCxnSpPr>
        <p:spPr>
          <a:xfrm>
            <a:off x="1800900" y="849243"/>
            <a:ext cx="832200" cy="111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1" name="Google Shape;3391;p33"/>
          <p:cNvCxnSpPr>
            <a:stCxn id="3371" idx="6"/>
            <a:endCxn id="3374" idx="2"/>
          </p:cNvCxnSpPr>
          <p:nvPr/>
        </p:nvCxnSpPr>
        <p:spPr>
          <a:xfrm flipH="1" rot="10800000">
            <a:off x="1800900" y="464616"/>
            <a:ext cx="832200" cy="110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2" name="Google Shape;3392;p33"/>
          <p:cNvCxnSpPr>
            <a:stCxn id="3371" idx="6"/>
            <a:endCxn id="3375" idx="2"/>
          </p:cNvCxnSpPr>
          <p:nvPr/>
        </p:nvCxnSpPr>
        <p:spPr>
          <a:xfrm flipH="1" rot="10800000">
            <a:off x="1800900" y="1213116"/>
            <a:ext cx="832200" cy="35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3" name="Google Shape;3393;p33"/>
          <p:cNvCxnSpPr>
            <a:stCxn id="3370" idx="6"/>
            <a:endCxn id="3377" idx="2"/>
          </p:cNvCxnSpPr>
          <p:nvPr/>
        </p:nvCxnSpPr>
        <p:spPr>
          <a:xfrm>
            <a:off x="1800900" y="849243"/>
            <a:ext cx="832200" cy="186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4" name="Google Shape;3394;p33"/>
          <p:cNvCxnSpPr>
            <a:stCxn id="3370" idx="6"/>
            <a:endCxn id="3378" idx="2"/>
          </p:cNvCxnSpPr>
          <p:nvPr/>
        </p:nvCxnSpPr>
        <p:spPr>
          <a:xfrm>
            <a:off x="1800900" y="849243"/>
            <a:ext cx="832200" cy="260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5" name="Google Shape;3395;p33"/>
          <p:cNvCxnSpPr>
            <a:stCxn id="3371" idx="6"/>
            <a:endCxn id="3376" idx="2"/>
          </p:cNvCxnSpPr>
          <p:nvPr/>
        </p:nvCxnSpPr>
        <p:spPr>
          <a:xfrm>
            <a:off x="1800900" y="1568016"/>
            <a:ext cx="832200" cy="39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6" name="Google Shape;3396;p33"/>
          <p:cNvCxnSpPr>
            <a:stCxn id="3372" idx="6"/>
            <a:endCxn id="3377" idx="2"/>
          </p:cNvCxnSpPr>
          <p:nvPr/>
        </p:nvCxnSpPr>
        <p:spPr>
          <a:xfrm>
            <a:off x="1800900" y="2346246"/>
            <a:ext cx="832200" cy="36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7" name="Google Shape;3397;p33"/>
          <p:cNvCxnSpPr>
            <a:stCxn id="3373" idx="6"/>
            <a:endCxn id="3378" idx="2"/>
          </p:cNvCxnSpPr>
          <p:nvPr/>
        </p:nvCxnSpPr>
        <p:spPr>
          <a:xfrm>
            <a:off x="1800900" y="3045235"/>
            <a:ext cx="832200" cy="41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8" name="Google Shape;3398;p33"/>
          <p:cNvCxnSpPr>
            <a:stCxn id="3372" idx="6"/>
            <a:endCxn id="3376" idx="2"/>
          </p:cNvCxnSpPr>
          <p:nvPr/>
        </p:nvCxnSpPr>
        <p:spPr>
          <a:xfrm flipH="1" rot="10800000">
            <a:off x="1800900" y="1961646"/>
            <a:ext cx="832200" cy="38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9" name="Google Shape;3399;p33"/>
          <p:cNvCxnSpPr>
            <a:stCxn id="3372" idx="6"/>
            <a:endCxn id="3374" idx="2"/>
          </p:cNvCxnSpPr>
          <p:nvPr/>
        </p:nvCxnSpPr>
        <p:spPr>
          <a:xfrm flipH="1" rot="10800000">
            <a:off x="1800900" y="464646"/>
            <a:ext cx="832200" cy="188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0" name="Google Shape;3400;p33"/>
          <p:cNvCxnSpPr>
            <a:stCxn id="3372" idx="6"/>
            <a:endCxn id="3378" idx="2"/>
          </p:cNvCxnSpPr>
          <p:nvPr/>
        </p:nvCxnSpPr>
        <p:spPr>
          <a:xfrm>
            <a:off x="1800900" y="2346246"/>
            <a:ext cx="832200" cy="111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1" name="Google Shape;3401;p33"/>
          <p:cNvCxnSpPr>
            <a:stCxn id="3373" idx="6"/>
            <a:endCxn id="3374" idx="2"/>
          </p:cNvCxnSpPr>
          <p:nvPr/>
        </p:nvCxnSpPr>
        <p:spPr>
          <a:xfrm flipH="1" rot="10800000">
            <a:off x="1800900" y="464635"/>
            <a:ext cx="832200" cy="258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2" name="Google Shape;3402;p33"/>
          <p:cNvCxnSpPr>
            <a:stCxn id="3373" idx="6"/>
            <a:endCxn id="3375" idx="2"/>
          </p:cNvCxnSpPr>
          <p:nvPr/>
        </p:nvCxnSpPr>
        <p:spPr>
          <a:xfrm flipH="1" rot="10800000">
            <a:off x="1800900" y="1213135"/>
            <a:ext cx="832200" cy="183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3" name="Google Shape;3403;p33"/>
          <p:cNvCxnSpPr>
            <a:stCxn id="3373" idx="6"/>
            <a:endCxn id="3376" idx="2"/>
          </p:cNvCxnSpPr>
          <p:nvPr/>
        </p:nvCxnSpPr>
        <p:spPr>
          <a:xfrm flipH="1" rot="10800000">
            <a:off x="1800900" y="1961635"/>
            <a:ext cx="832200" cy="108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4" name="Google Shape;3404;p33"/>
          <p:cNvCxnSpPr>
            <a:stCxn id="3373" idx="6"/>
            <a:endCxn id="3378" idx="2"/>
          </p:cNvCxnSpPr>
          <p:nvPr/>
        </p:nvCxnSpPr>
        <p:spPr>
          <a:xfrm>
            <a:off x="1800900" y="3045235"/>
            <a:ext cx="832200" cy="41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5" name="Google Shape;3405;p33"/>
          <p:cNvCxnSpPr>
            <a:stCxn id="3374" idx="6"/>
            <a:endCxn id="3381" idx="2"/>
          </p:cNvCxnSpPr>
          <p:nvPr/>
        </p:nvCxnSpPr>
        <p:spPr>
          <a:xfrm>
            <a:off x="3029342" y="464638"/>
            <a:ext cx="578400" cy="22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6" name="Google Shape;3406;p33"/>
          <p:cNvCxnSpPr>
            <a:stCxn id="3374" idx="6"/>
            <a:endCxn id="3380" idx="2"/>
          </p:cNvCxnSpPr>
          <p:nvPr/>
        </p:nvCxnSpPr>
        <p:spPr>
          <a:xfrm>
            <a:off x="3029342" y="464638"/>
            <a:ext cx="578400" cy="129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7" name="Google Shape;3407;p33"/>
          <p:cNvCxnSpPr>
            <a:stCxn id="3374" idx="6"/>
            <a:endCxn id="3379" idx="2"/>
          </p:cNvCxnSpPr>
          <p:nvPr/>
        </p:nvCxnSpPr>
        <p:spPr>
          <a:xfrm>
            <a:off x="3029342" y="464638"/>
            <a:ext cx="578400" cy="24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8" name="Google Shape;3408;p33"/>
          <p:cNvCxnSpPr>
            <a:stCxn id="3375" idx="6"/>
            <a:endCxn id="3381" idx="2"/>
          </p:cNvCxnSpPr>
          <p:nvPr/>
        </p:nvCxnSpPr>
        <p:spPr>
          <a:xfrm flipH="1" rot="10800000">
            <a:off x="3029342" y="692653"/>
            <a:ext cx="578400" cy="52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9" name="Google Shape;3409;p33"/>
          <p:cNvCxnSpPr>
            <a:stCxn id="3375" idx="6"/>
            <a:endCxn id="3380" idx="2"/>
          </p:cNvCxnSpPr>
          <p:nvPr/>
        </p:nvCxnSpPr>
        <p:spPr>
          <a:xfrm>
            <a:off x="3029342" y="1213153"/>
            <a:ext cx="578400" cy="55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0" name="Google Shape;3410;p33"/>
          <p:cNvCxnSpPr>
            <a:stCxn id="3376" idx="6"/>
            <a:endCxn id="3381" idx="2"/>
          </p:cNvCxnSpPr>
          <p:nvPr/>
        </p:nvCxnSpPr>
        <p:spPr>
          <a:xfrm flipH="1" rot="10800000">
            <a:off x="3029342" y="692667"/>
            <a:ext cx="578400" cy="126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1" name="Google Shape;3411;p33"/>
          <p:cNvCxnSpPr>
            <a:endCxn id="3380" idx="2"/>
          </p:cNvCxnSpPr>
          <p:nvPr/>
        </p:nvCxnSpPr>
        <p:spPr>
          <a:xfrm flipH="1" rot="10800000">
            <a:off x="3029753" y="1763389"/>
            <a:ext cx="578100" cy="20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2" name="Google Shape;3412;p33"/>
          <p:cNvCxnSpPr>
            <a:stCxn id="3377" idx="6"/>
            <a:endCxn id="3381" idx="2"/>
          </p:cNvCxnSpPr>
          <p:nvPr/>
        </p:nvCxnSpPr>
        <p:spPr>
          <a:xfrm flipH="1" rot="10800000">
            <a:off x="3029342" y="692681"/>
            <a:ext cx="578400" cy="201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3" name="Google Shape;3413;p33"/>
          <p:cNvCxnSpPr>
            <a:stCxn id="3377" idx="6"/>
            <a:endCxn id="3380" idx="2"/>
          </p:cNvCxnSpPr>
          <p:nvPr/>
        </p:nvCxnSpPr>
        <p:spPr>
          <a:xfrm flipH="1" rot="10800000">
            <a:off x="3029342" y="1763381"/>
            <a:ext cx="578400" cy="94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4" name="Google Shape;3414;p33"/>
          <p:cNvCxnSpPr>
            <a:stCxn id="3377" idx="6"/>
            <a:endCxn id="3379" idx="2"/>
          </p:cNvCxnSpPr>
          <p:nvPr/>
        </p:nvCxnSpPr>
        <p:spPr>
          <a:xfrm>
            <a:off x="3029342" y="2710181"/>
            <a:ext cx="578400" cy="24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5" name="Google Shape;3415;p33"/>
          <p:cNvCxnSpPr>
            <a:stCxn id="3378" idx="6"/>
            <a:endCxn id="3381" idx="2"/>
          </p:cNvCxnSpPr>
          <p:nvPr/>
        </p:nvCxnSpPr>
        <p:spPr>
          <a:xfrm flipH="1" rot="10800000">
            <a:off x="3029342" y="692695"/>
            <a:ext cx="578400" cy="276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6" name="Google Shape;3416;p33"/>
          <p:cNvCxnSpPr>
            <a:stCxn id="3378" idx="6"/>
            <a:endCxn id="3380" idx="2"/>
          </p:cNvCxnSpPr>
          <p:nvPr/>
        </p:nvCxnSpPr>
        <p:spPr>
          <a:xfrm flipH="1" rot="10800000">
            <a:off x="3029342" y="1763395"/>
            <a:ext cx="578400" cy="169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7" name="Google Shape;3417;p33"/>
          <p:cNvCxnSpPr>
            <a:stCxn id="3378" idx="6"/>
            <a:endCxn id="3379" idx="2"/>
          </p:cNvCxnSpPr>
          <p:nvPr/>
        </p:nvCxnSpPr>
        <p:spPr>
          <a:xfrm flipH="1" rot="10800000">
            <a:off x="3029342" y="2957695"/>
            <a:ext cx="578400" cy="50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8" name="Google Shape;3418;p33"/>
          <p:cNvCxnSpPr>
            <a:endCxn id="3382" idx="2"/>
          </p:cNvCxnSpPr>
          <p:nvPr/>
        </p:nvCxnSpPr>
        <p:spPr>
          <a:xfrm flipH="1" rot="10800000">
            <a:off x="4012112" y="464626"/>
            <a:ext cx="848700" cy="26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9" name="Google Shape;3419;p33"/>
          <p:cNvCxnSpPr>
            <a:stCxn id="3381" idx="6"/>
            <a:endCxn id="3383" idx="2"/>
          </p:cNvCxnSpPr>
          <p:nvPr/>
        </p:nvCxnSpPr>
        <p:spPr>
          <a:xfrm>
            <a:off x="4004153" y="692632"/>
            <a:ext cx="833100" cy="85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0" name="Google Shape;3420;p33"/>
          <p:cNvCxnSpPr>
            <a:stCxn id="3381" idx="6"/>
            <a:endCxn id="3384" idx="2"/>
          </p:cNvCxnSpPr>
          <p:nvPr/>
        </p:nvCxnSpPr>
        <p:spPr>
          <a:xfrm>
            <a:off x="4004153" y="692632"/>
            <a:ext cx="856500" cy="204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1" name="Google Shape;3421;p33"/>
          <p:cNvCxnSpPr>
            <a:stCxn id="3380" idx="6"/>
            <a:endCxn id="3382" idx="2"/>
          </p:cNvCxnSpPr>
          <p:nvPr/>
        </p:nvCxnSpPr>
        <p:spPr>
          <a:xfrm flipH="1" rot="10800000">
            <a:off x="4004153" y="464689"/>
            <a:ext cx="856800" cy="129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2" name="Google Shape;3422;p33"/>
          <p:cNvCxnSpPr>
            <a:stCxn id="3380" idx="6"/>
            <a:endCxn id="3383" idx="2"/>
          </p:cNvCxnSpPr>
          <p:nvPr/>
        </p:nvCxnSpPr>
        <p:spPr>
          <a:xfrm flipH="1" rot="10800000">
            <a:off x="4004153" y="1552189"/>
            <a:ext cx="833100" cy="21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3" name="Google Shape;3423;p33"/>
          <p:cNvCxnSpPr>
            <a:stCxn id="3380" idx="6"/>
            <a:endCxn id="3384" idx="2"/>
          </p:cNvCxnSpPr>
          <p:nvPr/>
        </p:nvCxnSpPr>
        <p:spPr>
          <a:xfrm>
            <a:off x="4004153" y="1763389"/>
            <a:ext cx="856500" cy="96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4" name="Google Shape;3424;p33"/>
          <p:cNvCxnSpPr>
            <a:stCxn id="3379" idx="6"/>
            <a:endCxn id="3382" idx="2"/>
          </p:cNvCxnSpPr>
          <p:nvPr/>
        </p:nvCxnSpPr>
        <p:spPr>
          <a:xfrm flipH="1" rot="10800000">
            <a:off x="4004153" y="464533"/>
            <a:ext cx="856800" cy="24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5" name="Google Shape;3425;p33"/>
          <p:cNvCxnSpPr>
            <a:stCxn id="3379" idx="6"/>
            <a:endCxn id="3383" idx="2"/>
          </p:cNvCxnSpPr>
          <p:nvPr/>
        </p:nvCxnSpPr>
        <p:spPr>
          <a:xfrm flipH="1" rot="10800000">
            <a:off x="4004153" y="1552033"/>
            <a:ext cx="833100" cy="140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6" name="Google Shape;3426;p33"/>
          <p:cNvCxnSpPr>
            <a:stCxn id="3379" idx="6"/>
            <a:endCxn id="3384" idx="2"/>
          </p:cNvCxnSpPr>
          <p:nvPr/>
        </p:nvCxnSpPr>
        <p:spPr>
          <a:xfrm flipH="1" rot="10800000">
            <a:off x="4004153" y="2732833"/>
            <a:ext cx="856500" cy="22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7" name="Google Shape;3427;p33"/>
          <p:cNvSpPr txBox="1"/>
          <p:nvPr/>
        </p:nvSpPr>
        <p:spPr>
          <a:xfrm>
            <a:off x="1919767" y="393386"/>
            <a:ext cx="135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28" name="Google Shape;3428;p33"/>
          <p:cNvSpPr txBox="1"/>
          <p:nvPr/>
        </p:nvSpPr>
        <p:spPr>
          <a:xfrm>
            <a:off x="1963728" y="735161"/>
            <a:ext cx="135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429" name="Google Shape;3429;p33"/>
          <p:cNvSpPr txBox="1"/>
          <p:nvPr/>
        </p:nvSpPr>
        <p:spPr>
          <a:xfrm>
            <a:off x="1722395" y="2029982"/>
            <a:ext cx="241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30" name="Google Shape;3430;p33"/>
          <p:cNvSpPr txBox="1"/>
          <p:nvPr/>
        </p:nvSpPr>
        <p:spPr>
          <a:xfrm>
            <a:off x="2999811" y="1577483"/>
            <a:ext cx="241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31" name="Google Shape;3431;p33"/>
          <p:cNvSpPr txBox="1"/>
          <p:nvPr/>
        </p:nvSpPr>
        <p:spPr>
          <a:xfrm>
            <a:off x="4133156" y="454711"/>
            <a:ext cx="241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32" name="Google Shape;3432;p33"/>
          <p:cNvSpPr txBox="1"/>
          <p:nvPr/>
        </p:nvSpPr>
        <p:spPr>
          <a:xfrm>
            <a:off x="3918503" y="1478975"/>
            <a:ext cx="241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33" name="Google Shape;3433;p33"/>
          <p:cNvSpPr txBox="1"/>
          <p:nvPr/>
        </p:nvSpPr>
        <p:spPr>
          <a:xfrm>
            <a:off x="1722395" y="2413715"/>
            <a:ext cx="241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34" name="Google Shape;3434;p33"/>
          <p:cNvSpPr txBox="1"/>
          <p:nvPr/>
        </p:nvSpPr>
        <p:spPr>
          <a:xfrm>
            <a:off x="1866528" y="3161862"/>
            <a:ext cx="241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35" name="Google Shape;3435;p33"/>
          <p:cNvSpPr txBox="1"/>
          <p:nvPr/>
        </p:nvSpPr>
        <p:spPr>
          <a:xfrm>
            <a:off x="4203777" y="725307"/>
            <a:ext cx="241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36" name="Google Shape;3436;p33"/>
          <p:cNvSpPr txBox="1"/>
          <p:nvPr/>
        </p:nvSpPr>
        <p:spPr>
          <a:xfrm>
            <a:off x="4004121" y="2423809"/>
            <a:ext cx="241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37" name="Google Shape;3437;p33"/>
          <p:cNvSpPr txBox="1"/>
          <p:nvPr/>
        </p:nvSpPr>
        <p:spPr>
          <a:xfrm>
            <a:off x="3158365" y="340702"/>
            <a:ext cx="241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38" name="Google Shape;3438;p33"/>
          <p:cNvSpPr txBox="1"/>
          <p:nvPr/>
        </p:nvSpPr>
        <p:spPr>
          <a:xfrm>
            <a:off x="1404600" y="4522425"/>
            <a:ext cx="5224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simplicity weights are only 0 and 1 for demonstration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Assume all the weights are assigned.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439" name="Google Shape;3439;p33"/>
          <p:cNvSpPr/>
          <p:nvPr/>
        </p:nvSpPr>
        <p:spPr>
          <a:xfrm>
            <a:off x="6066425" y="105975"/>
            <a:ext cx="396300" cy="4956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0" name="Google Shape;3440;p33"/>
          <p:cNvSpPr/>
          <p:nvPr/>
        </p:nvSpPr>
        <p:spPr>
          <a:xfrm>
            <a:off x="6066506" y="1079374"/>
            <a:ext cx="396300" cy="4956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1" name="Google Shape;3441;p33"/>
          <p:cNvSpPr/>
          <p:nvPr/>
        </p:nvSpPr>
        <p:spPr>
          <a:xfrm>
            <a:off x="6066506" y="2052774"/>
            <a:ext cx="396300" cy="4956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2" name="Google Shape;3442;p33"/>
          <p:cNvCxnSpPr/>
          <p:nvPr/>
        </p:nvCxnSpPr>
        <p:spPr>
          <a:xfrm flipH="1" rot="10800000">
            <a:off x="5257051" y="373714"/>
            <a:ext cx="809400" cy="1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3" name="Google Shape;3443;p33"/>
          <p:cNvCxnSpPr/>
          <p:nvPr/>
        </p:nvCxnSpPr>
        <p:spPr>
          <a:xfrm>
            <a:off x="5233413" y="465236"/>
            <a:ext cx="832800" cy="85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4" name="Google Shape;3444;p33"/>
          <p:cNvCxnSpPr/>
          <p:nvPr/>
        </p:nvCxnSpPr>
        <p:spPr>
          <a:xfrm>
            <a:off x="5233413" y="465236"/>
            <a:ext cx="832800" cy="18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5" name="Google Shape;3445;p33"/>
          <p:cNvCxnSpPr/>
          <p:nvPr/>
        </p:nvCxnSpPr>
        <p:spPr>
          <a:xfrm flipH="1" rot="10800000">
            <a:off x="5233413" y="373793"/>
            <a:ext cx="832800" cy="116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6" name="Google Shape;3446;p33"/>
          <p:cNvCxnSpPr/>
          <p:nvPr/>
        </p:nvCxnSpPr>
        <p:spPr>
          <a:xfrm flipH="1" rot="10800000">
            <a:off x="5233413" y="1324793"/>
            <a:ext cx="832800" cy="21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7" name="Google Shape;3447;p33"/>
          <p:cNvCxnSpPr/>
          <p:nvPr/>
        </p:nvCxnSpPr>
        <p:spPr>
          <a:xfrm>
            <a:off x="5233413" y="1535993"/>
            <a:ext cx="832800" cy="73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8" name="Google Shape;3448;p33"/>
          <p:cNvCxnSpPr/>
          <p:nvPr/>
        </p:nvCxnSpPr>
        <p:spPr>
          <a:xfrm flipH="1" rot="10800000">
            <a:off x="5233413" y="373937"/>
            <a:ext cx="832800" cy="235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9" name="Google Shape;3449;p33"/>
          <p:cNvCxnSpPr/>
          <p:nvPr/>
        </p:nvCxnSpPr>
        <p:spPr>
          <a:xfrm flipH="1" rot="10800000">
            <a:off x="5233413" y="1324637"/>
            <a:ext cx="832800" cy="140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0" name="Google Shape;3450;p33"/>
          <p:cNvCxnSpPr/>
          <p:nvPr/>
        </p:nvCxnSpPr>
        <p:spPr>
          <a:xfrm flipH="1" rot="10800000">
            <a:off x="5233413" y="2275937"/>
            <a:ext cx="832800" cy="45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1" name="Google Shape;3451;p33"/>
          <p:cNvSpPr/>
          <p:nvPr/>
        </p:nvSpPr>
        <p:spPr>
          <a:xfrm>
            <a:off x="6066431" y="2788686"/>
            <a:ext cx="396300" cy="4956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2" name="Google Shape;3452;p33"/>
          <p:cNvCxnSpPr>
            <a:endCxn id="3451" idx="2"/>
          </p:cNvCxnSpPr>
          <p:nvPr/>
        </p:nvCxnSpPr>
        <p:spPr>
          <a:xfrm>
            <a:off x="5276831" y="498186"/>
            <a:ext cx="789600" cy="253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3" name="Google Shape;3453;p33"/>
          <p:cNvCxnSpPr>
            <a:stCxn id="3383" idx="6"/>
            <a:endCxn id="3451" idx="2"/>
          </p:cNvCxnSpPr>
          <p:nvPr/>
        </p:nvCxnSpPr>
        <p:spPr>
          <a:xfrm>
            <a:off x="5233484" y="1552161"/>
            <a:ext cx="832800" cy="148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4" name="Google Shape;3454;p33"/>
          <p:cNvCxnSpPr>
            <a:stCxn id="3384" idx="6"/>
            <a:endCxn id="3451" idx="2"/>
          </p:cNvCxnSpPr>
          <p:nvPr/>
        </p:nvCxnSpPr>
        <p:spPr>
          <a:xfrm>
            <a:off x="5257031" y="2732922"/>
            <a:ext cx="809400" cy="30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5" name="Google Shape;3455;p33"/>
          <p:cNvSpPr/>
          <p:nvPr/>
        </p:nvSpPr>
        <p:spPr>
          <a:xfrm>
            <a:off x="7120675" y="965350"/>
            <a:ext cx="396300" cy="4956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6" name="Google Shape;3456;p33"/>
          <p:cNvSpPr/>
          <p:nvPr/>
        </p:nvSpPr>
        <p:spPr>
          <a:xfrm>
            <a:off x="7184850" y="1988900"/>
            <a:ext cx="396300" cy="4956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7" name="Google Shape;3457;p33"/>
          <p:cNvCxnSpPr>
            <a:stCxn id="3439" idx="6"/>
            <a:endCxn id="3455" idx="2"/>
          </p:cNvCxnSpPr>
          <p:nvPr/>
        </p:nvCxnSpPr>
        <p:spPr>
          <a:xfrm>
            <a:off x="6462725" y="353775"/>
            <a:ext cx="657900" cy="85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8" name="Google Shape;3458;p33"/>
          <p:cNvCxnSpPr>
            <a:stCxn id="3439" idx="6"/>
            <a:endCxn id="3456" idx="2"/>
          </p:cNvCxnSpPr>
          <p:nvPr/>
        </p:nvCxnSpPr>
        <p:spPr>
          <a:xfrm>
            <a:off x="6462725" y="353775"/>
            <a:ext cx="722100" cy="188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9" name="Google Shape;3459;p33"/>
          <p:cNvCxnSpPr>
            <a:endCxn id="3455" idx="2"/>
          </p:cNvCxnSpPr>
          <p:nvPr/>
        </p:nvCxnSpPr>
        <p:spPr>
          <a:xfrm flipH="1" rot="10800000">
            <a:off x="6482575" y="1213150"/>
            <a:ext cx="638100" cy="14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0" name="Google Shape;3460;p33"/>
          <p:cNvCxnSpPr>
            <a:endCxn id="3456" idx="2"/>
          </p:cNvCxnSpPr>
          <p:nvPr/>
        </p:nvCxnSpPr>
        <p:spPr>
          <a:xfrm>
            <a:off x="6462750" y="1341200"/>
            <a:ext cx="722100" cy="89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1" name="Google Shape;3461;p33"/>
          <p:cNvCxnSpPr>
            <a:endCxn id="3455" idx="2"/>
          </p:cNvCxnSpPr>
          <p:nvPr/>
        </p:nvCxnSpPr>
        <p:spPr>
          <a:xfrm flipH="1" rot="10800000">
            <a:off x="6492175" y="1213150"/>
            <a:ext cx="628500" cy="110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2" name="Google Shape;3462;p33"/>
          <p:cNvCxnSpPr>
            <a:endCxn id="3456" idx="2"/>
          </p:cNvCxnSpPr>
          <p:nvPr/>
        </p:nvCxnSpPr>
        <p:spPr>
          <a:xfrm flipH="1" rot="10800000">
            <a:off x="6453150" y="2236700"/>
            <a:ext cx="731700" cy="9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3" name="Google Shape;3463;p33"/>
          <p:cNvCxnSpPr>
            <a:stCxn id="3451" idx="6"/>
            <a:endCxn id="3455" idx="2"/>
          </p:cNvCxnSpPr>
          <p:nvPr/>
        </p:nvCxnSpPr>
        <p:spPr>
          <a:xfrm flipH="1" rot="10800000">
            <a:off x="6462731" y="1213086"/>
            <a:ext cx="657900" cy="182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4" name="Google Shape;3464;p33"/>
          <p:cNvCxnSpPr>
            <a:endCxn id="3456" idx="2"/>
          </p:cNvCxnSpPr>
          <p:nvPr/>
        </p:nvCxnSpPr>
        <p:spPr>
          <a:xfrm flipH="1" rot="10800000">
            <a:off x="6462750" y="2236700"/>
            <a:ext cx="722100" cy="81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5" name="Google Shape;3465;p33"/>
          <p:cNvSpPr txBox="1"/>
          <p:nvPr/>
        </p:nvSpPr>
        <p:spPr>
          <a:xfrm>
            <a:off x="6737300" y="3832350"/>
            <a:ext cx="1264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 Layer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66" name="Google Shape;3466;p33"/>
          <p:cNvSpPr txBox="1"/>
          <p:nvPr/>
        </p:nvSpPr>
        <p:spPr>
          <a:xfrm>
            <a:off x="6810317" y="464611"/>
            <a:ext cx="135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67" name="Google Shape;3467;p33"/>
          <p:cNvSpPr txBox="1"/>
          <p:nvPr/>
        </p:nvSpPr>
        <p:spPr>
          <a:xfrm>
            <a:off x="5465517" y="239786"/>
            <a:ext cx="135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68" name="Google Shape;3468;p33"/>
          <p:cNvSpPr txBox="1"/>
          <p:nvPr/>
        </p:nvSpPr>
        <p:spPr>
          <a:xfrm>
            <a:off x="5209442" y="2152449"/>
            <a:ext cx="135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69" name="Google Shape;3469;p33"/>
          <p:cNvSpPr txBox="1"/>
          <p:nvPr/>
        </p:nvSpPr>
        <p:spPr>
          <a:xfrm>
            <a:off x="5167428" y="1078875"/>
            <a:ext cx="241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70" name="Google Shape;3470;p33"/>
          <p:cNvSpPr txBox="1"/>
          <p:nvPr/>
        </p:nvSpPr>
        <p:spPr>
          <a:xfrm>
            <a:off x="6438803" y="1781938"/>
            <a:ext cx="241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4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Slab"/>
                <a:ea typeface="Roboto Slab"/>
                <a:cs typeface="Roboto Slab"/>
                <a:sym typeface="Roboto Slab"/>
              </a:rPr>
              <a:t>Pre Trained Models Used</a:t>
            </a:r>
            <a:endParaRPr sz="2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ResNet50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 VGG 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 InceptionV3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9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 Model </a:t>
            </a:r>
            <a:r>
              <a:rPr lang="en"/>
              <a:t>Comparison</a:t>
            </a:r>
            <a:endParaRPr/>
          </a:p>
        </p:txBody>
      </p:sp>
      <p:graphicFrame>
        <p:nvGraphicFramePr>
          <p:cNvPr id="3481" name="Google Shape;3481;p35"/>
          <p:cNvGraphicFramePr/>
          <p:nvPr/>
        </p:nvGraphicFramePr>
        <p:xfrm>
          <a:off x="1291025" y="17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{3CFED571-9EC4-4A30-B930-626253208E15}</a:tableStyleId>
              </a:tblPr>
              <a:tblGrid>
                <a:gridCol w="1359775"/>
                <a:gridCol w="1359775"/>
                <a:gridCol w="1359775"/>
                <a:gridCol w="1359775"/>
                <a:gridCol w="1359775"/>
              </a:tblGrid>
              <a:tr h="89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Parameters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(millions)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Parameters after adding more layer (millions)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Train time (approx hour, run on GPU)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Accuracy (%)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ResNet50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23.5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40.9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2.5 hrs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92.40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VGG16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14.7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19.05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2.5 hrs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55.24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Inception V3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21.8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31.5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1.75 hrs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95.10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5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Image Generation</a:t>
            </a:r>
            <a:endParaRPr/>
          </a:p>
        </p:txBody>
      </p:sp>
      <p:sp>
        <p:nvSpPr>
          <p:cNvPr id="3487" name="Google Shape;3487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generation means to manipulate image rg flipping, zooming, rotation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Generally used for small datasets.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8" name="Google Shape;34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125" y="1881425"/>
            <a:ext cx="57150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2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3494" name="Google Shape;3494;p37"/>
          <p:cNvGraphicFramePr/>
          <p:nvPr/>
        </p:nvGraphicFramePr>
        <p:xfrm>
          <a:off x="858475" y="148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{3CFED571-9EC4-4A30-B930-626253208E15}</a:tableStyleId>
              </a:tblPr>
              <a:tblGrid>
                <a:gridCol w="2558750"/>
                <a:gridCol w="2558750"/>
                <a:gridCol w="2558750"/>
              </a:tblGrid>
              <a:tr h="421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Models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Accuracy(%)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Keras Tuner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With 6 CNN layers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64.00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With 5 CNN layers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76.44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5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Transfer Learning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ResNet50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92.40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VGG16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55.24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Inception V3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95.10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Image Generation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Basic CNN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85.00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With transfer learning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overfitted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8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p38"/>
          <p:cNvSpPr txBox="1"/>
          <p:nvPr>
            <p:ph type="title"/>
          </p:nvPr>
        </p:nvSpPr>
        <p:spPr>
          <a:xfrm>
            <a:off x="491325" y="1758375"/>
            <a:ext cx="8368200" cy="1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16425"/>
            <a:ext cx="8368200" cy="3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The data set was collected from </a:t>
            </a:r>
            <a:r>
              <a:rPr lang="en" sz="1400">
                <a:solidFill>
                  <a:srgbClr val="00FF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sz="1400">
                <a:solidFill>
                  <a:srgbClr val="FFFFFF"/>
                </a:solidFill>
              </a:rPr>
              <a:t>. They were collected by Alex Krizhevsky, Vinod Nair, and Geoffrey Hinton (credit).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The CIFAR-10 dataset consists of 60000 32x32 colour images in 10 classes, with 6000 images per class. There are 50000 training images and 10000 test images.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701975"/>
            <a:ext cx="83682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images are of 32 * 32 pixels. So not much cleaning is required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Here's</a:t>
            </a:r>
            <a:r>
              <a:rPr lang="en"/>
              <a:t> the look of a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50" y="2407175"/>
            <a:ext cx="1256000" cy="8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models used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Basic CNN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Keras </a:t>
            </a:r>
            <a:r>
              <a:rPr lang="en"/>
              <a:t>Tuner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Transfer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 Image Generation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141050"/>
            <a:ext cx="83682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CNN’s work (</a:t>
            </a:r>
            <a:r>
              <a:rPr lang="en"/>
              <a:t>briefly</a:t>
            </a:r>
            <a:r>
              <a:rPr lang="en"/>
              <a:t>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639350"/>
            <a:ext cx="8368200" cy="4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844025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191472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538919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886367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233814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581261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4928708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276156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623603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844025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191472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538919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886367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233814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581261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4928708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276156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623603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2844025" y="222985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191472" y="222985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538919" y="222985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3886367" y="222985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233814" y="222985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581261" y="222985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928708" y="222985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276156" y="222985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623603" y="222985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844025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191472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538919" y="247240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886367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233814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581261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928708" y="247240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276156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5623603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844025" y="271943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191472" y="271943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538919" y="271943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886367" y="271943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233814" y="271943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581261" y="271943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928708" y="271943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5276156" y="271943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623603" y="271943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2844025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191472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538919" y="296646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886367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33814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581261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928708" y="296646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276156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623603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2844025" y="321349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191472" y="321349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538919" y="321349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886367" y="321349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233814" y="321349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581261" y="321349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4928708" y="321349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5276156" y="321349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5623603" y="321349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2844025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191472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538919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886367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233814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581261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928708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5276156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5623603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2844025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191472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3538919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3886367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4233814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4581261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4928708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5276156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5623603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284402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319147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353892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388637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423382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458127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492872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527617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562362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84402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319147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353892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388637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423382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458127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492872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527617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562362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284402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319147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353892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388637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423382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458127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492872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527617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562362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284402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319147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353892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388637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423382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458127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492872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527617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562362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2844050" y="22006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3191500" y="22006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3538950" y="22006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3886375" y="24719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4233825" y="24719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4581275" y="24719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4928725" y="22271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5276175" y="22271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5623625" y="22271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2844050" y="24611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3191500" y="24611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3538938" y="27070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3886388" y="27070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2844025" y="27189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4581288" y="27189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4928738" y="27189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5276175" y="24611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5623625" y="24611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2844050" y="32050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3191500" y="32050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3538950" y="32050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2844050" y="30340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3191500" y="30340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5623675" y="27165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4928725" y="32085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5276175" y="32085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5623625" y="32085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3886375" y="2961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4233825" y="2961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4581275" y="2961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5276125" y="29637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5623575" y="29637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3886363" y="22209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4233813" y="22209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4581263" y="22209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3886388" y="32050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4233838" y="32050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4581288" y="32050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4233850" y="27189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4928700" y="2967363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5276200" y="272032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4928763" y="24724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3538950" y="247195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3191475" y="2714763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3538950" y="29640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18"/>
          <p:cNvSpPr txBox="1"/>
          <p:nvPr/>
        </p:nvSpPr>
        <p:spPr>
          <a:xfrm>
            <a:off x="6234700" y="8727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6582150" y="633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6929600" y="633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1475175" y="9372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2170175" y="9372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475275" y="6849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1822725" y="6849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1822675" y="11895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2170125" y="11895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2170075" y="68495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1822675" y="93725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1475275" y="118955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6234800" y="6279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582300" y="8802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6929850" y="11325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3886400" y="43080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4233850" y="43080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4581300" y="43080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6929800" y="8620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6234750" y="11325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6582200" y="11325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3191400" y="24699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886400" y="24699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3191500" y="22176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538950" y="22176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3538900" y="2722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3886350" y="2722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886300" y="22176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3538900" y="24699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3191500" y="27222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3886400" y="48030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4233850" y="48030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4581300" y="48030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4581300" y="24542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4928750" y="22148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5276200" y="22148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4581400" y="220945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4928900" y="246175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5276300" y="269585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5276400" y="24435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4581350" y="27140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4928800" y="27140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3886400" y="4560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4233850" y="4560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>
            <a:off x="4581300" y="4560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3886388" y="32159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18"/>
          <p:cNvSpPr txBox="1"/>
          <p:nvPr/>
        </p:nvSpPr>
        <p:spPr>
          <a:xfrm>
            <a:off x="4233838" y="32159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4581288" y="32159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3886388" y="37109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4233838" y="37109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4581288" y="37109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3886388" y="3468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4233838" y="3468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4581288" y="3468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3886350" y="32201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4233800" y="32201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4581250" y="32201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3886350" y="37150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4233800" y="37150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4581250" y="37150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3886350" y="34724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4233800" y="34724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4581250" y="34724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3191400" y="24699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3886400" y="24699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3191500" y="22176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3538950" y="22176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3538900" y="2722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3886350" y="2722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3886300" y="22176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3538900" y="24699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3191500" y="27222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/>
          <p:nvPr>
            <p:ph type="title"/>
          </p:nvPr>
        </p:nvSpPr>
        <p:spPr>
          <a:xfrm>
            <a:off x="387900" y="122250"/>
            <a:ext cx="83682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387900" y="545250"/>
            <a:ext cx="8368200" cy="4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446250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793697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1141144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1488592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1836039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2183486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2530933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2878381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3225828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446250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793697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1141144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1488592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"/>
          <p:cNvSpPr/>
          <p:nvPr/>
        </p:nvSpPr>
        <p:spPr>
          <a:xfrm>
            <a:off x="1836039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>
            <a:off x="2183486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2530933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2878381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3225828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446250" y="286858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793697" y="286858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1141144" y="286858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1488592" y="286858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1836039" y="286858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2183486" y="286858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"/>
          <p:cNvSpPr/>
          <p:nvPr/>
        </p:nvSpPr>
        <p:spPr>
          <a:xfrm>
            <a:off x="2530933" y="286858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>
            <a:off x="2878381" y="286858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>
            <a:off x="3225828" y="286858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>
            <a:off x="446250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793697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>
            <a:off x="1141144" y="311113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"/>
          <p:cNvSpPr/>
          <p:nvPr/>
        </p:nvSpPr>
        <p:spPr>
          <a:xfrm>
            <a:off x="1488592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1836039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2183486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"/>
          <p:cNvSpPr/>
          <p:nvPr/>
        </p:nvSpPr>
        <p:spPr>
          <a:xfrm>
            <a:off x="2530933" y="311113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2878381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3225828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"/>
          <p:cNvSpPr/>
          <p:nvPr/>
        </p:nvSpPr>
        <p:spPr>
          <a:xfrm>
            <a:off x="446250" y="335816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"/>
          <p:cNvSpPr/>
          <p:nvPr/>
        </p:nvSpPr>
        <p:spPr>
          <a:xfrm>
            <a:off x="793697" y="335816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1141144" y="335816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1488592" y="335816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1836039" y="335816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2183486" y="335816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2530933" y="335816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2878381" y="335816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3225828" y="335816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446250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793697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1141144" y="360519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1488592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1836039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2183486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2530933" y="360519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2878381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9"/>
          <p:cNvSpPr/>
          <p:nvPr/>
        </p:nvSpPr>
        <p:spPr>
          <a:xfrm>
            <a:off x="3225828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9"/>
          <p:cNvSpPr/>
          <p:nvPr/>
        </p:nvSpPr>
        <p:spPr>
          <a:xfrm>
            <a:off x="446250" y="385222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9"/>
          <p:cNvSpPr/>
          <p:nvPr/>
        </p:nvSpPr>
        <p:spPr>
          <a:xfrm>
            <a:off x="793697" y="385222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9"/>
          <p:cNvSpPr/>
          <p:nvPr/>
        </p:nvSpPr>
        <p:spPr>
          <a:xfrm>
            <a:off x="1141144" y="385222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"/>
          <p:cNvSpPr/>
          <p:nvPr/>
        </p:nvSpPr>
        <p:spPr>
          <a:xfrm>
            <a:off x="1488592" y="3852222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9"/>
          <p:cNvSpPr/>
          <p:nvPr/>
        </p:nvSpPr>
        <p:spPr>
          <a:xfrm>
            <a:off x="1836039" y="3852222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2183486" y="3852222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2530933" y="385222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2878381" y="385222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3225828" y="385222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446250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793697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1141144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1488592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9"/>
          <p:cNvSpPr/>
          <p:nvPr/>
        </p:nvSpPr>
        <p:spPr>
          <a:xfrm>
            <a:off x="1836039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9"/>
          <p:cNvSpPr/>
          <p:nvPr/>
        </p:nvSpPr>
        <p:spPr>
          <a:xfrm>
            <a:off x="2183486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2530933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>
            <a:off x="2878381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3225828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446250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9"/>
          <p:cNvSpPr/>
          <p:nvPr/>
        </p:nvSpPr>
        <p:spPr>
          <a:xfrm>
            <a:off x="793697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/>
          <p:nvPr/>
        </p:nvSpPr>
        <p:spPr>
          <a:xfrm>
            <a:off x="1141144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1488592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9"/>
          <p:cNvSpPr/>
          <p:nvPr/>
        </p:nvSpPr>
        <p:spPr>
          <a:xfrm>
            <a:off x="1836039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9"/>
          <p:cNvSpPr/>
          <p:nvPr/>
        </p:nvSpPr>
        <p:spPr>
          <a:xfrm>
            <a:off x="2183486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9"/>
          <p:cNvSpPr/>
          <p:nvPr/>
        </p:nvSpPr>
        <p:spPr>
          <a:xfrm>
            <a:off x="2530933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9"/>
          <p:cNvSpPr/>
          <p:nvPr/>
        </p:nvSpPr>
        <p:spPr>
          <a:xfrm>
            <a:off x="2878381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3225828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9"/>
          <p:cNvSpPr txBox="1"/>
          <p:nvPr/>
        </p:nvSpPr>
        <p:spPr>
          <a:xfrm>
            <a:off x="44625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19"/>
          <p:cNvSpPr txBox="1"/>
          <p:nvPr/>
        </p:nvSpPr>
        <p:spPr>
          <a:xfrm>
            <a:off x="79370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19"/>
          <p:cNvSpPr txBox="1"/>
          <p:nvPr/>
        </p:nvSpPr>
        <p:spPr>
          <a:xfrm>
            <a:off x="114115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19"/>
          <p:cNvSpPr txBox="1"/>
          <p:nvPr/>
        </p:nvSpPr>
        <p:spPr>
          <a:xfrm>
            <a:off x="148860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19"/>
          <p:cNvSpPr txBox="1"/>
          <p:nvPr/>
        </p:nvSpPr>
        <p:spPr>
          <a:xfrm>
            <a:off x="183605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19"/>
          <p:cNvSpPr txBox="1"/>
          <p:nvPr/>
        </p:nvSpPr>
        <p:spPr>
          <a:xfrm>
            <a:off x="218350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19"/>
          <p:cNvSpPr txBox="1"/>
          <p:nvPr/>
        </p:nvSpPr>
        <p:spPr>
          <a:xfrm>
            <a:off x="253095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19"/>
          <p:cNvSpPr txBox="1"/>
          <p:nvPr/>
        </p:nvSpPr>
        <p:spPr>
          <a:xfrm>
            <a:off x="287840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19"/>
          <p:cNvSpPr txBox="1"/>
          <p:nvPr/>
        </p:nvSpPr>
        <p:spPr>
          <a:xfrm>
            <a:off x="322585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19"/>
          <p:cNvSpPr txBox="1"/>
          <p:nvPr/>
        </p:nvSpPr>
        <p:spPr>
          <a:xfrm>
            <a:off x="44625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19"/>
          <p:cNvSpPr txBox="1"/>
          <p:nvPr/>
        </p:nvSpPr>
        <p:spPr>
          <a:xfrm>
            <a:off x="79370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19"/>
          <p:cNvSpPr txBox="1"/>
          <p:nvPr/>
        </p:nvSpPr>
        <p:spPr>
          <a:xfrm>
            <a:off x="114115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19"/>
          <p:cNvSpPr txBox="1"/>
          <p:nvPr/>
        </p:nvSpPr>
        <p:spPr>
          <a:xfrm>
            <a:off x="148860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19"/>
          <p:cNvSpPr txBox="1"/>
          <p:nvPr/>
        </p:nvSpPr>
        <p:spPr>
          <a:xfrm>
            <a:off x="183605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19"/>
          <p:cNvSpPr txBox="1"/>
          <p:nvPr/>
        </p:nvSpPr>
        <p:spPr>
          <a:xfrm>
            <a:off x="218350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19"/>
          <p:cNvSpPr txBox="1"/>
          <p:nvPr/>
        </p:nvSpPr>
        <p:spPr>
          <a:xfrm>
            <a:off x="253095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19"/>
          <p:cNvSpPr txBox="1"/>
          <p:nvPr/>
        </p:nvSpPr>
        <p:spPr>
          <a:xfrm>
            <a:off x="287840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19"/>
          <p:cNvSpPr txBox="1"/>
          <p:nvPr/>
        </p:nvSpPr>
        <p:spPr>
          <a:xfrm>
            <a:off x="322585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19"/>
          <p:cNvSpPr txBox="1"/>
          <p:nvPr/>
        </p:nvSpPr>
        <p:spPr>
          <a:xfrm>
            <a:off x="44625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19"/>
          <p:cNvSpPr txBox="1"/>
          <p:nvPr/>
        </p:nvSpPr>
        <p:spPr>
          <a:xfrm>
            <a:off x="79370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19"/>
          <p:cNvSpPr txBox="1"/>
          <p:nvPr/>
        </p:nvSpPr>
        <p:spPr>
          <a:xfrm>
            <a:off x="114115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19"/>
          <p:cNvSpPr txBox="1"/>
          <p:nvPr/>
        </p:nvSpPr>
        <p:spPr>
          <a:xfrm>
            <a:off x="148860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19"/>
          <p:cNvSpPr txBox="1"/>
          <p:nvPr/>
        </p:nvSpPr>
        <p:spPr>
          <a:xfrm>
            <a:off x="183605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19"/>
          <p:cNvSpPr txBox="1"/>
          <p:nvPr/>
        </p:nvSpPr>
        <p:spPr>
          <a:xfrm>
            <a:off x="218350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19"/>
          <p:cNvSpPr txBox="1"/>
          <p:nvPr/>
        </p:nvSpPr>
        <p:spPr>
          <a:xfrm>
            <a:off x="253095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19"/>
          <p:cNvSpPr txBox="1"/>
          <p:nvPr/>
        </p:nvSpPr>
        <p:spPr>
          <a:xfrm>
            <a:off x="287840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19"/>
          <p:cNvSpPr txBox="1"/>
          <p:nvPr/>
        </p:nvSpPr>
        <p:spPr>
          <a:xfrm>
            <a:off x="322585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19"/>
          <p:cNvSpPr txBox="1"/>
          <p:nvPr/>
        </p:nvSpPr>
        <p:spPr>
          <a:xfrm>
            <a:off x="44625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19"/>
          <p:cNvSpPr txBox="1"/>
          <p:nvPr/>
        </p:nvSpPr>
        <p:spPr>
          <a:xfrm>
            <a:off x="79370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19"/>
          <p:cNvSpPr txBox="1"/>
          <p:nvPr/>
        </p:nvSpPr>
        <p:spPr>
          <a:xfrm>
            <a:off x="114115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19"/>
          <p:cNvSpPr txBox="1"/>
          <p:nvPr/>
        </p:nvSpPr>
        <p:spPr>
          <a:xfrm>
            <a:off x="148860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19"/>
          <p:cNvSpPr txBox="1"/>
          <p:nvPr/>
        </p:nvSpPr>
        <p:spPr>
          <a:xfrm>
            <a:off x="183605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19"/>
          <p:cNvSpPr txBox="1"/>
          <p:nvPr/>
        </p:nvSpPr>
        <p:spPr>
          <a:xfrm>
            <a:off x="218350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19"/>
          <p:cNvSpPr txBox="1"/>
          <p:nvPr/>
        </p:nvSpPr>
        <p:spPr>
          <a:xfrm>
            <a:off x="253095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287840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19"/>
          <p:cNvSpPr txBox="1"/>
          <p:nvPr/>
        </p:nvSpPr>
        <p:spPr>
          <a:xfrm>
            <a:off x="322585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19"/>
          <p:cNvSpPr txBox="1"/>
          <p:nvPr/>
        </p:nvSpPr>
        <p:spPr>
          <a:xfrm>
            <a:off x="446275" y="28393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19"/>
          <p:cNvSpPr txBox="1"/>
          <p:nvPr/>
        </p:nvSpPr>
        <p:spPr>
          <a:xfrm>
            <a:off x="793725" y="28393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19"/>
          <p:cNvSpPr txBox="1"/>
          <p:nvPr/>
        </p:nvSpPr>
        <p:spPr>
          <a:xfrm>
            <a:off x="1141175" y="28393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19"/>
          <p:cNvSpPr txBox="1"/>
          <p:nvPr/>
        </p:nvSpPr>
        <p:spPr>
          <a:xfrm>
            <a:off x="1488600" y="31106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19"/>
          <p:cNvSpPr txBox="1"/>
          <p:nvPr/>
        </p:nvSpPr>
        <p:spPr>
          <a:xfrm>
            <a:off x="1836050" y="31106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19"/>
          <p:cNvSpPr txBox="1"/>
          <p:nvPr/>
        </p:nvSpPr>
        <p:spPr>
          <a:xfrm>
            <a:off x="2183500" y="31106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19"/>
          <p:cNvSpPr txBox="1"/>
          <p:nvPr/>
        </p:nvSpPr>
        <p:spPr>
          <a:xfrm>
            <a:off x="2530950" y="2865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19"/>
          <p:cNvSpPr txBox="1"/>
          <p:nvPr/>
        </p:nvSpPr>
        <p:spPr>
          <a:xfrm>
            <a:off x="2878400" y="2865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19"/>
          <p:cNvSpPr txBox="1"/>
          <p:nvPr/>
        </p:nvSpPr>
        <p:spPr>
          <a:xfrm>
            <a:off x="3225850" y="2865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19"/>
          <p:cNvSpPr txBox="1"/>
          <p:nvPr/>
        </p:nvSpPr>
        <p:spPr>
          <a:xfrm>
            <a:off x="446275" y="30999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19"/>
          <p:cNvSpPr txBox="1"/>
          <p:nvPr/>
        </p:nvSpPr>
        <p:spPr>
          <a:xfrm>
            <a:off x="793725" y="30999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19"/>
          <p:cNvSpPr txBox="1"/>
          <p:nvPr/>
        </p:nvSpPr>
        <p:spPr>
          <a:xfrm>
            <a:off x="1141163" y="33458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19"/>
          <p:cNvSpPr txBox="1"/>
          <p:nvPr/>
        </p:nvSpPr>
        <p:spPr>
          <a:xfrm>
            <a:off x="1488613" y="33458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19"/>
          <p:cNvSpPr txBox="1"/>
          <p:nvPr/>
        </p:nvSpPr>
        <p:spPr>
          <a:xfrm>
            <a:off x="446250" y="33577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19"/>
          <p:cNvSpPr txBox="1"/>
          <p:nvPr/>
        </p:nvSpPr>
        <p:spPr>
          <a:xfrm>
            <a:off x="2183513" y="33577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19"/>
          <p:cNvSpPr txBox="1"/>
          <p:nvPr/>
        </p:nvSpPr>
        <p:spPr>
          <a:xfrm>
            <a:off x="2530963" y="33577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19"/>
          <p:cNvSpPr txBox="1"/>
          <p:nvPr/>
        </p:nvSpPr>
        <p:spPr>
          <a:xfrm>
            <a:off x="2878400" y="30999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19"/>
          <p:cNvSpPr txBox="1"/>
          <p:nvPr/>
        </p:nvSpPr>
        <p:spPr>
          <a:xfrm>
            <a:off x="3225850" y="30999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19"/>
          <p:cNvSpPr txBox="1"/>
          <p:nvPr/>
        </p:nvSpPr>
        <p:spPr>
          <a:xfrm>
            <a:off x="446275" y="38438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19"/>
          <p:cNvSpPr txBox="1"/>
          <p:nvPr/>
        </p:nvSpPr>
        <p:spPr>
          <a:xfrm>
            <a:off x="793725" y="38438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19"/>
          <p:cNvSpPr txBox="1"/>
          <p:nvPr/>
        </p:nvSpPr>
        <p:spPr>
          <a:xfrm>
            <a:off x="1141175" y="38438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19"/>
          <p:cNvSpPr txBox="1"/>
          <p:nvPr/>
        </p:nvSpPr>
        <p:spPr>
          <a:xfrm>
            <a:off x="446275" y="36727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19"/>
          <p:cNvSpPr txBox="1"/>
          <p:nvPr/>
        </p:nvSpPr>
        <p:spPr>
          <a:xfrm>
            <a:off x="793725" y="36727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19"/>
          <p:cNvSpPr txBox="1"/>
          <p:nvPr/>
        </p:nvSpPr>
        <p:spPr>
          <a:xfrm>
            <a:off x="3225900" y="33552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19"/>
          <p:cNvSpPr txBox="1"/>
          <p:nvPr/>
        </p:nvSpPr>
        <p:spPr>
          <a:xfrm>
            <a:off x="2530950" y="38472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19"/>
          <p:cNvSpPr txBox="1"/>
          <p:nvPr/>
        </p:nvSpPr>
        <p:spPr>
          <a:xfrm>
            <a:off x="2878400" y="38472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19"/>
          <p:cNvSpPr txBox="1"/>
          <p:nvPr/>
        </p:nvSpPr>
        <p:spPr>
          <a:xfrm>
            <a:off x="3225850" y="38472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19"/>
          <p:cNvSpPr txBox="1"/>
          <p:nvPr/>
        </p:nvSpPr>
        <p:spPr>
          <a:xfrm>
            <a:off x="1488600" y="3600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19"/>
          <p:cNvSpPr txBox="1"/>
          <p:nvPr/>
        </p:nvSpPr>
        <p:spPr>
          <a:xfrm>
            <a:off x="1836050" y="3600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19"/>
          <p:cNvSpPr txBox="1"/>
          <p:nvPr/>
        </p:nvSpPr>
        <p:spPr>
          <a:xfrm>
            <a:off x="2183500" y="3600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19"/>
          <p:cNvSpPr txBox="1"/>
          <p:nvPr/>
        </p:nvSpPr>
        <p:spPr>
          <a:xfrm>
            <a:off x="2878350" y="36024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19"/>
          <p:cNvSpPr txBox="1"/>
          <p:nvPr/>
        </p:nvSpPr>
        <p:spPr>
          <a:xfrm>
            <a:off x="3225800" y="36024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19"/>
          <p:cNvSpPr txBox="1"/>
          <p:nvPr/>
        </p:nvSpPr>
        <p:spPr>
          <a:xfrm>
            <a:off x="1488588" y="28597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19"/>
          <p:cNvSpPr txBox="1"/>
          <p:nvPr/>
        </p:nvSpPr>
        <p:spPr>
          <a:xfrm>
            <a:off x="1836038" y="28597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19"/>
          <p:cNvSpPr txBox="1"/>
          <p:nvPr/>
        </p:nvSpPr>
        <p:spPr>
          <a:xfrm>
            <a:off x="2183488" y="28597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19"/>
          <p:cNvSpPr txBox="1"/>
          <p:nvPr/>
        </p:nvSpPr>
        <p:spPr>
          <a:xfrm>
            <a:off x="1488613" y="38438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19"/>
          <p:cNvSpPr txBox="1"/>
          <p:nvPr/>
        </p:nvSpPr>
        <p:spPr>
          <a:xfrm>
            <a:off x="1836063" y="38438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19"/>
          <p:cNvSpPr txBox="1"/>
          <p:nvPr/>
        </p:nvSpPr>
        <p:spPr>
          <a:xfrm>
            <a:off x="2183513" y="38438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19"/>
          <p:cNvSpPr txBox="1"/>
          <p:nvPr/>
        </p:nvSpPr>
        <p:spPr>
          <a:xfrm>
            <a:off x="1836075" y="33577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19"/>
          <p:cNvSpPr txBox="1"/>
          <p:nvPr/>
        </p:nvSpPr>
        <p:spPr>
          <a:xfrm>
            <a:off x="2530925" y="3606088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19"/>
          <p:cNvSpPr txBox="1"/>
          <p:nvPr/>
        </p:nvSpPr>
        <p:spPr>
          <a:xfrm>
            <a:off x="2878425" y="335905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19"/>
          <p:cNvSpPr txBox="1"/>
          <p:nvPr/>
        </p:nvSpPr>
        <p:spPr>
          <a:xfrm>
            <a:off x="2530988" y="311112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19"/>
          <p:cNvSpPr txBox="1"/>
          <p:nvPr/>
        </p:nvSpPr>
        <p:spPr>
          <a:xfrm>
            <a:off x="1141175" y="31106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19"/>
          <p:cNvSpPr txBox="1"/>
          <p:nvPr/>
        </p:nvSpPr>
        <p:spPr>
          <a:xfrm>
            <a:off x="793700" y="3353488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19"/>
          <p:cNvSpPr txBox="1"/>
          <p:nvPr/>
        </p:nvSpPr>
        <p:spPr>
          <a:xfrm>
            <a:off x="1141175" y="360272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19"/>
          <p:cNvSpPr txBox="1"/>
          <p:nvPr/>
        </p:nvSpPr>
        <p:spPr>
          <a:xfrm>
            <a:off x="446125" y="11372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19"/>
          <p:cNvSpPr txBox="1"/>
          <p:nvPr/>
        </p:nvSpPr>
        <p:spPr>
          <a:xfrm>
            <a:off x="1141125" y="11372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19"/>
          <p:cNvSpPr txBox="1"/>
          <p:nvPr/>
        </p:nvSpPr>
        <p:spPr>
          <a:xfrm>
            <a:off x="446225" y="8849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19"/>
          <p:cNvSpPr txBox="1"/>
          <p:nvPr/>
        </p:nvSpPr>
        <p:spPr>
          <a:xfrm>
            <a:off x="793675" y="8849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19"/>
          <p:cNvSpPr txBox="1"/>
          <p:nvPr/>
        </p:nvSpPr>
        <p:spPr>
          <a:xfrm>
            <a:off x="793625" y="13895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19"/>
          <p:cNvSpPr txBox="1"/>
          <p:nvPr/>
        </p:nvSpPr>
        <p:spPr>
          <a:xfrm>
            <a:off x="1141075" y="13895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19"/>
          <p:cNvSpPr txBox="1"/>
          <p:nvPr/>
        </p:nvSpPr>
        <p:spPr>
          <a:xfrm>
            <a:off x="1141025" y="8849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793625" y="11372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446225" y="13895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793625" y="28534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1488625" y="28534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793725" y="26011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1141175" y="26011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1141125" y="31057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19"/>
          <p:cNvSpPr txBox="1"/>
          <p:nvPr/>
        </p:nvSpPr>
        <p:spPr>
          <a:xfrm>
            <a:off x="1488575" y="31057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1488525" y="26011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19"/>
          <p:cNvSpPr txBox="1"/>
          <p:nvPr/>
        </p:nvSpPr>
        <p:spPr>
          <a:xfrm>
            <a:off x="1141125" y="28534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19"/>
          <p:cNvSpPr txBox="1"/>
          <p:nvPr/>
        </p:nvSpPr>
        <p:spPr>
          <a:xfrm>
            <a:off x="793725" y="31057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6" name="Google Shape;516;p19"/>
          <p:cNvCxnSpPr>
            <a:stCxn id="504" idx="2"/>
          </p:cNvCxnSpPr>
          <p:nvPr/>
        </p:nvCxnSpPr>
        <p:spPr>
          <a:xfrm>
            <a:off x="1314725" y="1137200"/>
            <a:ext cx="838800" cy="49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19"/>
          <p:cNvCxnSpPr>
            <a:stCxn id="504" idx="0"/>
          </p:cNvCxnSpPr>
          <p:nvPr/>
        </p:nvCxnSpPr>
        <p:spPr>
          <a:xfrm>
            <a:off x="1314725" y="884900"/>
            <a:ext cx="791700" cy="51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19"/>
          <p:cNvSpPr txBox="1"/>
          <p:nvPr/>
        </p:nvSpPr>
        <p:spPr>
          <a:xfrm>
            <a:off x="2106425" y="13895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19"/>
          <p:cNvSpPr txBox="1"/>
          <p:nvPr/>
        </p:nvSpPr>
        <p:spPr>
          <a:xfrm>
            <a:off x="2878425" y="13419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0" name="Google Shape;520;p19"/>
          <p:cNvCxnSpPr>
            <a:stCxn id="513" idx="0"/>
            <a:endCxn id="519" idx="1"/>
          </p:cNvCxnSpPr>
          <p:nvPr/>
        </p:nvCxnSpPr>
        <p:spPr>
          <a:xfrm flipH="1" rot="10800000">
            <a:off x="1662225" y="1468000"/>
            <a:ext cx="1216200" cy="11331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19"/>
          <p:cNvCxnSpPr>
            <a:stCxn id="513" idx="2"/>
          </p:cNvCxnSpPr>
          <p:nvPr/>
        </p:nvCxnSpPr>
        <p:spPr>
          <a:xfrm flipH="1" rot="10800000">
            <a:off x="1662225" y="1620400"/>
            <a:ext cx="1431600" cy="12330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19"/>
          <p:cNvSpPr/>
          <p:nvPr/>
        </p:nvSpPr>
        <p:spPr>
          <a:xfrm>
            <a:off x="2530875" y="1341925"/>
            <a:ext cx="213000" cy="3000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9"/>
          <p:cNvSpPr/>
          <p:nvPr/>
        </p:nvSpPr>
        <p:spPr>
          <a:xfrm>
            <a:off x="3360375" y="1376275"/>
            <a:ext cx="253800" cy="1836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9"/>
          <p:cNvSpPr txBox="1"/>
          <p:nvPr/>
        </p:nvSpPr>
        <p:spPr>
          <a:xfrm>
            <a:off x="3614175" y="1221175"/>
            <a:ext cx="507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+1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4276458" y="689159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9"/>
          <p:cNvSpPr/>
          <p:nvPr/>
        </p:nvSpPr>
        <p:spPr>
          <a:xfrm>
            <a:off x="4623906" y="689159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9"/>
          <p:cNvSpPr/>
          <p:nvPr/>
        </p:nvSpPr>
        <p:spPr>
          <a:xfrm>
            <a:off x="4971353" y="689159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9"/>
          <p:cNvSpPr/>
          <p:nvPr/>
        </p:nvSpPr>
        <p:spPr>
          <a:xfrm>
            <a:off x="4276458" y="931710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9"/>
          <p:cNvSpPr/>
          <p:nvPr/>
        </p:nvSpPr>
        <p:spPr>
          <a:xfrm>
            <a:off x="4623906" y="931710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9"/>
          <p:cNvSpPr/>
          <p:nvPr/>
        </p:nvSpPr>
        <p:spPr>
          <a:xfrm>
            <a:off x="4971353" y="931710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9"/>
          <p:cNvSpPr/>
          <p:nvPr/>
        </p:nvSpPr>
        <p:spPr>
          <a:xfrm>
            <a:off x="4276458" y="1178740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9"/>
          <p:cNvSpPr/>
          <p:nvPr/>
        </p:nvSpPr>
        <p:spPr>
          <a:xfrm>
            <a:off x="4623906" y="1178740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9"/>
          <p:cNvSpPr/>
          <p:nvPr/>
        </p:nvSpPr>
        <p:spPr>
          <a:xfrm>
            <a:off x="4971353" y="1178740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9"/>
          <p:cNvSpPr txBox="1"/>
          <p:nvPr/>
        </p:nvSpPr>
        <p:spPr>
          <a:xfrm>
            <a:off x="4276475" y="936188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19"/>
          <p:cNvSpPr txBox="1"/>
          <p:nvPr/>
        </p:nvSpPr>
        <p:spPr>
          <a:xfrm>
            <a:off x="4623925" y="936188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19"/>
          <p:cNvSpPr txBox="1"/>
          <p:nvPr/>
        </p:nvSpPr>
        <p:spPr>
          <a:xfrm>
            <a:off x="4971375" y="936188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19"/>
          <p:cNvSpPr txBox="1"/>
          <p:nvPr/>
        </p:nvSpPr>
        <p:spPr>
          <a:xfrm>
            <a:off x="4276475" y="1183238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19"/>
          <p:cNvSpPr txBox="1"/>
          <p:nvPr/>
        </p:nvSpPr>
        <p:spPr>
          <a:xfrm>
            <a:off x="4623925" y="1183238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19"/>
          <p:cNvSpPr txBox="1"/>
          <p:nvPr/>
        </p:nvSpPr>
        <p:spPr>
          <a:xfrm>
            <a:off x="4971375" y="1183238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19"/>
          <p:cNvSpPr txBox="1"/>
          <p:nvPr/>
        </p:nvSpPr>
        <p:spPr>
          <a:xfrm>
            <a:off x="4276475" y="684213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19"/>
          <p:cNvSpPr txBox="1"/>
          <p:nvPr/>
        </p:nvSpPr>
        <p:spPr>
          <a:xfrm>
            <a:off x="4623925" y="684213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19"/>
          <p:cNvSpPr txBox="1"/>
          <p:nvPr/>
        </p:nvSpPr>
        <p:spPr>
          <a:xfrm>
            <a:off x="4971375" y="684213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19"/>
          <p:cNvSpPr txBox="1"/>
          <p:nvPr/>
        </p:nvSpPr>
        <p:spPr>
          <a:xfrm>
            <a:off x="4276475" y="68645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19"/>
          <p:cNvSpPr txBox="1"/>
          <p:nvPr/>
        </p:nvSpPr>
        <p:spPr>
          <a:xfrm>
            <a:off x="4623925" y="68645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19"/>
          <p:cNvSpPr txBox="1"/>
          <p:nvPr/>
        </p:nvSpPr>
        <p:spPr>
          <a:xfrm>
            <a:off x="2077000" y="13895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19"/>
          <p:cNvSpPr txBox="1"/>
          <p:nvPr/>
        </p:nvSpPr>
        <p:spPr>
          <a:xfrm>
            <a:off x="2878425" y="13556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19"/>
          <p:cNvSpPr txBox="1"/>
          <p:nvPr/>
        </p:nvSpPr>
        <p:spPr>
          <a:xfrm>
            <a:off x="4971375" y="67925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19"/>
          <p:cNvSpPr txBox="1"/>
          <p:nvPr/>
        </p:nvSpPr>
        <p:spPr>
          <a:xfrm>
            <a:off x="4276525" y="935438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19"/>
          <p:cNvSpPr txBox="1"/>
          <p:nvPr/>
        </p:nvSpPr>
        <p:spPr>
          <a:xfrm>
            <a:off x="4623925" y="928938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19"/>
          <p:cNvSpPr txBox="1"/>
          <p:nvPr/>
        </p:nvSpPr>
        <p:spPr>
          <a:xfrm>
            <a:off x="4971325" y="928938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19"/>
          <p:cNvSpPr txBox="1"/>
          <p:nvPr/>
        </p:nvSpPr>
        <p:spPr>
          <a:xfrm>
            <a:off x="4276525" y="1176963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19"/>
          <p:cNvSpPr txBox="1"/>
          <p:nvPr/>
        </p:nvSpPr>
        <p:spPr>
          <a:xfrm>
            <a:off x="4623925" y="1170463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19"/>
          <p:cNvSpPr txBox="1"/>
          <p:nvPr/>
        </p:nvSpPr>
        <p:spPr>
          <a:xfrm>
            <a:off x="4971325" y="1170463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19"/>
          <p:cNvSpPr/>
          <p:nvPr/>
        </p:nvSpPr>
        <p:spPr>
          <a:xfrm>
            <a:off x="4963175" y="238397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9"/>
          <p:cNvSpPr/>
          <p:nvPr/>
        </p:nvSpPr>
        <p:spPr>
          <a:xfrm>
            <a:off x="5334236" y="238397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9"/>
          <p:cNvSpPr/>
          <p:nvPr/>
        </p:nvSpPr>
        <p:spPr>
          <a:xfrm>
            <a:off x="5705296" y="238397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9"/>
          <p:cNvSpPr/>
          <p:nvPr/>
        </p:nvSpPr>
        <p:spPr>
          <a:xfrm>
            <a:off x="4963175" y="262806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5334236" y="262806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5705296" y="262806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9"/>
          <p:cNvSpPr/>
          <p:nvPr/>
        </p:nvSpPr>
        <p:spPr>
          <a:xfrm>
            <a:off x="4963175" y="2876665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9"/>
          <p:cNvSpPr/>
          <p:nvPr/>
        </p:nvSpPr>
        <p:spPr>
          <a:xfrm>
            <a:off x="5334236" y="2876665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5705296" y="2876665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9"/>
          <p:cNvSpPr txBox="1"/>
          <p:nvPr/>
        </p:nvSpPr>
        <p:spPr>
          <a:xfrm>
            <a:off x="4963193" y="263257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19"/>
          <p:cNvSpPr txBox="1"/>
          <p:nvPr/>
        </p:nvSpPr>
        <p:spPr>
          <a:xfrm>
            <a:off x="5334256" y="263257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19"/>
          <p:cNvSpPr txBox="1"/>
          <p:nvPr/>
        </p:nvSpPr>
        <p:spPr>
          <a:xfrm>
            <a:off x="5705320" y="263257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19"/>
          <p:cNvSpPr txBox="1"/>
          <p:nvPr/>
        </p:nvSpPr>
        <p:spPr>
          <a:xfrm>
            <a:off x="4963193" y="288119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19"/>
          <p:cNvSpPr txBox="1"/>
          <p:nvPr/>
        </p:nvSpPr>
        <p:spPr>
          <a:xfrm>
            <a:off x="5334256" y="288119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19"/>
          <p:cNvSpPr txBox="1"/>
          <p:nvPr/>
        </p:nvSpPr>
        <p:spPr>
          <a:xfrm>
            <a:off x="5705320" y="288119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19"/>
          <p:cNvSpPr txBox="1"/>
          <p:nvPr/>
        </p:nvSpPr>
        <p:spPr>
          <a:xfrm>
            <a:off x="4963193" y="237900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19"/>
          <p:cNvSpPr txBox="1"/>
          <p:nvPr/>
        </p:nvSpPr>
        <p:spPr>
          <a:xfrm>
            <a:off x="5334256" y="237900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19"/>
          <p:cNvSpPr txBox="1"/>
          <p:nvPr/>
        </p:nvSpPr>
        <p:spPr>
          <a:xfrm>
            <a:off x="5705320" y="237900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19"/>
          <p:cNvSpPr/>
          <p:nvPr/>
        </p:nvSpPr>
        <p:spPr>
          <a:xfrm>
            <a:off x="6076392" y="238644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6447453" y="238644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6818513" y="238644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6076392" y="263053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6447453" y="263053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9"/>
          <p:cNvSpPr/>
          <p:nvPr/>
        </p:nvSpPr>
        <p:spPr>
          <a:xfrm>
            <a:off x="6818513" y="263053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6076392" y="2879130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6447453" y="2879130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6818513" y="2879130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9"/>
          <p:cNvSpPr txBox="1"/>
          <p:nvPr/>
        </p:nvSpPr>
        <p:spPr>
          <a:xfrm>
            <a:off x="6076410" y="263503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19"/>
          <p:cNvSpPr txBox="1"/>
          <p:nvPr/>
        </p:nvSpPr>
        <p:spPr>
          <a:xfrm>
            <a:off x="6447473" y="263503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19"/>
          <p:cNvSpPr txBox="1"/>
          <p:nvPr/>
        </p:nvSpPr>
        <p:spPr>
          <a:xfrm>
            <a:off x="6818537" y="263503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19"/>
          <p:cNvSpPr txBox="1"/>
          <p:nvPr/>
        </p:nvSpPr>
        <p:spPr>
          <a:xfrm>
            <a:off x="6076410" y="2883657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19"/>
          <p:cNvSpPr txBox="1"/>
          <p:nvPr/>
        </p:nvSpPr>
        <p:spPr>
          <a:xfrm>
            <a:off x="6447473" y="2883657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19"/>
          <p:cNvSpPr txBox="1"/>
          <p:nvPr/>
        </p:nvSpPr>
        <p:spPr>
          <a:xfrm>
            <a:off x="6818537" y="2883657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19"/>
          <p:cNvSpPr txBox="1"/>
          <p:nvPr/>
        </p:nvSpPr>
        <p:spPr>
          <a:xfrm>
            <a:off x="6076410" y="2381466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19"/>
          <p:cNvSpPr txBox="1"/>
          <p:nvPr/>
        </p:nvSpPr>
        <p:spPr>
          <a:xfrm>
            <a:off x="6447473" y="2381466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19"/>
          <p:cNvSpPr txBox="1"/>
          <p:nvPr/>
        </p:nvSpPr>
        <p:spPr>
          <a:xfrm>
            <a:off x="6818537" y="2381466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19"/>
          <p:cNvSpPr/>
          <p:nvPr/>
        </p:nvSpPr>
        <p:spPr>
          <a:xfrm>
            <a:off x="7189609" y="238890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9"/>
          <p:cNvSpPr/>
          <p:nvPr/>
        </p:nvSpPr>
        <p:spPr>
          <a:xfrm>
            <a:off x="7560670" y="238890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9"/>
          <p:cNvSpPr/>
          <p:nvPr/>
        </p:nvSpPr>
        <p:spPr>
          <a:xfrm>
            <a:off x="7931730" y="238890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9"/>
          <p:cNvSpPr/>
          <p:nvPr/>
        </p:nvSpPr>
        <p:spPr>
          <a:xfrm>
            <a:off x="7189609" y="263299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7560670" y="263299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9"/>
          <p:cNvSpPr/>
          <p:nvPr/>
        </p:nvSpPr>
        <p:spPr>
          <a:xfrm>
            <a:off x="7931730" y="263299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7189609" y="288159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7560670" y="288159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7931730" y="288159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9"/>
          <p:cNvSpPr txBox="1"/>
          <p:nvPr/>
        </p:nvSpPr>
        <p:spPr>
          <a:xfrm>
            <a:off x="7189627" y="263750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19"/>
          <p:cNvSpPr txBox="1"/>
          <p:nvPr/>
        </p:nvSpPr>
        <p:spPr>
          <a:xfrm>
            <a:off x="7560690" y="263750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19"/>
          <p:cNvSpPr txBox="1"/>
          <p:nvPr/>
        </p:nvSpPr>
        <p:spPr>
          <a:xfrm>
            <a:off x="7931754" y="263750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19"/>
          <p:cNvSpPr txBox="1"/>
          <p:nvPr/>
        </p:nvSpPr>
        <p:spPr>
          <a:xfrm>
            <a:off x="7189627" y="288612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19"/>
          <p:cNvSpPr txBox="1"/>
          <p:nvPr/>
        </p:nvSpPr>
        <p:spPr>
          <a:xfrm>
            <a:off x="7560690" y="288612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19"/>
          <p:cNvSpPr txBox="1"/>
          <p:nvPr/>
        </p:nvSpPr>
        <p:spPr>
          <a:xfrm>
            <a:off x="7931754" y="288612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19"/>
          <p:cNvSpPr txBox="1"/>
          <p:nvPr/>
        </p:nvSpPr>
        <p:spPr>
          <a:xfrm>
            <a:off x="7189627" y="238393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19"/>
          <p:cNvSpPr txBox="1"/>
          <p:nvPr/>
        </p:nvSpPr>
        <p:spPr>
          <a:xfrm>
            <a:off x="7560690" y="238393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19"/>
          <p:cNvSpPr txBox="1"/>
          <p:nvPr/>
        </p:nvSpPr>
        <p:spPr>
          <a:xfrm>
            <a:off x="7931754" y="238393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19"/>
          <p:cNvSpPr/>
          <p:nvPr/>
        </p:nvSpPr>
        <p:spPr>
          <a:xfrm>
            <a:off x="4963255" y="308396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9"/>
          <p:cNvSpPr/>
          <p:nvPr/>
        </p:nvSpPr>
        <p:spPr>
          <a:xfrm>
            <a:off x="5334316" y="308396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9"/>
          <p:cNvSpPr/>
          <p:nvPr/>
        </p:nvSpPr>
        <p:spPr>
          <a:xfrm>
            <a:off x="5705376" y="308396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9"/>
          <p:cNvSpPr/>
          <p:nvPr/>
        </p:nvSpPr>
        <p:spPr>
          <a:xfrm>
            <a:off x="4963255" y="332805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9"/>
          <p:cNvSpPr/>
          <p:nvPr/>
        </p:nvSpPr>
        <p:spPr>
          <a:xfrm>
            <a:off x="5334316" y="332805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9"/>
          <p:cNvSpPr/>
          <p:nvPr/>
        </p:nvSpPr>
        <p:spPr>
          <a:xfrm>
            <a:off x="5705376" y="332805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9"/>
          <p:cNvSpPr/>
          <p:nvPr/>
        </p:nvSpPr>
        <p:spPr>
          <a:xfrm>
            <a:off x="4963255" y="357665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9"/>
          <p:cNvSpPr/>
          <p:nvPr/>
        </p:nvSpPr>
        <p:spPr>
          <a:xfrm>
            <a:off x="5334316" y="357665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9"/>
          <p:cNvSpPr/>
          <p:nvPr/>
        </p:nvSpPr>
        <p:spPr>
          <a:xfrm>
            <a:off x="5705376" y="357665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9"/>
          <p:cNvSpPr txBox="1"/>
          <p:nvPr/>
        </p:nvSpPr>
        <p:spPr>
          <a:xfrm>
            <a:off x="4963273" y="333256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19"/>
          <p:cNvSpPr txBox="1"/>
          <p:nvPr/>
        </p:nvSpPr>
        <p:spPr>
          <a:xfrm>
            <a:off x="5334336" y="333256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19"/>
          <p:cNvSpPr txBox="1"/>
          <p:nvPr/>
        </p:nvSpPr>
        <p:spPr>
          <a:xfrm>
            <a:off x="5705400" y="333256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19"/>
          <p:cNvSpPr txBox="1"/>
          <p:nvPr/>
        </p:nvSpPr>
        <p:spPr>
          <a:xfrm>
            <a:off x="4963273" y="358117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19"/>
          <p:cNvSpPr txBox="1"/>
          <p:nvPr/>
        </p:nvSpPr>
        <p:spPr>
          <a:xfrm>
            <a:off x="5334336" y="358117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19"/>
          <p:cNvSpPr txBox="1"/>
          <p:nvPr/>
        </p:nvSpPr>
        <p:spPr>
          <a:xfrm>
            <a:off x="5705400" y="358117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19"/>
          <p:cNvSpPr txBox="1"/>
          <p:nvPr/>
        </p:nvSpPr>
        <p:spPr>
          <a:xfrm>
            <a:off x="4963273" y="3078988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19"/>
          <p:cNvSpPr txBox="1"/>
          <p:nvPr/>
        </p:nvSpPr>
        <p:spPr>
          <a:xfrm>
            <a:off x="5334336" y="3078988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19"/>
          <p:cNvSpPr txBox="1"/>
          <p:nvPr/>
        </p:nvSpPr>
        <p:spPr>
          <a:xfrm>
            <a:off x="5705400" y="3078988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19"/>
          <p:cNvSpPr/>
          <p:nvPr/>
        </p:nvSpPr>
        <p:spPr>
          <a:xfrm>
            <a:off x="6076472" y="308643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9"/>
          <p:cNvSpPr/>
          <p:nvPr/>
        </p:nvSpPr>
        <p:spPr>
          <a:xfrm>
            <a:off x="6447533" y="308643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9"/>
          <p:cNvSpPr/>
          <p:nvPr/>
        </p:nvSpPr>
        <p:spPr>
          <a:xfrm>
            <a:off x="6818593" y="308643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9"/>
          <p:cNvSpPr/>
          <p:nvPr/>
        </p:nvSpPr>
        <p:spPr>
          <a:xfrm>
            <a:off x="6076472" y="3330521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9"/>
          <p:cNvSpPr/>
          <p:nvPr/>
        </p:nvSpPr>
        <p:spPr>
          <a:xfrm>
            <a:off x="6447533" y="3330521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9"/>
          <p:cNvSpPr/>
          <p:nvPr/>
        </p:nvSpPr>
        <p:spPr>
          <a:xfrm>
            <a:off x="6818593" y="3330521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9"/>
          <p:cNvSpPr/>
          <p:nvPr/>
        </p:nvSpPr>
        <p:spPr>
          <a:xfrm>
            <a:off x="6076472" y="357911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9"/>
          <p:cNvSpPr/>
          <p:nvPr/>
        </p:nvSpPr>
        <p:spPr>
          <a:xfrm>
            <a:off x="6447533" y="357911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9"/>
          <p:cNvSpPr/>
          <p:nvPr/>
        </p:nvSpPr>
        <p:spPr>
          <a:xfrm>
            <a:off x="6818593" y="357911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9"/>
          <p:cNvSpPr txBox="1"/>
          <p:nvPr/>
        </p:nvSpPr>
        <p:spPr>
          <a:xfrm>
            <a:off x="6076490" y="3335027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19"/>
          <p:cNvSpPr txBox="1"/>
          <p:nvPr/>
        </p:nvSpPr>
        <p:spPr>
          <a:xfrm>
            <a:off x="6447553" y="3335027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9"/>
          <p:cNvSpPr txBox="1"/>
          <p:nvPr/>
        </p:nvSpPr>
        <p:spPr>
          <a:xfrm>
            <a:off x="6818617" y="3335027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19"/>
          <p:cNvSpPr txBox="1"/>
          <p:nvPr/>
        </p:nvSpPr>
        <p:spPr>
          <a:xfrm>
            <a:off x="6076490" y="358364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19"/>
          <p:cNvSpPr txBox="1"/>
          <p:nvPr/>
        </p:nvSpPr>
        <p:spPr>
          <a:xfrm>
            <a:off x="6447553" y="358364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19"/>
          <p:cNvSpPr txBox="1"/>
          <p:nvPr/>
        </p:nvSpPr>
        <p:spPr>
          <a:xfrm>
            <a:off x="6818617" y="358364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19"/>
          <p:cNvSpPr txBox="1"/>
          <p:nvPr/>
        </p:nvSpPr>
        <p:spPr>
          <a:xfrm>
            <a:off x="6076490" y="308145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19"/>
          <p:cNvSpPr txBox="1"/>
          <p:nvPr/>
        </p:nvSpPr>
        <p:spPr>
          <a:xfrm>
            <a:off x="6447553" y="308145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19"/>
          <p:cNvSpPr txBox="1"/>
          <p:nvPr/>
        </p:nvSpPr>
        <p:spPr>
          <a:xfrm>
            <a:off x="6818617" y="308145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19"/>
          <p:cNvSpPr/>
          <p:nvPr/>
        </p:nvSpPr>
        <p:spPr>
          <a:xfrm>
            <a:off x="7189689" y="308889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9"/>
          <p:cNvSpPr/>
          <p:nvPr/>
        </p:nvSpPr>
        <p:spPr>
          <a:xfrm>
            <a:off x="7560750" y="308889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9"/>
          <p:cNvSpPr/>
          <p:nvPr/>
        </p:nvSpPr>
        <p:spPr>
          <a:xfrm>
            <a:off x="7931810" y="308889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9"/>
          <p:cNvSpPr/>
          <p:nvPr/>
        </p:nvSpPr>
        <p:spPr>
          <a:xfrm>
            <a:off x="7189689" y="333298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9"/>
          <p:cNvSpPr/>
          <p:nvPr/>
        </p:nvSpPr>
        <p:spPr>
          <a:xfrm>
            <a:off x="7560750" y="333298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9"/>
          <p:cNvSpPr/>
          <p:nvPr/>
        </p:nvSpPr>
        <p:spPr>
          <a:xfrm>
            <a:off x="7931810" y="333298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9"/>
          <p:cNvSpPr/>
          <p:nvPr/>
        </p:nvSpPr>
        <p:spPr>
          <a:xfrm>
            <a:off x="7189689" y="3581584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9"/>
          <p:cNvSpPr/>
          <p:nvPr/>
        </p:nvSpPr>
        <p:spPr>
          <a:xfrm>
            <a:off x="7560750" y="3581584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9"/>
          <p:cNvSpPr/>
          <p:nvPr/>
        </p:nvSpPr>
        <p:spPr>
          <a:xfrm>
            <a:off x="7931810" y="3581584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9"/>
          <p:cNvSpPr txBox="1"/>
          <p:nvPr/>
        </p:nvSpPr>
        <p:spPr>
          <a:xfrm>
            <a:off x="7189707" y="3337493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19"/>
          <p:cNvSpPr txBox="1"/>
          <p:nvPr/>
        </p:nvSpPr>
        <p:spPr>
          <a:xfrm>
            <a:off x="7560770" y="3337493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19"/>
          <p:cNvSpPr txBox="1"/>
          <p:nvPr/>
        </p:nvSpPr>
        <p:spPr>
          <a:xfrm>
            <a:off x="7931834" y="3337493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19"/>
          <p:cNvSpPr txBox="1"/>
          <p:nvPr/>
        </p:nvSpPr>
        <p:spPr>
          <a:xfrm>
            <a:off x="7189707" y="358611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19"/>
          <p:cNvSpPr txBox="1"/>
          <p:nvPr/>
        </p:nvSpPr>
        <p:spPr>
          <a:xfrm>
            <a:off x="7560770" y="358611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19"/>
          <p:cNvSpPr txBox="1"/>
          <p:nvPr/>
        </p:nvSpPr>
        <p:spPr>
          <a:xfrm>
            <a:off x="7931834" y="358611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19"/>
          <p:cNvSpPr txBox="1"/>
          <p:nvPr/>
        </p:nvSpPr>
        <p:spPr>
          <a:xfrm>
            <a:off x="7189707" y="308391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19"/>
          <p:cNvSpPr txBox="1"/>
          <p:nvPr/>
        </p:nvSpPr>
        <p:spPr>
          <a:xfrm>
            <a:off x="7560770" y="308391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19"/>
          <p:cNvSpPr txBox="1"/>
          <p:nvPr/>
        </p:nvSpPr>
        <p:spPr>
          <a:xfrm>
            <a:off x="7931834" y="308391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19"/>
          <p:cNvSpPr/>
          <p:nvPr/>
        </p:nvSpPr>
        <p:spPr>
          <a:xfrm>
            <a:off x="4963175" y="383268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9"/>
          <p:cNvSpPr/>
          <p:nvPr/>
        </p:nvSpPr>
        <p:spPr>
          <a:xfrm>
            <a:off x="5334236" y="383268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9"/>
          <p:cNvSpPr/>
          <p:nvPr/>
        </p:nvSpPr>
        <p:spPr>
          <a:xfrm>
            <a:off x="5705296" y="383268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9"/>
          <p:cNvSpPr/>
          <p:nvPr/>
        </p:nvSpPr>
        <p:spPr>
          <a:xfrm>
            <a:off x="4963175" y="407677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9"/>
          <p:cNvSpPr/>
          <p:nvPr/>
        </p:nvSpPr>
        <p:spPr>
          <a:xfrm>
            <a:off x="5334236" y="407677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9"/>
          <p:cNvSpPr/>
          <p:nvPr/>
        </p:nvSpPr>
        <p:spPr>
          <a:xfrm>
            <a:off x="5705296" y="407677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9"/>
          <p:cNvSpPr/>
          <p:nvPr/>
        </p:nvSpPr>
        <p:spPr>
          <a:xfrm>
            <a:off x="4963175" y="432537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9"/>
          <p:cNvSpPr/>
          <p:nvPr/>
        </p:nvSpPr>
        <p:spPr>
          <a:xfrm>
            <a:off x="5334236" y="432537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9"/>
          <p:cNvSpPr/>
          <p:nvPr/>
        </p:nvSpPr>
        <p:spPr>
          <a:xfrm>
            <a:off x="5705296" y="432537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9"/>
          <p:cNvSpPr txBox="1"/>
          <p:nvPr/>
        </p:nvSpPr>
        <p:spPr>
          <a:xfrm>
            <a:off x="4963193" y="408128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19"/>
          <p:cNvSpPr txBox="1"/>
          <p:nvPr/>
        </p:nvSpPr>
        <p:spPr>
          <a:xfrm>
            <a:off x="5334256" y="408128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19"/>
          <p:cNvSpPr txBox="1"/>
          <p:nvPr/>
        </p:nvSpPr>
        <p:spPr>
          <a:xfrm>
            <a:off x="5705320" y="408128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19"/>
          <p:cNvSpPr txBox="1"/>
          <p:nvPr/>
        </p:nvSpPr>
        <p:spPr>
          <a:xfrm>
            <a:off x="4963193" y="432990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19"/>
          <p:cNvSpPr txBox="1"/>
          <p:nvPr/>
        </p:nvSpPr>
        <p:spPr>
          <a:xfrm>
            <a:off x="5334256" y="432990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19"/>
          <p:cNvSpPr txBox="1"/>
          <p:nvPr/>
        </p:nvSpPr>
        <p:spPr>
          <a:xfrm>
            <a:off x="5705320" y="432990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19"/>
          <p:cNvSpPr txBox="1"/>
          <p:nvPr/>
        </p:nvSpPr>
        <p:spPr>
          <a:xfrm>
            <a:off x="4963193" y="382770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19"/>
          <p:cNvSpPr txBox="1"/>
          <p:nvPr/>
        </p:nvSpPr>
        <p:spPr>
          <a:xfrm>
            <a:off x="5334256" y="382770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19"/>
          <p:cNvSpPr txBox="1"/>
          <p:nvPr/>
        </p:nvSpPr>
        <p:spPr>
          <a:xfrm>
            <a:off x="5705320" y="382770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19"/>
          <p:cNvSpPr/>
          <p:nvPr/>
        </p:nvSpPr>
        <p:spPr>
          <a:xfrm>
            <a:off x="6076392" y="383515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9"/>
          <p:cNvSpPr/>
          <p:nvPr/>
        </p:nvSpPr>
        <p:spPr>
          <a:xfrm>
            <a:off x="6447453" y="383515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9"/>
          <p:cNvSpPr/>
          <p:nvPr/>
        </p:nvSpPr>
        <p:spPr>
          <a:xfrm>
            <a:off x="6818513" y="383515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9"/>
          <p:cNvSpPr/>
          <p:nvPr/>
        </p:nvSpPr>
        <p:spPr>
          <a:xfrm>
            <a:off x="6076392" y="407924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9"/>
          <p:cNvSpPr/>
          <p:nvPr/>
        </p:nvSpPr>
        <p:spPr>
          <a:xfrm>
            <a:off x="6447453" y="407924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9"/>
          <p:cNvSpPr/>
          <p:nvPr/>
        </p:nvSpPr>
        <p:spPr>
          <a:xfrm>
            <a:off x="6818513" y="407924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9"/>
          <p:cNvSpPr/>
          <p:nvPr/>
        </p:nvSpPr>
        <p:spPr>
          <a:xfrm>
            <a:off x="6076392" y="432783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9"/>
          <p:cNvSpPr/>
          <p:nvPr/>
        </p:nvSpPr>
        <p:spPr>
          <a:xfrm>
            <a:off x="6447453" y="432783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9"/>
          <p:cNvSpPr/>
          <p:nvPr/>
        </p:nvSpPr>
        <p:spPr>
          <a:xfrm>
            <a:off x="6818513" y="432783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9"/>
          <p:cNvSpPr txBox="1"/>
          <p:nvPr/>
        </p:nvSpPr>
        <p:spPr>
          <a:xfrm>
            <a:off x="6076410" y="4083748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19"/>
          <p:cNvSpPr txBox="1"/>
          <p:nvPr/>
        </p:nvSpPr>
        <p:spPr>
          <a:xfrm>
            <a:off x="6447473" y="4083748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19"/>
          <p:cNvSpPr txBox="1"/>
          <p:nvPr/>
        </p:nvSpPr>
        <p:spPr>
          <a:xfrm>
            <a:off x="6818537" y="4083748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19"/>
          <p:cNvSpPr txBox="1"/>
          <p:nvPr/>
        </p:nvSpPr>
        <p:spPr>
          <a:xfrm>
            <a:off x="6076410" y="433236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19"/>
          <p:cNvSpPr txBox="1"/>
          <p:nvPr/>
        </p:nvSpPr>
        <p:spPr>
          <a:xfrm>
            <a:off x="6447473" y="433236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19"/>
          <p:cNvSpPr txBox="1"/>
          <p:nvPr/>
        </p:nvSpPr>
        <p:spPr>
          <a:xfrm>
            <a:off x="6818537" y="433236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19"/>
          <p:cNvSpPr txBox="1"/>
          <p:nvPr/>
        </p:nvSpPr>
        <p:spPr>
          <a:xfrm>
            <a:off x="6076410" y="383017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19"/>
          <p:cNvSpPr txBox="1"/>
          <p:nvPr/>
        </p:nvSpPr>
        <p:spPr>
          <a:xfrm>
            <a:off x="6447473" y="383017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19"/>
          <p:cNvSpPr txBox="1"/>
          <p:nvPr/>
        </p:nvSpPr>
        <p:spPr>
          <a:xfrm>
            <a:off x="6818537" y="383017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19"/>
          <p:cNvSpPr/>
          <p:nvPr/>
        </p:nvSpPr>
        <p:spPr>
          <a:xfrm>
            <a:off x="7189609" y="383761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9"/>
          <p:cNvSpPr/>
          <p:nvPr/>
        </p:nvSpPr>
        <p:spPr>
          <a:xfrm>
            <a:off x="7560670" y="383761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9"/>
          <p:cNvSpPr/>
          <p:nvPr/>
        </p:nvSpPr>
        <p:spPr>
          <a:xfrm>
            <a:off x="7931730" y="383761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9"/>
          <p:cNvSpPr/>
          <p:nvPr/>
        </p:nvSpPr>
        <p:spPr>
          <a:xfrm>
            <a:off x="7189609" y="408170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9"/>
          <p:cNvSpPr/>
          <p:nvPr/>
        </p:nvSpPr>
        <p:spPr>
          <a:xfrm>
            <a:off x="7560670" y="408170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9"/>
          <p:cNvSpPr/>
          <p:nvPr/>
        </p:nvSpPr>
        <p:spPr>
          <a:xfrm>
            <a:off x="7931730" y="408170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9"/>
          <p:cNvSpPr/>
          <p:nvPr/>
        </p:nvSpPr>
        <p:spPr>
          <a:xfrm>
            <a:off x="7189609" y="4330305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9"/>
          <p:cNvSpPr/>
          <p:nvPr/>
        </p:nvSpPr>
        <p:spPr>
          <a:xfrm>
            <a:off x="7560670" y="4330305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9"/>
          <p:cNvSpPr/>
          <p:nvPr/>
        </p:nvSpPr>
        <p:spPr>
          <a:xfrm>
            <a:off x="7931730" y="4330305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9"/>
          <p:cNvSpPr txBox="1"/>
          <p:nvPr/>
        </p:nvSpPr>
        <p:spPr>
          <a:xfrm>
            <a:off x="7189627" y="4086213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19"/>
          <p:cNvSpPr txBox="1"/>
          <p:nvPr/>
        </p:nvSpPr>
        <p:spPr>
          <a:xfrm>
            <a:off x="7560690" y="4086213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19"/>
          <p:cNvSpPr txBox="1"/>
          <p:nvPr/>
        </p:nvSpPr>
        <p:spPr>
          <a:xfrm>
            <a:off x="7931754" y="4086213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19"/>
          <p:cNvSpPr txBox="1"/>
          <p:nvPr/>
        </p:nvSpPr>
        <p:spPr>
          <a:xfrm>
            <a:off x="7189627" y="433483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19"/>
          <p:cNvSpPr txBox="1"/>
          <p:nvPr/>
        </p:nvSpPr>
        <p:spPr>
          <a:xfrm>
            <a:off x="7560690" y="433483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19"/>
          <p:cNvSpPr txBox="1"/>
          <p:nvPr/>
        </p:nvSpPr>
        <p:spPr>
          <a:xfrm>
            <a:off x="7931754" y="433483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19"/>
          <p:cNvSpPr txBox="1"/>
          <p:nvPr/>
        </p:nvSpPr>
        <p:spPr>
          <a:xfrm>
            <a:off x="7189627" y="383264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19"/>
          <p:cNvSpPr txBox="1"/>
          <p:nvPr/>
        </p:nvSpPr>
        <p:spPr>
          <a:xfrm>
            <a:off x="7560690" y="383264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19"/>
          <p:cNvSpPr txBox="1"/>
          <p:nvPr/>
        </p:nvSpPr>
        <p:spPr>
          <a:xfrm>
            <a:off x="7931754" y="383264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19"/>
          <p:cNvSpPr/>
          <p:nvPr/>
        </p:nvSpPr>
        <p:spPr>
          <a:xfrm>
            <a:off x="5674175" y="928950"/>
            <a:ext cx="3240000" cy="108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1+1+1+1+1+1+1+1+1</a:t>
            </a:r>
            <a:endParaRPr/>
          </a:p>
        </p:txBody>
      </p:sp>
      <p:cxnSp>
        <p:nvCxnSpPr>
          <p:cNvPr id="717" name="Google Shape;717;p19"/>
          <p:cNvCxnSpPr/>
          <p:nvPr/>
        </p:nvCxnSpPr>
        <p:spPr>
          <a:xfrm flipH="1" rot="10800000">
            <a:off x="6355200" y="1607925"/>
            <a:ext cx="1836600" cy="78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19"/>
          <p:cNvSpPr txBox="1"/>
          <p:nvPr/>
        </p:nvSpPr>
        <p:spPr>
          <a:xfrm>
            <a:off x="7042925" y="1594225"/>
            <a:ext cx="25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19"/>
          <p:cNvSpPr/>
          <p:nvPr/>
        </p:nvSpPr>
        <p:spPr>
          <a:xfrm>
            <a:off x="8265325" y="1551525"/>
            <a:ext cx="213000" cy="903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9"/>
          <p:cNvSpPr txBox="1"/>
          <p:nvPr/>
        </p:nvSpPr>
        <p:spPr>
          <a:xfrm>
            <a:off x="8454225" y="1401075"/>
            <a:ext cx="44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19"/>
          <p:cNvSpPr txBox="1"/>
          <p:nvPr/>
        </p:nvSpPr>
        <p:spPr>
          <a:xfrm>
            <a:off x="5717163" y="2793813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0"/>
          <p:cNvSpPr txBox="1"/>
          <p:nvPr>
            <p:ph idx="1" type="body"/>
          </p:nvPr>
        </p:nvSpPr>
        <p:spPr>
          <a:xfrm>
            <a:off x="387900" y="163976"/>
            <a:ext cx="8368200" cy="4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0"/>
          <p:cNvSpPr/>
          <p:nvPr/>
        </p:nvSpPr>
        <p:spPr>
          <a:xfrm>
            <a:off x="128900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0"/>
          <p:cNvSpPr/>
          <p:nvPr/>
        </p:nvSpPr>
        <p:spPr>
          <a:xfrm>
            <a:off x="476336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9" name="Google Shape;729;p20"/>
          <p:cNvSpPr/>
          <p:nvPr/>
        </p:nvSpPr>
        <p:spPr>
          <a:xfrm>
            <a:off x="823772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0" name="Google Shape;730;p20"/>
          <p:cNvSpPr/>
          <p:nvPr/>
        </p:nvSpPr>
        <p:spPr>
          <a:xfrm>
            <a:off x="1171208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1" name="Google Shape;731;p20"/>
          <p:cNvSpPr/>
          <p:nvPr/>
        </p:nvSpPr>
        <p:spPr>
          <a:xfrm>
            <a:off x="1518645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2" name="Google Shape;732;p20"/>
          <p:cNvSpPr/>
          <p:nvPr/>
        </p:nvSpPr>
        <p:spPr>
          <a:xfrm>
            <a:off x="1866081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3" name="Google Shape;733;p20"/>
          <p:cNvSpPr/>
          <p:nvPr/>
        </p:nvSpPr>
        <p:spPr>
          <a:xfrm>
            <a:off x="2213517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4" name="Google Shape;734;p20"/>
          <p:cNvSpPr/>
          <p:nvPr/>
        </p:nvSpPr>
        <p:spPr>
          <a:xfrm>
            <a:off x="2560953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5" name="Google Shape;735;p20"/>
          <p:cNvSpPr/>
          <p:nvPr/>
        </p:nvSpPr>
        <p:spPr>
          <a:xfrm>
            <a:off x="2908389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6" name="Google Shape;736;p20"/>
          <p:cNvSpPr/>
          <p:nvPr/>
        </p:nvSpPr>
        <p:spPr>
          <a:xfrm>
            <a:off x="128900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7" name="Google Shape;737;p20"/>
          <p:cNvSpPr/>
          <p:nvPr/>
        </p:nvSpPr>
        <p:spPr>
          <a:xfrm>
            <a:off x="476336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8" name="Google Shape;738;p20"/>
          <p:cNvSpPr/>
          <p:nvPr/>
        </p:nvSpPr>
        <p:spPr>
          <a:xfrm>
            <a:off x="823772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9" name="Google Shape;739;p20"/>
          <p:cNvSpPr/>
          <p:nvPr/>
        </p:nvSpPr>
        <p:spPr>
          <a:xfrm>
            <a:off x="1171208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0" name="Google Shape;740;p20"/>
          <p:cNvSpPr/>
          <p:nvPr/>
        </p:nvSpPr>
        <p:spPr>
          <a:xfrm>
            <a:off x="1518645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1" name="Google Shape;741;p20"/>
          <p:cNvSpPr/>
          <p:nvPr/>
        </p:nvSpPr>
        <p:spPr>
          <a:xfrm>
            <a:off x="1866081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2" name="Google Shape;742;p20"/>
          <p:cNvSpPr/>
          <p:nvPr/>
        </p:nvSpPr>
        <p:spPr>
          <a:xfrm>
            <a:off x="2213517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3" name="Google Shape;743;p20"/>
          <p:cNvSpPr/>
          <p:nvPr/>
        </p:nvSpPr>
        <p:spPr>
          <a:xfrm>
            <a:off x="2560953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4" name="Google Shape;744;p20"/>
          <p:cNvSpPr/>
          <p:nvPr/>
        </p:nvSpPr>
        <p:spPr>
          <a:xfrm>
            <a:off x="2908389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5" name="Google Shape;745;p20"/>
          <p:cNvSpPr/>
          <p:nvPr/>
        </p:nvSpPr>
        <p:spPr>
          <a:xfrm>
            <a:off x="128900" y="195180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6" name="Google Shape;746;p20"/>
          <p:cNvSpPr/>
          <p:nvPr/>
        </p:nvSpPr>
        <p:spPr>
          <a:xfrm>
            <a:off x="476336" y="195180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7" name="Google Shape;747;p20"/>
          <p:cNvSpPr/>
          <p:nvPr/>
        </p:nvSpPr>
        <p:spPr>
          <a:xfrm>
            <a:off x="823772" y="195180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8" name="Google Shape;748;p20"/>
          <p:cNvSpPr/>
          <p:nvPr/>
        </p:nvSpPr>
        <p:spPr>
          <a:xfrm>
            <a:off x="1171208" y="1951809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9" name="Google Shape;749;p20"/>
          <p:cNvSpPr/>
          <p:nvPr/>
        </p:nvSpPr>
        <p:spPr>
          <a:xfrm>
            <a:off x="1518645" y="1951809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20"/>
          <p:cNvSpPr/>
          <p:nvPr/>
        </p:nvSpPr>
        <p:spPr>
          <a:xfrm>
            <a:off x="1866081" y="1951809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1" name="Google Shape;751;p20"/>
          <p:cNvSpPr/>
          <p:nvPr/>
        </p:nvSpPr>
        <p:spPr>
          <a:xfrm>
            <a:off x="2213517" y="195180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2" name="Google Shape;752;p20"/>
          <p:cNvSpPr/>
          <p:nvPr/>
        </p:nvSpPr>
        <p:spPr>
          <a:xfrm>
            <a:off x="2560953" y="195180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3" name="Google Shape;753;p20"/>
          <p:cNvSpPr/>
          <p:nvPr/>
        </p:nvSpPr>
        <p:spPr>
          <a:xfrm>
            <a:off x="2908389" y="195180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4" name="Google Shape;754;p20"/>
          <p:cNvSpPr/>
          <p:nvPr/>
        </p:nvSpPr>
        <p:spPr>
          <a:xfrm>
            <a:off x="128900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5" name="Google Shape;755;p20"/>
          <p:cNvSpPr/>
          <p:nvPr/>
        </p:nvSpPr>
        <p:spPr>
          <a:xfrm>
            <a:off x="476336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6" name="Google Shape;756;p20"/>
          <p:cNvSpPr/>
          <p:nvPr/>
        </p:nvSpPr>
        <p:spPr>
          <a:xfrm>
            <a:off x="823772" y="2195335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7" name="Google Shape;757;p20"/>
          <p:cNvSpPr/>
          <p:nvPr/>
        </p:nvSpPr>
        <p:spPr>
          <a:xfrm>
            <a:off x="1171208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8" name="Google Shape;758;p20"/>
          <p:cNvSpPr/>
          <p:nvPr/>
        </p:nvSpPr>
        <p:spPr>
          <a:xfrm>
            <a:off x="1518645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9" name="Google Shape;759;p20"/>
          <p:cNvSpPr/>
          <p:nvPr/>
        </p:nvSpPr>
        <p:spPr>
          <a:xfrm>
            <a:off x="1866081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0" name="Google Shape;760;p20"/>
          <p:cNvSpPr/>
          <p:nvPr/>
        </p:nvSpPr>
        <p:spPr>
          <a:xfrm>
            <a:off x="2213517" y="2195335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1" name="Google Shape;761;p20"/>
          <p:cNvSpPr/>
          <p:nvPr/>
        </p:nvSpPr>
        <p:spPr>
          <a:xfrm>
            <a:off x="2560953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2" name="Google Shape;762;p20"/>
          <p:cNvSpPr/>
          <p:nvPr/>
        </p:nvSpPr>
        <p:spPr>
          <a:xfrm>
            <a:off x="2908389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3" name="Google Shape;763;p20"/>
          <p:cNvSpPr/>
          <p:nvPr/>
        </p:nvSpPr>
        <p:spPr>
          <a:xfrm>
            <a:off x="128900" y="24433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4" name="Google Shape;764;p20"/>
          <p:cNvSpPr/>
          <p:nvPr/>
        </p:nvSpPr>
        <p:spPr>
          <a:xfrm>
            <a:off x="476336" y="2443359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5" name="Google Shape;765;p20"/>
          <p:cNvSpPr/>
          <p:nvPr/>
        </p:nvSpPr>
        <p:spPr>
          <a:xfrm>
            <a:off x="823772" y="24433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6" name="Google Shape;766;p20"/>
          <p:cNvSpPr/>
          <p:nvPr/>
        </p:nvSpPr>
        <p:spPr>
          <a:xfrm>
            <a:off x="1171208" y="24433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7" name="Google Shape;767;p20"/>
          <p:cNvSpPr/>
          <p:nvPr/>
        </p:nvSpPr>
        <p:spPr>
          <a:xfrm>
            <a:off x="1518645" y="2443359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8" name="Google Shape;768;p20"/>
          <p:cNvSpPr/>
          <p:nvPr/>
        </p:nvSpPr>
        <p:spPr>
          <a:xfrm>
            <a:off x="1866081" y="24433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9" name="Google Shape;769;p20"/>
          <p:cNvSpPr/>
          <p:nvPr/>
        </p:nvSpPr>
        <p:spPr>
          <a:xfrm>
            <a:off x="2213517" y="24433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0" name="Google Shape;770;p20"/>
          <p:cNvSpPr/>
          <p:nvPr/>
        </p:nvSpPr>
        <p:spPr>
          <a:xfrm>
            <a:off x="2560953" y="2443359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1" name="Google Shape;771;p20"/>
          <p:cNvSpPr/>
          <p:nvPr/>
        </p:nvSpPr>
        <p:spPr>
          <a:xfrm>
            <a:off x="2908389" y="24433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2" name="Google Shape;772;p20"/>
          <p:cNvSpPr/>
          <p:nvPr/>
        </p:nvSpPr>
        <p:spPr>
          <a:xfrm>
            <a:off x="128900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3" name="Google Shape;773;p20"/>
          <p:cNvSpPr/>
          <p:nvPr/>
        </p:nvSpPr>
        <p:spPr>
          <a:xfrm>
            <a:off x="476336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4" name="Google Shape;774;p20"/>
          <p:cNvSpPr/>
          <p:nvPr/>
        </p:nvSpPr>
        <p:spPr>
          <a:xfrm>
            <a:off x="823772" y="2691383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5" name="Google Shape;775;p20"/>
          <p:cNvSpPr/>
          <p:nvPr/>
        </p:nvSpPr>
        <p:spPr>
          <a:xfrm>
            <a:off x="1171208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6" name="Google Shape;776;p20"/>
          <p:cNvSpPr/>
          <p:nvPr/>
        </p:nvSpPr>
        <p:spPr>
          <a:xfrm>
            <a:off x="1518645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7" name="Google Shape;777;p20"/>
          <p:cNvSpPr/>
          <p:nvPr/>
        </p:nvSpPr>
        <p:spPr>
          <a:xfrm>
            <a:off x="1866081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8" name="Google Shape;778;p20"/>
          <p:cNvSpPr/>
          <p:nvPr/>
        </p:nvSpPr>
        <p:spPr>
          <a:xfrm>
            <a:off x="2213517" y="2691383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9" name="Google Shape;779;p20"/>
          <p:cNvSpPr/>
          <p:nvPr/>
        </p:nvSpPr>
        <p:spPr>
          <a:xfrm>
            <a:off x="2560953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0" name="Google Shape;780;p20"/>
          <p:cNvSpPr/>
          <p:nvPr/>
        </p:nvSpPr>
        <p:spPr>
          <a:xfrm>
            <a:off x="2908389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1" name="Google Shape;781;p20"/>
          <p:cNvSpPr/>
          <p:nvPr/>
        </p:nvSpPr>
        <p:spPr>
          <a:xfrm>
            <a:off x="128900" y="293940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2" name="Google Shape;782;p20"/>
          <p:cNvSpPr/>
          <p:nvPr/>
        </p:nvSpPr>
        <p:spPr>
          <a:xfrm>
            <a:off x="476336" y="293940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3" name="Google Shape;783;p20"/>
          <p:cNvSpPr/>
          <p:nvPr/>
        </p:nvSpPr>
        <p:spPr>
          <a:xfrm>
            <a:off x="823772" y="293940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4" name="Google Shape;784;p20"/>
          <p:cNvSpPr/>
          <p:nvPr/>
        </p:nvSpPr>
        <p:spPr>
          <a:xfrm>
            <a:off x="1171208" y="2939407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5" name="Google Shape;785;p20"/>
          <p:cNvSpPr/>
          <p:nvPr/>
        </p:nvSpPr>
        <p:spPr>
          <a:xfrm>
            <a:off x="1518645" y="2939407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6" name="Google Shape;786;p20"/>
          <p:cNvSpPr/>
          <p:nvPr/>
        </p:nvSpPr>
        <p:spPr>
          <a:xfrm>
            <a:off x="1866081" y="2939407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7" name="Google Shape;787;p20"/>
          <p:cNvSpPr/>
          <p:nvPr/>
        </p:nvSpPr>
        <p:spPr>
          <a:xfrm>
            <a:off x="2213517" y="293940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8" name="Google Shape;788;p20"/>
          <p:cNvSpPr/>
          <p:nvPr/>
        </p:nvSpPr>
        <p:spPr>
          <a:xfrm>
            <a:off x="2560953" y="293940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9" name="Google Shape;789;p20"/>
          <p:cNvSpPr/>
          <p:nvPr/>
        </p:nvSpPr>
        <p:spPr>
          <a:xfrm>
            <a:off x="2908389" y="293940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0" name="Google Shape;790;p20"/>
          <p:cNvSpPr/>
          <p:nvPr/>
        </p:nvSpPr>
        <p:spPr>
          <a:xfrm>
            <a:off x="128900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1" name="Google Shape;791;p20"/>
          <p:cNvSpPr/>
          <p:nvPr/>
        </p:nvSpPr>
        <p:spPr>
          <a:xfrm>
            <a:off x="476336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2" name="Google Shape;792;p20"/>
          <p:cNvSpPr/>
          <p:nvPr/>
        </p:nvSpPr>
        <p:spPr>
          <a:xfrm>
            <a:off x="823772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3" name="Google Shape;793;p20"/>
          <p:cNvSpPr/>
          <p:nvPr/>
        </p:nvSpPr>
        <p:spPr>
          <a:xfrm>
            <a:off x="1171208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4" name="Google Shape;794;p20"/>
          <p:cNvSpPr/>
          <p:nvPr/>
        </p:nvSpPr>
        <p:spPr>
          <a:xfrm>
            <a:off x="1518645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0"/>
          <p:cNvSpPr/>
          <p:nvPr/>
        </p:nvSpPr>
        <p:spPr>
          <a:xfrm>
            <a:off x="1866081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6" name="Google Shape;796;p20"/>
          <p:cNvSpPr/>
          <p:nvPr/>
        </p:nvSpPr>
        <p:spPr>
          <a:xfrm>
            <a:off x="2213517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7" name="Google Shape;797;p20"/>
          <p:cNvSpPr/>
          <p:nvPr/>
        </p:nvSpPr>
        <p:spPr>
          <a:xfrm>
            <a:off x="2560953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8" name="Google Shape;798;p20"/>
          <p:cNvSpPr/>
          <p:nvPr/>
        </p:nvSpPr>
        <p:spPr>
          <a:xfrm>
            <a:off x="2908389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9" name="Google Shape;799;p20"/>
          <p:cNvSpPr/>
          <p:nvPr/>
        </p:nvSpPr>
        <p:spPr>
          <a:xfrm>
            <a:off x="128900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0" name="Google Shape;800;p20"/>
          <p:cNvSpPr/>
          <p:nvPr/>
        </p:nvSpPr>
        <p:spPr>
          <a:xfrm>
            <a:off x="476336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1" name="Google Shape;801;p20"/>
          <p:cNvSpPr/>
          <p:nvPr/>
        </p:nvSpPr>
        <p:spPr>
          <a:xfrm>
            <a:off x="823772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2" name="Google Shape;802;p20"/>
          <p:cNvSpPr/>
          <p:nvPr/>
        </p:nvSpPr>
        <p:spPr>
          <a:xfrm>
            <a:off x="1171208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3" name="Google Shape;803;p20"/>
          <p:cNvSpPr/>
          <p:nvPr/>
        </p:nvSpPr>
        <p:spPr>
          <a:xfrm>
            <a:off x="1518645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4" name="Google Shape;804;p20"/>
          <p:cNvSpPr/>
          <p:nvPr/>
        </p:nvSpPr>
        <p:spPr>
          <a:xfrm>
            <a:off x="1866081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5" name="Google Shape;805;p20"/>
          <p:cNvSpPr/>
          <p:nvPr/>
        </p:nvSpPr>
        <p:spPr>
          <a:xfrm>
            <a:off x="2213517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6" name="Google Shape;806;p20"/>
          <p:cNvSpPr/>
          <p:nvPr/>
        </p:nvSpPr>
        <p:spPr>
          <a:xfrm>
            <a:off x="2560953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7" name="Google Shape;807;p20"/>
          <p:cNvSpPr/>
          <p:nvPr/>
        </p:nvSpPr>
        <p:spPr>
          <a:xfrm>
            <a:off x="2908389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8" name="Google Shape;808;p20"/>
          <p:cNvSpPr txBox="1"/>
          <p:nvPr/>
        </p:nvSpPr>
        <p:spPr>
          <a:xfrm>
            <a:off x="128900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20"/>
          <p:cNvSpPr txBox="1"/>
          <p:nvPr/>
        </p:nvSpPr>
        <p:spPr>
          <a:xfrm>
            <a:off x="476339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20"/>
          <p:cNvSpPr txBox="1"/>
          <p:nvPr/>
        </p:nvSpPr>
        <p:spPr>
          <a:xfrm>
            <a:off x="823778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20"/>
          <p:cNvSpPr txBox="1"/>
          <p:nvPr/>
        </p:nvSpPr>
        <p:spPr>
          <a:xfrm>
            <a:off x="1171217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20"/>
          <p:cNvSpPr txBox="1"/>
          <p:nvPr/>
        </p:nvSpPr>
        <p:spPr>
          <a:xfrm>
            <a:off x="1518656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20"/>
          <p:cNvSpPr txBox="1"/>
          <p:nvPr/>
        </p:nvSpPr>
        <p:spPr>
          <a:xfrm>
            <a:off x="1866094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20"/>
          <p:cNvSpPr txBox="1"/>
          <p:nvPr/>
        </p:nvSpPr>
        <p:spPr>
          <a:xfrm>
            <a:off x="2213533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20"/>
          <p:cNvSpPr txBox="1"/>
          <p:nvPr/>
        </p:nvSpPr>
        <p:spPr>
          <a:xfrm>
            <a:off x="2560972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20"/>
          <p:cNvSpPr txBox="1"/>
          <p:nvPr/>
        </p:nvSpPr>
        <p:spPr>
          <a:xfrm>
            <a:off x="2908411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20"/>
          <p:cNvSpPr txBox="1"/>
          <p:nvPr/>
        </p:nvSpPr>
        <p:spPr>
          <a:xfrm>
            <a:off x="128900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20"/>
          <p:cNvSpPr txBox="1"/>
          <p:nvPr/>
        </p:nvSpPr>
        <p:spPr>
          <a:xfrm>
            <a:off x="476339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20"/>
          <p:cNvSpPr txBox="1"/>
          <p:nvPr/>
        </p:nvSpPr>
        <p:spPr>
          <a:xfrm>
            <a:off x="823778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20"/>
          <p:cNvSpPr txBox="1"/>
          <p:nvPr/>
        </p:nvSpPr>
        <p:spPr>
          <a:xfrm>
            <a:off x="1171217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20"/>
          <p:cNvSpPr txBox="1"/>
          <p:nvPr/>
        </p:nvSpPr>
        <p:spPr>
          <a:xfrm>
            <a:off x="1518656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20"/>
          <p:cNvSpPr txBox="1"/>
          <p:nvPr/>
        </p:nvSpPr>
        <p:spPr>
          <a:xfrm>
            <a:off x="1866094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20"/>
          <p:cNvSpPr txBox="1"/>
          <p:nvPr/>
        </p:nvSpPr>
        <p:spPr>
          <a:xfrm>
            <a:off x="2213533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20"/>
          <p:cNvSpPr txBox="1"/>
          <p:nvPr/>
        </p:nvSpPr>
        <p:spPr>
          <a:xfrm>
            <a:off x="2560972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20"/>
          <p:cNvSpPr txBox="1"/>
          <p:nvPr/>
        </p:nvSpPr>
        <p:spPr>
          <a:xfrm>
            <a:off x="2908411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20"/>
          <p:cNvSpPr txBox="1"/>
          <p:nvPr/>
        </p:nvSpPr>
        <p:spPr>
          <a:xfrm>
            <a:off x="128900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20"/>
          <p:cNvSpPr txBox="1"/>
          <p:nvPr/>
        </p:nvSpPr>
        <p:spPr>
          <a:xfrm>
            <a:off x="476339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20"/>
          <p:cNvSpPr txBox="1"/>
          <p:nvPr/>
        </p:nvSpPr>
        <p:spPr>
          <a:xfrm>
            <a:off x="823778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20"/>
          <p:cNvSpPr txBox="1"/>
          <p:nvPr/>
        </p:nvSpPr>
        <p:spPr>
          <a:xfrm>
            <a:off x="1171217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20"/>
          <p:cNvSpPr txBox="1"/>
          <p:nvPr/>
        </p:nvSpPr>
        <p:spPr>
          <a:xfrm>
            <a:off x="1518656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20"/>
          <p:cNvSpPr txBox="1"/>
          <p:nvPr/>
        </p:nvSpPr>
        <p:spPr>
          <a:xfrm>
            <a:off x="1866094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20"/>
          <p:cNvSpPr txBox="1"/>
          <p:nvPr/>
        </p:nvSpPr>
        <p:spPr>
          <a:xfrm>
            <a:off x="2213533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20"/>
          <p:cNvSpPr txBox="1"/>
          <p:nvPr/>
        </p:nvSpPr>
        <p:spPr>
          <a:xfrm>
            <a:off x="2560972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20"/>
          <p:cNvSpPr txBox="1"/>
          <p:nvPr/>
        </p:nvSpPr>
        <p:spPr>
          <a:xfrm>
            <a:off x="2908411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20"/>
          <p:cNvSpPr txBox="1"/>
          <p:nvPr/>
        </p:nvSpPr>
        <p:spPr>
          <a:xfrm>
            <a:off x="128900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0"/>
          <p:cNvSpPr txBox="1"/>
          <p:nvPr/>
        </p:nvSpPr>
        <p:spPr>
          <a:xfrm>
            <a:off x="476339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20"/>
          <p:cNvSpPr txBox="1"/>
          <p:nvPr/>
        </p:nvSpPr>
        <p:spPr>
          <a:xfrm>
            <a:off x="823778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20"/>
          <p:cNvSpPr txBox="1"/>
          <p:nvPr/>
        </p:nvSpPr>
        <p:spPr>
          <a:xfrm>
            <a:off x="1171217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20"/>
          <p:cNvSpPr txBox="1"/>
          <p:nvPr/>
        </p:nvSpPr>
        <p:spPr>
          <a:xfrm>
            <a:off x="1518656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20"/>
          <p:cNvSpPr txBox="1"/>
          <p:nvPr/>
        </p:nvSpPr>
        <p:spPr>
          <a:xfrm>
            <a:off x="1866094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20"/>
          <p:cNvSpPr txBox="1"/>
          <p:nvPr/>
        </p:nvSpPr>
        <p:spPr>
          <a:xfrm>
            <a:off x="2213533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20"/>
          <p:cNvSpPr txBox="1"/>
          <p:nvPr/>
        </p:nvSpPr>
        <p:spPr>
          <a:xfrm>
            <a:off x="2560972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20"/>
          <p:cNvSpPr txBox="1"/>
          <p:nvPr/>
        </p:nvSpPr>
        <p:spPr>
          <a:xfrm>
            <a:off x="2908411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20"/>
          <p:cNvSpPr txBox="1"/>
          <p:nvPr/>
        </p:nvSpPr>
        <p:spPr>
          <a:xfrm>
            <a:off x="128925" y="1922486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20"/>
          <p:cNvSpPr txBox="1"/>
          <p:nvPr/>
        </p:nvSpPr>
        <p:spPr>
          <a:xfrm>
            <a:off x="476364" y="1922486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20"/>
          <p:cNvSpPr txBox="1"/>
          <p:nvPr/>
        </p:nvSpPr>
        <p:spPr>
          <a:xfrm>
            <a:off x="823803" y="1922486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20"/>
          <p:cNvSpPr txBox="1"/>
          <p:nvPr/>
        </p:nvSpPr>
        <p:spPr>
          <a:xfrm>
            <a:off x="1171217" y="2194877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20"/>
          <p:cNvSpPr txBox="1"/>
          <p:nvPr/>
        </p:nvSpPr>
        <p:spPr>
          <a:xfrm>
            <a:off x="1518656" y="2194877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20"/>
          <p:cNvSpPr txBox="1"/>
          <p:nvPr/>
        </p:nvSpPr>
        <p:spPr>
          <a:xfrm>
            <a:off x="1866094" y="2194877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20"/>
          <p:cNvSpPr txBox="1"/>
          <p:nvPr/>
        </p:nvSpPr>
        <p:spPr>
          <a:xfrm>
            <a:off x="2213533" y="194909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20"/>
          <p:cNvSpPr txBox="1"/>
          <p:nvPr/>
        </p:nvSpPr>
        <p:spPr>
          <a:xfrm>
            <a:off x="2560972" y="194909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20"/>
          <p:cNvSpPr txBox="1"/>
          <p:nvPr/>
        </p:nvSpPr>
        <p:spPr>
          <a:xfrm>
            <a:off x="2908411" y="194909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20"/>
          <p:cNvSpPr txBox="1"/>
          <p:nvPr/>
        </p:nvSpPr>
        <p:spPr>
          <a:xfrm>
            <a:off x="128925" y="218405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20"/>
          <p:cNvSpPr txBox="1"/>
          <p:nvPr/>
        </p:nvSpPr>
        <p:spPr>
          <a:xfrm>
            <a:off x="476364" y="218405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20"/>
          <p:cNvSpPr txBox="1"/>
          <p:nvPr/>
        </p:nvSpPr>
        <p:spPr>
          <a:xfrm>
            <a:off x="823790" y="243094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20"/>
          <p:cNvSpPr txBox="1"/>
          <p:nvPr/>
        </p:nvSpPr>
        <p:spPr>
          <a:xfrm>
            <a:off x="1171229" y="243094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20"/>
          <p:cNvSpPr txBox="1"/>
          <p:nvPr/>
        </p:nvSpPr>
        <p:spPr>
          <a:xfrm>
            <a:off x="128900" y="2442896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20"/>
          <p:cNvSpPr txBox="1"/>
          <p:nvPr/>
        </p:nvSpPr>
        <p:spPr>
          <a:xfrm>
            <a:off x="1866107" y="2442896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20"/>
          <p:cNvSpPr txBox="1"/>
          <p:nvPr/>
        </p:nvSpPr>
        <p:spPr>
          <a:xfrm>
            <a:off x="2213546" y="2442896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20"/>
          <p:cNvSpPr txBox="1"/>
          <p:nvPr/>
        </p:nvSpPr>
        <p:spPr>
          <a:xfrm>
            <a:off x="2560972" y="218405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20"/>
          <p:cNvSpPr txBox="1"/>
          <p:nvPr/>
        </p:nvSpPr>
        <p:spPr>
          <a:xfrm>
            <a:off x="2908411" y="218405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20"/>
          <p:cNvSpPr txBox="1"/>
          <p:nvPr/>
        </p:nvSpPr>
        <p:spPr>
          <a:xfrm>
            <a:off x="128925" y="2930951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20"/>
          <p:cNvSpPr txBox="1"/>
          <p:nvPr/>
        </p:nvSpPr>
        <p:spPr>
          <a:xfrm>
            <a:off x="476364" y="2930951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20"/>
          <p:cNvSpPr txBox="1"/>
          <p:nvPr/>
        </p:nvSpPr>
        <p:spPr>
          <a:xfrm>
            <a:off x="823803" y="2930951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20"/>
          <p:cNvSpPr txBox="1"/>
          <p:nvPr/>
        </p:nvSpPr>
        <p:spPr>
          <a:xfrm>
            <a:off x="128925" y="27592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20"/>
          <p:cNvSpPr txBox="1"/>
          <p:nvPr/>
        </p:nvSpPr>
        <p:spPr>
          <a:xfrm>
            <a:off x="476364" y="27592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20"/>
          <p:cNvSpPr txBox="1"/>
          <p:nvPr/>
        </p:nvSpPr>
        <p:spPr>
          <a:xfrm>
            <a:off x="2908461" y="2440411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20"/>
          <p:cNvSpPr txBox="1"/>
          <p:nvPr/>
        </p:nvSpPr>
        <p:spPr>
          <a:xfrm>
            <a:off x="2213533" y="2934440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20"/>
          <p:cNvSpPr txBox="1"/>
          <p:nvPr/>
        </p:nvSpPr>
        <p:spPr>
          <a:xfrm>
            <a:off x="2560972" y="2934440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20"/>
          <p:cNvSpPr txBox="1"/>
          <p:nvPr/>
        </p:nvSpPr>
        <p:spPr>
          <a:xfrm>
            <a:off x="2908411" y="2934440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20"/>
          <p:cNvSpPr txBox="1"/>
          <p:nvPr/>
        </p:nvSpPr>
        <p:spPr>
          <a:xfrm>
            <a:off x="1171217" y="2686422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20"/>
          <p:cNvSpPr txBox="1"/>
          <p:nvPr/>
        </p:nvSpPr>
        <p:spPr>
          <a:xfrm>
            <a:off x="1518656" y="2686422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20"/>
          <p:cNvSpPr txBox="1"/>
          <p:nvPr/>
        </p:nvSpPr>
        <p:spPr>
          <a:xfrm>
            <a:off x="1866094" y="2686422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20"/>
          <p:cNvSpPr txBox="1"/>
          <p:nvPr/>
        </p:nvSpPr>
        <p:spPr>
          <a:xfrm>
            <a:off x="2560922" y="268866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20"/>
          <p:cNvSpPr txBox="1"/>
          <p:nvPr/>
        </p:nvSpPr>
        <p:spPr>
          <a:xfrm>
            <a:off x="2908361" y="268866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20"/>
          <p:cNvSpPr txBox="1"/>
          <p:nvPr/>
        </p:nvSpPr>
        <p:spPr>
          <a:xfrm>
            <a:off x="1171204" y="1942893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20"/>
          <p:cNvSpPr txBox="1"/>
          <p:nvPr/>
        </p:nvSpPr>
        <p:spPr>
          <a:xfrm>
            <a:off x="1518643" y="1942893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20"/>
          <p:cNvSpPr txBox="1"/>
          <p:nvPr/>
        </p:nvSpPr>
        <p:spPr>
          <a:xfrm>
            <a:off x="1866082" y="1942893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20"/>
          <p:cNvSpPr txBox="1"/>
          <p:nvPr/>
        </p:nvSpPr>
        <p:spPr>
          <a:xfrm>
            <a:off x="1171229" y="2930951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20"/>
          <p:cNvSpPr txBox="1"/>
          <p:nvPr/>
        </p:nvSpPr>
        <p:spPr>
          <a:xfrm>
            <a:off x="1518668" y="2930951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20"/>
          <p:cNvSpPr txBox="1"/>
          <p:nvPr/>
        </p:nvSpPr>
        <p:spPr>
          <a:xfrm>
            <a:off x="1866107" y="2930951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20"/>
          <p:cNvSpPr txBox="1"/>
          <p:nvPr/>
        </p:nvSpPr>
        <p:spPr>
          <a:xfrm>
            <a:off x="1518681" y="2442896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20"/>
          <p:cNvSpPr txBox="1"/>
          <p:nvPr/>
        </p:nvSpPr>
        <p:spPr>
          <a:xfrm>
            <a:off x="2213508" y="2692283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20"/>
          <p:cNvSpPr txBox="1"/>
          <p:nvPr/>
        </p:nvSpPr>
        <p:spPr>
          <a:xfrm>
            <a:off x="2560997" y="2444251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20"/>
          <p:cNvSpPr txBox="1"/>
          <p:nvPr/>
        </p:nvSpPr>
        <p:spPr>
          <a:xfrm>
            <a:off x="2213571" y="2195329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20"/>
          <p:cNvSpPr txBox="1"/>
          <p:nvPr/>
        </p:nvSpPr>
        <p:spPr>
          <a:xfrm>
            <a:off x="823803" y="2194877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20"/>
          <p:cNvSpPr txBox="1"/>
          <p:nvPr/>
        </p:nvSpPr>
        <p:spPr>
          <a:xfrm>
            <a:off x="476339" y="2438667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20"/>
          <p:cNvSpPr txBox="1"/>
          <p:nvPr/>
        </p:nvSpPr>
        <p:spPr>
          <a:xfrm>
            <a:off x="823803" y="2688907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20"/>
          <p:cNvSpPr/>
          <p:nvPr/>
        </p:nvSpPr>
        <p:spPr>
          <a:xfrm>
            <a:off x="3621425" y="578750"/>
            <a:ext cx="347400" cy="4191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0"/>
          <p:cNvSpPr/>
          <p:nvPr/>
        </p:nvSpPr>
        <p:spPr>
          <a:xfrm>
            <a:off x="6805695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1" name="Google Shape;891;p20"/>
          <p:cNvSpPr/>
          <p:nvPr/>
        </p:nvSpPr>
        <p:spPr>
          <a:xfrm>
            <a:off x="7037379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2" name="Google Shape;892;p20"/>
          <p:cNvSpPr/>
          <p:nvPr/>
        </p:nvSpPr>
        <p:spPr>
          <a:xfrm>
            <a:off x="7269063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3" name="Google Shape;893;p20"/>
          <p:cNvSpPr/>
          <p:nvPr/>
        </p:nvSpPr>
        <p:spPr>
          <a:xfrm>
            <a:off x="7500747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4" name="Google Shape;894;p20"/>
          <p:cNvSpPr/>
          <p:nvPr/>
        </p:nvSpPr>
        <p:spPr>
          <a:xfrm>
            <a:off x="7732431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5" name="Google Shape;895;p20"/>
          <p:cNvSpPr/>
          <p:nvPr/>
        </p:nvSpPr>
        <p:spPr>
          <a:xfrm>
            <a:off x="7964115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6" name="Google Shape;896;p20"/>
          <p:cNvSpPr/>
          <p:nvPr/>
        </p:nvSpPr>
        <p:spPr>
          <a:xfrm>
            <a:off x="8195799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7" name="Google Shape;897;p20"/>
          <p:cNvSpPr/>
          <p:nvPr/>
        </p:nvSpPr>
        <p:spPr>
          <a:xfrm>
            <a:off x="6805695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8" name="Google Shape;898;p20"/>
          <p:cNvSpPr/>
          <p:nvPr/>
        </p:nvSpPr>
        <p:spPr>
          <a:xfrm>
            <a:off x="7037379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9" name="Google Shape;899;p20"/>
          <p:cNvSpPr/>
          <p:nvPr/>
        </p:nvSpPr>
        <p:spPr>
          <a:xfrm>
            <a:off x="7269063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0" name="Google Shape;900;p20"/>
          <p:cNvSpPr/>
          <p:nvPr/>
        </p:nvSpPr>
        <p:spPr>
          <a:xfrm>
            <a:off x="7500747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1" name="Google Shape;901;p20"/>
          <p:cNvSpPr/>
          <p:nvPr/>
        </p:nvSpPr>
        <p:spPr>
          <a:xfrm>
            <a:off x="7732431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2" name="Google Shape;902;p20"/>
          <p:cNvSpPr/>
          <p:nvPr/>
        </p:nvSpPr>
        <p:spPr>
          <a:xfrm>
            <a:off x="7964115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3" name="Google Shape;903;p20"/>
          <p:cNvSpPr/>
          <p:nvPr/>
        </p:nvSpPr>
        <p:spPr>
          <a:xfrm>
            <a:off x="8195799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4" name="Google Shape;904;p20"/>
          <p:cNvSpPr/>
          <p:nvPr/>
        </p:nvSpPr>
        <p:spPr>
          <a:xfrm>
            <a:off x="6805695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5" name="Google Shape;905;p20"/>
          <p:cNvSpPr/>
          <p:nvPr/>
        </p:nvSpPr>
        <p:spPr>
          <a:xfrm>
            <a:off x="7037379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6" name="Google Shape;906;p20"/>
          <p:cNvSpPr/>
          <p:nvPr/>
        </p:nvSpPr>
        <p:spPr>
          <a:xfrm>
            <a:off x="7269063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7" name="Google Shape;907;p20"/>
          <p:cNvSpPr/>
          <p:nvPr/>
        </p:nvSpPr>
        <p:spPr>
          <a:xfrm>
            <a:off x="7500747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8" name="Google Shape;908;p20"/>
          <p:cNvSpPr/>
          <p:nvPr/>
        </p:nvSpPr>
        <p:spPr>
          <a:xfrm>
            <a:off x="7732431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9" name="Google Shape;909;p20"/>
          <p:cNvSpPr/>
          <p:nvPr/>
        </p:nvSpPr>
        <p:spPr>
          <a:xfrm>
            <a:off x="7964115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0" name="Google Shape;910;p20"/>
          <p:cNvSpPr/>
          <p:nvPr/>
        </p:nvSpPr>
        <p:spPr>
          <a:xfrm>
            <a:off x="8195799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1" name="Google Shape;911;p20"/>
          <p:cNvSpPr/>
          <p:nvPr/>
        </p:nvSpPr>
        <p:spPr>
          <a:xfrm>
            <a:off x="6805695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2" name="Google Shape;912;p20"/>
          <p:cNvSpPr/>
          <p:nvPr/>
        </p:nvSpPr>
        <p:spPr>
          <a:xfrm>
            <a:off x="7037379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3" name="Google Shape;913;p20"/>
          <p:cNvSpPr/>
          <p:nvPr/>
        </p:nvSpPr>
        <p:spPr>
          <a:xfrm>
            <a:off x="7269063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4" name="Google Shape;914;p20"/>
          <p:cNvSpPr/>
          <p:nvPr/>
        </p:nvSpPr>
        <p:spPr>
          <a:xfrm>
            <a:off x="7500747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5" name="Google Shape;915;p20"/>
          <p:cNvSpPr/>
          <p:nvPr/>
        </p:nvSpPr>
        <p:spPr>
          <a:xfrm>
            <a:off x="7732431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6" name="Google Shape;916;p20"/>
          <p:cNvSpPr/>
          <p:nvPr/>
        </p:nvSpPr>
        <p:spPr>
          <a:xfrm>
            <a:off x="7964115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7" name="Google Shape;917;p20"/>
          <p:cNvSpPr/>
          <p:nvPr/>
        </p:nvSpPr>
        <p:spPr>
          <a:xfrm>
            <a:off x="8195799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8" name="Google Shape;918;p20"/>
          <p:cNvSpPr/>
          <p:nvPr/>
        </p:nvSpPr>
        <p:spPr>
          <a:xfrm>
            <a:off x="6805695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9" name="Google Shape;919;p20"/>
          <p:cNvSpPr/>
          <p:nvPr/>
        </p:nvSpPr>
        <p:spPr>
          <a:xfrm>
            <a:off x="7037379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0" name="Google Shape;920;p20"/>
          <p:cNvSpPr/>
          <p:nvPr/>
        </p:nvSpPr>
        <p:spPr>
          <a:xfrm>
            <a:off x="7269063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1" name="Google Shape;921;p20"/>
          <p:cNvSpPr/>
          <p:nvPr/>
        </p:nvSpPr>
        <p:spPr>
          <a:xfrm>
            <a:off x="7500747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2" name="Google Shape;922;p20"/>
          <p:cNvSpPr/>
          <p:nvPr/>
        </p:nvSpPr>
        <p:spPr>
          <a:xfrm>
            <a:off x="7732431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3" name="Google Shape;923;p20"/>
          <p:cNvSpPr/>
          <p:nvPr/>
        </p:nvSpPr>
        <p:spPr>
          <a:xfrm>
            <a:off x="7964115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4" name="Google Shape;924;p20"/>
          <p:cNvSpPr/>
          <p:nvPr/>
        </p:nvSpPr>
        <p:spPr>
          <a:xfrm>
            <a:off x="8195799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5" name="Google Shape;925;p20"/>
          <p:cNvSpPr/>
          <p:nvPr/>
        </p:nvSpPr>
        <p:spPr>
          <a:xfrm>
            <a:off x="6805695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6" name="Google Shape;926;p20"/>
          <p:cNvSpPr/>
          <p:nvPr/>
        </p:nvSpPr>
        <p:spPr>
          <a:xfrm>
            <a:off x="7037379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7" name="Google Shape;927;p20"/>
          <p:cNvSpPr/>
          <p:nvPr/>
        </p:nvSpPr>
        <p:spPr>
          <a:xfrm>
            <a:off x="7269063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8" name="Google Shape;928;p20"/>
          <p:cNvSpPr/>
          <p:nvPr/>
        </p:nvSpPr>
        <p:spPr>
          <a:xfrm>
            <a:off x="7500747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9" name="Google Shape;929;p20"/>
          <p:cNvSpPr/>
          <p:nvPr/>
        </p:nvSpPr>
        <p:spPr>
          <a:xfrm>
            <a:off x="7732431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0" name="Google Shape;930;p20"/>
          <p:cNvSpPr/>
          <p:nvPr/>
        </p:nvSpPr>
        <p:spPr>
          <a:xfrm>
            <a:off x="7964115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1" name="Google Shape;931;p20"/>
          <p:cNvSpPr/>
          <p:nvPr/>
        </p:nvSpPr>
        <p:spPr>
          <a:xfrm>
            <a:off x="8195799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2" name="Google Shape;932;p20"/>
          <p:cNvSpPr/>
          <p:nvPr/>
        </p:nvSpPr>
        <p:spPr>
          <a:xfrm>
            <a:off x="6805695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3" name="Google Shape;933;p20"/>
          <p:cNvSpPr/>
          <p:nvPr/>
        </p:nvSpPr>
        <p:spPr>
          <a:xfrm>
            <a:off x="7037379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4" name="Google Shape;934;p20"/>
          <p:cNvSpPr/>
          <p:nvPr/>
        </p:nvSpPr>
        <p:spPr>
          <a:xfrm>
            <a:off x="7269063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5" name="Google Shape;935;p20"/>
          <p:cNvSpPr/>
          <p:nvPr/>
        </p:nvSpPr>
        <p:spPr>
          <a:xfrm>
            <a:off x="7500747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6" name="Google Shape;936;p20"/>
          <p:cNvSpPr/>
          <p:nvPr/>
        </p:nvSpPr>
        <p:spPr>
          <a:xfrm>
            <a:off x="7732431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7" name="Google Shape;937;p20"/>
          <p:cNvSpPr/>
          <p:nvPr/>
        </p:nvSpPr>
        <p:spPr>
          <a:xfrm>
            <a:off x="7964115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8" name="Google Shape;938;p20"/>
          <p:cNvSpPr/>
          <p:nvPr/>
        </p:nvSpPr>
        <p:spPr>
          <a:xfrm>
            <a:off x="8195799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9" name="Google Shape;939;p20"/>
          <p:cNvSpPr txBox="1"/>
          <p:nvPr/>
        </p:nvSpPr>
        <p:spPr>
          <a:xfrm>
            <a:off x="6805293" y="164808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20"/>
          <p:cNvSpPr txBox="1"/>
          <p:nvPr/>
        </p:nvSpPr>
        <p:spPr>
          <a:xfrm>
            <a:off x="7732230" y="71968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20"/>
          <p:cNvSpPr txBox="1"/>
          <p:nvPr/>
        </p:nvSpPr>
        <p:spPr>
          <a:xfrm>
            <a:off x="7268862" y="44103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20"/>
          <p:cNvSpPr txBox="1"/>
          <p:nvPr/>
        </p:nvSpPr>
        <p:spPr>
          <a:xfrm>
            <a:off x="6805293" y="302355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20"/>
          <p:cNvSpPr txBox="1"/>
          <p:nvPr/>
        </p:nvSpPr>
        <p:spPr>
          <a:xfrm>
            <a:off x="6805293" y="44103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20"/>
          <p:cNvSpPr txBox="1"/>
          <p:nvPr/>
        </p:nvSpPr>
        <p:spPr>
          <a:xfrm>
            <a:off x="6803582" y="57972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20"/>
          <p:cNvSpPr txBox="1"/>
          <p:nvPr/>
        </p:nvSpPr>
        <p:spPr>
          <a:xfrm>
            <a:off x="6803582" y="85774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20"/>
          <p:cNvSpPr txBox="1"/>
          <p:nvPr/>
        </p:nvSpPr>
        <p:spPr>
          <a:xfrm>
            <a:off x="6803582" y="99705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20"/>
          <p:cNvSpPr txBox="1"/>
          <p:nvPr/>
        </p:nvSpPr>
        <p:spPr>
          <a:xfrm>
            <a:off x="7028213" y="16417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20"/>
          <p:cNvSpPr txBox="1"/>
          <p:nvPr/>
        </p:nvSpPr>
        <p:spPr>
          <a:xfrm>
            <a:off x="7268905" y="16182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20"/>
          <p:cNvSpPr txBox="1"/>
          <p:nvPr/>
        </p:nvSpPr>
        <p:spPr>
          <a:xfrm>
            <a:off x="7500587" y="16182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20"/>
          <p:cNvSpPr txBox="1"/>
          <p:nvPr/>
        </p:nvSpPr>
        <p:spPr>
          <a:xfrm>
            <a:off x="7028213" y="30171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0.33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20"/>
          <p:cNvSpPr txBox="1"/>
          <p:nvPr/>
        </p:nvSpPr>
        <p:spPr>
          <a:xfrm>
            <a:off x="7264478" y="299364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20"/>
          <p:cNvSpPr txBox="1"/>
          <p:nvPr/>
        </p:nvSpPr>
        <p:spPr>
          <a:xfrm>
            <a:off x="7500587" y="30000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20"/>
          <p:cNvSpPr txBox="1"/>
          <p:nvPr/>
        </p:nvSpPr>
        <p:spPr>
          <a:xfrm>
            <a:off x="7028204" y="44129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20"/>
          <p:cNvSpPr txBox="1"/>
          <p:nvPr/>
        </p:nvSpPr>
        <p:spPr>
          <a:xfrm>
            <a:off x="7500587" y="442254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20"/>
          <p:cNvSpPr txBox="1"/>
          <p:nvPr/>
        </p:nvSpPr>
        <p:spPr>
          <a:xfrm>
            <a:off x="7273250" y="99582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20"/>
          <p:cNvSpPr txBox="1"/>
          <p:nvPr/>
        </p:nvSpPr>
        <p:spPr>
          <a:xfrm>
            <a:off x="7032592" y="99608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20"/>
          <p:cNvSpPr txBox="1"/>
          <p:nvPr/>
        </p:nvSpPr>
        <p:spPr>
          <a:xfrm>
            <a:off x="7504975" y="997038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20"/>
          <p:cNvSpPr txBox="1"/>
          <p:nvPr/>
        </p:nvSpPr>
        <p:spPr>
          <a:xfrm>
            <a:off x="7028213" y="580360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20"/>
          <p:cNvSpPr txBox="1"/>
          <p:nvPr/>
        </p:nvSpPr>
        <p:spPr>
          <a:xfrm>
            <a:off x="7037069" y="159825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20"/>
          <p:cNvSpPr txBox="1"/>
          <p:nvPr/>
        </p:nvSpPr>
        <p:spPr>
          <a:xfrm>
            <a:off x="7965007" y="579728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20"/>
          <p:cNvSpPr txBox="1"/>
          <p:nvPr/>
        </p:nvSpPr>
        <p:spPr>
          <a:xfrm>
            <a:off x="8195638" y="298552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20"/>
          <p:cNvSpPr txBox="1"/>
          <p:nvPr/>
        </p:nvSpPr>
        <p:spPr>
          <a:xfrm>
            <a:off x="7268905" y="997925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20"/>
          <p:cNvSpPr txBox="1"/>
          <p:nvPr/>
        </p:nvSpPr>
        <p:spPr>
          <a:xfrm>
            <a:off x="8195638" y="997925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20"/>
          <p:cNvSpPr txBox="1"/>
          <p:nvPr/>
        </p:nvSpPr>
        <p:spPr>
          <a:xfrm>
            <a:off x="7036322" y="580365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20"/>
          <p:cNvSpPr txBox="1"/>
          <p:nvPr/>
        </p:nvSpPr>
        <p:spPr>
          <a:xfrm>
            <a:off x="7732333" y="579178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20"/>
          <p:cNvSpPr txBox="1"/>
          <p:nvPr/>
        </p:nvSpPr>
        <p:spPr>
          <a:xfrm>
            <a:off x="8195642" y="85773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20"/>
          <p:cNvSpPr txBox="1"/>
          <p:nvPr/>
        </p:nvSpPr>
        <p:spPr>
          <a:xfrm>
            <a:off x="7496169" y="57971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20"/>
          <p:cNvSpPr txBox="1"/>
          <p:nvPr/>
        </p:nvSpPr>
        <p:spPr>
          <a:xfrm>
            <a:off x="7268905" y="160678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20"/>
          <p:cNvSpPr txBox="1"/>
          <p:nvPr/>
        </p:nvSpPr>
        <p:spPr>
          <a:xfrm>
            <a:off x="7732356" y="16367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20"/>
          <p:cNvSpPr txBox="1"/>
          <p:nvPr/>
        </p:nvSpPr>
        <p:spPr>
          <a:xfrm>
            <a:off x="7964038" y="16367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20"/>
          <p:cNvSpPr txBox="1"/>
          <p:nvPr/>
        </p:nvSpPr>
        <p:spPr>
          <a:xfrm>
            <a:off x="7028213" y="43911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20"/>
          <p:cNvSpPr txBox="1"/>
          <p:nvPr/>
        </p:nvSpPr>
        <p:spPr>
          <a:xfrm>
            <a:off x="7965007" y="44161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20"/>
          <p:cNvSpPr txBox="1"/>
          <p:nvPr/>
        </p:nvSpPr>
        <p:spPr>
          <a:xfrm>
            <a:off x="7500587" y="852408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20"/>
          <p:cNvSpPr txBox="1"/>
          <p:nvPr/>
        </p:nvSpPr>
        <p:spPr>
          <a:xfrm>
            <a:off x="6798645" y="100022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20"/>
          <p:cNvSpPr txBox="1"/>
          <p:nvPr/>
        </p:nvSpPr>
        <p:spPr>
          <a:xfrm>
            <a:off x="7033779" y="86027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20"/>
          <p:cNvSpPr txBox="1"/>
          <p:nvPr/>
        </p:nvSpPr>
        <p:spPr>
          <a:xfrm>
            <a:off x="6805468" y="162068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20"/>
          <p:cNvSpPr txBox="1"/>
          <p:nvPr/>
        </p:nvSpPr>
        <p:spPr>
          <a:xfrm>
            <a:off x="7500594" y="161285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20"/>
          <p:cNvSpPr txBox="1"/>
          <p:nvPr/>
        </p:nvSpPr>
        <p:spPr>
          <a:xfrm>
            <a:off x="8196816" y="183560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20"/>
          <p:cNvSpPr txBox="1"/>
          <p:nvPr/>
        </p:nvSpPr>
        <p:spPr>
          <a:xfrm>
            <a:off x="7264478" y="299368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20"/>
          <p:cNvSpPr txBox="1"/>
          <p:nvPr/>
        </p:nvSpPr>
        <p:spPr>
          <a:xfrm>
            <a:off x="7730061" y="304512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20"/>
          <p:cNvSpPr txBox="1"/>
          <p:nvPr/>
        </p:nvSpPr>
        <p:spPr>
          <a:xfrm>
            <a:off x="7734523" y="996433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20"/>
          <p:cNvSpPr txBox="1"/>
          <p:nvPr/>
        </p:nvSpPr>
        <p:spPr>
          <a:xfrm>
            <a:off x="7268905" y="720297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20"/>
          <p:cNvSpPr txBox="1"/>
          <p:nvPr/>
        </p:nvSpPr>
        <p:spPr>
          <a:xfrm>
            <a:off x="7732356" y="857109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4" name="Google Shape;984;p20"/>
          <p:cNvSpPr txBox="1"/>
          <p:nvPr/>
        </p:nvSpPr>
        <p:spPr>
          <a:xfrm>
            <a:off x="8196802" y="579726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20"/>
          <p:cNvSpPr txBox="1"/>
          <p:nvPr/>
        </p:nvSpPr>
        <p:spPr>
          <a:xfrm>
            <a:off x="7963958" y="859935"/>
            <a:ext cx="2529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Google Shape;986;p20"/>
          <p:cNvSpPr txBox="1"/>
          <p:nvPr/>
        </p:nvSpPr>
        <p:spPr>
          <a:xfrm>
            <a:off x="6796538" y="718089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20"/>
          <p:cNvSpPr txBox="1"/>
          <p:nvPr/>
        </p:nvSpPr>
        <p:spPr>
          <a:xfrm>
            <a:off x="7028119" y="995002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20"/>
          <p:cNvSpPr txBox="1"/>
          <p:nvPr/>
        </p:nvSpPr>
        <p:spPr>
          <a:xfrm>
            <a:off x="7963957" y="718738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20"/>
          <p:cNvSpPr txBox="1"/>
          <p:nvPr/>
        </p:nvSpPr>
        <p:spPr>
          <a:xfrm>
            <a:off x="7500587" y="720292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20"/>
          <p:cNvSpPr txBox="1"/>
          <p:nvPr/>
        </p:nvSpPr>
        <p:spPr>
          <a:xfrm>
            <a:off x="6796525" y="301712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20"/>
          <p:cNvSpPr txBox="1"/>
          <p:nvPr/>
        </p:nvSpPr>
        <p:spPr>
          <a:xfrm>
            <a:off x="7732834" y="442248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20"/>
          <p:cNvSpPr txBox="1"/>
          <p:nvPr/>
        </p:nvSpPr>
        <p:spPr>
          <a:xfrm>
            <a:off x="7496159" y="30030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20"/>
          <p:cNvSpPr txBox="1"/>
          <p:nvPr/>
        </p:nvSpPr>
        <p:spPr>
          <a:xfrm>
            <a:off x="7501031" y="581438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20"/>
          <p:cNvSpPr txBox="1"/>
          <p:nvPr/>
        </p:nvSpPr>
        <p:spPr>
          <a:xfrm>
            <a:off x="7970619" y="998499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20"/>
          <p:cNvSpPr txBox="1"/>
          <p:nvPr/>
        </p:nvSpPr>
        <p:spPr>
          <a:xfrm>
            <a:off x="7269107" y="579722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20"/>
          <p:cNvSpPr txBox="1"/>
          <p:nvPr/>
        </p:nvSpPr>
        <p:spPr>
          <a:xfrm>
            <a:off x="6796525" y="440079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20"/>
          <p:cNvSpPr txBox="1"/>
          <p:nvPr/>
        </p:nvSpPr>
        <p:spPr>
          <a:xfrm>
            <a:off x="7032796" y="29851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20"/>
          <p:cNvSpPr txBox="1"/>
          <p:nvPr/>
        </p:nvSpPr>
        <p:spPr>
          <a:xfrm>
            <a:off x="6796673" y="579409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9" name="Google Shape;999;p20"/>
          <p:cNvSpPr txBox="1"/>
          <p:nvPr/>
        </p:nvSpPr>
        <p:spPr>
          <a:xfrm>
            <a:off x="7964038" y="29981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20"/>
          <p:cNvSpPr txBox="1"/>
          <p:nvPr/>
        </p:nvSpPr>
        <p:spPr>
          <a:xfrm>
            <a:off x="8196755" y="720054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20"/>
          <p:cNvSpPr txBox="1"/>
          <p:nvPr/>
        </p:nvSpPr>
        <p:spPr>
          <a:xfrm>
            <a:off x="7503837" y="99488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20"/>
          <p:cNvSpPr txBox="1"/>
          <p:nvPr/>
        </p:nvSpPr>
        <p:spPr>
          <a:xfrm>
            <a:off x="7051040" y="719364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20"/>
          <p:cNvSpPr txBox="1"/>
          <p:nvPr/>
        </p:nvSpPr>
        <p:spPr>
          <a:xfrm>
            <a:off x="7268905" y="85710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20"/>
          <p:cNvSpPr txBox="1"/>
          <p:nvPr/>
        </p:nvSpPr>
        <p:spPr>
          <a:xfrm>
            <a:off x="8195638" y="428864"/>
            <a:ext cx="232200" cy="16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20"/>
          <p:cNvSpPr txBox="1"/>
          <p:nvPr/>
        </p:nvSpPr>
        <p:spPr>
          <a:xfrm>
            <a:off x="8206715" y="860102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20"/>
          <p:cNvSpPr txBox="1"/>
          <p:nvPr/>
        </p:nvSpPr>
        <p:spPr>
          <a:xfrm>
            <a:off x="7501031" y="442554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20"/>
          <p:cNvSpPr txBox="1"/>
          <p:nvPr/>
        </p:nvSpPr>
        <p:spPr>
          <a:xfrm>
            <a:off x="6796538" y="857109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20"/>
          <p:cNvSpPr txBox="1"/>
          <p:nvPr/>
        </p:nvSpPr>
        <p:spPr>
          <a:xfrm>
            <a:off x="7732962" y="71955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20"/>
          <p:cNvSpPr/>
          <p:nvPr/>
        </p:nvSpPr>
        <p:spPr>
          <a:xfrm>
            <a:off x="6444234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0" name="Google Shape;1010;p20"/>
          <p:cNvSpPr/>
          <p:nvPr/>
        </p:nvSpPr>
        <p:spPr>
          <a:xfrm>
            <a:off x="6706414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1" name="Google Shape;1011;p20"/>
          <p:cNvSpPr/>
          <p:nvPr/>
        </p:nvSpPr>
        <p:spPr>
          <a:xfrm>
            <a:off x="6968593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2" name="Google Shape;1012;p20"/>
          <p:cNvSpPr/>
          <p:nvPr/>
        </p:nvSpPr>
        <p:spPr>
          <a:xfrm>
            <a:off x="7230772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3" name="Google Shape;1013;p20"/>
          <p:cNvSpPr/>
          <p:nvPr/>
        </p:nvSpPr>
        <p:spPr>
          <a:xfrm>
            <a:off x="7492952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4" name="Google Shape;1014;p20"/>
          <p:cNvSpPr/>
          <p:nvPr/>
        </p:nvSpPr>
        <p:spPr>
          <a:xfrm>
            <a:off x="7755131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5" name="Google Shape;1015;p20"/>
          <p:cNvSpPr/>
          <p:nvPr/>
        </p:nvSpPr>
        <p:spPr>
          <a:xfrm>
            <a:off x="8017310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6" name="Google Shape;1016;p20"/>
          <p:cNvSpPr/>
          <p:nvPr/>
        </p:nvSpPr>
        <p:spPr>
          <a:xfrm>
            <a:off x="6444234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7" name="Google Shape;1017;p20"/>
          <p:cNvSpPr/>
          <p:nvPr/>
        </p:nvSpPr>
        <p:spPr>
          <a:xfrm>
            <a:off x="6706414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8" name="Google Shape;1018;p20"/>
          <p:cNvSpPr/>
          <p:nvPr/>
        </p:nvSpPr>
        <p:spPr>
          <a:xfrm>
            <a:off x="6968593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9" name="Google Shape;1019;p20"/>
          <p:cNvSpPr/>
          <p:nvPr/>
        </p:nvSpPr>
        <p:spPr>
          <a:xfrm>
            <a:off x="7230772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0" name="Google Shape;1020;p20"/>
          <p:cNvSpPr/>
          <p:nvPr/>
        </p:nvSpPr>
        <p:spPr>
          <a:xfrm>
            <a:off x="7492952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1" name="Google Shape;1021;p20"/>
          <p:cNvSpPr/>
          <p:nvPr/>
        </p:nvSpPr>
        <p:spPr>
          <a:xfrm>
            <a:off x="7755131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2" name="Google Shape;1022;p20"/>
          <p:cNvSpPr/>
          <p:nvPr/>
        </p:nvSpPr>
        <p:spPr>
          <a:xfrm>
            <a:off x="8017310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3" name="Google Shape;1023;p20"/>
          <p:cNvSpPr/>
          <p:nvPr/>
        </p:nvSpPr>
        <p:spPr>
          <a:xfrm>
            <a:off x="6444234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4" name="Google Shape;1024;p20"/>
          <p:cNvSpPr/>
          <p:nvPr/>
        </p:nvSpPr>
        <p:spPr>
          <a:xfrm>
            <a:off x="6706414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5" name="Google Shape;1025;p20"/>
          <p:cNvSpPr/>
          <p:nvPr/>
        </p:nvSpPr>
        <p:spPr>
          <a:xfrm>
            <a:off x="6968593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6" name="Google Shape;1026;p20"/>
          <p:cNvSpPr/>
          <p:nvPr/>
        </p:nvSpPr>
        <p:spPr>
          <a:xfrm>
            <a:off x="7230772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7" name="Google Shape;1027;p20"/>
          <p:cNvSpPr/>
          <p:nvPr/>
        </p:nvSpPr>
        <p:spPr>
          <a:xfrm>
            <a:off x="7492952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8" name="Google Shape;1028;p20"/>
          <p:cNvSpPr/>
          <p:nvPr/>
        </p:nvSpPr>
        <p:spPr>
          <a:xfrm>
            <a:off x="7755131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9" name="Google Shape;1029;p20"/>
          <p:cNvSpPr/>
          <p:nvPr/>
        </p:nvSpPr>
        <p:spPr>
          <a:xfrm>
            <a:off x="8017310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0" name="Google Shape;1030;p20"/>
          <p:cNvSpPr/>
          <p:nvPr/>
        </p:nvSpPr>
        <p:spPr>
          <a:xfrm>
            <a:off x="6444234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1" name="Google Shape;1031;p20"/>
          <p:cNvSpPr/>
          <p:nvPr/>
        </p:nvSpPr>
        <p:spPr>
          <a:xfrm>
            <a:off x="6706414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2" name="Google Shape;1032;p20"/>
          <p:cNvSpPr/>
          <p:nvPr/>
        </p:nvSpPr>
        <p:spPr>
          <a:xfrm>
            <a:off x="6968593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3" name="Google Shape;1033;p20"/>
          <p:cNvSpPr/>
          <p:nvPr/>
        </p:nvSpPr>
        <p:spPr>
          <a:xfrm>
            <a:off x="7230772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4" name="Google Shape;1034;p20"/>
          <p:cNvSpPr/>
          <p:nvPr/>
        </p:nvSpPr>
        <p:spPr>
          <a:xfrm>
            <a:off x="7492952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5" name="Google Shape;1035;p20"/>
          <p:cNvSpPr/>
          <p:nvPr/>
        </p:nvSpPr>
        <p:spPr>
          <a:xfrm>
            <a:off x="7755131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6" name="Google Shape;1036;p20"/>
          <p:cNvSpPr/>
          <p:nvPr/>
        </p:nvSpPr>
        <p:spPr>
          <a:xfrm>
            <a:off x="8017310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7" name="Google Shape;1037;p20"/>
          <p:cNvSpPr/>
          <p:nvPr/>
        </p:nvSpPr>
        <p:spPr>
          <a:xfrm>
            <a:off x="6444234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8" name="Google Shape;1038;p20"/>
          <p:cNvSpPr/>
          <p:nvPr/>
        </p:nvSpPr>
        <p:spPr>
          <a:xfrm>
            <a:off x="6706414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9" name="Google Shape;1039;p20"/>
          <p:cNvSpPr/>
          <p:nvPr/>
        </p:nvSpPr>
        <p:spPr>
          <a:xfrm>
            <a:off x="6968593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0" name="Google Shape;1040;p20"/>
          <p:cNvSpPr/>
          <p:nvPr/>
        </p:nvSpPr>
        <p:spPr>
          <a:xfrm>
            <a:off x="7230772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1" name="Google Shape;1041;p20"/>
          <p:cNvSpPr/>
          <p:nvPr/>
        </p:nvSpPr>
        <p:spPr>
          <a:xfrm>
            <a:off x="7492952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2" name="Google Shape;1042;p20"/>
          <p:cNvSpPr/>
          <p:nvPr/>
        </p:nvSpPr>
        <p:spPr>
          <a:xfrm>
            <a:off x="7755131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3" name="Google Shape;1043;p20"/>
          <p:cNvSpPr/>
          <p:nvPr/>
        </p:nvSpPr>
        <p:spPr>
          <a:xfrm>
            <a:off x="8017310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4" name="Google Shape;1044;p20"/>
          <p:cNvSpPr/>
          <p:nvPr/>
        </p:nvSpPr>
        <p:spPr>
          <a:xfrm>
            <a:off x="6444234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5" name="Google Shape;1045;p20"/>
          <p:cNvSpPr/>
          <p:nvPr/>
        </p:nvSpPr>
        <p:spPr>
          <a:xfrm>
            <a:off x="6706414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6" name="Google Shape;1046;p20"/>
          <p:cNvSpPr/>
          <p:nvPr/>
        </p:nvSpPr>
        <p:spPr>
          <a:xfrm>
            <a:off x="6968593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7" name="Google Shape;1047;p20"/>
          <p:cNvSpPr/>
          <p:nvPr/>
        </p:nvSpPr>
        <p:spPr>
          <a:xfrm>
            <a:off x="7230772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8" name="Google Shape;1048;p20"/>
          <p:cNvSpPr/>
          <p:nvPr/>
        </p:nvSpPr>
        <p:spPr>
          <a:xfrm>
            <a:off x="7492952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9" name="Google Shape;1049;p20"/>
          <p:cNvSpPr/>
          <p:nvPr/>
        </p:nvSpPr>
        <p:spPr>
          <a:xfrm>
            <a:off x="7755131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0" name="Google Shape;1050;p20"/>
          <p:cNvSpPr/>
          <p:nvPr/>
        </p:nvSpPr>
        <p:spPr>
          <a:xfrm>
            <a:off x="8017310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1" name="Google Shape;1051;p20"/>
          <p:cNvSpPr/>
          <p:nvPr/>
        </p:nvSpPr>
        <p:spPr>
          <a:xfrm>
            <a:off x="6444234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2" name="Google Shape;1052;p20"/>
          <p:cNvSpPr/>
          <p:nvPr/>
        </p:nvSpPr>
        <p:spPr>
          <a:xfrm>
            <a:off x="6706414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3" name="Google Shape;1053;p20"/>
          <p:cNvSpPr/>
          <p:nvPr/>
        </p:nvSpPr>
        <p:spPr>
          <a:xfrm>
            <a:off x="6968593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4" name="Google Shape;1054;p20"/>
          <p:cNvSpPr/>
          <p:nvPr/>
        </p:nvSpPr>
        <p:spPr>
          <a:xfrm>
            <a:off x="7230772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5" name="Google Shape;1055;p20"/>
          <p:cNvSpPr/>
          <p:nvPr/>
        </p:nvSpPr>
        <p:spPr>
          <a:xfrm>
            <a:off x="7492952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6" name="Google Shape;1056;p20"/>
          <p:cNvSpPr/>
          <p:nvPr/>
        </p:nvSpPr>
        <p:spPr>
          <a:xfrm>
            <a:off x="7755131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7" name="Google Shape;1057;p20"/>
          <p:cNvSpPr/>
          <p:nvPr/>
        </p:nvSpPr>
        <p:spPr>
          <a:xfrm>
            <a:off x="8017310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8" name="Google Shape;1058;p20"/>
          <p:cNvSpPr txBox="1"/>
          <p:nvPr/>
        </p:nvSpPr>
        <p:spPr>
          <a:xfrm>
            <a:off x="6441825" y="1610604"/>
            <a:ext cx="264900" cy="1761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20"/>
          <p:cNvSpPr txBox="1"/>
          <p:nvPr/>
        </p:nvSpPr>
        <p:spPr>
          <a:xfrm>
            <a:off x="6967392" y="176843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20"/>
          <p:cNvSpPr txBox="1"/>
          <p:nvPr/>
        </p:nvSpPr>
        <p:spPr>
          <a:xfrm>
            <a:off x="6696298" y="2099158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20"/>
          <p:cNvSpPr txBox="1"/>
          <p:nvPr/>
        </p:nvSpPr>
        <p:spPr>
          <a:xfrm>
            <a:off x="6967400" y="2589535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20"/>
          <p:cNvSpPr txBox="1"/>
          <p:nvPr/>
        </p:nvSpPr>
        <p:spPr>
          <a:xfrm>
            <a:off x="8016117" y="2425082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20"/>
          <p:cNvSpPr txBox="1"/>
          <p:nvPr/>
        </p:nvSpPr>
        <p:spPr>
          <a:xfrm>
            <a:off x="7753932" y="176843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20"/>
          <p:cNvSpPr txBox="1"/>
          <p:nvPr/>
        </p:nvSpPr>
        <p:spPr>
          <a:xfrm>
            <a:off x="7229577" y="2262697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20"/>
          <p:cNvSpPr txBox="1"/>
          <p:nvPr/>
        </p:nvSpPr>
        <p:spPr>
          <a:xfrm>
            <a:off x="6434091" y="2425075"/>
            <a:ext cx="2892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20"/>
          <p:cNvSpPr txBox="1"/>
          <p:nvPr/>
        </p:nvSpPr>
        <p:spPr>
          <a:xfrm>
            <a:off x="7753932" y="226361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20"/>
          <p:cNvSpPr txBox="1"/>
          <p:nvPr/>
        </p:nvSpPr>
        <p:spPr>
          <a:xfrm>
            <a:off x="7229577" y="1936323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20"/>
          <p:cNvSpPr txBox="1"/>
          <p:nvPr/>
        </p:nvSpPr>
        <p:spPr>
          <a:xfrm>
            <a:off x="7492353" y="161018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20"/>
          <p:cNvSpPr txBox="1"/>
          <p:nvPr/>
        </p:nvSpPr>
        <p:spPr>
          <a:xfrm>
            <a:off x="7492361" y="2426577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20"/>
          <p:cNvSpPr txBox="1"/>
          <p:nvPr/>
        </p:nvSpPr>
        <p:spPr>
          <a:xfrm>
            <a:off x="8016121" y="2097664"/>
            <a:ext cx="264900" cy="1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+1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20"/>
          <p:cNvSpPr txBox="1"/>
          <p:nvPr/>
        </p:nvSpPr>
        <p:spPr>
          <a:xfrm>
            <a:off x="6967400" y="1616173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20"/>
          <p:cNvSpPr txBox="1"/>
          <p:nvPr/>
        </p:nvSpPr>
        <p:spPr>
          <a:xfrm>
            <a:off x="6967400" y="209767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20"/>
          <p:cNvSpPr txBox="1"/>
          <p:nvPr/>
        </p:nvSpPr>
        <p:spPr>
          <a:xfrm>
            <a:off x="8016117" y="193989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20"/>
          <p:cNvSpPr txBox="1"/>
          <p:nvPr/>
        </p:nvSpPr>
        <p:spPr>
          <a:xfrm>
            <a:off x="7229577" y="242674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20"/>
          <p:cNvSpPr txBox="1"/>
          <p:nvPr/>
        </p:nvSpPr>
        <p:spPr>
          <a:xfrm>
            <a:off x="8016117" y="2260629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20"/>
          <p:cNvSpPr txBox="1"/>
          <p:nvPr/>
        </p:nvSpPr>
        <p:spPr>
          <a:xfrm>
            <a:off x="6434075" y="2589528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20"/>
          <p:cNvSpPr txBox="1"/>
          <p:nvPr/>
        </p:nvSpPr>
        <p:spPr>
          <a:xfrm>
            <a:off x="7753932" y="259193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20"/>
          <p:cNvSpPr txBox="1"/>
          <p:nvPr/>
        </p:nvSpPr>
        <p:spPr>
          <a:xfrm>
            <a:off x="6434121" y="194209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20"/>
          <p:cNvSpPr txBox="1"/>
          <p:nvPr/>
        </p:nvSpPr>
        <p:spPr>
          <a:xfrm>
            <a:off x="7492361" y="1936896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20"/>
          <p:cNvSpPr txBox="1"/>
          <p:nvPr/>
        </p:nvSpPr>
        <p:spPr>
          <a:xfrm>
            <a:off x="6696315" y="2425075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20"/>
          <p:cNvSpPr txBox="1"/>
          <p:nvPr/>
        </p:nvSpPr>
        <p:spPr>
          <a:xfrm>
            <a:off x="8017014" y="160035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20"/>
          <p:cNvSpPr txBox="1"/>
          <p:nvPr/>
        </p:nvSpPr>
        <p:spPr>
          <a:xfrm>
            <a:off x="6975771" y="226383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20"/>
          <p:cNvSpPr txBox="1"/>
          <p:nvPr/>
        </p:nvSpPr>
        <p:spPr>
          <a:xfrm>
            <a:off x="6705199" y="162165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20"/>
          <p:cNvSpPr txBox="1"/>
          <p:nvPr/>
        </p:nvSpPr>
        <p:spPr>
          <a:xfrm>
            <a:off x="6434121" y="1785362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20"/>
          <p:cNvSpPr txBox="1"/>
          <p:nvPr/>
        </p:nvSpPr>
        <p:spPr>
          <a:xfrm>
            <a:off x="6696306" y="1786270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20"/>
          <p:cNvSpPr txBox="1"/>
          <p:nvPr/>
        </p:nvSpPr>
        <p:spPr>
          <a:xfrm>
            <a:off x="7237941" y="162166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20"/>
          <p:cNvSpPr txBox="1"/>
          <p:nvPr/>
        </p:nvSpPr>
        <p:spPr>
          <a:xfrm>
            <a:off x="7758727" y="161176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20"/>
          <p:cNvSpPr txBox="1"/>
          <p:nvPr/>
        </p:nvSpPr>
        <p:spPr>
          <a:xfrm>
            <a:off x="7492353" y="1786283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20"/>
          <p:cNvSpPr txBox="1"/>
          <p:nvPr/>
        </p:nvSpPr>
        <p:spPr>
          <a:xfrm>
            <a:off x="7239736" y="176876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20"/>
          <p:cNvSpPr txBox="1"/>
          <p:nvPr/>
        </p:nvSpPr>
        <p:spPr>
          <a:xfrm>
            <a:off x="8017014" y="177027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20"/>
          <p:cNvSpPr txBox="1"/>
          <p:nvPr/>
        </p:nvSpPr>
        <p:spPr>
          <a:xfrm>
            <a:off x="7496542" y="2264415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20"/>
          <p:cNvSpPr txBox="1"/>
          <p:nvPr/>
        </p:nvSpPr>
        <p:spPr>
          <a:xfrm>
            <a:off x="7754538" y="210659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20"/>
          <p:cNvSpPr txBox="1"/>
          <p:nvPr/>
        </p:nvSpPr>
        <p:spPr>
          <a:xfrm>
            <a:off x="7492361" y="258793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20"/>
          <p:cNvSpPr txBox="1"/>
          <p:nvPr/>
        </p:nvSpPr>
        <p:spPr>
          <a:xfrm>
            <a:off x="7754538" y="2425087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20"/>
          <p:cNvSpPr txBox="1"/>
          <p:nvPr/>
        </p:nvSpPr>
        <p:spPr>
          <a:xfrm>
            <a:off x="8016117" y="2588953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20"/>
          <p:cNvSpPr txBox="1"/>
          <p:nvPr/>
        </p:nvSpPr>
        <p:spPr>
          <a:xfrm>
            <a:off x="6434121" y="2266724"/>
            <a:ext cx="2892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20"/>
          <p:cNvSpPr txBox="1"/>
          <p:nvPr/>
        </p:nvSpPr>
        <p:spPr>
          <a:xfrm>
            <a:off x="6975771" y="2429989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20"/>
          <p:cNvSpPr txBox="1"/>
          <p:nvPr/>
        </p:nvSpPr>
        <p:spPr>
          <a:xfrm>
            <a:off x="7491156" y="2105683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20"/>
          <p:cNvSpPr txBox="1"/>
          <p:nvPr/>
        </p:nvSpPr>
        <p:spPr>
          <a:xfrm>
            <a:off x="6967392" y="193620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20"/>
          <p:cNvSpPr txBox="1"/>
          <p:nvPr/>
        </p:nvSpPr>
        <p:spPr>
          <a:xfrm>
            <a:off x="7754546" y="193809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20"/>
          <p:cNvSpPr txBox="1"/>
          <p:nvPr/>
        </p:nvSpPr>
        <p:spPr>
          <a:xfrm>
            <a:off x="6434121" y="2101300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20"/>
          <p:cNvSpPr txBox="1"/>
          <p:nvPr/>
        </p:nvSpPr>
        <p:spPr>
          <a:xfrm>
            <a:off x="6701355" y="194423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20"/>
          <p:cNvSpPr txBox="1"/>
          <p:nvPr/>
        </p:nvSpPr>
        <p:spPr>
          <a:xfrm>
            <a:off x="7229577" y="258793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20"/>
          <p:cNvSpPr txBox="1"/>
          <p:nvPr/>
        </p:nvSpPr>
        <p:spPr>
          <a:xfrm>
            <a:off x="7229577" y="2106591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20"/>
          <p:cNvSpPr txBox="1"/>
          <p:nvPr/>
        </p:nvSpPr>
        <p:spPr>
          <a:xfrm>
            <a:off x="6720760" y="2267379"/>
            <a:ext cx="2649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20"/>
          <p:cNvSpPr txBox="1"/>
          <p:nvPr/>
        </p:nvSpPr>
        <p:spPr>
          <a:xfrm>
            <a:off x="6696314" y="2588245"/>
            <a:ext cx="2892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20"/>
          <p:cNvSpPr/>
          <p:nvPr/>
        </p:nvSpPr>
        <p:spPr>
          <a:xfrm>
            <a:off x="6766432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08" name="Google Shape;1108;p20"/>
          <p:cNvSpPr/>
          <p:nvPr/>
        </p:nvSpPr>
        <p:spPr>
          <a:xfrm>
            <a:off x="7015467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09" name="Google Shape;1109;p20"/>
          <p:cNvSpPr/>
          <p:nvPr/>
        </p:nvSpPr>
        <p:spPr>
          <a:xfrm>
            <a:off x="7264502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0" name="Google Shape;1110;p20"/>
          <p:cNvSpPr/>
          <p:nvPr/>
        </p:nvSpPr>
        <p:spPr>
          <a:xfrm>
            <a:off x="7513537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1" name="Google Shape;1111;p20"/>
          <p:cNvSpPr/>
          <p:nvPr/>
        </p:nvSpPr>
        <p:spPr>
          <a:xfrm>
            <a:off x="7762572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2" name="Google Shape;1112;p20"/>
          <p:cNvSpPr/>
          <p:nvPr/>
        </p:nvSpPr>
        <p:spPr>
          <a:xfrm>
            <a:off x="8011607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3" name="Google Shape;1113;p20"/>
          <p:cNvSpPr/>
          <p:nvPr/>
        </p:nvSpPr>
        <p:spPr>
          <a:xfrm>
            <a:off x="8260642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4" name="Google Shape;1114;p20"/>
          <p:cNvSpPr/>
          <p:nvPr/>
        </p:nvSpPr>
        <p:spPr>
          <a:xfrm>
            <a:off x="6766432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5" name="Google Shape;1115;p20"/>
          <p:cNvSpPr/>
          <p:nvPr/>
        </p:nvSpPr>
        <p:spPr>
          <a:xfrm>
            <a:off x="7015467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6" name="Google Shape;1116;p20"/>
          <p:cNvSpPr/>
          <p:nvPr/>
        </p:nvSpPr>
        <p:spPr>
          <a:xfrm>
            <a:off x="7264502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7" name="Google Shape;1117;p20"/>
          <p:cNvSpPr/>
          <p:nvPr/>
        </p:nvSpPr>
        <p:spPr>
          <a:xfrm>
            <a:off x="7513537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8" name="Google Shape;1118;p20"/>
          <p:cNvSpPr/>
          <p:nvPr/>
        </p:nvSpPr>
        <p:spPr>
          <a:xfrm>
            <a:off x="7762572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9" name="Google Shape;1119;p20"/>
          <p:cNvSpPr/>
          <p:nvPr/>
        </p:nvSpPr>
        <p:spPr>
          <a:xfrm>
            <a:off x="8011607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0" name="Google Shape;1120;p20"/>
          <p:cNvSpPr/>
          <p:nvPr/>
        </p:nvSpPr>
        <p:spPr>
          <a:xfrm>
            <a:off x="8260642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1" name="Google Shape;1121;p20"/>
          <p:cNvSpPr/>
          <p:nvPr/>
        </p:nvSpPr>
        <p:spPr>
          <a:xfrm>
            <a:off x="6766432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2" name="Google Shape;1122;p20"/>
          <p:cNvSpPr/>
          <p:nvPr/>
        </p:nvSpPr>
        <p:spPr>
          <a:xfrm>
            <a:off x="7015467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3" name="Google Shape;1123;p20"/>
          <p:cNvSpPr/>
          <p:nvPr/>
        </p:nvSpPr>
        <p:spPr>
          <a:xfrm>
            <a:off x="7264502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4" name="Google Shape;1124;p20"/>
          <p:cNvSpPr/>
          <p:nvPr/>
        </p:nvSpPr>
        <p:spPr>
          <a:xfrm>
            <a:off x="7513537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5" name="Google Shape;1125;p20"/>
          <p:cNvSpPr/>
          <p:nvPr/>
        </p:nvSpPr>
        <p:spPr>
          <a:xfrm>
            <a:off x="7762572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6" name="Google Shape;1126;p20"/>
          <p:cNvSpPr/>
          <p:nvPr/>
        </p:nvSpPr>
        <p:spPr>
          <a:xfrm>
            <a:off x="8011607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7" name="Google Shape;1127;p20"/>
          <p:cNvSpPr/>
          <p:nvPr/>
        </p:nvSpPr>
        <p:spPr>
          <a:xfrm>
            <a:off x="8260642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8" name="Google Shape;1128;p20"/>
          <p:cNvSpPr/>
          <p:nvPr/>
        </p:nvSpPr>
        <p:spPr>
          <a:xfrm>
            <a:off x="6766432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9" name="Google Shape;1129;p20"/>
          <p:cNvSpPr/>
          <p:nvPr/>
        </p:nvSpPr>
        <p:spPr>
          <a:xfrm>
            <a:off x="7015467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0" name="Google Shape;1130;p20"/>
          <p:cNvSpPr/>
          <p:nvPr/>
        </p:nvSpPr>
        <p:spPr>
          <a:xfrm>
            <a:off x="7264502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1" name="Google Shape;1131;p20"/>
          <p:cNvSpPr/>
          <p:nvPr/>
        </p:nvSpPr>
        <p:spPr>
          <a:xfrm>
            <a:off x="7513537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2" name="Google Shape;1132;p20"/>
          <p:cNvSpPr/>
          <p:nvPr/>
        </p:nvSpPr>
        <p:spPr>
          <a:xfrm>
            <a:off x="7762572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3" name="Google Shape;1133;p20"/>
          <p:cNvSpPr/>
          <p:nvPr/>
        </p:nvSpPr>
        <p:spPr>
          <a:xfrm>
            <a:off x="8011607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4" name="Google Shape;1134;p20"/>
          <p:cNvSpPr/>
          <p:nvPr/>
        </p:nvSpPr>
        <p:spPr>
          <a:xfrm>
            <a:off x="8260642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5" name="Google Shape;1135;p20"/>
          <p:cNvSpPr/>
          <p:nvPr/>
        </p:nvSpPr>
        <p:spPr>
          <a:xfrm>
            <a:off x="6766432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6" name="Google Shape;1136;p20"/>
          <p:cNvSpPr/>
          <p:nvPr/>
        </p:nvSpPr>
        <p:spPr>
          <a:xfrm>
            <a:off x="7015467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7" name="Google Shape;1137;p20"/>
          <p:cNvSpPr/>
          <p:nvPr/>
        </p:nvSpPr>
        <p:spPr>
          <a:xfrm>
            <a:off x="7264502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8" name="Google Shape;1138;p20"/>
          <p:cNvSpPr/>
          <p:nvPr/>
        </p:nvSpPr>
        <p:spPr>
          <a:xfrm>
            <a:off x="7513537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9" name="Google Shape;1139;p20"/>
          <p:cNvSpPr/>
          <p:nvPr/>
        </p:nvSpPr>
        <p:spPr>
          <a:xfrm>
            <a:off x="7762572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0" name="Google Shape;1140;p20"/>
          <p:cNvSpPr/>
          <p:nvPr/>
        </p:nvSpPr>
        <p:spPr>
          <a:xfrm>
            <a:off x="8011607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1" name="Google Shape;1141;p20"/>
          <p:cNvSpPr/>
          <p:nvPr/>
        </p:nvSpPr>
        <p:spPr>
          <a:xfrm>
            <a:off x="8260642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2" name="Google Shape;1142;p20"/>
          <p:cNvSpPr/>
          <p:nvPr/>
        </p:nvSpPr>
        <p:spPr>
          <a:xfrm>
            <a:off x="6766432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3" name="Google Shape;1143;p20"/>
          <p:cNvSpPr/>
          <p:nvPr/>
        </p:nvSpPr>
        <p:spPr>
          <a:xfrm>
            <a:off x="7015467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4" name="Google Shape;1144;p20"/>
          <p:cNvSpPr/>
          <p:nvPr/>
        </p:nvSpPr>
        <p:spPr>
          <a:xfrm>
            <a:off x="7264502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5" name="Google Shape;1145;p20"/>
          <p:cNvSpPr/>
          <p:nvPr/>
        </p:nvSpPr>
        <p:spPr>
          <a:xfrm>
            <a:off x="7513537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6" name="Google Shape;1146;p20"/>
          <p:cNvSpPr/>
          <p:nvPr/>
        </p:nvSpPr>
        <p:spPr>
          <a:xfrm>
            <a:off x="7762572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7" name="Google Shape;1147;p20"/>
          <p:cNvSpPr/>
          <p:nvPr/>
        </p:nvSpPr>
        <p:spPr>
          <a:xfrm>
            <a:off x="8011607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8" name="Google Shape;1148;p20"/>
          <p:cNvSpPr/>
          <p:nvPr/>
        </p:nvSpPr>
        <p:spPr>
          <a:xfrm>
            <a:off x="8260642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9" name="Google Shape;1149;p20"/>
          <p:cNvSpPr/>
          <p:nvPr/>
        </p:nvSpPr>
        <p:spPr>
          <a:xfrm>
            <a:off x="6766432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0" name="Google Shape;1150;p20"/>
          <p:cNvSpPr/>
          <p:nvPr/>
        </p:nvSpPr>
        <p:spPr>
          <a:xfrm>
            <a:off x="7015467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1" name="Google Shape;1151;p20"/>
          <p:cNvSpPr/>
          <p:nvPr/>
        </p:nvSpPr>
        <p:spPr>
          <a:xfrm>
            <a:off x="7264502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2" name="Google Shape;1152;p20"/>
          <p:cNvSpPr/>
          <p:nvPr/>
        </p:nvSpPr>
        <p:spPr>
          <a:xfrm>
            <a:off x="7513537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3" name="Google Shape;1153;p20"/>
          <p:cNvSpPr/>
          <p:nvPr/>
        </p:nvSpPr>
        <p:spPr>
          <a:xfrm>
            <a:off x="7762572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4" name="Google Shape;1154;p20"/>
          <p:cNvSpPr/>
          <p:nvPr/>
        </p:nvSpPr>
        <p:spPr>
          <a:xfrm>
            <a:off x="8011607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5" name="Google Shape;1155;p20"/>
          <p:cNvSpPr/>
          <p:nvPr/>
        </p:nvSpPr>
        <p:spPr>
          <a:xfrm>
            <a:off x="8260642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6" name="Google Shape;1156;p20"/>
          <p:cNvSpPr txBox="1"/>
          <p:nvPr/>
        </p:nvSpPr>
        <p:spPr>
          <a:xfrm>
            <a:off x="6765388" y="329802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20"/>
          <p:cNvSpPr txBox="1"/>
          <p:nvPr/>
        </p:nvSpPr>
        <p:spPr>
          <a:xfrm>
            <a:off x="7263980" y="347367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20"/>
          <p:cNvSpPr txBox="1"/>
          <p:nvPr/>
        </p:nvSpPr>
        <p:spPr>
          <a:xfrm>
            <a:off x="7762049" y="3661537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20"/>
          <p:cNvSpPr txBox="1"/>
          <p:nvPr/>
        </p:nvSpPr>
        <p:spPr>
          <a:xfrm>
            <a:off x="8260119" y="402437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0" name="Google Shape;1160;p20"/>
          <p:cNvSpPr txBox="1"/>
          <p:nvPr/>
        </p:nvSpPr>
        <p:spPr>
          <a:xfrm>
            <a:off x="6768217" y="420331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20"/>
          <p:cNvSpPr txBox="1"/>
          <p:nvPr/>
        </p:nvSpPr>
        <p:spPr>
          <a:xfrm>
            <a:off x="7263980" y="4385560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20"/>
          <p:cNvSpPr txBox="1"/>
          <p:nvPr/>
        </p:nvSpPr>
        <p:spPr>
          <a:xfrm>
            <a:off x="7265395" y="402437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20"/>
          <p:cNvSpPr txBox="1"/>
          <p:nvPr/>
        </p:nvSpPr>
        <p:spPr>
          <a:xfrm>
            <a:off x="8011084" y="4387549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20"/>
          <p:cNvSpPr txBox="1"/>
          <p:nvPr/>
        </p:nvSpPr>
        <p:spPr>
          <a:xfrm>
            <a:off x="8011084" y="329802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20"/>
          <p:cNvSpPr txBox="1"/>
          <p:nvPr/>
        </p:nvSpPr>
        <p:spPr>
          <a:xfrm>
            <a:off x="6768203" y="384213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20"/>
          <p:cNvSpPr txBox="1"/>
          <p:nvPr/>
        </p:nvSpPr>
        <p:spPr>
          <a:xfrm>
            <a:off x="7765416" y="402553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20"/>
          <p:cNvSpPr txBox="1"/>
          <p:nvPr/>
        </p:nvSpPr>
        <p:spPr>
          <a:xfrm>
            <a:off x="7017238" y="3661537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20"/>
          <p:cNvSpPr txBox="1"/>
          <p:nvPr/>
        </p:nvSpPr>
        <p:spPr>
          <a:xfrm>
            <a:off x="8260119" y="384213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20"/>
          <p:cNvSpPr txBox="1"/>
          <p:nvPr/>
        </p:nvSpPr>
        <p:spPr>
          <a:xfrm>
            <a:off x="7014945" y="329802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20"/>
          <p:cNvSpPr txBox="1"/>
          <p:nvPr/>
        </p:nvSpPr>
        <p:spPr>
          <a:xfrm>
            <a:off x="8260119" y="329868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20"/>
          <p:cNvSpPr txBox="1"/>
          <p:nvPr/>
        </p:nvSpPr>
        <p:spPr>
          <a:xfrm>
            <a:off x="7514422" y="348554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20"/>
          <p:cNvSpPr txBox="1"/>
          <p:nvPr/>
        </p:nvSpPr>
        <p:spPr>
          <a:xfrm>
            <a:off x="7265387" y="366153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20"/>
          <p:cNvSpPr txBox="1"/>
          <p:nvPr/>
        </p:nvSpPr>
        <p:spPr>
          <a:xfrm>
            <a:off x="7762311" y="420496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20"/>
          <p:cNvSpPr txBox="1"/>
          <p:nvPr/>
        </p:nvSpPr>
        <p:spPr>
          <a:xfrm>
            <a:off x="8260511" y="420530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20"/>
          <p:cNvSpPr txBox="1"/>
          <p:nvPr/>
        </p:nvSpPr>
        <p:spPr>
          <a:xfrm>
            <a:off x="8011084" y="3842124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20"/>
          <p:cNvSpPr txBox="1"/>
          <p:nvPr/>
        </p:nvSpPr>
        <p:spPr>
          <a:xfrm>
            <a:off x="6768203" y="366153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20"/>
          <p:cNvSpPr txBox="1"/>
          <p:nvPr/>
        </p:nvSpPr>
        <p:spPr>
          <a:xfrm>
            <a:off x="7017238" y="402238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20"/>
          <p:cNvSpPr txBox="1"/>
          <p:nvPr/>
        </p:nvSpPr>
        <p:spPr>
          <a:xfrm>
            <a:off x="8012049" y="3479273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20"/>
          <p:cNvSpPr txBox="1"/>
          <p:nvPr/>
        </p:nvSpPr>
        <p:spPr>
          <a:xfrm>
            <a:off x="7514422" y="402552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20"/>
          <p:cNvSpPr txBox="1"/>
          <p:nvPr/>
        </p:nvSpPr>
        <p:spPr>
          <a:xfrm>
            <a:off x="7514422" y="438811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20"/>
          <p:cNvSpPr txBox="1"/>
          <p:nvPr/>
        </p:nvSpPr>
        <p:spPr>
          <a:xfrm>
            <a:off x="8259858" y="3661864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20"/>
          <p:cNvSpPr txBox="1"/>
          <p:nvPr/>
        </p:nvSpPr>
        <p:spPr>
          <a:xfrm>
            <a:off x="7263980" y="330068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20"/>
          <p:cNvSpPr txBox="1"/>
          <p:nvPr/>
        </p:nvSpPr>
        <p:spPr>
          <a:xfrm>
            <a:off x="7017238" y="348095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20"/>
          <p:cNvSpPr txBox="1"/>
          <p:nvPr/>
        </p:nvSpPr>
        <p:spPr>
          <a:xfrm>
            <a:off x="8008791" y="402453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5" name="Google Shape;1185;p20"/>
          <p:cNvSpPr txBox="1"/>
          <p:nvPr/>
        </p:nvSpPr>
        <p:spPr>
          <a:xfrm>
            <a:off x="7514422" y="384641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20"/>
          <p:cNvSpPr txBox="1"/>
          <p:nvPr/>
        </p:nvSpPr>
        <p:spPr>
          <a:xfrm>
            <a:off x="7763015" y="438812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20"/>
          <p:cNvSpPr txBox="1"/>
          <p:nvPr/>
        </p:nvSpPr>
        <p:spPr>
          <a:xfrm>
            <a:off x="7763457" y="347665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20"/>
          <p:cNvSpPr txBox="1"/>
          <p:nvPr/>
        </p:nvSpPr>
        <p:spPr>
          <a:xfrm>
            <a:off x="8261084" y="347893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20"/>
          <p:cNvSpPr txBox="1"/>
          <p:nvPr/>
        </p:nvSpPr>
        <p:spPr>
          <a:xfrm>
            <a:off x="8012049" y="366119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20"/>
          <p:cNvSpPr txBox="1"/>
          <p:nvPr/>
        </p:nvSpPr>
        <p:spPr>
          <a:xfrm>
            <a:off x="7017252" y="420694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20"/>
          <p:cNvSpPr txBox="1"/>
          <p:nvPr/>
        </p:nvSpPr>
        <p:spPr>
          <a:xfrm>
            <a:off x="7514430" y="4209085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20"/>
          <p:cNvSpPr txBox="1"/>
          <p:nvPr/>
        </p:nvSpPr>
        <p:spPr>
          <a:xfrm>
            <a:off x="8012057" y="420694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20"/>
          <p:cNvSpPr txBox="1"/>
          <p:nvPr/>
        </p:nvSpPr>
        <p:spPr>
          <a:xfrm>
            <a:off x="6768428" y="438654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20"/>
          <p:cNvSpPr txBox="1"/>
          <p:nvPr/>
        </p:nvSpPr>
        <p:spPr>
          <a:xfrm>
            <a:off x="6768065" y="402552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20"/>
          <p:cNvSpPr txBox="1"/>
          <p:nvPr/>
        </p:nvSpPr>
        <p:spPr>
          <a:xfrm>
            <a:off x="7016969" y="384411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20"/>
          <p:cNvSpPr txBox="1"/>
          <p:nvPr/>
        </p:nvSpPr>
        <p:spPr>
          <a:xfrm>
            <a:off x="7762536" y="329472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20"/>
          <p:cNvSpPr txBox="1"/>
          <p:nvPr/>
        </p:nvSpPr>
        <p:spPr>
          <a:xfrm>
            <a:off x="7761788" y="384731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20"/>
          <p:cNvSpPr txBox="1"/>
          <p:nvPr/>
        </p:nvSpPr>
        <p:spPr>
          <a:xfrm>
            <a:off x="7265387" y="384030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20"/>
          <p:cNvSpPr txBox="1"/>
          <p:nvPr/>
        </p:nvSpPr>
        <p:spPr>
          <a:xfrm>
            <a:off x="7514647" y="3304699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20"/>
          <p:cNvSpPr txBox="1"/>
          <p:nvPr/>
        </p:nvSpPr>
        <p:spPr>
          <a:xfrm>
            <a:off x="6768646" y="348095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20"/>
          <p:cNvSpPr txBox="1"/>
          <p:nvPr/>
        </p:nvSpPr>
        <p:spPr>
          <a:xfrm>
            <a:off x="7514647" y="3665112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20"/>
          <p:cNvSpPr txBox="1"/>
          <p:nvPr/>
        </p:nvSpPr>
        <p:spPr>
          <a:xfrm>
            <a:off x="7266817" y="420331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20"/>
          <p:cNvSpPr txBox="1"/>
          <p:nvPr/>
        </p:nvSpPr>
        <p:spPr>
          <a:xfrm>
            <a:off x="7017238" y="438556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20"/>
          <p:cNvSpPr txBox="1"/>
          <p:nvPr/>
        </p:nvSpPr>
        <p:spPr>
          <a:xfrm>
            <a:off x="8260867" y="4391519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5" name="Google Shape;1205;p20"/>
          <p:cNvSpPr/>
          <p:nvPr/>
        </p:nvSpPr>
        <p:spPr>
          <a:xfrm>
            <a:off x="3641225" y="2101100"/>
            <a:ext cx="347400" cy="4191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0"/>
          <p:cNvSpPr/>
          <p:nvPr/>
        </p:nvSpPr>
        <p:spPr>
          <a:xfrm>
            <a:off x="3649838" y="3369450"/>
            <a:ext cx="347400" cy="4191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0"/>
          <p:cNvSpPr txBox="1"/>
          <p:nvPr/>
        </p:nvSpPr>
        <p:spPr>
          <a:xfrm>
            <a:off x="4355375" y="6016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20"/>
          <p:cNvSpPr txBox="1"/>
          <p:nvPr/>
        </p:nvSpPr>
        <p:spPr>
          <a:xfrm>
            <a:off x="5050375" y="6016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20"/>
          <p:cNvSpPr txBox="1"/>
          <p:nvPr/>
        </p:nvSpPr>
        <p:spPr>
          <a:xfrm>
            <a:off x="4355475" y="349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20"/>
          <p:cNvSpPr txBox="1"/>
          <p:nvPr/>
        </p:nvSpPr>
        <p:spPr>
          <a:xfrm>
            <a:off x="4702925" y="349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1" name="Google Shape;1211;p20"/>
          <p:cNvSpPr txBox="1"/>
          <p:nvPr/>
        </p:nvSpPr>
        <p:spPr>
          <a:xfrm>
            <a:off x="4702875" y="8539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20"/>
          <p:cNvSpPr txBox="1"/>
          <p:nvPr/>
        </p:nvSpPr>
        <p:spPr>
          <a:xfrm>
            <a:off x="5050325" y="8539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20"/>
          <p:cNvSpPr txBox="1"/>
          <p:nvPr/>
        </p:nvSpPr>
        <p:spPr>
          <a:xfrm>
            <a:off x="5050275" y="3493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20"/>
          <p:cNvSpPr txBox="1"/>
          <p:nvPr/>
        </p:nvSpPr>
        <p:spPr>
          <a:xfrm>
            <a:off x="4702875" y="6016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20"/>
          <p:cNvSpPr txBox="1"/>
          <p:nvPr/>
        </p:nvSpPr>
        <p:spPr>
          <a:xfrm>
            <a:off x="4355475" y="8539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20"/>
          <p:cNvSpPr txBox="1"/>
          <p:nvPr/>
        </p:nvSpPr>
        <p:spPr>
          <a:xfrm>
            <a:off x="4373975" y="18848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20"/>
          <p:cNvSpPr txBox="1"/>
          <p:nvPr/>
        </p:nvSpPr>
        <p:spPr>
          <a:xfrm>
            <a:off x="4721425" y="16455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20"/>
          <p:cNvSpPr txBox="1"/>
          <p:nvPr/>
        </p:nvSpPr>
        <p:spPr>
          <a:xfrm>
            <a:off x="5068875" y="16455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9" name="Google Shape;1219;p20"/>
          <p:cNvSpPr txBox="1"/>
          <p:nvPr/>
        </p:nvSpPr>
        <p:spPr>
          <a:xfrm>
            <a:off x="4374075" y="16401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20"/>
          <p:cNvSpPr txBox="1"/>
          <p:nvPr/>
        </p:nvSpPr>
        <p:spPr>
          <a:xfrm>
            <a:off x="4721575" y="18924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20"/>
          <p:cNvSpPr txBox="1"/>
          <p:nvPr/>
        </p:nvSpPr>
        <p:spPr>
          <a:xfrm>
            <a:off x="5069125" y="21447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2" name="Google Shape;1222;p20"/>
          <p:cNvSpPr txBox="1"/>
          <p:nvPr/>
        </p:nvSpPr>
        <p:spPr>
          <a:xfrm>
            <a:off x="5069075" y="18742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3" name="Google Shape;1223;p20"/>
          <p:cNvSpPr txBox="1"/>
          <p:nvPr/>
        </p:nvSpPr>
        <p:spPr>
          <a:xfrm>
            <a:off x="4374025" y="21447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20"/>
          <p:cNvSpPr txBox="1"/>
          <p:nvPr/>
        </p:nvSpPr>
        <p:spPr>
          <a:xfrm>
            <a:off x="4721475" y="21447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5" name="Google Shape;1225;p20"/>
          <p:cNvSpPr txBox="1"/>
          <p:nvPr/>
        </p:nvSpPr>
        <p:spPr>
          <a:xfrm>
            <a:off x="4391300" y="34354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20"/>
          <p:cNvSpPr txBox="1"/>
          <p:nvPr/>
        </p:nvSpPr>
        <p:spPr>
          <a:xfrm>
            <a:off x="4738750" y="34354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7" name="Google Shape;1227;p20"/>
          <p:cNvSpPr txBox="1"/>
          <p:nvPr/>
        </p:nvSpPr>
        <p:spPr>
          <a:xfrm>
            <a:off x="5086200" y="34354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20"/>
          <p:cNvSpPr txBox="1"/>
          <p:nvPr/>
        </p:nvSpPr>
        <p:spPr>
          <a:xfrm>
            <a:off x="4391300" y="39304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9" name="Google Shape;1229;p20"/>
          <p:cNvSpPr txBox="1"/>
          <p:nvPr/>
        </p:nvSpPr>
        <p:spPr>
          <a:xfrm>
            <a:off x="4738750" y="39304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20"/>
          <p:cNvSpPr txBox="1"/>
          <p:nvPr/>
        </p:nvSpPr>
        <p:spPr>
          <a:xfrm>
            <a:off x="5086200" y="39304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20"/>
          <p:cNvSpPr txBox="1"/>
          <p:nvPr/>
        </p:nvSpPr>
        <p:spPr>
          <a:xfrm>
            <a:off x="4391300" y="36877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20"/>
          <p:cNvSpPr txBox="1"/>
          <p:nvPr/>
        </p:nvSpPr>
        <p:spPr>
          <a:xfrm>
            <a:off x="4738750" y="36877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20"/>
          <p:cNvSpPr txBox="1"/>
          <p:nvPr/>
        </p:nvSpPr>
        <p:spPr>
          <a:xfrm>
            <a:off x="5086200" y="36877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4" name="Google Shape;1234;p20"/>
          <p:cNvSpPr/>
          <p:nvPr/>
        </p:nvSpPr>
        <p:spPr>
          <a:xfrm>
            <a:off x="5735900" y="648825"/>
            <a:ext cx="347400" cy="247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0"/>
          <p:cNvSpPr/>
          <p:nvPr/>
        </p:nvSpPr>
        <p:spPr>
          <a:xfrm>
            <a:off x="5844413" y="1887125"/>
            <a:ext cx="347400" cy="247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20"/>
          <p:cNvSpPr/>
          <p:nvPr/>
        </p:nvSpPr>
        <p:spPr>
          <a:xfrm>
            <a:off x="6001625" y="3690025"/>
            <a:ext cx="347400" cy="247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20"/>
          <p:cNvSpPr txBox="1"/>
          <p:nvPr/>
        </p:nvSpPr>
        <p:spPr>
          <a:xfrm>
            <a:off x="206875" y="216275"/>
            <a:ext cx="27495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 becomes a stack of images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20"/>
          <p:cNvSpPr txBox="1"/>
          <p:nvPr/>
        </p:nvSpPr>
        <p:spPr>
          <a:xfrm>
            <a:off x="5335800" y="4632475"/>
            <a:ext cx="3808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Here we get stack of filtered images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/>
          <p:nvPr>
            <p:ph idx="1" type="body"/>
          </p:nvPr>
        </p:nvSpPr>
        <p:spPr>
          <a:xfrm>
            <a:off x="387900" y="178650"/>
            <a:ext cx="8368200" cy="4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1"/>
          <p:cNvSpPr txBox="1"/>
          <p:nvPr/>
        </p:nvSpPr>
        <p:spPr>
          <a:xfrm>
            <a:off x="212575" y="177699"/>
            <a:ext cx="141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Pooling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5" name="Google Shape;1245;p21"/>
          <p:cNvSpPr/>
          <p:nvPr/>
        </p:nvSpPr>
        <p:spPr>
          <a:xfrm>
            <a:off x="696595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1"/>
          <p:cNvSpPr/>
          <p:nvPr/>
        </p:nvSpPr>
        <p:spPr>
          <a:xfrm>
            <a:off x="1126950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1"/>
          <p:cNvSpPr/>
          <p:nvPr/>
        </p:nvSpPr>
        <p:spPr>
          <a:xfrm>
            <a:off x="1557305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1"/>
          <p:cNvSpPr/>
          <p:nvPr/>
        </p:nvSpPr>
        <p:spPr>
          <a:xfrm>
            <a:off x="1987659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2418014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1"/>
          <p:cNvSpPr/>
          <p:nvPr/>
        </p:nvSpPr>
        <p:spPr>
          <a:xfrm>
            <a:off x="2848368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1"/>
          <p:cNvSpPr/>
          <p:nvPr/>
        </p:nvSpPr>
        <p:spPr>
          <a:xfrm>
            <a:off x="3278723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21"/>
          <p:cNvSpPr/>
          <p:nvPr/>
        </p:nvSpPr>
        <p:spPr>
          <a:xfrm>
            <a:off x="696595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21"/>
          <p:cNvSpPr/>
          <p:nvPr/>
        </p:nvSpPr>
        <p:spPr>
          <a:xfrm>
            <a:off x="1126950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21"/>
          <p:cNvSpPr/>
          <p:nvPr/>
        </p:nvSpPr>
        <p:spPr>
          <a:xfrm>
            <a:off x="1557305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1"/>
          <p:cNvSpPr/>
          <p:nvPr/>
        </p:nvSpPr>
        <p:spPr>
          <a:xfrm>
            <a:off x="1987659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1"/>
          <p:cNvSpPr/>
          <p:nvPr/>
        </p:nvSpPr>
        <p:spPr>
          <a:xfrm>
            <a:off x="2418014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1"/>
          <p:cNvSpPr/>
          <p:nvPr/>
        </p:nvSpPr>
        <p:spPr>
          <a:xfrm>
            <a:off x="2848368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1"/>
          <p:cNvSpPr/>
          <p:nvPr/>
        </p:nvSpPr>
        <p:spPr>
          <a:xfrm>
            <a:off x="3278723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21"/>
          <p:cNvSpPr/>
          <p:nvPr/>
        </p:nvSpPr>
        <p:spPr>
          <a:xfrm>
            <a:off x="696595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1"/>
          <p:cNvSpPr/>
          <p:nvPr/>
        </p:nvSpPr>
        <p:spPr>
          <a:xfrm>
            <a:off x="1126950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21"/>
          <p:cNvSpPr/>
          <p:nvPr/>
        </p:nvSpPr>
        <p:spPr>
          <a:xfrm>
            <a:off x="1557305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1"/>
          <p:cNvSpPr/>
          <p:nvPr/>
        </p:nvSpPr>
        <p:spPr>
          <a:xfrm>
            <a:off x="1987659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21"/>
          <p:cNvSpPr/>
          <p:nvPr/>
        </p:nvSpPr>
        <p:spPr>
          <a:xfrm>
            <a:off x="2418014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21"/>
          <p:cNvSpPr/>
          <p:nvPr/>
        </p:nvSpPr>
        <p:spPr>
          <a:xfrm>
            <a:off x="2848368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21"/>
          <p:cNvSpPr/>
          <p:nvPr/>
        </p:nvSpPr>
        <p:spPr>
          <a:xfrm>
            <a:off x="3278723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21"/>
          <p:cNvSpPr/>
          <p:nvPr/>
        </p:nvSpPr>
        <p:spPr>
          <a:xfrm>
            <a:off x="696595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1"/>
          <p:cNvSpPr/>
          <p:nvPr/>
        </p:nvSpPr>
        <p:spPr>
          <a:xfrm>
            <a:off x="1126950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1"/>
          <p:cNvSpPr/>
          <p:nvPr/>
        </p:nvSpPr>
        <p:spPr>
          <a:xfrm>
            <a:off x="1557305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1"/>
          <p:cNvSpPr/>
          <p:nvPr/>
        </p:nvSpPr>
        <p:spPr>
          <a:xfrm>
            <a:off x="1987659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21"/>
          <p:cNvSpPr/>
          <p:nvPr/>
        </p:nvSpPr>
        <p:spPr>
          <a:xfrm>
            <a:off x="2418014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21"/>
          <p:cNvSpPr/>
          <p:nvPr/>
        </p:nvSpPr>
        <p:spPr>
          <a:xfrm>
            <a:off x="2848368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21"/>
          <p:cNvSpPr/>
          <p:nvPr/>
        </p:nvSpPr>
        <p:spPr>
          <a:xfrm>
            <a:off x="3278723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21"/>
          <p:cNvSpPr/>
          <p:nvPr/>
        </p:nvSpPr>
        <p:spPr>
          <a:xfrm>
            <a:off x="696595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21"/>
          <p:cNvSpPr/>
          <p:nvPr/>
        </p:nvSpPr>
        <p:spPr>
          <a:xfrm>
            <a:off x="1126950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21"/>
          <p:cNvSpPr/>
          <p:nvPr/>
        </p:nvSpPr>
        <p:spPr>
          <a:xfrm>
            <a:off x="1557305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21"/>
          <p:cNvSpPr/>
          <p:nvPr/>
        </p:nvSpPr>
        <p:spPr>
          <a:xfrm>
            <a:off x="1987659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21"/>
          <p:cNvSpPr/>
          <p:nvPr/>
        </p:nvSpPr>
        <p:spPr>
          <a:xfrm>
            <a:off x="2418014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21"/>
          <p:cNvSpPr/>
          <p:nvPr/>
        </p:nvSpPr>
        <p:spPr>
          <a:xfrm>
            <a:off x="2848368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21"/>
          <p:cNvSpPr/>
          <p:nvPr/>
        </p:nvSpPr>
        <p:spPr>
          <a:xfrm>
            <a:off x="3278723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21"/>
          <p:cNvSpPr/>
          <p:nvPr/>
        </p:nvSpPr>
        <p:spPr>
          <a:xfrm>
            <a:off x="696595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21"/>
          <p:cNvSpPr/>
          <p:nvPr/>
        </p:nvSpPr>
        <p:spPr>
          <a:xfrm>
            <a:off x="1126950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21"/>
          <p:cNvSpPr/>
          <p:nvPr/>
        </p:nvSpPr>
        <p:spPr>
          <a:xfrm>
            <a:off x="1557305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21"/>
          <p:cNvSpPr/>
          <p:nvPr/>
        </p:nvSpPr>
        <p:spPr>
          <a:xfrm>
            <a:off x="1987659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21"/>
          <p:cNvSpPr/>
          <p:nvPr/>
        </p:nvSpPr>
        <p:spPr>
          <a:xfrm>
            <a:off x="2418014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21"/>
          <p:cNvSpPr/>
          <p:nvPr/>
        </p:nvSpPr>
        <p:spPr>
          <a:xfrm>
            <a:off x="2848368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21"/>
          <p:cNvSpPr/>
          <p:nvPr/>
        </p:nvSpPr>
        <p:spPr>
          <a:xfrm>
            <a:off x="3278723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21"/>
          <p:cNvSpPr/>
          <p:nvPr/>
        </p:nvSpPr>
        <p:spPr>
          <a:xfrm>
            <a:off x="696595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21"/>
          <p:cNvSpPr/>
          <p:nvPr/>
        </p:nvSpPr>
        <p:spPr>
          <a:xfrm>
            <a:off x="1126950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21"/>
          <p:cNvSpPr/>
          <p:nvPr/>
        </p:nvSpPr>
        <p:spPr>
          <a:xfrm>
            <a:off x="1557305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21"/>
          <p:cNvSpPr/>
          <p:nvPr/>
        </p:nvSpPr>
        <p:spPr>
          <a:xfrm>
            <a:off x="1987659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21"/>
          <p:cNvSpPr/>
          <p:nvPr/>
        </p:nvSpPr>
        <p:spPr>
          <a:xfrm>
            <a:off x="2418014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21"/>
          <p:cNvSpPr/>
          <p:nvPr/>
        </p:nvSpPr>
        <p:spPr>
          <a:xfrm>
            <a:off x="2848368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21"/>
          <p:cNvSpPr/>
          <p:nvPr/>
        </p:nvSpPr>
        <p:spPr>
          <a:xfrm>
            <a:off x="3278723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1"/>
          <p:cNvSpPr txBox="1"/>
          <p:nvPr/>
        </p:nvSpPr>
        <p:spPr>
          <a:xfrm>
            <a:off x="695850" y="213697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21"/>
          <p:cNvSpPr txBox="1"/>
          <p:nvPr/>
        </p:nvSpPr>
        <p:spPr>
          <a:xfrm>
            <a:off x="2417641" y="333302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21"/>
          <p:cNvSpPr txBox="1"/>
          <p:nvPr/>
        </p:nvSpPr>
        <p:spPr>
          <a:xfrm>
            <a:off x="1556932" y="273238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21"/>
          <p:cNvSpPr txBox="1"/>
          <p:nvPr/>
        </p:nvSpPr>
        <p:spPr>
          <a:xfrm>
            <a:off x="695850" y="243346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8" name="Google Shape;1298;p21"/>
          <p:cNvSpPr txBox="1"/>
          <p:nvPr/>
        </p:nvSpPr>
        <p:spPr>
          <a:xfrm>
            <a:off x="695850" y="273238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21"/>
          <p:cNvSpPr txBox="1"/>
          <p:nvPr/>
        </p:nvSpPr>
        <p:spPr>
          <a:xfrm>
            <a:off x="692671" y="303132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0" name="Google Shape;1300;p21"/>
          <p:cNvSpPr txBox="1"/>
          <p:nvPr/>
        </p:nvSpPr>
        <p:spPr>
          <a:xfrm>
            <a:off x="692671" y="363060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21"/>
          <p:cNvSpPr txBox="1"/>
          <p:nvPr/>
        </p:nvSpPr>
        <p:spPr>
          <a:xfrm>
            <a:off x="692671" y="393088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21"/>
          <p:cNvSpPr txBox="1"/>
          <p:nvPr/>
        </p:nvSpPr>
        <p:spPr>
          <a:xfrm>
            <a:off x="1109925" y="213561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21"/>
          <p:cNvSpPr txBox="1"/>
          <p:nvPr/>
        </p:nvSpPr>
        <p:spPr>
          <a:xfrm>
            <a:off x="1557013" y="213055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21"/>
          <p:cNvSpPr txBox="1"/>
          <p:nvPr/>
        </p:nvSpPr>
        <p:spPr>
          <a:xfrm>
            <a:off x="1987363" y="213055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21"/>
          <p:cNvSpPr txBox="1"/>
          <p:nvPr/>
        </p:nvSpPr>
        <p:spPr>
          <a:xfrm>
            <a:off x="1109925" y="243207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0.33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6" name="Google Shape;1306;p21"/>
          <p:cNvSpPr txBox="1"/>
          <p:nvPr/>
        </p:nvSpPr>
        <p:spPr>
          <a:xfrm>
            <a:off x="1548788" y="242701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7" name="Google Shape;1307;p21"/>
          <p:cNvSpPr txBox="1"/>
          <p:nvPr/>
        </p:nvSpPr>
        <p:spPr>
          <a:xfrm>
            <a:off x="1987363" y="242838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21"/>
          <p:cNvSpPr txBox="1"/>
          <p:nvPr/>
        </p:nvSpPr>
        <p:spPr>
          <a:xfrm>
            <a:off x="1109909" y="273295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9" name="Google Shape;1309;p21"/>
          <p:cNvSpPr txBox="1"/>
          <p:nvPr/>
        </p:nvSpPr>
        <p:spPr>
          <a:xfrm>
            <a:off x="1987363" y="273501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21"/>
          <p:cNvSpPr txBox="1"/>
          <p:nvPr/>
        </p:nvSpPr>
        <p:spPr>
          <a:xfrm>
            <a:off x="1565082" y="392822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1" name="Google Shape;1311;p21"/>
          <p:cNvSpPr txBox="1"/>
          <p:nvPr/>
        </p:nvSpPr>
        <p:spPr>
          <a:xfrm>
            <a:off x="1118059" y="392878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21"/>
          <p:cNvSpPr txBox="1"/>
          <p:nvPr/>
        </p:nvSpPr>
        <p:spPr>
          <a:xfrm>
            <a:off x="1995513" y="393085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3" name="Google Shape;1313;p21"/>
          <p:cNvSpPr txBox="1"/>
          <p:nvPr/>
        </p:nvSpPr>
        <p:spPr>
          <a:xfrm>
            <a:off x="1109925" y="303270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4" name="Google Shape;1314;p21"/>
          <p:cNvSpPr txBox="1"/>
          <p:nvPr/>
        </p:nvSpPr>
        <p:spPr>
          <a:xfrm>
            <a:off x="1126375" y="2126237"/>
            <a:ext cx="431100" cy="301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5" name="Google Shape;1315;p21"/>
          <p:cNvSpPr txBox="1"/>
          <p:nvPr/>
        </p:nvSpPr>
        <p:spPr>
          <a:xfrm>
            <a:off x="2850025" y="303133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21"/>
          <p:cNvSpPr txBox="1"/>
          <p:nvPr/>
        </p:nvSpPr>
        <p:spPr>
          <a:xfrm>
            <a:off x="3278425" y="24252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7" name="Google Shape;1317;p21"/>
          <p:cNvSpPr txBox="1"/>
          <p:nvPr/>
        </p:nvSpPr>
        <p:spPr>
          <a:xfrm>
            <a:off x="1557013" y="39327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8" name="Google Shape;1318;p21"/>
          <p:cNvSpPr txBox="1"/>
          <p:nvPr/>
        </p:nvSpPr>
        <p:spPr>
          <a:xfrm>
            <a:off x="3278425" y="39327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21"/>
          <p:cNvSpPr txBox="1"/>
          <p:nvPr/>
        </p:nvSpPr>
        <p:spPr>
          <a:xfrm>
            <a:off x="1124988" y="30327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0" name="Google Shape;1320;p21"/>
          <p:cNvSpPr txBox="1"/>
          <p:nvPr/>
        </p:nvSpPr>
        <p:spPr>
          <a:xfrm>
            <a:off x="2417832" y="303015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1" name="Google Shape;1321;p21"/>
          <p:cNvSpPr txBox="1"/>
          <p:nvPr/>
        </p:nvSpPr>
        <p:spPr>
          <a:xfrm>
            <a:off x="3278432" y="363057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2" name="Google Shape;1322;p21"/>
          <p:cNvSpPr txBox="1"/>
          <p:nvPr/>
        </p:nvSpPr>
        <p:spPr>
          <a:xfrm>
            <a:off x="1979157" y="3031314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3" name="Google Shape;1323;p21"/>
          <p:cNvSpPr txBox="1"/>
          <p:nvPr/>
        </p:nvSpPr>
        <p:spPr>
          <a:xfrm>
            <a:off x="1557013" y="21280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4" name="Google Shape;1324;p21"/>
          <p:cNvSpPr txBox="1"/>
          <p:nvPr/>
        </p:nvSpPr>
        <p:spPr>
          <a:xfrm>
            <a:off x="2417875" y="21345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21"/>
          <p:cNvSpPr txBox="1"/>
          <p:nvPr/>
        </p:nvSpPr>
        <p:spPr>
          <a:xfrm>
            <a:off x="2848225" y="21345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6" name="Google Shape;1326;p21"/>
          <p:cNvSpPr txBox="1"/>
          <p:nvPr/>
        </p:nvSpPr>
        <p:spPr>
          <a:xfrm>
            <a:off x="1109925" y="272825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21"/>
          <p:cNvSpPr txBox="1"/>
          <p:nvPr/>
        </p:nvSpPr>
        <p:spPr>
          <a:xfrm>
            <a:off x="2850025" y="27336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21"/>
          <p:cNvSpPr txBox="1"/>
          <p:nvPr/>
        </p:nvSpPr>
        <p:spPr>
          <a:xfrm>
            <a:off x="1987363" y="36191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9" name="Google Shape;1329;p21"/>
          <p:cNvSpPr txBox="1"/>
          <p:nvPr/>
        </p:nvSpPr>
        <p:spPr>
          <a:xfrm>
            <a:off x="683500" y="39377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0" name="Google Shape;1330;p21"/>
          <p:cNvSpPr txBox="1"/>
          <p:nvPr/>
        </p:nvSpPr>
        <p:spPr>
          <a:xfrm>
            <a:off x="1120263" y="363605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1" name="Google Shape;1331;p21"/>
          <p:cNvSpPr txBox="1"/>
          <p:nvPr/>
        </p:nvSpPr>
        <p:spPr>
          <a:xfrm>
            <a:off x="696175" y="2131072"/>
            <a:ext cx="431100" cy="3018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21"/>
          <p:cNvSpPr txBox="1"/>
          <p:nvPr/>
        </p:nvSpPr>
        <p:spPr>
          <a:xfrm>
            <a:off x="1987375" y="21293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21"/>
          <p:cNvSpPr txBox="1"/>
          <p:nvPr/>
        </p:nvSpPr>
        <p:spPr>
          <a:xfrm>
            <a:off x="3280613" y="2177397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21"/>
          <p:cNvSpPr txBox="1"/>
          <p:nvPr/>
        </p:nvSpPr>
        <p:spPr>
          <a:xfrm>
            <a:off x="1548788" y="242702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5" name="Google Shape;1335;p21"/>
          <p:cNvSpPr txBox="1"/>
          <p:nvPr/>
        </p:nvSpPr>
        <p:spPr>
          <a:xfrm>
            <a:off x="2413613" y="2438110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21"/>
          <p:cNvSpPr txBox="1"/>
          <p:nvPr/>
        </p:nvSpPr>
        <p:spPr>
          <a:xfrm>
            <a:off x="2421900" y="3929547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7" name="Google Shape;1337;p21"/>
          <p:cNvSpPr txBox="1"/>
          <p:nvPr/>
        </p:nvSpPr>
        <p:spPr>
          <a:xfrm>
            <a:off x="1557013" y="33343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8" name="Google Shape;1338;p21"/>
          <p:cNvSpPr txBox="1"/>
          <p:nvPr/>
        </p:nvSpPr>
        <p:spPr>
          <a:xfrm>
            <a:off x="2417875" y="36292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21"/>
          <p:cNvSpPr txBox="1"/>
          <p:nvPr/>
        </p:nvSpPr>
        <p:spPr>
          <a:xfrm>
            <a:off x="3280588" y="30313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0" name="Google Shape;1340;p21"/>
          <p:cNvSpPr txBox="1"/>
          <p:nvPr/>
        </p:nvSpPr>
        <p:spPr>
          <a:xfrm>
            <a:off x="2848077" y="3635325"/>
            <a:ext cx="4695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1" name="Google Shape;1341;p21"/>
          <p:cNvSpPr txBox="1"/>
          <p:nvPr/>
        </p:nvSpPr>
        <p:spPr>
          <a:xfrm>
            <a:off x="679588" y="332957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21"/>
          <p:cNvSpPr txBox="1"/>
          <p:nvPr/>
        </p:nvSpPr>
        <p:spPr>
          <a:xfrm>
            <a:off x="1109750" y="39264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21"/>
          <p:cNvSpPr txBox="1"/>
          <p:nvPr/>
        </p:nvSpPr>
        <p:spPr>
          <a:xfrm>
            <a:off x="2848075" y="33309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21"/>
          <p:cNvSpPr txBox="1"/>
          <p:nvPr/>
        </p:nvSpPr>
        <p:spPr>
          <a:xfrm>
            <a:off x="1987363" y="33343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21"/>
          <p:cNvSpPr txBox="1"/>
          <p:nvPr/>
        </p:nvSpPr>
        <p:spPr>
          <a:xfrm>
            <a:off x="679563" y="2432075"/>
            <a:ext cx="431100" cy="301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21"/>
          <p:cNvSpPr txBox="1"/>
          <p:nvPr/>
        </p:nvSpPr>
        <p:spPr>
          <a:xfrm>
            <a:off x="2418763" y="273500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7" name="Google Shape;1347;p21"/>
          <p:cNvSpPr txBox="1"/>
          <p:nvPr/>
        </p:nvSpPr>
        <p:spPr>
          <a:xfrm>
            <a:off x="1979138" y="242903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21"/>
          <p:cNvSpPr txBox="1"/>
          <p:nvPr/>
        </p:nvSpPr>
        <p:spPr>
          <a:xfrm>
            <a:off x="1988188" y="30350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9" name="Google Shape;1349;p21"/>
          <p:cNvSpPr txBox="1"/>
          <p:nvPr/>
        </p:nvSpPr>
        <p:spPr>
          <a:xfrm>
            <a:off x="2860450" y="393400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0" name="Google Shape;1350;p21"/>
          <p:cNvSpPr txBox="1"/>
          <p:nvPr/>
        </p:nvSpPr>
        <p:spPr>
          <a:xfrm>
            <a:off x="1557388" y="30313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1" name="Google Shape;1351;p21"/>
          <p:cNvSpPr txBox="1"/>
          <p:nvPr/>
        </p:nvSpPr>
        <p:spPr>
          <a:xfrm>
            <a:off x="679563" y="27303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2" name="Google Shape;1352;p21"/>
          <p:cNvSpPr txBox="1"/>
          <p:nvPr/>
        </p:nvSpPr>
        <p:spPr>
          <a:xfrm>
            <a:off x="1118438" y="2425175"/>
            <a:ext cx="431100" cy="30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3" name="Google Shape;1353;p21"/>
          <p:cNvSpPr txBox="1"/>
          <p:nvPr/>
        </p:nvSpPr>
        <p:spPr>
          <a:xfrm>
            <a:off x="679838" y="303065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4" name="Google Shape;1354;p21"/>
          <p:cNvSpPr txBox="1"/>
          <p:nvPr/>
        </p:nvSpPr>
        <p:spPr>
          <a:xfrm>
            <a:off x="2848225" y="24279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5" name="Google Shape;1355;p21"/>
          <p:cNvSpPr txBox="1"/>
          <p:nvPr/>
        </p:nvSpPr>
        <p:spPr>
          <a:xfrm>
            <a:off x="3280500" y="33338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6" name="Google Shape;1356;p21"/>
          <p:cNvSpPr txBox="1"/>
          <p:nvPr/>
        </p:nvSpPr>
        <p:spPr>
          <a:xfrm>
            <a:off x="1993400" y="39262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7" name="Google Shape;1357;p21"/>
          <p:cNvSpPr txBox="1"/>
          <p:nvPr/>
        </p:nvSpPr>
        <p:spPr>
          <a:xfrm>
            <a:off x="1152325" y="33323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8" name="Google Shape;1358;p21"/>
          <p:cNvSpPr txBox="1"/>
          <p:nvPr/>
        </p:nvSpPr>
        <p:spPr>
          <a:xfrm>
            <a:off x="1557013" y="36292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9" name="Google Shape;1359;p21"/>
          <p:cNvSpPr txBox="1"/>
          <p:nvPr/>
        </p:nvSpPr>
        <p:spPr>
          <a:xfrm>
            <a:off x="3278425" y="2706150"/>
            <a:ext cx="431100" cy="351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21"/>
          <p:cNvSpPr txBox="1"/>
          <p:nvPr/>
        </p:nvSpPr>
        <p:spPr>
          <a:xfrm>
            <a:off x="3299000" y="36356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1" name="Google Shape;1361;p21"/>
          <p:cNvSpPr txBox="1"/>
          <p:nvPr/>
        </p:nvSpPr>
        <p:spPr>
          <a:xfrm>
            <a:off x="1988188" y="2735660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2" name="Google Shape;1362;p21"/>
          <p:cNvSpPr txBox="1"/>
          <p:nvPr/>
        </p:nvSpPr>
        <p:spPr>
          <a:xfrm>
            <a:off x="679588" y="36292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3" name="Google Shape;1363;p21"/>
          <p:cNvSpPr txBox="1"/>
          <p:nvPr/>
        </p:nvSpPr>
        <p:spPr>
          <a:xfrm>
            <a:off x="2419000" y="333273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21"/>
          <p:cNvSpPr/>
          <p:nvPr/>
        </p:nvSpPr>
        <p:spPr>
          <a:xfrm>
            <a:off x="5754822" y="1824198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21"/>
          <p:cNvSpPr txBox="1"/>
          <p:nvPr/>
        </p:nvSpPr>
        <p:spPr>
          <a:xfrm>
            <a:off x="5754851" y="183031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21"/>
          <p:cNvSpPr/>
          <p:nvPr/>
        </p:nvSpPr>
        <p:spPr>
          <a:xfrm>
            <a:off x="6213204" y="1827528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21"/>
          <p:cNvSpPr/>
          <p:nvPr/>
        </p:nvSpPr>
        <p:spPr>
          <a:xfrm>
            <a:off x="6671543" y="1827528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1"/>
          <p:cNvSpPr/>
          <p:nvPr/>
        </p:nvSpPr>
        <p:spPr>
          <a:xfrm>
            <a:off x="7129882" y="1827528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21"/>
          <p:cNvSpPr txBox="1"/>
          <p:nvPr/>
        </p:nvSpPr>
        <p:spPr>
          <a:xfrm>
            <a:off x="6213226" y="183364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21"/>
          <p:cNvSpPr txBox="1"/>
          <p:nvPr/>
        </p:nvSpPr>
        <p:spPr>
          <a:xfrm>
            <a:off x="6671568" y="183364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21"/>
          <p:cNvSpPr txBox="1"/>
          <p:nvPr/>
        </p:nvSpPr>
        <p:spPr>
          <a:xfrm>
            <a:off x="7129911" y="183364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21"/>
          <p:cNvSpPr/>
          <p:nvPr/>
        </p:nvSpPr>
        <p:spPr>
          <a:xfrm>
            <a:off x="5754723" y="2169972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1"/>
          <p:cNvSpPr/>
          <p:nvPr/>
        </p:nvSpPr>
        <p:spPr>
          <a:xfrm>
            <a:off x="5754723" y="2499616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1"/>
          <p:cNvSpPr/>
          <p:nvPr/>
        </p:nvSpPr>
        <p:spPr>
          <a:xfrm>
            <a:off x="5754723" y="2835348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21"/>
          <p:cNvSpPr txBox="1"/>
          <p:nvPr/>
        </p:nvSpPr>
        <p:spPr>
          <a:xfrm>
            <a:off x="5754752" y="2505702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21"/>
          <p:cNvSpPr txBox="1"/>
          <p:nvPr/>
        </p:nvSpPr>
        <p:spPr>
          <a:xfrm>
            <a:off x="5754752" y="2841460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21"/>
          <p:cNvSpPr txBox="1"/>
          <p:nvPr/>
        </p:nvSpPr>
        <p:spPr>
          <a:xfrm>
            <a:off x="5754752" y="2163249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8" name="Google Shape;1378;p21"/>
          <p:cNvSpPr/>
          <p:nvPr/>
        </p:nvSpPr>
        <p:spPr>
          <a:xfrm>
            <a:off x="6213105" y="2173302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21"/>
          <p:cNvSpPr/>
          <p:nvPr/>
        </p:nvSpPr>
        <p:spPr>
          <a:xfrm>
            <a:off x="6671444" y="2173302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1"/>
          <p:cNvSpPr/>
          <p:nvPr/>
        </p:nvSpPr>
        <p:spPr>
          <a:xfrm>
            <a:off x="7129783" y="2173302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1"/>
          <p:cNvSpPr/>
          <p:nvPr/>
        </p:nvSpPr>
        <p:spPr>
          <a:xfrm>
            <a:off x="6213105" y="2502946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1"/>
          <p:cNvSpPr/>
          <p:nvPr/>
        </p:nvSpPr>
        <p:spPr>
          <a:xfrm>
            <a:off x="6671444" y="2502946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1"/>
          <p:cNvSpPr/>
          <p:nvPr/>
        </p:nvSpPr>
        <p:spPr>
          <a:xfrm>
            <a:off x="7129783" y="2502946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1"/>
          <p:cNvSpPr/>
          <p:nvPr/>
        </p:nvSpPr>
        <p:spPr>
          <a:xfrm>
            <a:off x="6213105" y="2838677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21"/>
          <p:cNvSpPr/>
          <p:nvPr/>
        </p:nvSpPr>
        <p:spPr>
          <a:xfrm>
            <a:off x="6671444" y="2838677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21"/>
          <p:cNvSpPr/>
          <p:nvPr/>
        </p:nvSpPr>
        <p:spPr>
          <a:xfrm>
            <a:off x="7129783" y="2838677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1"/>
          <p:cNvSpPr txBox="1"/>
          <p:nvPr/>
        </p:nvSpPr>
        <p:spPr>
          <a:xfrm>
            <a:off x="6213127" y="250903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21"/>
          <p:cNvSpPr txBox="1"/>
          <p:nvPr/>
        </p:nvSpPr>
        <p:spPr>
          <a:xfrm>
            <a:off x="6671469" y="250903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9" name="Google Shape;1389;p21"/>
          <p:cNvSpPr txBox="1"/>
          <p:nvPr/>
        </p:nvSpPr>
        <p:spPr>
          <a:xfrm>
            <a:off x="7129812" y="250903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21"/>
          <p:cNvSpPr txBox="1"/>
          <p:nvPr/>
        </p:nvSpPr>
        <p:spPr>
          <a:xfrm>
            <a:off x="6213127" y="2844790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21"/>
          <p:cNvSpPr txBox="1"/>
          <p:nvPr/>
        </p:nvSpPr>
        <p:spPr>
          <a:xfrm>
            <a:off x="6671469" y="2844790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21"/>
          <p:cNvSpPr txBox="1"/>
          <p:nvPr/>
        </p:nvSpPr>
        <p:spPr>
          <a:xfrm>
            <a:off x="7129812" y="2844790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21"/>
          <p:cNvSpPr txBox="1"/>
          <p:nvPr/>
        </p:nvSpPr>
        <p:spPr>
          <a:xfrm>
            <a:off x="6213127" y="2166579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4" name="Google Shape;1394;p21"/>
          <p:cNvSpPr txBox="1"/>
          <p:nvPr/>
        </p:nvSpPr>
        <p:spPr>
          <a:xfrm>
            <a:off x="6671469" y="2166579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5" name="Google Shape;1395;p21"/>
          <p:cNvSpPr txBox="1"/>
          <p:nvPr/>
        </p:nvSpPr>
        <p:spPr>
          <a:xfrm>
            <a:off x="7129812" y="2166579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6" name="Google Shape;1396;p21"/>
          <p:cNvSpPr txBox="1"/>
          <p:nvPr/>
        </p:nvSpPr>
        <p:spPr>
          <a:xfrm>
            <a:off x="5768488" y="1841000"/>
            <a:ext cx="431100" cy="30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7" name="Google Shape;1397;p21"/>
          <p:cNvCxnSpPr>
            <a:stCxn id="1314" idx="0"/>
            <a:endCxn id="1396" idx="1"/>
          </p:cNvCxnSpPr>
          <p:nvPr/>
        </p:nvCxnSpPr>
        <p:spPr>
          <a:xfrm flipH="1" rot="10800000">
            <a:off x="1341925" y="1991837"/>
            <a:ext cx="4426500" cy="1344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Google Shape;1398;p21"/>
          <p:cNvSpPr txBox="1"/>
          <p:nvPr/>
        </p:nvSpPr>
        <p:spPr>
          <a:xfrm>
            <a:off x="2209725" y="1429275"/>
            <a:ext cx="195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Maximum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