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df63c620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df63c620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df63c620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df63c620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df63c620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df63c620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df63c620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df63c620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df63c620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df63c620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df63c620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df63c620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df63c620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df63c620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df63c620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df63c620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df63c620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df63c620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df63c620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df63c620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df63c620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edf63c620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df63c620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df63c620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df63c620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df63c620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f53379@umbc.edu" TargetMode="External"/><Relationship Id="rId4" Type="http://schemas.openxmlformats.org/officeDocument/2006/relationships/hyperlink" Target="http://drive.google.com/file/d/13TiFBWeZGmdIFgQszgSCgTD0qhqwvge3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O4NXIp3eMQ7dOzvAqj1X5gqVUEJpwM5Q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hyperlink" Target="http://drive.google.com/file/d/1emXvL5qBoPwYdt3FKrYlX_AzS4AjVLyQ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hyperlink" Target="http://drive.google.com/file/d/1HRqYY-uRM4sddJVFKE6LGMq5elTYNdxd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qfbhzCRp_YTInEKVzSRQkfFqvOlwnb_T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h2lTI2HOJuPbC56l4HyWhMbPT0NX7xA3/view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hyperlink" Target="http://drive.google.com/file/d/15k4hzEkH1aQmIWYZ4L0wcRZ4T2pI1jTc/view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ujh1drAFVUjYyhRLeLr232VBJ5S2aXRg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bD2vYO8WirzzvTL392QqbVkcPYilusvM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jPPxGg6UdbqdVxbgQOXb4CtGdQadRPfB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76y0RjCiGHVVMfq8kyCaAwSoac1PzwNu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://drive.google.com/file/d/10h7L2hA4x5jZiKrXx5A291fcmppljggs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ZJI9uo_XAzD0uEBgzm7H_LAJtez8OLaN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YNCpe3t4NLpKVSu0QRs3NEqiFPi5wKew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47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Capabilities for Secure Access Control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44525"/>
            <a:ext cx="45135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for Enhanced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Thamatam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tf53379@umbc.edu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+1 3478613400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 title="Slide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44700" y="79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Denied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2"/>
          <p:cNvPicPr preferRelativeResize="0"/>
          <p:nvPr/>
        </p:nvPicPr>
        <p:blipFill rotWithShape="1">
          <a:blip r:embed="rId3">
            <a:alphaModFix/>
          </a:blip>
          <a:srcRect b="12344" l="4297" r="0" t="8171"/>
          <a:stretch/>
        </p:blipFill>
        <p:spPr>
          <a:xfrm>
            <a:off x="678025" y="562575"/>
            <a:ext cx="8282051" cy="412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 title="Slide 10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0" y="352650"/>
            <a:ext cx="373225" cy="3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Performance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and efficiency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scenarios and outcomes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with other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3" title="Free Images : board, sport, wheel, game, recreation, red, color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75" y="1925863"/>
            <a:ext cx="4017700" cy="26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 title="Slide 1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other security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Expansion to additional use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 title="Royalty-free improvement photos free download | Pxfue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50" y="767950"/>
            <a:ext cx="33337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 title="Slide 1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capabilities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Impact on military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Invitation for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5" title="Slide 1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88" name="Google Shape;388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Modern AI Computer Vision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Definition of computer vision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 of AI advancements in computer vision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Relevance to security and military applications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 title="Computer Vision Syndrome | problemes de vision fatigue chron…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925" y="2375300"/>
            <a:ext cx="2464576" cy="27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 title="File:Cybersecurity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00" y="2927825"/>
            <a:ext cx="3732598" cy="20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 title="Slide 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9377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AR/VR Applications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detection and avoidance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recognition and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 in military training and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5" title="File:VR-AR-XR Headset 4.jp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00" y="332925"/>
            <a:ext cx="25416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 title="File:Computer vision sample in Simón Bolivar Avenue, Quito.jpg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2874525"/>
            <a:ext cx="3998124" cy="22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 title="Facial Recognition | PLEASE CREDIT THIS IMAGE PROPERLY AS PE… | Flick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700" y="2884050"/>
            <a:ext cx="2541599" cy="22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 title="Slide 3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850" y="79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for Secure Access Control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Relevance and impact on military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used: DeepFace, OpenCV, Dlib, TensorFlow</a:t>
            </a:r>
            <a:endParaRPr/>
          </a:p>
        </p:txBody>
      </p:sp>
      <p:pic>
        <p:nvPicPr>
          <p:cNvPr id="305" name="Google Shape;305;p16" title="File:Tensorflow logo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50" y="2775850"/>
            <a:ext cx="2145748" cy="22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 title="File:OpenCV Logo with text.pn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125" y="2775850"/>
            <a:ext cx="2221976" cy="22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 title="Slide 4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9377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Step-by-step process of the facial recognition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Preprocessing, detection, and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creation and access control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7" title="Women manage automated processes - Technology - FREE-VECTORS.N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100" y="2351875"/>
            <a:ext cx="33888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 title="File:Face Recognition 3252983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00" y="2793300"/>
            <a:ext cx="2757626" cy="229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 title="Slide 5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snippets and explanations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Visuals of the system in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use case in a military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17476" r="44045" t="13614"/>
          <a:stretch/>
        </p:blipFill>
        <p:spPr>
          <a:xfrm>
            <a:off x="116100" y="678650"/>
            <a:ext cx="3518275" cy="2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825" y="526850"/>
            <a:ext cx="4991874" cy="34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 title="Slide 7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00" y="291525"/>
            <a:ext cx="307050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 title="Slide 7-2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300" y="132725"/>
            <a:ext cx="307050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" y="597275"/>
            <a:ext cx="5241726" cy="39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4">
            <a:alphaModFix/>
          </a:blip>
          <a:srcRect b="0" l="0" r="40173" t="0"/>
          <a:stretch/>
        </p:blipFill>
        <p:spPr>
          <a:xfrm>
            <a:off x="5987525" y="732275"/>
            <a:ext cx="2928925" cy="3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 title="Slide 8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00" y="136949"/>
            <a:ext cx="292476" cy="2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 title="Slide 8 - 2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9550" y="255850"/>
            <a:ext cx="292475" cy="2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 rotWithShape="1">
          <a:blip r:embed="rId3">
            <a:alphaModFix/>
          </a:blip>
          <a:srcRect b="16535" l="0" r="0" t="-11027"/>
          <a:stretch/>
        </p:blipFill>
        <p:spPr>
          <a:xfrm>
            <a:off x="782575" y="107163"/>
            <a:ext cx="7743601" cy="4929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339325" y="232175"/>
            <a:ext cx="514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Access Granted Scenario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1" title="Slide 9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7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