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4dd4748ef_0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74dd4748ef_0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4dd4748ef_0_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74dd4748ef_0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74dd4748ef_0_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74dd4748ef_0_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4dd4748ef_0_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74dd4748ef_0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4dd4748ef_0_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74dd4748ef_0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4dd4748ef_0_1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74dd4748ef_0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74dd4748ef_0_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74dd4748ef_0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858700" y="1134896"/>
            <a:ext cx="5361300" cy="21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DATA 690 </a:t>
            </a:r>
            <a:br>
              <a:rPr lang="en"/>
            </a:b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Ecommerce application for business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99925" y="4264550"/>
            <a:ext cx="8634000" cy="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Abhishek Goud Thamatam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f53379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 and their Functionalities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Business View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 u="sng"/>
              <a:t>Classes</a:t>
            </a:r>
            <a:r>
              <a:rPr lang="en" sz="1400"/>
              <a:t>: Business and Product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 u="sng"/>
              <a:t>Functions</a:t>
            </a:r>
            <a:r>
              <a:rPr lang="en" sz="1400"/>
              <a:t>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Employee details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Product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Delete</a:t>
            </a:r>
            <a:r>
              <a:rPr lang="en" sz="1400"/>
              <a:t> Product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Edit Product details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Get Product list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Get product by ID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Show all Products 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4" name="Google Shape;74;p14"/>
          <p:cNvSpPr txBox="1"/>
          <p:nvPr/>
        </p:nvSpPr>
        <p:spPr>
          <a:xfrm>
            <a:off x="4572000" y="1266325"/>
            <a:ext cx="43449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Customer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View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Classes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 Cart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Functions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Show all products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Full details of products by ID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Cart Total value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Add product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Remove product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Show cart sorted by Price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0" y="0"/>
            <a:ext cx="85206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- Menu Driven Program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0" y="574475"/>
            <a:ext cx="8944527" cy="44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84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Chart Contd.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0" l="3830" r="-3829" t="0"/>
          <a:stretch/>
        </p:blipFill>
        <p:spPr>
          <a:xfrm>
            <a:off x="48395" y="574475"/>
            <a:ext cx="9207148" cy="456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31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and Product </a:t>
            </a:r>
            <a:r>
              <a:rPr lang="en"/>
              <a:t>Class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838975"/>
            <a:ext cx="8520600" cy="3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Class has __init__ method which initializes Employee objects.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 Product has the init method used while creating products and has below methods:</a:t>
            </a:r>
            <a:endParaRPr/>
          </a:p>
          <a:p>
            <a:pPr indent="-316985" lvl="0" marL="457200" rtl="0" algn="l">
              <a:spcBef>
                <a:spcPts val="1200"/>
              </a:spcBef>
              <a:spcAft>
                <a:spcPts val="0"/>
              </a:spcAft>
              <a:buClr>
                <a:srgbClr val="0E101A"/>
              </a:buClr>
              <a:buSzPts val="1392"/>
              <a:buFont typeface="Arial"/>
              <a:buAutoNum type="arabicPeriod"/>
            </a:pPr>
            <a:r>
              <a:rPr b="1" lang="en" sz="1591"/>
              <a:t>prodsList</a:t>
            </a:r>
            <a:r>
              <a:rPr lang="en" sz="1591"/>
              <a:t> - This method is used for adding prod Objects to the prods list.</a:t>
            </a:r>
            <a:endParaRPr sz="1591"/>
          </a:p>
          <a:p>
            <a:pPr indent="-316985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392"/>
              <a:buFont typeface="Arial"/>
              <a:buAutoNum type="arabicPeriod"/>
            </a:pPr>
            <a:r>
              <a:rPr b="1" lang="en" sz="1591"/>
              <a:t>removeProd</a:t>
            </a:r>
            <a:r>
              <a:rPr lang="en" sz="1591"/>
              <a:t> - This method is used to remove the prod Object from the prod list.</a:t>
            </a:r>
            <a:endParaRPr sz="1591"/>
          </a:p>
          <a:p>
            <a:pPr indent="-316985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392"/>
              <a:buFont typeface="Arial"/>
              <a:buAutoNum type="arabicPeriod"/>
            </a:pPr>
            <a:r>
              <a:rPr b="1" lang="en" sz="1591"/>
              <a:t>showProd</a:t>
            </a:r>
            <a:r>
              <a:rPr lang="en" sz="1591"/>
              <a:t> - This method is used to show all products available.</a:t>
            </a:r>
            <a:endParaRPr sz="1591"/>
          </a:p>
          <a:p>
            <a:pPr indent="-316985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392"/>
              <a:buFont typeface="Arial"/>
              <a:buAutoNum type="arabicPeriod"/>
            </a:pPr>
            <a:r>
              <a:rPr b="1" lang="en" sz="1591"/>
              <a:t>getProdList</a:t>
            </a:r>
            <a:r>
              <a:rPr lang="en" sz="1591"/>
              <a:t> - This method is used to get the list of product objects(prod list)</a:t>
            </a:r>
            <a:endParaRPr sz="1591"/>
          </a:p>
          <a:p>
            <a:pPr indent="-316985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392"/>
              <a:buFont typeface="Arial"/>
              <a:buAutoNum type="arabicPeriod"/>
            </a:pPr>
            <a:r>
              <a:rPr b="1" lang="en" sz="1591"/>
              <a:t>getProd</a:t>
            </a:r>
            <a:r>
              <a:rPr lang="en" sz="1591"/>
              <a:t> - This method is used to get a product obj using the id</a:t>
            </a:r>
            <a:endParaRPr sz="1591"/>
          </a:p>
          <a:p>
            <a:pPr indent="-316985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392"/>
              <a:buFont typeface="Arial"/>
              <a:buAutoNum type="arabicPeriod"/>
            </a:pPr>
            <a:r>
              <a:rPr b="1" lang="en" sz="1591"/>
              <a:t>updateID, updateCategory, updateDescription, updateQuantity, updatePrice, updateName</a:t>
            </a:r>
            <a:r>
              <a:rPr lang="en" sz="1591"/>
              <a:t> - These methods are used to update objects using new values which are given as parameters.</a:t>
            </a:r>
            <a:endParaRPr b="1" sz="209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575" y="248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 </a:t>
            </a:r>
            <a:r>
              <a:rPr lang="en"/>
              <a:t>Class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-125" y="1038750"/>
            <a:ext cx="9144000" cy="40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81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8"/>
              <a:buAutoNum type="arabicPeriod"/>
            </a:pPr>
            <a:r>
              <a:rPr b="1" lang="en" sz="1691"/>
              <a:t>addProd</a:t>
            </a:r>
            <a:r>
              <a:rPr lang="en" sz="1691"/>
              <a:t> - This method adds products to the cart and updates stock accordingly.</a:t>
            </a:r>
            <a:endParaRPr sz="1691"/>
          </a:p>
          <a:p>
            <a:pPr indent="-36881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8"/>
              <a:buAutoNum type="arabicPeriod"/>
            </a:pPr>
            <a:r>
              <a:rPr b="1" lang="en" sz="1691"/>
              <a:t>getCartValue</a:t>
            </a:r>
            <a:r>
              <a:rPr lang="en" sz="1691"/>
              <a:t> - This method calculates the total cart value by multiplying the price with the quantity of a prod in the cart.</a:t>
            </a:r>
            <a:endParaRPr sz="1691"/>
          </a:p>
          <a:p>
            <a:pPr indent="-36881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8"/>
              <a:buAutoNum type="arabicPeriod"/>
            </a:pPr>
            <a:r>
              <a:rPr b="1" lang="en" sz="1691"/>
              <a:t>removeProd</a:t>
            </a:r>
            <a:r>
              <a:rPr lang="en" sz="1691"/>
              <a:t> - This method removes the product from the cart.</a:t>
            </a:r>
            <a:endParaRPr sz="1691"/>
          </a:p>
          <a:p>
            <a:pPr indent="-36881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8"/>
              <a:buAutoNum type="arabicPeriod"/>
            </a:pPr>
            <a:r>
              <a:rPr b="1" lang="en" sz="1691"/>
              <a:t>getProd</a:t>
            </a:r>
            <a:r>
              <a:rPr lang="en" sz="1691"/>
              <a:t> - This method is used to get a product object using product ID.</a:t>
            </a:r>
            <a:endParaRPr sz="1691"/>
          </a:p>
          <a:p>
            <a:pPr indent="-36881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8"/>
              <a:buAutoNum type="arabicPeriod"/>
            </a:pPr>
            <a:r>
              <a:rPr b="1" lang="en" sz="1691"/>
              <a:t>getProdDetails</a:t>
            </a:r>
            <a:r>
              <a:rPr lang="en" sz="1691"/>
              <a:t> - This method displays complete information of a prod based on ID like ID, Name, Category, Description, Quantity(Stock), and Price.</a:t>
            </a:r>
            <a:endParaRPr sz="1691"/>
          </a:p>
          <a:p>
            <a:pPr indent="-36881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8"/>
              <a:buAutoNum type="arabicPeriod"/>
            </a:pPr>
            <a:r>
              <a:rPr b="1" lang="en" sz="1691"/>
              <a:t>displayOrdersByID</a:t>
            </a:r>
            <a:r>
              <a:rPr lang="en" sz="1691"/>
              <a:t>- This method shows products in the cart by sorting them according to the ID. The sorting Algorithm used is QuickSort.</a:t>
            </a:r>
            <a:endParaRPr b="1" sz="2208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210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application can be further developed and can be more efficient. Some of them are below: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To create a check for duplicate prodIDs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Remove only the selected number of items from the cart instead of removing everything and adding what is needed as I have done in my implementation.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Can write furthermore Exception handling cases and </a:t>
            </a:r>
            <a:r>
              <a:rPr lang="en" sz="1600"/>
              <a:t>can add Test cases to cover a few more functions.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Improvement in OOPS implementation.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We even can develop with Databases and UI etc.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810650" y="972800"/>
            <a:ext cx="6279600" cy="25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Thank You</a:t>
            </a:r>
            <a:endParaRPr sz="6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