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CD3A-9415-FE45-574C-AEB3C4408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328B9-110B-93C1-3D64-D9725B761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7C30C-7A36-E274-5979-1D385B2A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A05-3477-4257-AA36-561550AC86A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D9C9A-2550-9E8E-FCC6-1C6302A8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77267-6AEE-7740-133C-63FD3DBE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7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25E0-356B-0792-6F94-5C00C262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E57C4-14DA-EAA0-B3F9-7DD528AC9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AABF-8A64-C632-A994-40702105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A05-3477-4257-AA36-561550AC86A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E4D9E-3783-EFD6-0259-61852DED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1C50B-13FE-B63E-3F86-A06894C6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8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40352-730D-BC10-16A7-A820D312C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E3F9A-5199-94FE-77E3-6B05C8829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DFD6D-5361-AB02-0FFB-E28B6A4E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A05-3477-4257-AA36-561550AC86A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1CBCF-197B-D7C4-BAF2-2403CE0C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A5753-3646-6099-3FE7-8C55048B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0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D429-4EE4-B607-4643-B0C2E820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D58F-E2F5-8048-75D4-9671F8D6F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FCF77-9611-04C7-9158-5AC92D42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A05-3477-4257-AA36-561550AC86A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38BA8-969B-93BD-BEEB-CD8725F8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C09E-FA47-AB56-FC57-7B99C1C7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4230-10D1-99B3-1FC8-DFD295F5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D103-174A-4B46-059E-37EE4F5CB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9B28D-02A2-C24B-04F9-E7B1354C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A05-3477-4257-AA36-561550AC86A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85E38-F63F-9653-1E14-529CB074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A7BC-0D17-668E-ED7E-525B5689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9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99BE-D6B4-0756-D1C5-B4CC280D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422D9-24EB-D08A-8555-D93220B77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5657C-F926-590A-DF3E-1C0807C1F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29BEF-3EE9-98FC-1803-054FA4DD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A05-3477-4257-AA36-561550AC86A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637CB-F0A2-6172-615D-ED7467DA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3C37D-196A-7F86-A29A-D601FBE5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CC75-F525-F422-0192-626C7ADA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E3CAC-E696-5740-B34E-1634E97AD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9C45F-1DB2-6F75-D971-E1866ADC1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EA2C1-1471-CE9C-920B-C96B7FCD1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D3E57-83F8-A766-A7DC-5E1CA9BD4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65AD4-E7C0-F37D-2480-E8D40961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A05-3477-4257-AA36-561550AC86A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21701-42F4-76EE-F1B0-D883AABC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B7374-531E-AA78-96E8-83991A98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6885-39BA-29E0-0016-3044A12E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AECE2-8ADF-86DE-066D-60FE5607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A05-3477-4257-AA36-561550AC86A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A7D36-5929-450C-C435-752CD5A3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82DBC-33C4-0FC8-A0C7-CD0A0A5E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6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F310E-516F-D1D0-4B07-749157CE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A05-3477-4257-AA36-561550AC86A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53A70-5098-ABC0-A258-BE507B8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621D9-1CA9-C4BE-379B-DE1050F1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8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5860-AE3D-331F-67E1-EC5D0D7C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3392-2789-8E84-F06C-369C02B9B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AE32B-8077-B5CA-8E36-BD4BD4520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735CF-B0A5-1EA7-755A-5012DCAA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A05-3477-4257-AA36-561550AC86A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E597B-2DF4-4BA6-B019-89FBFC3F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E633E-70EA-4717-CD9B-C5B21897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4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DC3B-AD67-D628-B3C5-1F405B8C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0484F-9013-96E5-36C6-182B14833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9FB2F-9DA4-BB17-4DB7-A9C013F7D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79B38-37C0-E219-27CD-DB691F78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A05-3477-4257-AA36-561550AC86A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246A5-A17C-193E-2747-9BEE5AC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C92D7-D8B4-8A68-04DA-C9914008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F7E12-1BEE-9251-ED38-3181B4B0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1D6B1-5117-CCF1-CBAE-083FD0B6B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7544-0E34-9687-4672-62B911FE3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6A05-3477-4257-AA36-561550AC86A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243A3-53E0-02D9-BD7C-1CF56052E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B8B8C-AB83-4970-8498-FCBE4D325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8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317363F-195B-C1BD-9CD6-83120DE677CA}"/>
              </a:ext>
            </a:extLst>
          </p:cNvPr>
          <p:cNvSpPr/>
          <p:nvPr/>
        </p:nvSpPr>
        <p:spPr>
          <a:xfrm>
            <a:off x="316438" y="771122"/>
            <a:ext cx="10890338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(Python, Requests, Pytest, Pandas, Git, GitHub</a:t>
            </a:r>
            <a:r>
              <a:rPr lang="en-US" sz="3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</a:t>
            </a:r>
            <a:r>
              <a:rPr lang="en-US" sz="3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PyYAML)</a:t>
            </a:r>
            <a:br>
              <a:rPr lang="en-US" sz="3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Tested Pet Store 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01941B-9BE3-B7FE-7F63-33994551843C}"/>
              </a:ext>
            </a:extLst>
          </p:cNvPr>
          <p:cNvSpPr/>
          <p:nvPr/>
        </p:nvSpPr>
        <p:spPr>
          <a:xfrm>
            <a:off x="1671706" y="12710"/>
            <a:ext cx="8179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API Automation Framework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009BCD-5E83-717E-8855-FA569A2B5C72}"/>
              </a:ext>
            </a:extLst>
          </p:cNvPr>
          <p:cNvSpPr/>
          <p:nvPr/>
        </p:nvSpPr>
        <p:spPr>
          <a:xfrm>
            <a:off x="568169" y="2050738"/>
            <a:ext cx="8494046" cy="4688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BE6E9B-2D75-5577-8F43-37DBBB9842AF}"/>
              </a:ext>
            </a:extLst>
          </p:cNvPr>
          <p:cNvSpPr/>
          <p:nvPr/>
        </p:nvSpPr>
        <p:spPr>
          <a:xfrm>
            <a:off x="1305715" y="2414093"/>
            <a:ext cx="2219417" cy="166199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End Points</a:t>
            </a:r>
          </a:p>
          <a:p>
            <a:pPr algn="ctr"/>
            <a:endParaRPr lang="en-US" sz="1000" b="1" dirty="0"/>
          </a:p>
          <a:p>
            <a:r>
              <a:rPr lang="en-US" sz="1500" dirty="0"/>
              <a:t>Pet End Points</a:t>
            </a:r>
          </a:p>
          <a:p>
            <a:r>
              <a:rPr lang="en-US" sz="1500" dirty="0"/>
              <a:t>Store End Points</a:t>
            </a:r>
          </a:p>
          <a:p>
            <a:r>
              <a:rPr lang="en-US" sz="1500" dirty="0"/>
              <a:t>User End Points</a:t>
            </a:r>
          </a:p>
          <a:p>
            <a:r>
              <a:rPr lang="en-US" sz="1500" dirty="0"/>
              <a:t>               -----------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908A94-78CC-5D55-F739-E4136FCFE759}"/>
              </a:ext>
            </a:extLst>
          </p:cNvPr>
          <p:cNvSpPr/>
          <p:nvPr/>
        </p:nvSpPr>
        <p:spPr>
          <a:xfrm>
            <a:off x="3806786" y="2414093"/>
            <a:ext cx="1976761" cy="166199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Test Cases</a:t>
            </a:r>
          </a:p>
          <a:p>
            <a:pPr algn="ctr"/>
            <a:endParaRPr lang="en-US" sz="1000" b="1" dirty="0"/>
          </a:p>
          <a:p>
            <a:r>
              <a:rPr lang="en-US" sz="1500" dirty="0"/>
              <a:t>Pet Test Cases</a:t>
            </a:r>
          </a:p>
          <a:p>
            <a:r>
              <a:rPr lang="en-US" sz="1500" dirty="0"/>
              <a:t>Store Test Cases</a:t>
            </a:r>
          </a:p>
          <a:p>
            <a:r>
              <a:rPr lang="en-US" sz="1500" dirty="0"/>
              <a:t>User Test Cases</a:t>
            </a:r>
            <a:br>
              <a:rPr lang="en-US" sz="1500" dirty="0"/>
            </a:br>
            <a:r>
              <a:rPr lang="en-US" sz="1500" dirty="0"/>
              <a:t>             -----------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FD8CB0-B259-9D03-73BF-EE8D2BED2644}"/>
              </a:ext>
            </a:extLst>
          </p:cNvPr>
          <p:cNvSpPr/>
          <p:nvPr/>
        </p:nvSpPr>
        <p:spPr>
          <a:xfrm>
            <a:off x="6065201" y="2423003"/>
            <a:ext cx="2117367" cy="1661994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Requirements.txt</a:t>
            </a:r>
          </a:p>
          <a:p>
            <a:r>
              <a:rPr lang="en-US" sz="1500" dirty="0"/>
              <a:t>Pandas</a:t>
            </a:r>
          </a:p>
          <a:p>
            <a:r>
              <a:rPr lang="en-US" sz="1500" dirty="0"/>
              <a:t>Pytest</a:t>
            </a:r>
          </a:p>
          <a:p>
            <a:r>
              <a:rPr lang="en-US" sz="1500" dirty="0"/>
              <a:t>PyYAML</a:t>
            </a:r>
          </a:p>
          <a:p>
            <a:r>
              <a:rPr lang="en-US" sz="1500" dirty="0"/>
              <a:t>Requests</a:t>
            </a:r>
          </a:p>
          <a:p>
            <a:r>
              <a:rPr lang="en-US" sz="1500" dirty="0"/>
              <a:t>              ------------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BFDAD0-0630-F76A-CC96-483CA50E93AB}"/>
              </a:ext>
            </a:extLst>
          </p:cNvPr>
          <p:cNvSpPr/>
          <p:nvPr/>
        </p:nvSpPr>
        <p:spPr>
          <a:xfrm>
            <a:off x="1137775" y="4500892"/>
            <a:ext cx="3602114" cy="1606858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ADFCC3-6F15-4E9A-B541-921103658C5A}"/>
              </a:ext>
            </a:extLst>
          </p:cNvPr>
          <p:cNvSpPr/>
          <p:nvPr/>
        </p:nvSpPr>
        <p:spPr>
          <a:xfrm>
            <a:off x="1324618" y="4759277"/>
            <a:ext cx="1692733" cy="11452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Test Data</a:t>
            </a:r>
            <a:endParaRPr lang="en-US" sz="1000" dirty="0"/>
          </a:p>
          <a:p>
            <a:r>
              <a:rPr lang="en-US" sz="1430" dirty="0"/>
              <a:t>Pet</a:t>
            </a:r>
          </a:p>
          <a:p>
            <a:r>
              <a:rPr lang="en-US" sz="1430" dirty="0"/>
              <a:t>Stores</a:t>
            </a:r>
          </a:p>
          <a:p>
            <a:r>
              <a:rPr lang="en-US" sz="1430" dirty="0"/>
              <a:t>Users</a:t>
            </a:r>
            <a:endParaRPr lang="en-US" sz="1500" dirty="0"/>
          </a:p>
          <a:p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065542-2389-DDBA-C4A2-6E20E74EE108}"/>
              </a:ext>
            </a:extLst>
          </p:cNvPr>
          <p:cNvSpPr/>
          <p:nvPr/>
        </p:nvSpPr>
        <p:spPr>
          <a:xfrm>
            <a:off x="3236481" y="4759277"/>
            <a:ext cx="1359393" cy="11452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Resources</a:t>
            </a:r>
          </a:p>
          <a:p>
            <a:pPr algn="ctr"/>
            <a:endParaRPr lang="en-US" sz="1000" b="1" dirty="0"/>
          </a:p>
          <a:p>
            <a:r>
              <a:rPr lang="en-US" sz="1500" dirty="0"/>
              <a:t>Config.yaml</a:t>
            </a:r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028FEE-A8CD-7299-C5EB-12D9DD84D16D}"/>
              </a:ext>
            </a:extLst>
          </p:cNvPr>
          <p:cNvSpPr/>
          <p:nvPr/>
        </p:nvSpPr>
        <p:spPr>
          <a:xfrm>
            <a:off x="4998446" y="4500891"/>
            <a:ext cx="3419014" cy="160685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16C48C-E735-C484-E589-EF92F7AC0962}"/>
              </a:ext>
            </a:extLst>
          </p:cNvPr>
          <p:cNvSpPr/>
          <p:nvPr/>
        </p:nvSpPr>
        <p:spPr>
          <a:xfrm>
            <a:off x="5183766" y="4740588"/>
            <a:ext cx="1467040" cy="11452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Reports</a:t>
            </a:r>
          </a:p>
          <a:p>
            <a:pPr algn="ctr"/>
            <a:endParaRPr lang="en-US" sz="1000" b="1" dirty="0"/>
          </a:p>
          <a:p>
            <a:r>
              <a:rPr lang="en-US" sz="1500" dirty="0"/>
              <a:t>Report.html</a:t>
            </a:r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35FE9B-F43A-BE71-BA73-F90AE0899266}"/>
              </a:ext>
            </a:extLst>
          </p:cNvPr>
          <p:cNvSpPr/>
          <p:nvPr/>
        </p:nvSpPr>
        <p:spPr>
          <a:xfrm>
            <a:off x="6823175" y="4740587"/>
            <a:ext cx="1359393" cy="11452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Logs</a:t>
            </a:r>
          </a:p>
          <a:p>
            <a:pPr algn="ctr"/>
            <a:endParaRPr lang="en-US" sz="1000" b="1" dirty="0"/>
          </a:p>
          <a:p>
            <a:r>
              <a:rPr lang="en-US" sz="1500" dirty="0"/>
              <a:t>Info, Critical, Error, &amp; Debug</a:t>
            </a:r>
          </a:p>
          <a:p>
            <a:endParaRPr lang="en-US" sz="15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600A82-6C9D-5CE0-4786-95F9B22A556D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3525132" y="3245090"/>
            <a:ext cx="2816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FFCE8C6-2208-09FD-91C9-1AE6EF1137FE}"/>
              </a:ext>
            </a:extLst>
          </p:cNvPr>
          <p:cNvSpPr/>
          <p:nvPr/>
        </p:nvSpPr>
        <p:spPr>
          <a:xfrm>
            <a:off x="1375127" y="6173096"/>
            <a:ext cx="3204839" cy="2386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BF0BA3-EE21-FBD0-1B3E-0BF8D3930163}"/>
              </a:ext>
            </a:extLst>
          </p:cNvPr>
          <p:cNvSpPr/>
          <p:nvPr/>
        </p:nvSpPr>
        <p:spPr>
          <a:xfrm>
            <a:off x="5562887" y="6188215"/>
            <a:ext cx="2295014" cy="2386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31FCFE-BD7E-3BB4-598D-8630A0C060FB}"/>
              </a:ext>
            </a:extLst>
          </p:cNvPr>
          <p:cNvSpPr/>
          <p:nvPr/>
        </p:nvSpPr>
        <p:spPr>
          <a:xfrm>
            <a:off x="9551890" y="3218456"/>
            <a:ext cx="2299317" cy="235267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90B042-E137-C01F-083A-F566430E546F}"/>
              </a:ext>
            </a:extLst>
          </p:cNvPr>
          <p:cNvSpPr/>
          <p:nvPr/>
        </p:nvSpPr>
        <p:spPr>
          <a:xfrm>
            <a:off x="9751969" y="3459544"/>
            <a:ext cx="1884894" cy="81345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        GIT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C7F0F3-854B-9EA9-4282-6C7197BCD735}"/>
              </a:ext>
            </a:extLst>
          </p:cNvPr>
          <p:cNvSpPr/>
          <p:nvPr/>
        </p:nvSpPr>
        <p:spPr>
          <a:xfrm>
            <a:off x="9751968" y="4639791"/>
            <a:ext cx="1884895" cy="66582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      GitHub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67D1E86-FA21-F2C1-ACE7-CB34E3CF1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888" y="3526148"/>
            <a:ext cx="655356" cy="655356"/>
          </a:xfrm>
          <a:prstGeom prst="rect">
            <a:avLst/>
          </a:prstGeom>
        </p:spPr>
      </p:pic>
      <p:pic>
        <p:nvPicPr>
          <p:cNvPr id="56" name="Picture 5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BB5A7A-DFC4-280C-2F8A-982D62A22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888" y="4729834"/>
            <a:ext cx="485737" cy="485737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EC01CF-C597-D925-612A-4F2AE2E9F94C}"/>
              </a:ext>
            </a:extLst>
          </p:cNvPr>
          <p:cNvCxnSpPr>
            <a:cxnSpLocks/>
            <a:stCxn id="32" idx="3"/>
            <a:endCxn id="50" idx="1"/>
          </p:cNvCxnSpPr>
          <p:nvPr/>
        </p:nvCxnSpPr>
        <p:spPr>
          <a:xfrm>
            <a:off x="9062215" y="4394746"/>
            <a:ext cx="489675" cy="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205DED-E080-CF5E-2AC6-0FBDE10083BE}"/>
              </a:ext>
            </a:extLst>
          </p:cNvPr>
          <p:cNvCxnSpPr>
            <a:stCxn id="51" idx="2"/>
            <a:endCxn id="54" idx="0"/>
          </p:cNvCxnSpPr>
          <p:nvPr/>
        </p:nvCxnSpPr>
        <p:spPr>
          <a:xfrm>
            <a:off x="10694416" y="4272995"/>
            <a:ext cx="0" cy="3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3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Goyal</dc:creator>
  <cp:lastModifiedBy>Abhishek Goyal</cp:lastModifiedBy>
  <cp:revision>78</cp:revision>
  <dcterms:created xsi:type="dcterms:W3CDTF">2023-12-14T05:09:26Z</dcterms:created>
  <dcterms:modified xsi:type="dcterms:W3CDTF">2024-01-09T13:04:39Z</dcterms:modified>
</cp:coreProperties>
</file>