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CD3A-9415-FE45-574C-AEB3C4408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328B9-110B-93C1-3D64-D9725B761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7C30C-7A36-E274-5979-1D385B2A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D9C9A-2550-9E8E-FCC6-1C6302A8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7267-6AEE-7740-133C-63FD3DBE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7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25E0-356B-0792-6F94-5C00C262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E57C4-14DA-EAA0-B3F9-7DD528AC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AABF-8A64-C632-A994-40702105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4D9E-3783-EFD6-0259-61852DED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C50B-13FE-B63E-3F86-A06894C6E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8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40352-730D-BC10-16A7-A820D312C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E3F9A-5199-94FE-77E3-6B05C8829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DFD6D-5361-AB02-0FFB-E28B6A4E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1CBCF-197B-D7C4-BAF2-2403CE0C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A5753-3646-6099-3FE7-8C55048B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D429-4EE4-B607-4643-B0C2E820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D58F-E2F5-8048-75D4-9671F8D6F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CF77-9611-04C7-9158-5AC92D42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38BA8-969B-93BD-BEEB-CD8725F8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C09E-FA47-AB56-FC57-7B99C1C7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9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4230-10D1-99B3-1FC8-DFD295F5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D103-174A-4B46-059E-37EE4F5CB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9B28D-02A2-C24B-04F9-E7B1354C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85E38-F63F-9653-1E14-529CB074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A7BC-0D17-668E-ED7E-525B5689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9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99BE-D6B4-0756-D1C5-B4CC280D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22D9-24EB-D08A-8555-D93220B77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5657C-F926-590A-DF3E-1C0807C1F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29BEF-3EE9-98FC-1803-054FA4DD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637CB-F0A2-6172-615D-ED7467DA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3C37D-196A-7F86-A29A-D601FBE5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CC75-F525-F422-0192-626C7ADA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E3CAC-E696-5740-B34E-1634E97AD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9C45F-1DB2-6F75-D971-E1866ADC1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EA2C1-1471-CE9C-920B-C96B7FCD1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D3E57-83F8-A766-A7DC-5E1CA9BD4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65AD4-E7C0-F37D-2480-E8D40961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21701-42F4-76EE-F1B0-D883AABC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B7374-531E-AA78-96E8-83991A98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6885-39BA-29E0-0016-3044A12E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AECE2-8ADF-86DE-066D-60FE5607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A7D36-5929-450C-C435-752CD5A3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82DBC-33C4-0FC8-A0C7-CD0A0A5E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6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F310E-516F-D1D0-4B07-749157CE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53A70-5098-ABC0-A258-BE507B8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621D9-1CA9-C4BE-379B-DE1050F1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8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5860-AE3D-331F-67E1-EC5D0D7C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3392-2789-8E84-F06C-369C02B9B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AE32B-8077-B5CA-8E36-BD4BD4520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735CF-B0A5-1EA7-755A-5012DCAA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597B-2DF4-4BA6-B019-89FBFC3F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E633E-70EA-4717-CD9B-C5B21897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4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DC3B-AD67-D628-B3C5-1F405B8C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0484F-9013-96E5-36C6-182B14833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9FB2F-9DA4-BB17-4DB7-A9C013F7D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79B38-37C0-E219-27CD-DB691F78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6A05-3477-4257-AA36-561550AC86A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246A5-A17C-193E-2747-9BEE5AC3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C92D7-D8B4-8A68-04DA-C9914008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F7E12-1BEE-9251-ED38-3181B4B0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1D6B1-5117-CCF1-CBAE-083FD0B6B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7544-0E34-9687-4672-62B911FE3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6A05-3477-4257-AA36-561550AC86A9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243A3-53E0-02D9-BD7C-1CF56052E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B8B8C-AB83-4970-8498-FCBE4D325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719A8-9E83-48A5-8700-FB1FF1FE4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8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2F10F3-2E4F-0CA7-2496-E657CC23C1F9}"/>
              </a:ext>
            </a:extLst>
          </p:cNvPr>
          <p:cNvSpPr/>
          <p:nvPr/>
        </p:nvSpPr>
        <p:spPr>
          <a:xfrm>
            <a:off x="217078" y="2368005"/>
            <a:ext cx="9499107" cy="4446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BE6E9B-2D75-5577-8F43-37DBBB9842AF}"/>
              </a:ext>
            </a:extLst>
          </p:cNvPr>
          <p:cNvSpPr/>
          <p:nvPr/>
        </p:nvSpPr>
        <p:spPr>
          <a:xfrm>
            <a:off x="443885" y="2751451"/>
            <a:ext cx="2219417" cy="166199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Page Objects</a:t>
            </a:r>
            <a:endParaRPr lang="en-US" sz="1000" b="1" dirty="0"/>
          </a:p>
          <a:p>
            <a:r>
              <a:rPr lang="en-US" sz="1500" dirty="0"/>
              <a:t>Base Page</a:t>
            </a:r>
          </a:p>
          <a:p>
            <a:r>
              <a:rPr lang="en-US" sz="1500" dirty="0"/>
              <a:t>Home Page</a:t>
            </a:r>
          </a:p>
          <a:p>
            <a:r>
              <a:rPr lang="en-US" sz="1500" dirty="0"/>
              <a:t>Login Page</a:t>
            </a:r>
          </a:p>
          <a:p>
            <a:r>
              <a:rPr lang="en-US" sz="1500" dirty="0"/>
              <a:t>My Account Page</a:t>
            </a:r>
          </a:p>
          <a:p>
            <a:r>
              <a:rPr lang="en-US" sz="1500" dirty="0"/>
              <a:t>Account Registration Page</a:t>
            </a:r>
          </a:p>
          <a:p>
            <a:r>
              <a:rPr lang="en-US" sz="1500" dirty="0"/>
              <a:t>               -----------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908A94-78CC-5D55-F739-E4136FCFE759}"/>
              </a:ext>
            </a:extLst>
          </p:cNvPr>
          <p:cNvSpPr/>
          <p:nvPr/>
        </p:nvSpPr>
        <p:spPr>
          <a:xfrm>
            <a:off x="2964032" y="2751451"/>
            <a:ext cx="1976761" cy="166199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Test Cases</a:t>
            </a:r>
            <a:endParaRPr lang="en-US" sz="1000" b="1" dirty="0"/>
          </a:p>
          <a:p>
            <a:r>
              <a:rPr lang="en-US" sz="1500" dirty="0"/>
              <a:t>Base Class</a:t>
            </a:r>
            <a:br>
              <a:rPr lang="en-US" sz="1500" dirty="0"/>
            </a:br>
            <a:r>
              <a:rPr lang="en-US" sz="1500" dirty="0"/>
              <a:t>Login Test</a:t>
            </a:r>
          </a:p>
          <a:p>
            <a:r>
              <a:rPr lang="en-US" sz="1500" dirty="0"/>
              <a:t>Login DDT</a:t>
            </a:r>
          </a:p>
          <a:p>
            <a:r>
              <a:rPr lang="en-US" sz="1500" dirty="0"/>
              <a:t>Account Reg Test DDT</a:t>
            </a:r>
          </a:p>
          <a:p>
            <a:r>
              <a:rPr lang="en-US" sz="1500" dirty="0"/>
              <a:t>Add to Cart</a:t>
            </a:r>
            <a:br>
              <a:rPr lang="en-US" sz="1500" dirty="0"/>
            </a:br>
            <a:r>
              <a:rPr lang="en-US" sz="1500" dirty="0"/>
              <a:t>             -----------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E3639-434C-C44F-E049-CB7023F21CED}"/>
              </a:ext>
            </a:extLst>
          </p:cNvPr>
          <p:cNvSpPr/>
          <p:nvPr/>
        </p:nvSpPr>
        <p:spPr>
          <a:xfrm>
            <a:off x="5222476" y="2751451"/>
            <a:ext cx="1890944" cy="166199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TestNG XML</a:t>
            </a:r>
          </a:p>
          <a:p>
            <a:r>
              <a:rPr lang="en-US" sz="1500" dirty="0"/>
              <a:t>Mastersuite.xml</a:t>
            </a:r>
          </a:p>
          <a:p>
            <a:r>
              <a:rPr lang="en-US" sz="1500" dirty="0"/>
              <a:t>Grouping.xml</a:t>
            </a:r>
          </a:p>
          <a:p>
            <a:r>
              <a:rPr lang="en-US" sz="1500" dirty="0"/>
              <a:t>Multiplebrowsers.xml</a:t>
            </a:r>
          </a:p>
          <a:p>
            <a:r>
              <a:rPr lang="en-US" sz="1500" dirty="0"/>
              <a:t>ParrellelTesting.xml</a:t>
            </a:r>
          </a:p>
          <a:p>
            <a:r>
              <a:rPr lang="en-US" sz="1500" dirty="0"/>
              <a:t>DataDrivenTests.xml</a:t>
            </a:r>
          </a:p>
          <a:p>
            <a:endParaRPr lang="en-US" sz="15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FD8CB0-B259-9D03-73BF-EE8D2BED2644}"/>
              </a:ext>
            </a:extLst>
          </p:cNvPr>
          <p:cNvSpPr/>
          <p:nvPr/>
        </p:nvSpPr>
        <p:spPr>
          <a:xfrm>
            <a:off x="7395102" y="2751451"/>
            <a:ext cx="2117367" cy="1661994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POM XML</a:t>
            </a:r>
          </a:p>
          <a:p>
            <a:r>
              <a:rPr lang="en-US" sz="1500" dirty="0"/>
              <a:t>Dependencies </a:t>
            </a:r>
            <a:r>
              <a:rPr lang="en-US" sz="1500"/>
              <a:t>and Plugins </a:t>
            </a:r>
            <a:r>
              <a:rPr lang="en-US" sz="1500" dirty="0"/>
              <a:t>Added:-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Selenium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Log4j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TestNG</a:t>
            </a:r>
          </a:p>
          <a:p>
            <a:r>
              <a:rPr lang="en-US" sz="1500" dirty="0"/>
              <a:t>              ------------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BFDAD0-0630-F76A-CC96-483CA50E93AB}"/>
              </a:ext>
            </a:extLst>
          </p:cNvPr>
          <p:cNvSpPr/>
          <p:nvPr/>
        </p:nvSpPr>
        <p:spPr>
          <a:xfrm>
            <a:off x="596239" y="4838250"/>
            <a:ext cx="4998128" cy="1606858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96B50A-2C50-8080-BB91-DCCA24A6BBFD}"/>
              </a:ext>
            </a:extLst>
          </p:cNvPr>
          <p:cNvSpPr/>
          <p:nvPr/>
        </p:nvSpPr>
        <p:spPr>
          <a:xfrm>
            <a:off x="781559" y="5077946"/>
            <a:ext cx="1359393" cy="11452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Utilities</a:t>
            </a:r>
            <a:endParaRPr lang="en-US" sz="1000" b="1" dirty="0"/>
          </a:p>
          <a:p>
            <a:r>
              <a:rPr lang="en-US" sz="1500" dirty="0"/>
              <a:t>Data Providers</a:t>
            </a:r>
          </a:p>
          <a:p>
            <a:r>
              <a:rPr lang="en-US" sz="1500" dirty="0"/>
              <a:t>Excel Utility</a:t>
            </a:r>
          </a:p>
          <a:p>
            <a:r>
              <a:rPr lang="en-US" sz="1500" dirty="0"/>
              <a:t>Extent Report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ADFCC3-6F15-4E9A-B541-921103658C5A}"/>
              </a:ext>
            </a:extLst>
          </p:cNvPr>
          <p:cNvSpPr/>
          <p:nvPr/>
        </p:nvSpPr>
        <p:spPr>
          <a:xfrm>
            <a:off x="2259680" y="5077945"/>
            <a:ext cx="1692733" cy="11452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Test Data</a:t>
            </a:r>
          </a:p>
          <a:p>
            <a:pPr algn="ctr"/>
            <a:endParaRPr lang="en-US" sz="1000" dirty="0"/>
          </a:p>
          <a:p>
            <a:r>
              <a:rPr lang="en-US" sz="1430" dirty="0"/>
              <a:t>OpenCart Test Cases</a:t>
            </a:r>
            <a:br>
              <a:rPr lang="en-US" sz="1500" dirty="0"/>
            </a:br>
            <a:r>
              <a:rPr lang="en-US" sz="1500" dirty="0"/>
              <a:t>OpenCart Test Data</a:t>
            </a:r>
          </a:p>
          <a:p>
            <a:endParaRPr lang="en-US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065542-2389-DDBA-C4A2-6E20E74EE108}"/>
              </a:ext>
            </a:extLst>
          </p:cNvPr>
          <p:cNvSpPr/>
          <p:nvPr/>
        </p:nvSpPr>
        <p:spPr>
          <a:xfrm>
            <a:off x="4060378" y="5077946"/>
            <a:ext cx="1359393" cy="11452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Resources</a:t>
            </a:r>
          </a:p>
          <a:p>
            <a:pPr algn="ctr"/>
            <a:endParaRPr lang="en-US" sz="1000" b="1" dirty="0"/>
          </a:p>
          <a:p>
            <a:r>
              <a:rPr lang="en-US" sz="1500"/>
              <a:t>Properties</a:t>
            </a:r>
            <a:endParaRPr lang="en-US" sz="1500" dirty="0"/>
          </a:p>
          <a:p>
            <a:r>
              <a:rPr lang="en-US" sz="1500" dirty="0"/>
              <a:t>Log4j2</a:t>
            </a:r>
          </a:p>
          <a:p>
            <a:endParaRPr 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028FEE-A8CD-7299-C5EB-12D9DD84D16D}"/>
              </a:ext>
            </a:extLst>
          </p:cNvPr>
          <p:cNvSpPr/>
          <p:nvPr/>
        </p:nvSpPr>
        <p:spPr>
          <a:xfrm>
            <a:off x="5779687" y="4838249"/>
            <a:ext cx="3419014" cy="160685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6C48C-E735-C484-E589-EF92F7AC0962}"/>
              </a:ext>
            </a:extLst>
          </p:cNvPr>
          <p:cNvSpPr/>
          <p:nvPr/>
        </p:nvSpPr>
        <p:spPr>
          <a:xfrm>
            <a:off x="5965007" y="5077946"/>
            <a:ext cx="1467040" cy="11452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Reports</a:t>
            </a:r>
          </a:p>
          <a:p>
            <a:pPr algn="ctr"/>
            <a:endParaRPr lang="en-US" sz="1000" b="1" dirty="0"/>
          </a:p>
          <a:p>
            <a:r>
              <a:rPr lang="en-US" sz="1500" dirty="0"/>
              <a:t>TestNG Reports</a:t>
            </a:r>
          </a:p>
          <a:p>
            <a:r>
              <a:rPr lang="en-US" sz="1500" dirty="0"/>
              <a:t>Extent Reports</a:t>
            </a:r>
          </a:p>
          <a:p>
            <a:endParaRPr lang="en-US" sz="1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35FE9B-F43A-BE71-BA73-F90AE0899266}"/>
              </a:ext>
            </a:extLst>
          </p:cNvPr>
          <p:cNvSpPr/>
          <p:nvPr/>
        </p:nvSpPr>
        <p:spPr>
          <a:xfrm>
            <a:off x="7604416" y="5077945"/>
            <a:ext cx="1359393" cy="11452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Logs</a:t>
            </a:r>
          </a:p>
          <a:p>
            <a:pPr algn="ctr"/>
            <a:endParaRPr lang="en-US" sz="1000" b="1" dirty="0"/>
          </a:p>
          <a:p>
            <a:r>
              <a:rPr lang="en-US" sz="1500" dirty="0"/>
              <a:t>Info, Debug &amp; Warn</a:t>
            </a:r>
          </a:p>
          <a:p>
            <a:endParaRPr lang="en-US" sz="15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600A82-6C9D-5CE0-4786-95F9B22A556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663302" y="3582448"/>
            <a:ext cx="3007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1F1D5C-C144-6845-2310-19E66503E374}"/>
              </a:ext>
            </a:extLst>
          </p:cNvPr>
          <p:cNvCxnSpPr/>
          <p:nvPr/>
        </p:nvCxnSpPr>
        <p:spPr>
          <a:xfrm>
            <a:off x="4940793" y="3582448"/>
            <a:ext cx="3007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2C2620-AF23-2ACE-9252-FD6E69BA66D0}"/>
              </a:ext>
            </a:extLst>
          </p:cNvPr>
          <p:cNvCxnSpPr/>
          <p:nvPr/>
        </p:nvCxnSpPr>
        <p:spPr>
          <a:xfrm>
            <a:off x="7113420" y="3588316"/>
            <a:ext cx="3007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6C4B494-E7AE-8224-8CC9-1F85214EB80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7243907" y="3868066"/>
            <a:ext cx="664501" cy="1755259"/>
          </a:xfrm>
          <a:prstGeom prst="bentConnector3">
            <a:avLst>
              <a:gd name="adj1" fmla="val 347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67CFEB0-1BC5-BE66-FA98-7993A6E0B773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rot="5400000">
            <a:off x="8036700" y="4660859"/>
            <a:ext cx="664500" cy="169673"/>
          </a:xfrm>
          <a:prstGeom prst="bentConnector3">
            <a:avLst>
              <a:gd name="adj1" fmla="val 352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6FBEB3A-C268-A1BA-70C1-4039CFEC4D1F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3311455" y="4197292"/>
            <a:ext cx="424806" cy="85711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590B042-E137-C01F-083A-F566430E546F}"/>
              </a:ext>
            </a:extLst>
          </p:cNvPr>
          <p:cNvSpPr/>
          <p:nvPr/>
        </p:nvSpPr>
        <p:spPr>
          <a:xfrm>
            <a:off x="10181101" y="2966254"/>
            <a:ext cx="1544715" cy="81345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        GIT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0BC64A-A5F8-3E22-BAFB-3E3B23E7E0CA}"/>
              </a:ext>
            </a:extLst>
          </p:cNvPr>
          <p:cNvSpPr/>
          <p:nvPr/>
        </p:nvSpPr>
        <p:spPr>
          <a:xfrm>
            <a:off x="9857113" y="4119159"/>
            <a:ext cx="2207640" cy="229052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DB1855-F0ED-D8B9-B16E-DD52478E73C8}"/>
              </a:ext>
            </a:extLst>
          </p:cNvPr>
          <p:cNvSpPr/>
          <p:nvPr/>
        </p:nvSpPr>
        <p:spPr>
          <a:xfrm>
            <a:off x="10020060" y="5310987"/>
            <a:ext cx="1884895" cy="8501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        JENKINS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C7F0F3-854B-9EA9-4282-6C7197BCD735}"/>
              </a:ext>
            </a:extLst>
          </p:cNvPr>
          <p:cNvSpPr/>
          <p:nvPr/>
        </p:nvSpPr>
        <p:spPr>
          <a:xfrm>
            <a:off x="10020060" y="4368449"/>
            <a:ext cx="1884895" cy="66582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      GitHub</a:t>
            </a:r>
          </a:p>
        </p:txBody>
      </p:sp>
      <p:pic>
        <p:nvPicPr>
          <p:cNvPr id="26" name="Picture 25" descr="A cartoon of a person in a suit&#10;&#10;Description automatically generated">
            <a:extLst>
              <a:ext uri="{FF2B5EF4-FFF2-40B4-BE49-F238E27FC236}">
                <a16:creationId xmlns:a16="http://schemas.microsoft.com/office/drawing/2014/main" id="{A23DAA42-811E-8BD6-312F-673DCD780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88" y="5415299"/>
            <a:ext cx="488818" cy="6747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67D1E86-FA21-F2C1-ACE7-CB34E3CF1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8102" y="3045301"/>
            <a:ext cx="655356" cy="655356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BB5A7A-DFC4-280C-2F8A-982D62A22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980" y="4458492"/>
            <a:ext cx="485737" cy="4857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317363F-195B-C1BD-9CD6-83120DE677CA}"/>
              </a:ext>
            </a:extLst>
          </p:cNvPr>
          <p:cNvSpPr/>
          <p:nvPr/>
        </p:nvSpPr>
        <p:spPr>
          <a:xfrm>
            <a:off x="316438" y="771122"/>
            <a:ext cx="10890338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(Java, Selenium, TestNG, Maven, Git, GitHub, Jenkins &amp; Page Object Model)</a:t>
            </a:r>
            <a:br>
              <a:rPr lang="en-US" sz="3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3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Tested OpenCart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01941B-9BE3-B7FE-7F63-33994551843C}"/>
              </a:ext>
            </a:extLst>
          </p:cNvPr>
          <p:cNvSpPr/>
          <p:nvPr/>
        </p:nvSpPr>
        <p:spPr>
          <a:xfrm>
            <a:off x="1194812" y="12710"/>
            <a:ext cx="9133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Hybrid Automation Framework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B03F8A-7821-181B-C568-D10862B43FB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729926" y="3372980"/>
            <a:ext cx="451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617F6D7-6336-131B-D28F-649A5CA448D5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0953459" y="3779705"/>
            <a:ext cx="7474" cy="339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8689F5-571C-FF71-A618-4EFF8BB0DDFF}"/>
              </a:ext>
            </a:extLst>
          </p:cNvPr>
          <p:cNvCxnSpPr>
            <a:stCxn id="25" idx="2"/>
            <a:endCxn id="24" idx="0"/>
          </p:cNvCxnSpPr>
          <p:nvPr/>
        </p:nvCxnSpPr>
        <p:spPr>
          <a:xfrm>
            <a:off x="10962508" y="5034274"/>
            <a:ext cx="0" cy="276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D5A3428-7861-A0C5-1D44-349B6D311A43}"/>
              </a:ext>
            </a:extLst>
          </p:cNvPr>
          <p:cNvSpPr/>
          <p:nvPr/>
        </p:nvSpPr>
        <p:spPr>
          <a:xfrm>
            <a:off x="10181101" y="6473321"/>
            <a:ext cx="446505" cy="275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CI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920860A-4042-04BA-B524-8A80818AEBE1}"/>
              </a:ext>
            </a:extLst>
          </p:cNvPr>
          <p:cNvCxnSpPr>
            <a:stCxn id="45" idx="3"/>
            <a:endCxn id="23" idx="2"/>
          </p:cNvCxnSpPr>
          <p:nvPr/>
        </p:nvCxnSpPr>
        <p:spPr>
          <a:xfrm flipV="1">
            <a:off x="10627606" y="6409681"/>
            <a:ext cx="333327" cy="2015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35D1CDC-E28B-61D5-B494-7CBD9DA4FC09}"/>
              </a:ext>
            </a:extLst>
          </p:cNvPr>
          <p:cNvCxnSpPr>
            <a:endCxn id="45" idx="1"/>
          </p:cNvCxnSpPr>
          <p:nvPr/>
        </p:nvCxnSpPr>
        <p:spPr>
          <a:xfrm>
            <a:off x="9729926" y="6611228"/>
            <a:ext cx="4511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FFCE8C6-2208-09FD-91C9-1AE6EF1137FE}"/>
              </a:ext>
            </a:extLst>
          </p:cNvPr>
          <p:cNvSpPr/>
          <p:nvPr/>
        </p:nvSpPr>
        <p:spPr>
          <a:xfrm>
            <a:off x="1492883" y="6510454"/>
            <a:ext cx="3204839" cy="2386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Development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BF0BA3-EE21-FBD0-1B3E-0BF8D3930163}"/>
              </a:ext>
            </a:extLst>
          </p:cNvPr>
          <p:cNvSpPr/>
          <p:nvPr/>
        </p:nvSpPr>
        <p:spPr>
          <a:xfrm>
            <a:off x="6344128" y="6525573"/>
            <a:ext cx="2295014" cy="2386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4693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129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Goyal</dc:creator>
  <cp:lastModifiedBy>Abhishek Goyal</cp:lastModifiedBy>
  <cp:revision>64</cp:revision>
  <dcterms:created xsi:type="dcterms:W3CDTF">2023-12-14T05:09:26Z</dcterms:created>
  <dcterms:modified xsi:type="dcterms:W3CDTF">2023-12-21T13:22:10Z</dcterms:modified>
</cp:coreProperties>
</file>