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66D5-A4CC-1EFB-CD89-2B68693F8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7A244-16A7-2115-BDA5-D3728866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86F9-C49F-2F8E-08CD-60601B62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47043-4BB8-EF8B-AB6D-7A922152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A2C4-E394-DF1A-1918-8F8F4A1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6FF0-56CD-30EE-28A2-ACA26CDA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E7437-6EE1-B580-D937-69C4BE07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5DB74-9CC0-74CC-1448-5BA8EFD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3DFF-4755-9DBC-4475-74EFF95D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9A52-1858-1B5C-0D12-1BD2C73C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95462-29C6-8932-F392-98A5F81A0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A9E85-23B5-6909-26FB-B1863322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3855-3D32-1A48-1845-E79DBAA1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A16E-2334-E968-3A0D-F71C6A4E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5238-16FB-4509-2FF9-78258F28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077D-F2F2-2710-EA1D-EBD30D2D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B5A1-9E53-A47E-E58A-6291146D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4118-0401-A5C1-6AB5-B13D5748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F6EE-6306-8391-1EFF-9434D979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55DB-A4A4-B189-77AE-DAF644EC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9E64-B6DB-15C8-E325-C9E54320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3F8CA-3377-EFA1-2977-2F9A808C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8DBE-32B4-E615-212B-4A9400BA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E63F-30B7-B588-D8A5-5F549A4F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BEF5-6433-6B58-49F0-C588CF51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7296-B2DD-0936-1DCF-2BADF731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DAAC-0F17-CFB0-E4C9-506D2BA33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7044C-6292-F977-7046-457CE38C7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DC99-2C76-0CAC-AB4E-A64B57DE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CC8AA-9F2B-B6BE-A18F-D1EB8CA7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036FA-8DC8-F15E-7984-408C45BC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018E-EA32-BBC3-22F1-F5F4B290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93DF-9ABC-4226-E4C5-3FDA6082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83504-2FE1-A148-77B1-89D5A831D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148-3F43-B991-05BA-51E5DA9A3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6487D-7419-078C-E4B8-C19116D9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F1042-CFF2-5B93-8818-E48FDB8D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AE6FB-6A7B-3A0B-D76E-837DE62F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C269A-7B3A-7A0D-B1D6-BF0C1DE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6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ECB5-3974-D880-97CB-61AA24A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5C69A-E2EC-4E32-F08D-F20C3118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EE250-88EA-E75E-CFE2-39C2922A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5FB62-7460-88A4-2D73-F8D16E6E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AEC68-F44B-CAD4-074F-95F8315A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DA2EB-AF10-BEA4-89B5-96B4384E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D20E3-910A-42EB-7F20-15E206D4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1833-444B-BD2B-00CA-163D3919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8C6A-1776-746F-0EBA-C075060C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E4866-1B0D-EE0B-93B0-81314E22A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0F1E-924B-D835-9BD3-683D7E3B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449E-D727-01D8-CC1E-42DE0B67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5E3F-68C3-8CE3-1235-F7859234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3BED-9A07-8FCF-7217-184A35D9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3B4F0-23A6-BAD8-6FFB-C648B4993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E5DC0-DCDD-A482-7895-EDC2045B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EE0F4-96AC-BE25-1334-FD25EF41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CF69-913C-2E97-B015-05B80571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E0FC-5598-F18A-C3E0-A85411DD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EE285-E0FC-C66A-73A7-271DB3F8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63EE-9605-A3AB-D68F-D0A8B1AB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30B7-6847-4E32-31C4-8A7DA5303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78B0A-8875-4A9D-8F3D-22F6113096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3549-B1B2-1F17-3E29-FDC970FB3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962F-5D47-8941-8401-B74A9C441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C6081-7F25-4B5B-8052-EF5AC2C9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9C4019-072C-A147-6BDD-748DEC19DD23}"/>
              </a:ext>
            </a:extLst>
          </p:cNvPr>
          <p:cNvSpPr/>
          <p:nvPr/>
        </p:nvSpPr>
        <p:spPr>
          <a:xfrm>
            <a:off x="39330" y="39331"/>
            <a:ext cx="10550014" cy="5897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C60B2-D80F-A935-2A50-29B81B8EC6BB}"/>
              </a:ext>
            </a:extLst>
          </p:cNvPr>
          <p:cNvSpPr/>
          <p:nvPr/>
        </p:nvSpPr>
        <p:spPr>
          <a:xfrm>
            <a:off x="216311" y="383460"/>
            <a:ext cx="2251589" cy="19861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4CE52-FE3E-9EC7-7162-4EBBA8856389}"/>
              </a:ext>
            </a:extLst>
          </p:cNvPr>
          <p:cNvSpPr/>
          <p:nvPr/>
        </p:nvSpPr>
        <p:spPr>
          <a:xfrm>
            <a:off x="2890686" y="383460"/>
            <a:ext cx="2251589" cy="19861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753B3-BD7C-C29F-8834-D4779E33C0BB}"/>
              </a:ext>
            </a:extLst>
          </p:cNvPr>
          <p:cNvSpPr/>
          <p:nvPr/>
        </p:nvSpPr>
        <p:spPr>
          <a:xfrm>
            <a:off x="5565061" y="383460"/>
            <a:ext cx="2251589" cy="19861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C4AD0C-4B5D-349A-21D4-BE763ED8CA89}"/>
              </a:ext>
            </a:extLst>
          </p:cNvPr>
          <p:cNvSpPr/>
          <p:nvPr/>
        </p:nvSpPr>
        <p:spPr>
          <a:xfrm>
            <a:off x="8180443" y="383460"/>
            <a:ext cx="2251589" cy="19861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EEBBB-5EE3-3357-1413-2939F60732EA}"/>
              </a:ext>
            </a:extLst>
          </p:cNvPr>
          <p:cNvSpPr/>
          <p:nvPr/>
        </p:nvSpPr>
        <p:spPr>
          <a:xfrm>
            <a:off x="216311" y="2910350"/>
            <a:ext cx="7157885" cy="237744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CCA0E-6231-3154-6CF8-A556E25A61E4}"/>
              </a:ext>
            </a:extLst>
          </p:cNvPr>
          <p:cNvSpPr/>
          <p:nvPr/>
        </p:nvSpPr>
        <p:spPr>
          <a:xfrm>
            <a:off x="7698660" y="2910350"/>
            <a:ext cx="2733372" cy="237744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68C958-7EEF-F138-6AEC-2B676D441574}"/>
              </a:ext>
            </a:extLst>
          </p:cNvPr>
          <p:cNvSpPr/>
          <p:nvPr/>
        </p:nvSpPr>
        <p:spPr>
          <a:xfrm>
            <a:off x="430156" y="3254479"/>
            <a:ext cx="2011680" cy="15227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2E1666-C947-180D-2B09-3DD3F7FE3B7E}"/>
              </a:ext>
            </a:extLst>
          </p:cNvPr>
          <p:cNvSpPr/>
          <p:nvPr/>
        </p:nvSpPr>
        <p:spPr>
          <a:xfrm>
            <a:off x="2766300" y="3254479"/>
            <a:ext cx="2011680" cy="15227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38AA4-7190-F360-604C-C9AFC1525FED}"/>
              </a:ext>
            </a:extLst>
          </p:cNvPr>
          <p:cNvSpPr/>
          <p:nvPr/>
        </p:nvSpPr>
        <p:spPr>
          <a:xfrm>
            <a:off x="5142275" y="3254479"/>
            <a:ext cx="2011680" cy="15227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2ED14-B8B2-9D35-F851-A209AEC2A503}"/>
              </a:ext>
            </a:extLst>
          </p:cNvPr>
          <p:cNvSpPr/>
          <p:nvPr/>
        </p:nvSpPr>
        <p:spPr>
          <a:xfrm>
            <a:off x="8059506" y="3023426"/>
            <a:ext cx="2011680" cy="9193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54F617-3D0F-2535-351A-3951869D3527}"/>
              </a:ext>
            </a:extLst>
          </p:cNvPr>
          <p:cNvSpPr/>
          <p:nvPr/>
        </p:nvSpPr>
        <p:spPr>
          <a:xfrm>
            <a:off x="8059506" y="4345862"/>
            <a:ext cx="2011680" cy="76143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E272B-7E0B-6E84-BDE6-8F96309135D4}"/>
              </a:ext>
            </a:extLst>
          </p:cNvPr>
          <p:cNvSpPr/>
          <p:nvPr/>
        </p:nvSpPr>
        <p:spPr>
          <a:xfrm>
            <a:off x="8180443" y="420779"/>
            <a:ext cx="22515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POM XML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E7AA31-BE78-CCA5-A4C3-CA736B3BDCE4}"/>
              </a:ext>
            </a:extLst>
          </p:cNvPr>
          <p:cNvSpPr/>
          <p:nvPr/>
        </p:nvSpPr>
        <p:spPr>
          <a:xfrm>
            <a:off x="8163806" y="705917"/>
            <a:ext cx="225158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Dependencies and </a:t>
            </a:r>
          </a:p>
          <a:p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Plugins Added:-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 Assured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Extent Reports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E615BA-7ACB-55C5-6B12-E4804D010866}"/>
              </a:ext>
            </a:extLst>
          </p:cNvPr>
          <p:cNvSpPr/>
          <p:nvPr/>
        </p:nvSpPr>
        <p:spPr>
          <a:xfrm>
            <a:off x="5599475" y="425697"/>
            <a:ext cx="2217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TestNG XML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1DED01-49D2-2381-1EC7-DB936B1D52E4}"/>
              </a:ext>
            </a:extLst>
          </p:cNvPr>
          <p:cNvSpPr/>
          <p:nvPr/>
        </p:nvSpPr>
        <p:spPr>
          <a:xfrm>
            <a:off x="5565060" y="986141"/>
            <a:ext cx="2239858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RegressionTests.xml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SmokeTests.xml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EndToEndTests.xml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D5147-B767-DD2A-ED91-E4740B0D4B60}"/>
              </a:ext>
            </a:extLst>
          </p:cNvPr>
          <p:cNvSpPr/>
          <p:nvPr/>
        </p:nvSpPr>
        <p:spPr>
          <a:xfrm>
            <a:off x="2921130" y="417876"/>
            <a:ext cx="2217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3A1526-894D-9CBD-D82E-43A49D33F4F5}"/>
              </a:ext>
            </a:extLst>
          </p:cNvPr>
          <p:cNvSpPr/>
          <p:nvPr/>
        </p:nvSpPr>
        <p:spPr>
          <a:xfrm>
            <a:off x="2905427" y="715755"/>
            <a:ext cx="2239858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TC_001_GenerateAccessToken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TC_002_Albums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TC_003_Artists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TC_004_AudioBooks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852A39-3E96-519C-4637-10DA75F68A01}"/>
              </a:ext>
            </a:extLst>
          </p:cNvPr>
          <p:cNvSpPr/>
          <p:nvPr/>
        </p:nvSpPr>
        <p:spPr>
          <a:xfrm>
            <a:off x="209506" y="420779"/>
            <a:ext cx="2217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Points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D49FFC-83AB-BCB8-E81D-22ADF3165ABD}"/>
              </a:ext>
            </a:extLst>
          </p:cNvPr>
          <p:cNvSpPr/>
          <p:nvPr/>
        </p:nvSpPr>
        <p:spPr>
          <a:xfrm>
            <a:off x="228033" y="718483"/>
            <a:ext cx="2239858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Albums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Audio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Chapters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3DEE32-8273-C653-42D6-85E3DC798D40}"/>
              </a:ext>
            </a:extLst>
          </p:cNvPr>
          <p:cNvSpPr/>
          <p:nvPr/>
        </p:nvSpPr>
        <p:spPr>
          <a:xfrm>
            <a:off x="430155" y="3281520"/>
            <a:ext cx="19812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lities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95245A-F325-1179-A399-E731C99F57AE}"/>
              </a:ext>
            </a:extLst>
          </p:cNvPr>
          <p:cNvSpPr/>
          <p:nvPr/>
        </p:nvSpPr>
        <p:spPr>
          <a:xfrm>
            <a:off x="2765317" y="3296272"/>
            <a:ext cx="19812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8F54E4-CDD5-9AAC-9D0D-085CB81F8395}"/>
              </a:ext>
            </a:extLst>
          </p:cNvPr>
          <p:cNvSpPr/>
          <p:nvPr/>
        </p:nvSpPr>
        <p:spPr>
          <a:xfrm>
            <a:off x="5149641" y="3281522"/>
            <a:ext cx="19812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459EF1-2A37-43B2-E8F5-41D5363C520C}"/>
              </a:ext>
            </a:extLst>
          </p:cNvPr>
          <p:cNvSpPr/>
          <p:nvPr/>
        </p:nvSpPr>
        <p:spPr>
          <a:xfrm>
            <a:off x="8084576" y="3070133"/>
            <a:ext cx="19812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9398FD-3236-0F89-CAB2-F2213D21C865}"/>
              </a:ext>
            </a:extLst>
          </p:cNvPr>
          <p:cNvSpPr/>
          <p:nvPr/>
        </p:nvSpPr>
        <p:spPr>
          <a:xfrm>
            <a:off x="8099327" y="4353234"/>
            <a:ext cx="19812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399CB-A81E-3231-56BF-9B56FA608575}"/>
              </a:ext>
            </a:extLst>
          </p:cNvPr>
          <p:cNvSpPr/>
          <p:nvPr/>
        </p:nvSpPr>
        <p:spPr>
          <a:xfrm>
            <a:off x="459089" y="3761573"/>
            <a:ext cx="194193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Extent Report 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EA345A-220E-4DAB-C54E-F6B2A4F4EF28}"/>
              </a:ext>
            </a:extLst>
          </p:cNvPr>
          <p:cNvSpPr/>
          <p:nvPr/>
        </p:nvSpPr>
        <p:spPr>
          <a:xfrm>
            <a:off x="2794251" y="3776324"/>
            <a:ext cx="194193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Spotify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Spotify Test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36F48-66BF-6A10-4DE3-ADF4C78643D6}"/>
              </a:ext>
            </a:extLst>
          </p:cNvPr>
          <p:cNvSpPr/>
          <p:nvPr/>
        </p:nvSpPr>
        <p:spPr>
          <a:xfrm>
            <a:off x="5178574" y="3840234"/>
            <a:ext cx="194193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Log4j2.xml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 Properties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FED63F-0442-3FB2-647A-C752DAF376A1}"/>
              </a:ext>
            </a:extLst>
          </p:cNvPr>
          <p:cNvSpPr/>
          <p:nvPr/>
        </p:nvSpPr>
        <p:spPr>
          <a:xfrm>
            <a:off x="8079167" y="3401964"/>
            <a:ext cx="194193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TestNG Report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CE6883-D60A-0A54-B3C2-B1F9AB27FAFD}"/>
              </a:ext>
            </a:extLst>
          </p:cNvPr>
          <p:cNvSpPr/>
          <p:nvPr/>
        </p:nvSpPr>
        <p:spPr>
          <a:xfrm>
            <a:off x="8098761" y="4754636"/>
            <a:ext cx="194193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Info, Debug &amp; Warn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26D226-57CF-7616-87B7-0D358AE6BBFB}"/>
              </a:ext>
            </a:extLst>
          </p:cNvPr>
          <p:cNvSpPr/>
          <p:nvPr/>
        </p:nvSpPr>
        <p:spPr>
          <a:xfrm>
            <a:off x="10805652" y="1110177"/>
            <a:ext cx="1170037" cy="9193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17EC1A-C72C-94CC-89F0-1628268DE63F}"/>
              </a:ext>
            </a:extLst>
          </p:cNvPr>
          <p:cNvSpPr/>
          <p:nvPr/>
        </p:nvSpPr>
        <p:spPr>
          <a:xfrm>
            <a:off x="10756497" y="2648348"/>
            <a:ext cx="1210594" cy="251794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16E1D3-91D9-A5B2-AB33-BF36A82598A0}"/>
              </a:ext>
            </a:extLst>
          </p:cNvPr>
          <p:cNvSpPr/>
          <p:nvPr/>
        </p:nvSpPr>
        <p:spPr>
          <a:xfrm>
            <a:off x="11298396" y="1347023"/>
            <a:ext cx="6635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325B1E-0C13-EA5B-DE2D-CFB90CEE74B1}"/>
              </a:ext>
            </a:extLst>
          </p:cNvPr>
          <p:cNvSpPr/>
          <p:nvPr/>
        </p:nvSpPr>
        <p:spPr>
          <a:xfrm>
            <a:off x="10874377" y="2792368"/>
            <a:ext cx="973494" cy="9193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1E09A4-67BD-256B-2C09-68B37E48D0BF}"/>
              </a:ext>
            </a:extLst>
          </p:cNvPr>
          <p:cNvSpPr/>
          <p:nvPr/>
        </p:nvSpPr>
        <p:spPr>
          <a:xfrm>
            <a:off x="10874377" y="4109607"/>
            <a:ext cx="968582" cy="9193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139CA1-D72C-6D18-BE41-78B80279499A}"/>
              </a:ext>
            </a:extLst>
          </p:cNvPr>
          <p:cNvSpPr/>
          <p:nvPr/>
        </p:nvSpPr>
        <p:spPr>
          <a:xfrm>
            <a:off x="10914780" y="3397053"/>
            <a:ext cx="897682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7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7AC7AB-EC3C-087F-3930-9B0466340477}"/>
              </a:ext>
            </a:extLst>
          </p:cNvPr>
          <p:cNvSpPr/>
          <p:nvPr/>
        </p:nvSpPr>
        <p:spPr>
          <a:xfrm>
            <a:off x="10882791" y="4688972"/>
            <a:ext cx="939078" cy="3616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75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F1A120-CFA5-0BD3-F39E-6A7BC577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77" y="1297863"/>
            <a:ext cx="503347" cy="50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 black cat in a circle&#10;&#10;Description automatically generated">
            <a:extLst>
              <a:ext uri="{FF2B5EF4-FFF2-40B4-BE49-F238E27FC236}">
                <a16:creationId xmlns:a16="http://schemas.microsoft.com/office/drawing/2014/main" id="{B1874C3D-58CD-7E2C-E55E-651E43E26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40" y="2827722"/>
            <a:ext cx="609610" cy="60961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43E509BA-245B-2DB9-E8F0-983303196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554" y="4165543"/>
            <a:ext cx="609600" cy="6096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CF7946-03B4-4CA1-ABFC-C51871D3155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467900" y="1376518"/>
            <a:ext cx="422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C04926-568C-6ADB-4282-901CA478239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142275" y="1376518"/>
            <a:ext cx="422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A34B74-8BA1-D6E8-7766-BDC69B8039E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16650" y="1376518"/>
            <a:ext cx="363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E0C558A-0C65-2D58-617B-BAC1838F98A6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3635480" y="2529350"/>
            <a:ext cx="540774" cy="2212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150AE65-FF10-8173-556A-124B8DB3CFD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8915405" y="2519517"/>
            <a:ext cx="540774" cy="2408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ED431E-0358-CFEB-E0D5-2A2550B1C75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0589344" y="1569835"/>
            <a:ext cx="216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901DAE7-641B-4E2C-9340-12A39C3AF07D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11361794" y="2029493"/>
            <a:ext cx="0" cy="618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3AA3965-E3CC-F9A7-DB9D-25A875B3D347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11358668" y="3711684"/>
            <a:ext cx="2456" cy="397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6AC53A9-EBB1-20A6-5ECD-B989EDF83F63}"/>
              </a:ext>
            </a:extLst>
          </p:cNvPr>
          <p:cNvSpPr/>
          <p:nvPr/>
        </p:nvSpPr>
        <p:spPr>
          <a:xfrm>
            <a:off x="1425677" y="5481108"/>
            <a:ext cx="4670323" cy="320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38A9162-54F7-33A6-F9AB-D5632610AFDC}"/>
              </a:ext>
            </a:extLst>
          </p:cNvPr>
          <p:cNvSpPr/>
          <p:nvPr/>
        </p:nvSpPr>
        <p:spPr>
          <a:xfrm>
            <a:off x="2765317" y="5463230"/>
            <a:ext cx="20126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3040342-2E64-C7D0-80C8-D186ADB4F6AD}"/>
              </a:ext>
            </a:extLst>
          </p:cNvPr>
          <p:cNvSpPr/>
          <p:nvPr/>
        </p:nvSpPr>
        <p:spPr>
          <a:xfrm>
            <a:off x="8098761" y="5481108"/>
            <a:ext cx="1981767" cy="320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4928F8E-E6A3-B0D7-0902-5D4EFD0486FD}"/>
              </a:ext>
            </a:extLst>
          </p:cNvPr>
          <p:cNvSpPr/>
          <p:nvPr/>
        </p:nvSpPr>
        <p:spPr>
          <a:xfrm>
            <a:off x="8384703" y="5438534"/>
            <a:ext cx="13612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009F338-9DC8-BB1E-F071-FF2AFF171DDD}"/>
              </a:ext>
            </a:extLst>
          </p:cNvPr>
          <p:cNvSpPr/>
          <p:nvPr/>
        </p:nvSpPr>
        <p:spPr>
          <a:xfrm>
            <a:off x="10874377" y="5465108"/>
            <a:ext cx="938085" cy="320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69DF39D-955F-13C7-BEAA-43EA56EA8550}"/>
              </a:ext>
            </a:extLst>
          </p:cNvPr>
          <p:cNvSpPr/>
          <p:nvPr/>
        </p:nvSpPr>
        <p:spPr>
          <a:xfrm>
            <a:off x="10662776" y="5433057"/>
            <a:ext cx="13612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</a:t>
            </a:r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56CCCAD-52B9-30C1-69F2-C3F9DC2D7F2D}"/>
              </a:ext>
            </a:extLst>
          </p:cNvPr>
          <p:cNvCxnSpPr>
            <a:stCxn id="1041" idx="0"/>
            <a:endCxn id="41" idx="2"/>
          </p:cNvCxnSpPr>
          <p:nvPr/>
        </p:nvCxnSpPr>
        <p:spPr>
          <a:xfrm flipV="1">
            <a:off x="11343419" y="5166293"/>
            <a:ext cx="0" cy="266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2FB6C9D8-70DF-C214-DCDD-96887AC579E3}"/>
              </a:ext>
            </a:extLst>
          </p:cNvPr>
          <p:cNvCxnSpPr>
            <a:cxnSpLocks/>
            <a:endCxn id="1040" idx="1"/>
          </p:cNvCxnSpPr>
          <p:nvPr/>
        </p:nvCxnSpPr>
        <p:spPr>
          <a:xfrm flipV="1">
            <a:off x="10567120" y="5625128"/>
            <a:ext cx="365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5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99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Goyal</dc:creator>
  <cp:lastModifiedBy>Abhishek Goyal</cp:lastModifiedBy>
  <cp:revision>35</cp:revision>
  <dcterms:created xsi:type="dcterms:W3CDTF">2024-11-17T03:29:31Z</dcterms:created>
  <dcterms:modified xsi:type="dcterms:W3CDTF">2024-11-17T14:32:32Z</dcterms:modified>
</cp:coreProperties>
</file>