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5" r:id="rId2"/>
  </p:sldMasterIdLst>
  <p:notesMasterIdLst>
    <p:notesMasterId r:id="rId17"/>
  </p:notesMasterIdLst>
  <p:sldIdLst>
    <p:sldId id="256" r:id="rId3"/>
    <p:sldId id="259" r:id="rId4"/>
    <p:sldId id="302" r:id="rId5"/>
    <p:sldId id="317" r:id="rId6"/>
    <p:sldId id="308" r:id="rId7"/>
    <p:sldId id="313" r:id="rId8"/>
    <p:sldId id="309" r:id="rId9"/>
    <p:sldId id="318" r:id="rId10"/>
    <p:sldId id="316" r:id="rId11"/>
    <p:sldId id="310" r:id="rId12"/>
    <p:sldId id="322" r:id="rId13"/>
    <p:sldId id="321" r:id="rId14"/>
    <p:sldId id="324" r:id="rId15"/>
    <p:sldId id="325" r:id="rId16"/>
  </p:sldIdLst>
  <p:sldSz cx="9144000" cy="5143500" type="screen16x9"/>
  <p:notesSz cx="6858000" cy="9144000"/>
  <p:embeddedFontLst>
    <p:embeddedFont>
      <p:font typeface="Kanit Medium" pitchFamily="2" charset="-34"/>
      <p:regular r:id="rId18"/>
      <p:bold r:id="rId19"/>
      <p:italic r:id="rId20"/>
      <p:boldItalic r:id="rId21"/>
    </p:embeddedFont>
    <p:embeddedFont>
      <p:font typeface="Raleway" pitchFamily="2" charset="77"/>
      <p:regular r:id="rId22"/>
      <p:bold r:id="rId23"/>
      <p:italic r:id="rId24"/>
      <p:boldItalic r:id="rId25"/>
    </p:embeddedFont>
    <p:embeddedFont>
      <p:font typeface="Work Sans" pitchFamily="2" charset="77"/>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A3E"/>
    <a:srgbClr val="00EE6C"/>
    <a:srgbClr val="FEED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92FFFD-3F69-4F24-9E40-824D37FEB049}">
  <a:tblStyle styleId="{EB92FFFD-3F69-4F24-9E40-824D37FEB0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73C02DC-4679-4B38-B854-DF42713FD4A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3447" autoAdjust="0"/>
  </p:normalViewPr>
  <p:slideViewPr>
    <p:cSldViewPr snapToGrid="0">
      <p:cViewPr varScale="1">
        <p:scale>
          <a:sx n="151" d="100"/>
          <a:sy n="151" d="100"/>
        </p:scale>
        <p:origin x="52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rilo\Downloads\Amazon-Financial%20Analytics%20(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rilo\Downloads\Amazon-Financial%20Analytics%20(4).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Revenue VS Net Income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'IS - Amazon'!$B$12</c:f>
              <c:strCache>
                <c:ptCount val="1"/>
                <c:pt idx="0">
                  <c:v>12/31/2013</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('IS - Amazon'!$A$15,'IS - Amazon'!$A$34)</c:f>
              <c:strCache>
                <c:ptCount val="2"/>
                <c:pt idx="0">
                  <c:v>Total Revenue</c:v>
                </c:pt>
                <c:pt idx="1">
                  <c:v>Net Income</c:v>
                </c:pt>
              </c:strCache>
            </c:strRef>
          </c:cat>
          <c:val>
            <c:numRef>
              <c:f>('IS - Amazon'!$B$15,'IS - Amazon'!$B$34)</c:f>
              <c:numCache>
                <c:formatCode>"$"#,##0.00</c:formatCode>
                <c:ptCount val="2"/>
                <c:pt idx="0">
                  <c:v>74452000</c:v>
                </c:pt>
                <c:pt idx="1">
                  <c:v>274000</c:v>
                </c:pt>
              </c:numCache>
            </c:numRef>
          </c:val>
          <c:extLst>
            <c:ext xmlns:c16="http://schemas.microsoft.com/office/drawing/2014/chart" uri="{C3380CC4-5D6E-409C-BE32-E72D297353CC}">
              <c16:uniqueId val="{00000000-C602-4EC6-8CBF-C3E9B226214B}"/>
            </c:ext>
          </c:extLst>
        </c:ser>
        <c:ser>
          <c:idx val="1"/>
          <c:order val="1"/>
          <c:tx>
            <c:strRef>
              <c:f>'IS - Amazon'!$C$12</c:f>
              <c:strCache>
                <c:ptCount val="1"/>
                <c:pt idx="0">
                  <c:v>12/31/2014</c:v>
                </c:pt>
              </c:strCache>
            </c:strRef>
          </c:tx>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('IS - Amazon'!$A$15,'IS - Amazon'!$A$34)</c:f>
              <c:strCache>
                <c:ptCount val="2"/>
                <c:pt idx="0">
                  <c:v>Total Revenue</c:v>
                </c:pt>
                <c:pt idx="1">
                  <c:v>Net Income</c:v>
                </c:pt>
              </c:strCache>
            </c:strRef>
          </c:cat>
          <c:val>
            <c:numRef>
              <c:f>('IS - Amazon'!$C$15,'IS - Amazon'!$C$34)</c:f>
              <c:numCache>
                <c:formatCode>"$"#,##0.00</c:formatCode>
                <c:ptCount val="2"/>
                <c:pt idx="0">
                  <c:v>88988000</c:v>
                </c:pt>
                <c:pt idx="1">
                  <c:v>-241000</c:v>
                </c:pt>
              </c:numCache>
            </c:numRef>
          </c:val>
          <c:extLst>
            <c:ext xmlns:c16="http://schemas.microsoft.com/office/drawing/2014/chart" uri="{C3380CC4-5D6E-409C-BE32-E72D297353CC}">
              <c16:uniqueId val="{00000001-C602-4EC6-8CBF-C3E9B226214B}"/>
            </c:ext>
          </c:extLst>
        </c:ser>
        <c:ser>
          <c:idx val="2"/>
          <c:order val="2"/>
          <c:tx>
            <c:strRef>
              <c:f>'IS - Amazon'!$D$12</c:f>
              <c:strCache>
                <c:ptCount val="1"/>
                <c:pt idx="0">
                  <c:v>12/31/2015</c:v>
                </c:pt>
              </c:strCache>
            </c:strRef>
          </c:tx>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('IS - Amazon'!$A$15,'IS - Amazon'!$A$34)</c:f>
              <c:strCache>
                <c:ptCount val="2"/>
                <c:pt idx="0">
                  <c:v>Total Revenue</c:v>
                </c:pt>
                <c:pt idx="1">
                  <c:v>Net Income</c:v>
                </c:pt>
              </c:strCache>
            </c:strRef>
          </c:cat>
          <c:val>
            <c:numRef>
              <c:f>('IS - Amazon'!$D$15,'IS - Amazon'!$D$34)</c:f>
              <c:numCache>
                <c:formatCode>"$"#,##0.00</c:formatCode>
                <c:ptCount val="2"/>
                <c:pt idx="0">
                  <c:v>107006000</c:v>
                </c:pt>
                <c:pt idx="1">
                  <c:v>596000</c:v>
                </c:pt>
              </c:numCache>
            </c:numRef>
          </c:val>
          <c:extLst>
            <c:ext xmlns:c16="http://schemas.microsoft.com/office/drawing/2014/chart" uri="{C3380CC4-5D6E-409C-BE32-E72D297353CC}">
              <c16:uniqueId val="{00000002-C602-4EC6-8CBF-C3E9B226214B}"/>
            </c:ext>
          </c:extLst>
        </c:ser>
        <c:ser>
          <c:idx val="3"/>
          <c:order val="3"/>
          <c:tx>
            <c:strRef>
              <c:f>'IS - Amazon'!$E$12</c:f>
              <c:strCache>
                <c:ptCount val="1"/>
                <c:pt idx="0">
                  <c:v>12/31/2016</c:v>
                </c:pt>
              </c:strCache>
            </c:strRef>
          </c:tx>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('IS - Amazon'!$A$15,'IS - Amazon'!$A$34)</c:f>
              <c:strCache>
                <c:ptCount val="2"/>
                <c:pt idx="0">
                  <c:v>Total Revenue</c:v>
                </c:pt>
                <c:pt idx="1">
                  <c:v>Net Income</c:v>
                </c:pt>
              </c:strCache>
            </c:strRef>
          </c:cat>
          <c:val>
            <c:numRef>
              <c:f>('IS - Amazon'!$E$15,'IS - Amazon'!$E$34)</c:f>
              <c:numCache>
                <c:formatCode>"$"#,##0.00</c:formatCode>
                <c:ptCount val="2"/>
                <c:pt idx="0">
                  <c:v>135987000</c:v>
                </c:pt>
                <c:pt idx="1">
                  <c:v>2371000</c:v>
                </c:pt>
              </c:numCache>
            </c:numRef>
          </c:val>
          <c:extLst>
            <c:ext xmlns:c16="http://schemas.microsoft.com/office/drawing/2014/chart" uri="{C3380CC4-5D6E-409C-BE32-E72D297353CC}">
              <c16:uniqueId val="{00000003-C602-4EC6-8CBF-C3E9B226214B}"/>
            </c:ext>
          </c:extLst>
        </c:ser>
        <c:ser>
          <c:idx val="4"/>
          <c:order val="4"/>
          <c:tx>
            <c:strRef>
              <c:f>'IS - Amazon'!$F$12</c:f>
              <c:strCache>
                <c:ptCount val="1"/>
                <c:pt idx="0">
                  <c:v>12/31/2017</c:v>
                </c:pt>
              </c:strCache>
            </c:strRef>
          </c:tx>
          <c:spPr>
            <a:gradFill rotWithShape="1">
              <a:gsLst>
                <a:gs pos="0">
                  <a:schemeClr val="accent5">
                    <a:tint val="100000"/>
                    <a:shade val="100000"/>
                    <a:satMod val="130000"/>
                  </a:schemeClr>
                </a:gs>
                <a:gs pos="100000">
                  <a:schemeClr val="accent5">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('IS - Amazon'!$A$15,'IS - Amazon'!$A$34)</c:f>
              <c:strCache>
                <c:ptCount val="2"/>
                <c:pt idx="0">
                  <c:v>Total Revenue</c:v>
                </c:pt>
                <c:pt idx="1">
                  <c:v>Net Income</c:v>
                </c:pt>
              </c:strCache>
            </c:strRef>
          </c:cat>
          <c:val>
            <c:numRef>
              <c:f>('IS - Amazon'!$F$15,'IS - Amazon'!$F$34)</c:f>
              <c:numCache>
                <c:formatCode>"$"#,##0.00</c:formatCode>
                <c:ptCount val="2"/>
                <c:pt idx="0">
                  <c:v>177866000</c:v>
                </c:pt>
                <c:pt idx="1">
                  <c:v>3033000</c:v>
                </c:pt>
              </c:numCache>
            </c:numRef>
          </c:val>
          <c:extLst>
            <c:ext xmlns:c16="http://schemas.microsoft.com/office/drawing/2014/chart" uri="{C3380CC4-5D6E-409C-BE32-E72D297353CC}">
              <c16:uniqueId val="{00000004-C602-4EC6-8CBF-C3E9B226214B}"/>
            </c:ext>
          </c:extLst>
        </c:ser>
        <c:ser>
          <c:idx val="5"/>
          <c:order val="5"/>
          <c:tx>
            <c:strRef>
              <c:f>'IS - Amazon'!$G$12</c:f>
              <c:strCache>
                <c:ptCount val="1"/>
                <c:pt idx="0">
                  <c:v>12/31/2018</c:v>
                </c:pt>
              </c:strCache>
            </c:strRef>
          </c:tx>
          <c:spPr>
            <a:gradFill rotWithShape="1">
              <a:gsLst>
                <a:gs pos="0">
                  <a:schemeClr val="accent6">
                    <a:tint val="100000"/>
                    <a:shade val="100000"/>
                    <a:satMod val="130000"/>
                  </a:schemeClr>
                </a:gs>
                <a:gs pos="100000">
                  <a:schemeClr val="accent6">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('IS - Amazon'!$A$15,'IS - Amazon'!$A$34)</c:f>
              <c:strCache>
                <c:ptCount val="2"/>
                <c:pt idx="0">
                  <c:v>Total Revenue</c:v>
                </c:pt>
                <c:pt idx="1">
                  <c:v>Net Income</c:v>
                </c:pt>
              </c:strCache>
            </c:strRef>
          </c:cat>
          <c:val>
            <c:numRef>
              <c:f>('IS - Amazon'!$G$15,'IS - Amazon'!$G$34)</c:f>
              <c:numCache>
                <c:formatCode>"$"#,##0.00</c:formatCode>
                <c:ptCount val="2"/>
                <c:pt idx="0">
                  <c:v>232887000</c:v>
                </c:pt>
                <c:pt idx="1">
                  <c:v>10073000</c:v>
                </c:pt>
              </c:numCache>
            </c:numRef>
          </c:val>
          <c:extLst>
            <c:ext xmlns:c16="http://schemas.microsoft.com/office/drawing/2014/chart" uri="{C3380CC4-5D6E-409C-BE32-E72D297353CC}">
              <c16:uniqueId val="{00000005-C602-4EC6-8CBF-C3E9B226214B}"/>
            </c:ext>
          </c:extLst>
        </c:ser>
        <c:ser>
          <c:idx val="6"/>
          <c:order val="6"/>
          <c:tx>
            <c:strRef>
              <c:f>'IS - Amazon'!$H$12</c:f>
              <c:strCache>
                <c:ptCount val="1"/>
                <c:pt idx="0">
                  <c:v>12/31/2019</c:v>
                </c:pt>
              </c:strCache>
            </c:strRef>
          </c:tx>
          <c:spPr>
            <a:gradFill rotWithShape="1">
              <a:gsLst>
                <a:gs pos="0">
                  <a:schemeClr val="accent1">
                    <a:lumMod val="60000"/>
                    <a:tint val="100000"/>
                    <a:shade val="100000"/>
                    <a:satMod val="130000"/>
                  </a:schemeClr>
                </a:gs>
                <a:gs pos="100000">
                  <a:schemeClr val="accent1">
                    <a:lumMod val="6000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('IS - Amazon'!$A$15,'IS - Amazon'!$A$34)</c:f>
              <c:strCache>
                <c:ptCount val="2"/>
                <c:pt idx="0">
                  <c:v>Total Revenue</c:v>
                </c:pt>
                <c:pt idx="1">
                  <c:v>Net Income</c:v>
                </c:pt>
              </c:strCache>
            </c:strRef>
          </c:cat>
          <c:val>
            <c:numRef>
              <c:f>('IS - Amazon'!$H$15,'IS - Amazon'!$H$34)</c:f>
              <c:numCache>
                <c:formatCode>"$"#,##0.00</c:formatCode>
                <c:ptCount val="2"/>
                <c:pt idx="0">
                  <c:v>280522000</c:v>
                </c:pt>
                <c:pt idx="1">
                  <c:v>11588000</c:v>
                </c:pt>
              </c:numCache>
            </c:numRef>
          </c:val>
          <c:extLst>
            <c:ext xmlns:c16="http://schemas.microsoft.com/office/drawing/2014/chart" uri="{C3380CC4-5D6E-409C-BE32-E72D297353CC}">
              <c16:uniqueId val="{00000006-C602-4EC6-8CBF-C3E9B226214B}"/>
            </c:ext>
          </c:extLst>
        </c:ser>
        <c:ser>
          <c:idx val="7"/>
          <c:order val="7"/>
          <c:tx>
            <c:strRef>
              <c:f>'IS - Amazon'!$I$12</c:f>
              <c:strCache>
                <c:ptCount val="1"/>
                <c:pt idx="0">
                  <c:v>12/31/2020</c:v>
                </c:pt>
              </c:strCache>
            </c:strRef>
          </c:tx>
          <c:spPr>
            <a:gradFill rotWithShape="1">
              <a:gsLst>
                <a:gs pos="0">
                  <a:schemeClr val="accent2">
                    <a:lumMod val="60000"/>
                    <a:tint val="100000"/>
                    <a:shade val="100000"/>
                    <a:satMod val="130000"/>
                  </a:schemeClr>
                </a:gs>
                <a:gs pos="100000">
                  <a:schemeClr val="accent2">
                    <a:lumMod val="6000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('IS - Amazon'!$A$15,'IS - Amazon'!$A$34)</c:f>
              <c:strCache>
                <c:ptCount val="2"/>
                <c:pt idx="0">
                  <c:v>Total Revenue</c:v>
                </c:pt>
                <c:pt idx="1">
                  <c:v>Net Income</c:v>
                </c:pt>
              </c:strCache>
            </c:strRef>
          </c:cat>
          <c:val>
            <c:numRef>
              <c:f>('IS - Amazon'!$I$15,'IS - Amazon'!$I$34)</c:f>
              <c:numCache>
                <c:formatCode>"$"#,##0.00</c:formatCode>
                <c:ptCount val="2"/>
                <c:pt idx="0">
                  <c:v>386064000</c:v>
                </c:pt>
                <c:pt idx="1">
                  <c:v>21331000</c:v>
                </c:pt>
              </c:numCache>
            </c:numRef>
          </c:val>
          <c:extLst>
            <c:ext xmlns:c16="http://schemas.microsoft.com/office/drawing/2014/chart" uri="{C3380CC4-5D6E-409C-BE32-E72D297353CC}">
              <c16:uniqueId val="{00000007-C602-4EC6-8CBF-C3E9B226214B}"/>
            </c:ext>
          </c:extLst>
        </c:ser>
        <c:ser>
          <c:idx val="8"/>
          <c:order val="8"/>
          <c:tx>
            <c:strRef>
              <c:f>'IS - Amazon'!$J$12</c:f>
              <c:strCache>
                <c:ptCount val="1"/>
                <c:pt idx="0">
                  <c:v>12/31/2021</c:v>
                </c:pt>
              </c:strCache>
            </c:strRef>
          </c:tx>
          <c:spPr>
            <a:gradFill rotWithShape="1">
              <a:gsLst>
                <a:gs pos="0">
                  <a:schemeClr val="accent3">
                    <a:lumMod val="60000"/>
                    <a:tint val="100000"/>
                    <a:shade val="100000"/>
                    <a:satMod val="130000"/>
                  </a:schemeClr>
                </a:gs>
                <a:gs pos="100000">
                  <a:schemeClr val="accent3">
                    <a:lumMod val="6000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('IS - Amazon'!$A$15,'IS - Amazon'!$A$34)</c:f>
              <c:strCache>
                <c:ptCount val="2"/>
                <c:pt idx="0">
                  <c:v>Total Revenue</c:v>
                </c:pt>
                <c:pt idx="1">
                  <c:v>Net Income</c:v>
                </c:pt>
              </c:strCache>
            </c:strRef>
          </c:cat>
          <c:val>
            <c:numRef>
              <c:f>('IS - Amazon'!$J$15,'IS - Amazon'!$J$34)</c:f>
              <c:numCache>
                <c:formatCode>"$"#,##0.00</c:formatCode>
                <c:ptCount val="2"/>
                <c:pt idx="0">
                  <c:v>469822000</c:v>
                </c:pt>
                <c:pt idx="1">
                  <c:v>33364000</c:v>
                </c:pt>
              </c:numCache>
            </c:numRef>
          </c:val>
          <c:extLst>
            <c:ext xmlns:c16="http://schemas.microsoft.com/office/drawing/2014/chart" uri="{C3380CC4-5D6E-409C-BE32-E72D297353CC}">
              <c16:uniqueId val="{00000008-C602-4EC6-8CBF-C3E9B226214B}"/>
            </c:ext>
          </c:extLst>
        </c:ser>
        <c:ser>
          <c:idx val="9"/>
          <c:order val="9"/>
          <c:tx>
            <c:strRef>
              <c:f>'IS - Amazon'!$K$12</c:f>
              <c:strCache>
                <c:ptCount val="1"/>
                <c:pt idx="0">
                  <c:v>12/31/2022</c:v>
                </c:pt>
              </c:strCache>
            </c:strRef>
          </c:tx>
          <c:spPr>
            <a:gradFill rotWithShape="1">
              <a:gsLst>
                <a:gs pos="0">
                  <a:schemeClr val="accent4">
                    <a:lumMod val="60000"/>
                    <a:tint val="100000"/>
                    <a:shade val="100000"/>
                    <a:satMod val="130000"/>
                  </a:schemeClr>
                </a:gs>
                <a:gs pos="100000">
                  <a:schemeClr val="accent4">
                    <a:lumMod val="6000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('IS - Amazon'!$A$15,'IS - Amazon'!$A$34)</c:f>
              <c:strCache>
                <c:ptCount val="2"/>
                <c:pt idx="0">
                  <c:v>Total Revenue</c:v>
                </c:pt>
                <c:pt idx="1">
                  <c:v>Net Income</c:v>
                </c:pt>
              </c:strCache>
            </c:strRef>
          </c:cat>
          <c:val>
            <c:numRef>
              <c:f>('IS - Amazon'!$K$15,'IS - Amazon'!$K$34)</c:f>
              <c:numCache>
                <c:formatCode>"$"#,##0.00</c:formatCode>
                <c:ptCount val="2"/>
                <c:pt idx="0">
                  <c:v>513983000</c:v>
                </c:pt>
                <c:pt idx="1">
                  <c:v>-2722000</c:v>
                </c:pt>
              </c:numCache>
            </c:numRef>
          </c:val>
          <c:extLst>
            <c:ext xmlns:c16="http://schemas.microsoft.com/office/drawing/2014/chart" uri="{C3380CC4-5D6E-409C-BE32-E72D297353CC}">
              <c16:uniqueId val="{00000009-C602-4EC6-8CBF-C3E9B226214B}"/>
            </c:ext>
          </c:extLst>
        </c:ser>
        <c:dLbls>
          <c:showLegendKey val="0"/>
          <c:showVal val="0"/>
          <c:showCatName val="0"/>
          <c:showSerName val="0"/>
          <c:showPercent val="0"/>
          <c:showBubbleSize val="0"/>
        </c:dLbls>
        <c:gapWidth val="100"/>
        <c:overlap val="-24"/>
        <c:axId val="299392175"/>
        <c:axId val="74753583"/>
      </c:barChart>
      <c:catAx>
        <c:axId val="29939217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753583"/>
        <c:crosses val="autoZero"/>
        <c:auto val="1"/>
        <c:lblAlgn val="ctr"/>
        <c:lblOffset val="100"/>
        <c:noMultiLvlLbl val="0"/>
      </c:catAx>
      <c:valAx>
        <c:axId val="74753583"/>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93921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Assets vs Liabilities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'BS - Amazon'!$A$27</c:f>
              <c:strCache>
                <c:ptCount val="1"/>
                <c:pt idx="0">
                  <c:v>Total Assets</c:v>
                </c:pt>
              </c:strCache>
            </c:strRef>
          </c:tx>
          <c:spPr>
            <a:gradFill rotWithShape="1">
              <a:gsLst>
                <a:gs pos="0">
                  <a:schemeClr val="accent6">
                    <a:shade val="76000"/>
                    <a:tint val="100000"/>
                    <a:shade val="100000"/>
                    <a:satMod val="130000"/>
                  </a:schemeClr>
                </a:gs>
                <a:gs pos="100000">
                  <a:schemeClr val="accent6">
                    <a:shade val="7600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'BS - Amazon'!$B$11:$T$11</c:f>
              <c:strCache>
                <c:ptCount val="10"/>
                <c:pt idx="0">
                  <c:v>12/31/2013</c:v>
                </c:pt>
                <c:pt idx="1">
                  <c:v>12/31/2014</c:v>
                </c:pt>
                <c:pt idx="2">
                  <c:v>12/31/2015</c:v>
                </c:pt>
                <c:pt idx="3">
                  <c:v>12/31/2016</c:v>
                </c:pt>
                <c:pt idx="4">
                  <c:v>12/31/2017</c:v>
                </c:pt>
                <c:pt idx="5">
                  <c:v>12/31/2018</c:v>
                </c:pt>
                <c:pt idx="6">
                  <c:v>12/31/2019</c:v>
                </c:pt>
                <c:pt idx="7">
                  <c:v>12/31/2020</c:v>
                </c:pt>
                <c:pt idx="8">
                  <c:v>12/31/2021</c:v>
                </c:pt>
                <c:pt idx="9">
                  <c:v>12/31/2022</c:v>
                </c:pt>
              </c:strCache>
            </c:strRef>
          </c:cat>
          <c:val>
            <c:numRef>
              <c:f>'BS - Amazon'!$B$27:$T$27</c:f>
              <c:numCache>
                <c:formatCode>0</c:formatCode>
                <c:ptCount val="19"/>
                <c:pt idx="0">
                  <c:v>40159000</c:v>
                </c:pt>
                <c:pt idx="1">
                  <c:v>54505000</c:v>
                </c:pt>
                <c:pt idx="2">
                  <c:v>65444000</c:v>
                </c:pt>
                <c:pt idx="3">
                  <c:v>83402000</c:v>
                </c:pt>
                <c:pt idx="4">
                  <c:v>131310000</c:v>
                </c:pt>
                <c:pt idx="5">
                  <c:v>162648000</c:v>
                </c:pt>
                <c:pt idx="6">
                  <c:v>225248000</c:v>
                </c:pt>
                <c:pt idx="7">
                  <c:v>321195000</c:v>
                </c:pt>
                <c:pt idx="8">
                  <c:v>420549000</c:v>
                </c:pt>
                <c:pt idx="9">
                  <c:v>462675000</c:v>
                </c:pt>
              </c:numCache>
            </c:numRef>
          </c:val>
          <c:extLst>
            <c:ext xmlns:c16="http://schemas.microsoft.com/office/drawing/2014/chart" uri="{C3380CC4-5D6E-409C-BE32-E72D297353CC}">
              <c16:uniqueId val="{00000000-3F97-4A0B-A343-502E53428D3C}"/>
            </c:ext>
          </c:extLst>
        </c:ser>
        <c:ser>
          <c:idx val="1"/>
          <c:order val="1"/>
          <c:tx>
            <c:strRef>
              <c:f>'BS - Amazon'!$A$36</c:f>
              <c:strCache>
                <c:ptCount val="1"/>
                <c:pt idx="0">
                  <c:v>Total Liabilities</c:v>
                </c:pt>
              </c:strCache>
            </c:strRef>
          </c:tx>
          <c:spPr>
            <a:gradFill rotWithShape="1">
              <a:gsLst>
                <a:gs pos="0">
                  <a:schemeClr val="accent6">
                    <a:tint val="77000"/>
                    <a:tint val="100000"/>
                    <a:shade val="100000"/>
                    <a:satMod val="130000"/>
                  </a:schemeClr>
                </a:gs>
                <a:gs pos="100000">
                  <a:schemeClr val="accent6">
                    <a:tint val="7700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'BS - Amazon'!$B$11:$T$11</c:f>
              <c:strCache>
                <c:ptCount val="10"/>
                <c:pt idx="0">
                  <c:v>12/31/2013</c:v>
                </c:pt>
                <c:pt idx="1">
                  <c:v>12/31/2014</c:v>
                </c:pt>
                <c:pt idx="2">
                  <c:v>12/31/2015</c:v>
                </c:pt>
                <c:pt idx="3">
                  <c:v>12/31/2016</c:v>
                </c:pt>
                <c:pt idx="4">
                  <c:v>12/31/2017</c:v>
                </c:pt>
                <c:pt idx="5">
                  <c:v>12/31/2018</c:v>
                </c:pt>
                <c:pt idx="6">
                  <c:v>12/31/2019</c:v>
                </c:pt>
                <c:pt idx="7">
                  <c:v>12/31/2020</c:v>
                </c:pt>
                <c:pt idx="8">
                  <c:v>12/31/2021</c:v>
                </c:pt>
                <c:pt idx="9">
                  <c:v>12/31/2022</c:v>
                </c:pt>
              </c:strCache>
            </c:strRef>
          </c:cat>
          <c:val>
            <c:numRef>
              <c:f>'BS - Amazon'!$B$36:$T$36</c:f>
              <c:numCache>
                <c:formatCode>0</c:formatCode>
                <c:ptCount val="19"/>
                <c:pt idx="0">
                  <c:v>30413000</c:v>
                </c:pt>
                <c:pt idx="1">
                  <c:v>43764000</c:v>
                </c:pt>
                <c:pt idx="2">
                  <c:v>52060000</c:v>
                </c:pt>
                <c:pt idx="3">
                  <c:v>64117000</c:v>
                </c:pt>
                <c:pt idx="4">
                  <c:v>103601000</c:v>
                </c:pt>
                <c:pt idx="5">
                  <c:v>119099000</c:v>
                </c:pt>
                <c:pt idx="6">
                  <c:v>163188000</c:v>
                </c:pt>
                <c:pt idx="7">
                  <c:v>227791000</c:v>
                </c:pt>
                <c:pt idx="8">
                  <c:v>282304000</c:v>
                </c:pt>
                <c:pt idx="9">
                  <c:v>316632000</c:v>
                </c:pt>
              </c:numCache>
            </c:numRef>
          </c:val>
          <c:extLst>
            <c:ext xmlns:c16="http://schemas.microsoft.com/office/drawing/2014/chart" uri="{C3380CC4-5D6E-409C-BE32-E72D297353CC}">
              <c16:uniqueId val="{00000001-3F97-4A0B-A343-502E53428D3C}"/>
            </c:ext>
          </c:extLst>
        </c:ser>
        <c:dLbls>
          <c:showLegendKey val="0"/>
          <c:showVal val="0"/>
          <c:showCatName val="0"/>
          <c:showSerName val="0"/>
          <c:showPercent val="0"/>
          <c:showBubbleSize val="0"/>
        </c:dLbls>
        <c:gapWidth val="100"/>
        <c:overlap val="-24"/>
        <c:axId val="176299280"/>
        <c:axId val="176301008"/>
      </c:barChart>
      <c:catAx>
        <c:axId val="17629928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6301008"/>
        <c:crosses val="autoZero"/>
        <c:auto val="1"/>
        <c:lblAlgn val="ctr"/>
        <c:lblOffset val="100"/>
        <c:noMultiLvlLbl val="0"/>
      </c:catAx>
      <c:valAx>
        <c:axId val="17630100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62992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22CC4C-2FC2-457F-A2E7-B806E6A09608}" type="doc">
      <dgm:prSet loTypeId="urn:microsoft.com/office/officeart/2011/layout/ConvergingText" loCatId="process" qsTypeId="urn:microsoft.com/office/officeart/2005/8/quickstyle/simple1" qsCatId="simple" csTypeId="urn:microsoft.com/office/officeart/2005/8/colors/accent1_2" csCatId="accent1" phldr="1"/>
      <dgm:spPr/>
      <dgm:t>
        <a:bodyPr/>
        <a:lstStyle/>
        <a:p>
          <a:endParaRPr lang="en-US"/>
        </a:p>
      </dgm:t>
    </dgm:pt>
    <dgm:pt modelId="{F39A6526-6898-49CA-9F6E-95C7B91E97B3}">
      <dgm:prSet phldrT="[Text]"/>
      <dgm:spPr/>
      <dgm:t>
        <a:bodyPr/>
        <a:lstStyle/>
        <a:p>
          <a:r>
            <a:rPr lang="en-US"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$179</a:t>
          </a:r>
        </a:p>
      </dgm:t>
    </dgm:pt>
    <dgm:pt modelId="{53A86E22-F309-41DE-B1C0-5C1B79E5D657}" type="parTrans" cxnId="{502866A7-0C8F-4CDF-9F5A-9BBCFB20D14A}">
      <dgm:prSet/>
      <dgm:spPr/>
      <dgm:t>
        <a:bodyPr/>
        <a:lstStyle/>
        <a:p>
          <a:endParaRPr lang="en-US"/>
        </a:p>
      </dgm:t>
    </dgm:pt>
    <dgm:pt modelId="{14AF54ED-EBE3-4F1F-8F06-094B43794011}" type="sibTrans" cxnId="{502866A7-0C8F-4CDF-9F5A-9BBCFB20D14A}">
      <dgm:prSet/>
      <dgm:spPr/>
      <dgm:t>
        <a:bodyPr/>
        <a:lstStyle/>
        <a:p>
          <a:endParaRPr lang="en-US"/>
        </a:p>
      </dgm:t>
    </dgm:pt>
    <dgm:pt modelId="{ED995D75-BFDD-4D2A-9AF6-ACEF355730A3}">
      <dgm:prSet phldrT="[Text]"/>
      <dgm:spPr/>
      <dgm:t>
        <a:bodyPr/>
        <a:lstStyle/>
        <a:p>
          <a:r>
            <a:rPr lang="en-US" dirty="0"/>
            <a:t>HOLD?</a:t>
          </a:r>
        </a:p>
      </dgm:t>
    </dgm:pt>
    <dgm:pt modelId="{67FD1DD3-B46A-44BA-8EFA-D20518973A01}" type="parTrans" cxnId="{2C6355E2-196F-475C-BB14-DBEACBD11170}">
      <dgm:prSet/>
      <dgm:spPr/>
      <dgm:t>
        <a:bodyPr/>
        <a:lstStyle/>
        <a:p>
          <a:endParaRPr lang="en-US"/>
        </a:p>
      </dgm:t>
    </dgm:pt>
    <dgm:pt modelId="{75238A83-6F88-4CA3-9A80-19B77A0C728A}" type="sibTrans" cxnId="{2C6355E2-196F-475C-BB14-DBEACBD11170}">
      <dgm:prSet/>
      <dgm:spPr/>
      <dgm:t>
        <a:bodyPr/>
        <a:lstStyle/>
        <a:p>
          <a:endParaRPr lang="en-US"/>
        </a:p>
      </dgm:t>
    </dgm:pt>
    <dgm:pt modelId="{B719BE2F-98AE-42CA-9F1D-C01FDFC7C1D7}">
      <dgm:prSet phldrT="[Text]"/>
      <dgm:spPr/>
      <dgm:t>
        <a:bodyPr/>
        <a:lstStyle/>
        <a:p>
          <a:r>
            <a:rPr lang="en-US" dirty="0"/>
            <a:t>BUY?</a:t>
          </a:r>
        </a:p>
      </dgm:t>
    </dgm:pt>
    <dgm:pt modelId="{9B73930B-E1D3-440C-99A1-FC1EF888373A}" type="parTrans" cxnId="{710E892E-7633-458F-8404-659465908772}">
      <dgm:prSet/>
      <dgm:spPr/>
      <dgm:t>
        <a:bodyPr/>
        <a:lstStyle/>
        <a:p>
          <a:endParaRPr lang="en-US"/>
        </a:p>
      </dgm:t>
    </dgm:pt>
    <dgm:pt modelId="{CE9B3DC3-5F28-4AA0-A87A-BD2F1D79E942}" type="sibTrans" cxnId="{710E892E-7633-458F-8404-659465908772}">
      <dgm:prSet/>
      <dgm:spPr/>
      <dgm:t>
        <a:bodyPr/>
        <a:lstStyle/>
        <a:p>
          <a:endParaRPr lang="en-US"/>
        </a:p>
      </dgm:t>
    </dgm:pt>
    <dgm:pt modelId="{205434E4-9BCF-4778-A7D0-56F9C40A9111}">
      <dgm:prSet phldrT="[Text]"/>
      <dgm:spPr/>
      <dgm:t>
        <a:bodyPr/>
        <a:lstStyle/>
        <a:p>
          <a:r>
            <a:rPr lang="en-US" dirty="0"/>
            <a:t>SELL</a:t>
          </a:r>
        </a:p>
      </dgm:t>
    </dgm:pt>
    <dgm:pt modelId="{6F93965B-3759-441F-9DC9-362EEC6A003E}" type="parTrans" cxnId="{8573DDD7-C245-4559-9B94-94CE4B434B34}">
      <dgm:prSet/>
      <dgm:spPr/>
      <dgm:t>
        <a:bodyPr/>
        <a:lstStyle/>
        <a:p>
          <a:endParaRPr lang="en-US"/>
        </a:p>
      </dgm:t>
    </dgm:pt>
    <dgm:pt modelId="{0B2BD681-4703-4B7C-B260-04C045E47DBE}" type="sibTrans" cxnId="{8573DDD7-C245-4559-9B94-94CE4B434B34}">
      <dgm:prSet/>
      <dgm:spPr/>
      <dgm:t>
        <a:bodyPr/>
        <a:lstStyle/>
        <a:p>
          <a:endParaRPr lang="en-US"/>
        </a:p>
      </dgm:t>
    </dgm:pt>
    <dgm:pt modelId="{FB23042B-A852-4024-92B6-991D62F1CE07}" type="pres">
      <dgm:prSet presAssocID="{6522CC4C-2FC2-457F-A2E7-B806E6A09608}" presName="Name0" presStyleCnt="0">
        <dgm:presLayoutVars>
          <dgm:chMax/>
          <dgm:chPref val="1"/>
          <dgm:dir/>
          <dgm:animOne val="branch"/>
          <dgm:animLvl val="lvl"/>
          <dgm:resizeHandles/>
        </dgm:presLayoutVars>
      </dgm:prSet>
      <dgm:spPr/>
    </dgm:pt>
    <dgm:pt modelId="{DA88F8EE-581A-41F5-A54D-ED0603FFAB5A}" type="pres">
      <dgm:prSet presAssocID="{F39A6526-6898-49CA-9F6E-95C7B91E97B3}" presName="composite" presStyleCnt="0"/>
      <dgm:spPr/>
    </dgm:pt>
    <dgm:pt modelId="{C7E9FE04-F347-4A80-A500-06A4AB4E2E03}" type="pres">
      <dgm:prSet presAssocID="{F39A6526-6898-49CA-9F6E-95C7B91E97B3}" presName="ParentAccent1" presStyleLbl="alignNode1" presStyleIdx="0" presStyleCnt="34"/>
      <dgm:spPr/>
    </dgm:pt>
    <dgm:pt modelId="{B9F2C980-54C7-4901-8266-D37707B4F20D}" type="pres">
      <dgm:prSet presAssocID="{F39A6526-6898-49CA-9F6E-95C7B91E97B3}" presName="ParentAccent2" presStyleLbl="alignNode1" presStyleIdx="1" presStyleCnt="34"/>
      <dgm:spPr/>
    </dgm:pt>
    <dgm:pt modelId="{179F3C6C-5E09-46EA-85BF-97F4C3449BED}" type="pres">
      <dgm:prSet presAssocID="{F39A6526-6898-49CA-9F6E-95C7B91E97B3}" presName="ParentAccent3" presStyleLbl="alignNode1" presStyleIdx="2" presStyleCnt="34"/>
      <dgm:spPr/>
    </dgm:pt>
    <dgm:pt modelId="{8D96060F-8305-4AEE-8530-E68E23A77561}" type="pres">
      <dgm:prSet presAssocID="{F39A6526-6898-49CA-9F6E-95C7B91E97B3}" presName="ParentAccent4" presStyleLbl="alignNode1" presStyleIdx="3" presStyleCnt="34"/>
      <dgm:spPr/>
    </dgm:pt>
    <dgm:pt modelId="{0D5D60FA-95DF-4C62-BC85-FF59239063BB}" type="pres">
      <dgm:prSet presAssocID="{F39A6526-6898-49CA-9F6E-95C7B91E97B3}" presName="ParentAccent5" presStyleLbl="alignNode1" presStyleIdx="4" presStyleCnt="34"/>
      <dgm:spPr/>
    </dgm:pt>
    <dgm:pt modelId="{A36DAC4E-72C2-4FC2-A309-A488C5E7AD20}" type="pres">
      <dgm:prSet presAssocID="{F39A6526-6898-49CA-9F6E-95C7B91E97B3}" presName="ParentAccent6" presStyleLbl="alignNode1" presStyleIdx="5" presStyleCnt="34"/>
      <dgm:spPr/>
    </dgm:pt>
    <dgm:pt modelId="{5BE39E7E-F5CE-4E82-B1F5-05F9E5795566}" type="pres">
      <dgm:prSet presAssocID="{F39A6526-6898-49CA-9F6E-95C7B91E97B3}" presName="ParentAccent7" presStyleLbl="alignNode1" presStyleIdx="6" presStyleCnt="34"/>
      <dgm:spPr/>
    </dgm:pt>
    <dgm:pt modelId="{6A3A91BE-FF22-4889-AA4B-C331174EBDD4}" type="pres">
      <dgm:prSet presAssocID="{F39A6526-6898-49CA-9F6E-95C7B91E97B3}" presName="ParentAccent8" presStyleLbl="alignNode1" presStyleIdx="7" presStyleCnt="34"/>
      <dgm:spPr/>
    </dgm:pt>
    <dgm:pt modelId="{848B022E-6014-46E9-9EF3-81B3F94BC0AF}" type="pres">
      <dgm:prSet presAssocID="{F39A6526-6898-49CA-9F6E-95C7B91E97B3}" presName="ParentAccent9" presStyleLbl="alignNode1" presStyleIdx="8" presStyleCnt="34"/>
      <dgm:spPr/>
    </dgm:pt>
    <dgm:pt modelId="{A56F9AD6-593E-4BCF-A5B8-242B718B0BBB}" type="pres">
      <dgm:prSet presAssocID="{F39A6526-6898-49CA-9F6E-95C7B91E97B3}" presName="ParentAccent10" presStyleLbl="alignNode1" presStyleIdx="9" presStyleCnt="34"/>
      <dgm:spPr/>
    </dgm:pt>
    <dgm:pt modelId="{AEEAD30C-3983-4454-912B-874754E4F60E}" type="pres">
      <dgm:prSet presAssocID="{F39A6526-6898-49CA-9F6E-95C7B91E97B3}" presName="Parent" presStyleLbl="alignNode1" presStyleIdx="10" presStyleCnt="34">
        <dgm:presLayoutVars>
          <dgm:chMax val="5"/>
          <dgm:chPref val="3"/>
          <dgm:bulletEnabled val="1"/>
        </dgm:presLayoutVars>
      </dgm:prSet>
      <dgm:spPr/>
    </dgm:pt>
    <dgm:pt modelId="{7A75699F-A44E-4727-847D-14FF6096DD69}" type="pres">
      <dgm:prSet presAssocID="{ED995D75-BFDD-4D2A-9AF6-ACEF355730A3}" presName="Child1Accent1" presStyleLbl="alignNode1" presStyleIdx="11" presStyleCnt="34"/>
      <dgm:spPr/>
    </dgm:pt>
    <dgm:pt modelId="{17725346-B22C-4531-BAB8-2F1ECC777C28}" type="pres">
      <dgm:prSet presAssocID="{ED995D75-BFDD-4D2A-9AF6-ACEF355730A3}" presName="Child1Accent2" presStyleLbl="alignNode1" presStyleIdx="12" presStyleCnt="34"/>
      <dgm:spPr/>
    </dgm:pt>
    <dgm:pt modelId="{CA16A194-3C8B-410B-9D66-B72FE74298BC}" type="pres">
      <dgm:prSet presAssocID="{ED995D75-BFDD-4D2A-9AF6-ACEF355730A3}" presName="Child1Accent3" presStyleLbl="alignNode1" presStyleIdx="13" presStyleCnt="34"/>
      <dgm:spPr/>
    </dgm:pt>
    <dgm:pt modelId="{D0774D4C-A328-4DB2-9F63-0BADF33F9A3D}" type="pres">
      <dgm:prSet presAssocID="{ED995D75-BFDD-4D2A-9AF6-ACEF355730A3}" presName="Child1Accent4" presStyleLbl="alignNode1" presStyleIdx="14" presStyleCnt="34"/>
      <dgm:spPr/>
    </dgm:pt>
    <dgm:pt modelId="{D3C19756-4402-46E3-BC12-7BAF5876799F}" type="pres">
      <dgm:prSet presAssocID="{ED995D75-BFDD-4D2A-9AF6-ACEF355730A3}" presName="Child1Accent5" presStyleLbl="alignNode1" presStyleIdx="15" presStyleCnt="34"/>
      <dgm:spPr/>
    </dgm:pt>
    <dgm:pt modelId="{AAA5EF81-6035-4B15-9CE5-6F22829A8723}" type="pres">
      <dgm:prSet presAssocID="{ED995D75-BFDD-4D2A-9AF6-ACEF355730A3}" presName="Child1Accent6" presStyleLbl="alignNode1" presStyleIdx="16" presStyleCnt="34"/>
      <dgm:spPr/>
    </dgm:pt>
    <dgm:pt modelId="{32B70C2A-486B-4500-9935-507671F44F36}" type="pres">
      <dgm:prSet presAssocID="{ED995D75-BFDD-4D2A-9AF6-ACEF355730A3}" presName="Child1Accent7" presStyleLbl="alignNode1" presStyleIdx="17" presStyleCnt="34"/>
      <dgm:spPr/>
    </dgm:pt>
    <dgm:pt modelId="{9128C958-9BEA-4B73-9E3B-44D2621E282C}" type="pres">
      <dgm:prSet presAssocID="{ED995D75-BFDD-4D2A-9AF6-ACEF355730A3}" presName="Child1Accent8" presStyleLbl="alignNode1" presStyleIdx="18" presStyleCnt="34"/>
      <dgm:spPr/>
    </dgm:pt>
    <dgm:pt modelId="{601E814A-F49E-4A52-8F11-BF15D07B10A4}" type="pres">
      <dgm:prSet presAssocID="{ED995D75-BFDD-4D2A-9AF6-ACEF355730A3}" presName="Child1Accent9" presStyleLbl="alignNode1" presStyleIdx="19" presStyleCnt="34"/>
      <dgm:spPr/>
    </dgm:pt>
    <dgm:pt modelId="{EF3ED3D4-D576-4B62-B0DD-EC75D799D63E}" type="pres">
      <dgm:prSet presAssocID="{ED995D75-BFDD-4D2A-9AF6-ACEF355730A3}" presName="Child1" presStyleLbl="revTx" presStyleIdx="0" presStyleCnt="3">
        <dgm:presLayoutVars>
          <dgm:chMax/>
          <dgm:chPref val="0"/>
          <dgm:bulletEnabled val="1"/>
        </dgm:presLayoutVars>
      </dgm:prSet>
      <dgm:spPr/>
    </dgm:pt>
    <dgm:pt modelId="{00EB36D8-D51F-4E5A-9F6A-416137DC225F}" type="pres">
      <dgm:prSet presAssocID="{B719BE2F-98AE-42CA-9F1D-C01FDFC7C1D7}" presName="Child2Accent1" presStyleLbl="alignNode1" presStyleIdx="20" presStyleCnt="34"/>
      <dgm:spPr/>
    </dgm:pt>
    <dgm:pt modelId="{17A067C8-C415-4103-B9A7-BE50D2EFD7EB}" type="pres">
      <dgm:prSet presAssocID="{B719BE2F-98AE-42CA-9F1D-C01FDFC7C1D7}" presName="Child2Accent2" presStyleLbl="alignNode1" presStyleIdx="21" presStyleCnt="34"/>
      <dgm:spPr/>
    </dgm:pt>
    <dgm:pt modelId="{0200F25A-A43A-482B-9D5E-B889FFAB5376}" type="pres">
      <dgm:prSet presAssocID="{B719BE2F-98AE-42CA-9F1D-C01FDFC7C1D7}" presName="Child2Accent3" presStyleLbl="alignNode1" presStyleIdx="22" presStyleCnt="34"/>
      <dgm:spPr/>
    </dgm:pt>
    <dgm:pt modelId="{FC6312A9-1ABB-4CB2-9FC1-DB6AFD57A787}" type="pres">
      <dgm:prSet presAssocID="{B719BE2F-98AE-42CA-9F1D-C01FDFC7C1D7}" presName="Child2Accent4" presStyleLbl="alignNode1" presStyleIdx="23" presStyleCnt="34"/>
      <dgm:spPr/>
    </dgm:pt>
    <dgm:pt modelId="{D5614ED4-06AE-444F-9559-B94890D6E69D}" type="pres">
      <dgm:prSet presAssocID="{B719BE2F-98AE-42CA-9F1D-C01FDFC7C1D7}" presName="Child2Accent5" presStyleLbl="alignNode1" presStyleIdx="24" presStyleCnt="34"/>
      <dgm:spPr/>
    </dgm:pt>
    <dgm:pt modelId="{2BD7226C-33DD-4C79-BE4B-6A055379B4DB}" type="pres">
      <dgm:prSet presAssocID="{B719BE2F-98AE-42CA-9F1D-C01FDFC7C1D7}" presName="Child2Accent6" presStyleLbl="alignNode1" presStyleIdx="25" presStyleCnt="34"/>
      <dgm:spPr/>
    </dgm:pt>
    <dgm:pt modelId="{C826CC3C-7D3E-480B-81C5-77A2194177F9}" type="pres">
      <dgm:prSet presAssocID="{B719BE2F-98AE-42CA-9F1D-C01FDFC7C1D7}" presName="Child2Accent7" presStyleLbl="alignNode1" presStyleIdx="26" presStyleCnt="34"/>
      <dgm:spPr/>
    </dgm:pt>
    <dgm:pt modelId="{50BDA89F-C543-424E-821C-E6992B02C594}" type="pres">
      <dgm:prSet presAssocID="{B719BE2F-98AE-42CA-9F1D-C01FDFC7C1D7}" presName="Child2" presStyleLbl="revTx" presStyleIdx="1" presStyleCnt="3">
        <dgm:presLayoutVars>
          <dgm:chMax/>
          <dgm:chPref val="0"/>
          <dgm:bulletEnabled val="1"/>
        </dgm:presLayoutVars>
      </dgm:prSet>
      <dgm:spPr/>
    </dgm:pt>
    <dgm:pt modelId="{24BD73DC-F634-4C7F-BBD5-32714F193250}" type="pres">
      <dgm:prSet presAssocID="{205434E4-9BCF-4778-A7D0-56F9C40A9111}" presName="Child3Accent1" presStyleLbl="alignNode1" presStyleIdx="27" presStyleCnt="34"/>
      <dgm:spPr/>
    </dgm:pt>
    <dgm:pt modelId="{A0758E21-3A3F-4F15-BB8F-B0D8AB7AA115}" type="pres">
      <dgm:prSet presAssocID="{205434E4-9BCF-4778-A7D0-56F9C40A9111}" presName="Child3Accent2" presStyleLbl="alignNode1" presStyleIdx="28" presStyleCnt="34"/>
      <dgm:spPr/>
    </dgm:pt>
    <dgm:pt modelId="{B525C483-501B-4646-A161-380DE412003A}" type="pres">
      <dgm:prSet presAssocID="{205434E4-9BCF-4778-A7D0-56F9C40A9111}" presName="Child3Accent3" presStyleLbl="alignNode1" presStyleIdx="29" presStyleCnt="34"/>
      <dgm:spPr/>
    </dgm:pt>
    <dgm:pt modelId="{28C84B2B-6AF5-4934-8940-94928D402768}" type="pres">
      <dgm:prSet presAssocID="{205434E4-9BCF-4778-A7D0-56F9C40A9111}" presName="Child3Accent4" presStyleLbl="alignNode1" presStyleIdx="30" presStyleCnt="34"/>
      <dgm:spPr/>
    </dgm:pt>
    <dgm:pt modelId="{ED24E3CD-A5D3-43E2-BFF8-BF230A397113}" type="pres">
      <dgm:prSet presAssocID="{205434E4-9BCF-4778-A7D0-56F9C40A9111}" presName="Child3Accent5" presStyleLbl="alignNode1" presStyleIdx="31" presStyleCnt="34"/>
      <dgm:spPr/>
    </dgm:pt>
    <dgm:pt modelId="{52998969-3CFE-405B-8079-792A88D00954}" type="pres">
      <dgm:prSet presAssocID="{205434E4-9BCF-4778-A7D0-56F9C40A9111}" presName="Child3Accent6" presStyleLbl="alignNode1" presStyleIdx="32" presStyleCnt="34"/>
      <dgm:spPr/>
    </dgm:pt>
    <dgm:pt modelId="{23E3B91D-6227-4722-84BC-423DA386811F}" type="pres">
      <dgm:prSet presAssocID="{205434E4-9BCF-4778-A7D0-56F9C40A9111}" presName="Child3Accent7" presStyleLbl="alignNode1" presStyleIdx="33" presStyleCnt="34"/>
      <dgm:spPr/>
    </dgm:pt>
    <dgm:pt modelId="{8AFE0576-75E8-4D17-A354-126E2784ACED}" type="pres">
      <dgm:prSet presAssocID="{205434E4-9BCF-4778-A7D0-56F9C40A9111}" presName="Child3" presStyleLbl="revTx" presStyleIdx="2" presStyleCnt="3">
        <dgm:presLayoutVars>
          <dgm:chMax/>
          <dgm:chPref val="0"/>
          <dgm:bulletEnabled val="1"/>
        </dgm:presLayoutVars>
      </dgm:prSet>
      <dgm:spPr/>
    </dgm:pt>
  </dgm:ptLst>
  <dgm:cxnLst>
    <dgm:cxn modelId="{710E892E-7633-458F-8404-659465908772}" srcId="{F39A6526-6898-49CA-9F6E-95C7B91E97B3}" destId="{B719BE2F-98AE-42CA-9F1D-C01FDFC7C1D7}" srcOrd="1" destOrd="0" parTransId="{9B73930B-E1D3-440C-99A1-FC1EF888373A}" sibTransId="{CE9B3DC3-5F28-4AA0-A87A-BD2F1D79E942}"/>
    <dgm:cxn modelId="{C4E54653-D09F-40A7-A8E9-D0C09E66A619}" type="presOf" srcId="{B719BE2F-98AE-42CA-9F1D-C01FDFC7C1D7}" destId="{50BDA89F-C543-424E-821C-E6992B02C594}" srcOrd="0" destOrd="0" presId="urn:microsoft.com/office/officeart/2011/layout/ConvergingText"/>
    <dgm:cxn modelId="{502866A7-0C8F-4CDF-9F5A-9BBCFB20D14A}" srcId="{6522CC4C-2FC2-457F-A2E7-B806E6A09608}" destId="{F39A6526-6898-49CA-9F6E-95C7B91E97B3}" srcOrd="0" destOrd="0" parTransId="{53A86E22-F309-41DE-B1C0-5C1B79E5D657}" sibTransId="{14AF54ED-EBE3-4F1F-8F06-094B43794011}"/>
    <dgm:cxn modelId="{D52191A7-2AA0-4AF5-8CC3-9FFBA2EFF06C}" type="presOf" srcId="{F39A6526-6898-49CA-9F6E-95C7B91E97B3}" destId="{AEEAD30C-3983-4454-912B-874754E4F60E}" srcOrd="0" destOrd="0" presId="urn:microsoft.com/office/officeart/2011/layout/ConvergingText"/>
    <dgm:cxn modelId="{3FF94FC0-7CFF-4DED-B002-4D6311316F77}" type="presOf" srcId="{6522CC4C-2FC2-457F-A2E7-B806E6A09608}" destId="{FB23042B-A852-4024-92B6-991D62F1CE07}" srcOrd="0" destOrd="0" presId="urn:microsoft.com/office/officeart/2011/layout/ConvergingText"/>
    <dgm:cxn modelId="{5A5C2CC2-4E8E-485D-AD8B-8F1BDE653352}" type="presOf" srcId="{ED995D75-BFDD-4D2A-9AF6-ACEF355730A3}" destId="{EF3ED3D4-D576-4B62-B0DD-EC75D799D63E}" srcOrd="0" destOrd="0" presId="urn:microsoft.com/office/officeart/2011/layout/ConvergingText"/>
    <dgm:cxn modelId="{6A4A21C9-A18F-42C6-B643-096284E0150D}" type="presOf" srcId="{205434E4-9BCF-4778-A7D0-56F9C40A9111}" destId="{8AFE0576-75E8-4D17-A354-126E2784ACED}" srcOrd="0" destOrd="0" presId="urn:microsoft.com/office/officeart/2011/layout/ConvergingText"/>
    <dgm:cxn modelId="{8573DDD7-C245-4559-9B94-94CE4B434B34}" srcId="{F39A6526-6898-49CA-9F6E-95C7B91E97B3}" destId="{205434E4-9BCF-4778-A7D0-56F9C40A9111}" srcOrd="2" destOrd="0" parTransId="{6F93965B-3759-441F-9DC9-362EEC6A003E}" sibTransId="{0B2BD681-4703-4B7C-B260-04C045E47DBE}"/>
    <dgm:cxn modelId="{2C6355E2-196F-475C-BB14-DBEACBD11170}" srcId="{F39A6526-6898-49CA-9F6E-95C7B91E97B3}" destId="{ED995D75-BFDD-4D2A-9AF6-ACEF355730A3}" srcOrd="0" destOrd="0" parTransId="{67FD1DD3-B46A-44BA-8EFA-D20518973A01}" sibTransId="{75238A83-6F88-4CA3-9A80-19B77A0C728A}"/>
    <dgm:cxn modelId="{E1AC76FE-94CD-4F16-9DCF-AE0E927C4021}" type="presParOf" srcId="{FB23042B-A852-4024-92B6-991D62F1CE07}" destId="{DA88F8EE-581A-41F5-A54D-ED0603FFAB5A}" srcOrd="0" destOrd="0" presId="urn:microsoft.com/office/officeart/2011/layout/ConvergingText"/>
    <dgm:cxn modelId="{28B3D32D-39D3-49A1-8CE6-AADC962FE1DA}" type="presParOf" srcId="{DA88F8EE-581A-41F5-A54D-ED0603FFAB5A}" destId="{C7E9FE04-F347-4A80-A500-06A4AB4E2E03}" srcOrd="0" destOrd="0" presId="urn:microsoft.com/office/officeart/2011/layout/ConvergingText"/>
    <dgm:cxn modelId="{34470AEC-D65E-41EA-B6DC-97BDF2802A0E}" type="presParOf" srcId="{DA88F8EE-581A-41F5-A54D-ED0603FFAB5A}" destId="{B9F2C980-54C7-4901-8266-D37707B4F20D}" srcOrd="1" destOrd="0" presId="urn:microsoft.com/office/officeart/2011/layout/ConvergingText"/>
    <dgm:cxn modelId="{864F03E2-DD0F-49C9-9464-9895264145ED}" type="presParOf" srcId="{DA88F8EE-581A-41F5-A54D-ED0603FFAB5A}" destId="{179F3C6C-5E09-46EA-85BF-97F4C3449BED}" srcOrd="2" destOrd="0" presId="urn:microsoft.com/office/officeart/2011/layout/ConvergingText"/>
    <dgm:cxn modelId="{BB043334-59D4-4546-B6B3-436390286487}" type="presParOf" srcId="{DA88F8EE-581A-41F5-A54D-ED0603FFAB5A}" destId="{8D96060F-8305-4AEE-8530-E68E23A77561}" srcOrd="3" destOrd="0" presId="urn:microsoft.com/office/officeart/2011/layout/ConvergingText"/>
    <dgm:cxn modelId="{10319D0C-0A09-40E5-8F43-D4CA0E2F5AA1}" type="presParOf" srcId="{DA88F8EE-581A-41F5-A54D-ED0603FFAB5A}" destId="{0D5D60FA-95DF-4C62-BC85-FF59239063BB}" srcOrd="4" destOrd="0" presId="urn:microsoft.com/office/officeart/2011/layout/ConvergingText"/>
    <dgm:cxn modelId="{C0457BA2-0F68-4596-ADC0-DCD6AEEEEE6E}" type="presParOf" srcId="{DA88F8EE-581A-41F5-A54D-ED0603FFAB5A}" destId="{A36DAC4E-72C2-4FC2-A309-A488C5E7AD20}" srcOrd="5" destOrd="0" presId="urn:microsoft.com/office/officeart/2011/layout/ConvergingText"/>
    <dgm:cxn modelId="{8A60F161-1E83-404C-9F4C-23AC5ADC08A2}" type="presParOf" srcId="{DA88F8EE-581A-41F5-A54D-ED0603FFAB5A}" destId="{5BE39E7E-F5CE-4E82-B1F5-05F9E5795566}" srcOrd="6" destOrd="0" presId="urn:microsoft.com/office/officeart/2011/layout/ConvergingText"/>
    <dgm:cxn modelId="{90C2F87F-718B-44B6-86D9-610A516F7081}" type="presParOf" srcId="{DA88F8EE-581A-41F5-A54D-ED0603FFAB5A}" destId="{6A3A91BE-FF22-4889-AA4B-C331174EBDD4}" srcOrd="7" destOrd="0" presId="urn:microsoft.com/office/officeart/2011/layout/ConvergingText"/>
    <dgm:cxn modelId="{03F54923-A5E1-4659-AA54-6A6F95CDAE60}" type="presParOf" srcId="{DA88F8EE-581A-41F5-A54D-ED0603FFAB5A}" destId="{848B022E-6014-46E9-9EF3-81B3F94BC0AF}" srcOrd="8" destOrd="0" presId="urn:microsoft.com/office/officeart/2011/layout/ConvergingText"/>
    <dgm:cxn modelId="{78C7BAF8-2B79-4BA5-B13B-78C8318BD557}" type="presParOf" srcId="{DA88F8EE-581A-41F5-A54D-ED0603FFAB5A}" destId="{A56F9AD6-593E-4BCF-A5B8-242B718B0BBB}" srcOrd="9" destOrd="0" presId="urn:microsoft.com/office/officeart/2011/layout/ConvergingText"/>
    <dgm:cxn modelId="{F24A64A7-5363-495A-92E6-B463CA186CED}" type="presParOf" srcId="{DA88F8EE-581A-41F5-A54D-ED0603FFAB5A}" destId="{AEEAD30C-3983-4454-912B-874754E4F60E}" srcOrd="10" destOrd="0" presId="urn:microsoft.com/office/officeart/2011/layout/ConvergingText"/>
    <dgm:cxn modelId="{930AC78D-0F8A-489E-BF5F-4A0B4A24FBE1}" type="presParOf" srcId="{DA88F8EE-581A-41F5-A54D-ED0603FFAB5A}" destId="{7A75699F-A44E-4727-847D-14FF6096DD69}" srcOrd="11" destOrd="0" presId="urn:microsoft.com/office/officeart/2011/layout/ConvergingText"/>
    <dgm:cxn modelId="{E7511F6A-8081-4C56-9512-8C835E325C03}" type="presParOf" srcId="{DA88F8EE-581A-41F5-A54D-ED0603FFAB5A}" destId="{17725346-B22C-4531-BAB8-2F1ECC777C28}" srcOrd="12" destOrd="0" presId="urn:microsoft.com/office/officeart/2011/layout/ConvergingText"/>
    <dgm:cxn modelId="{C13B0B08-E496-4E4B-AF02-7DCECAB3B4FE}" type="presParOf" srcId="{DA88F8EE-581A-41F5-A54D-ED0603FFAB5A}" destId="{CA16A194-3C8B-410B-9D66-B72FE74298BC}" srcOrd="13" destOrd="0" presId="urn:microsoft.com/office/officeart/2011/layout/ConvergingText"/>
    <dgm:cxn modelId="{68AB91E5-AC9E-4B13-8930-E407DFFEED27}" type="presParOf" srcId="{DA88F8EE-581A-41F5-A54D-ED0603FFAB5A}" destId="{D0774D4C-A328-4DB2-9F63-0BADF33F9A3D}" srcOrd="14" destOrd="0" presId="urn:microsoft.com/office/officeart/2011/layout/ConvergingText"/>
    <dgm:cxn modelId="{ED34FFFE-BEB9-4D56-824F-C0271EE82DA4}" type="presParOf" srcId="{DA88F8EE-581A-41F5-A54D-ED0603FFAB5A}" destId="{D3C19756-4402-46E3-BC12-7BAF5876799F}" srcOrd="15" destOrd="0" presId="urn:microsoft.com/office/officeart/2011/layout/ConvergingText"/>
    <dgm:cxn modelId="{AC818EE5-85C7-44B8-948E-AFFB06C0B0DC}" type="presParOf" srcId="{DA88F8EE-581A-41F5-A54D-ED0603FFAB5A}" destId="{AAA5EF81-6035-4B15-9CE5-6F22829A8723}" srcOrd="16" destOrd="0" presId="urn:microsoft.com/office/officeart/2011/layout/ConvergingText"/>
    <dgm:cxn modelId="{D618CA82-3B68-4BEB-B90C-A52E50F93DD4}" type="presParOf" srcId="{DA88F8EE-581A-41F5-A54D-ED0603FFAB5A}" destId="{32B70C2A-486B-4500-9935-507671F44F36}" srcOrd="17" destOrd="0" presId="urn:microsoft.com/office/officeart/2011/layout/ConvergingText"/>
    <dgm:cxn modelId="{9DBC7AF9-02E8-4E6C-AFC6-C5833946984E}" type="presParOf" srcId="{DA88F8EE-581A-41F5-A54D-ED0603FFAB5A}" destId="{9128C958-9BEA-4B73-9E3B-44D2621E282C}" srcOrd="18" destOrd="0" presId="urn:microsoft.com/office/officeart/2011/layout/ConvergingText"/>
    <dgm:cxn modelId="{BA3EE269-BADF-40AB-9D45-0D9E17563D75}" type="presParOf" srcId="{DA88F8EE-581A-41F5-A54D-ED0603FFAB5A}" destId="{601E814A-F49E-4A52-8F11-BF15D07B10A4}" srcOrd="19" destOrd="0" presId="urn:microsoft.com/office/officeart/2011/layout/ConvergingText"/>
    <dgm:cxn modelId="{96DC149A-C88A-4A27-87CD-709DABD451EE}" type="presParOf" srcId="{DA88F8EE-581A-41F5-A54D-ED0603FFAB5A}" destId="{EF3ED3D4-D576-4B62-B0DD-EC75D799D63E}" srcOrd="20" destOrd="0" presId="urn:microsoft.com/office/officeart/2011/layout/ConvergingText"/>
    <dgm:cxn modelId="{9ECC43A0-E592-4A1E-B305-2CDEB9AB4794}" type="presParOf" srcId="{DA88F8EE-581A-41F5-A54D-ED0603FFAB5A}" destId="{00EB36D8-D51F-4E5A-9F6A-416137DC225F}" srcOrd="21" destOrd="0" presId="urn:microsoft.com/office/officeart/2011/layout/ConvergingText"/>
    <dgm:cxn modelId="{0A05C61A-E279-4324-8014-012019A21373}" type="presParOf" srcId="{DA88F8EE-581A-41F5-A54D-ED0603FFAB5A}" destId="{17A067C8-C415-4103-B9A7-BE50D2EFD7EB}" srcOrd="22" destOrd="0" presId="urn:microsoft.com/office/officeart/2011/layout/ConvergingText"/>
    <dgm:cxn modelId="{BDC9A0BA-5846-4DD1-BE51-D677559B0EDA}" type="presParOf" srcId="{DA88F8EE-581A-41F5-A54D-ED0603FFAB5A}" destId="{0200F25A-A43A-482B-9D5E-B889FFAB5376}" srcOrd="23" destOrd="0" presId="urn:microsoft.com/office/officeart/2011/layout/ConvergingText"/>
    <dgm:cxn modelId="{AD4C0999-57D6-4D64-90DF-8BBA5C0E5053}" type="presParOf" srcId="{DA88F8EE-581A-41F5-A54D-ED0603FFAB5A}" destId="{FC6312A9-1ABB-4CB2-9FC1-DB6AFD57A787}" srcOrd="24" destOrd="0" presId="urn:microsoft.com/office/officeart/2011/layout/ConvergingText"/>
    <dgm:cxn modelId="{36B00910-210F-408D-A7D1-37E340F23EEF}" type="presParOf" srcId="{DA88F8EE-581A-41F5-A54D-ED0603FFAB5A}" destId="{D5614ED4-06AE-444F-9559-B94890D6E69D}" srcOrd="25" destOrd="0" presId="urn:microsoft.com/office/officeart/2011/layout/ConvergingText"/>
    <dgm:cxn modelId="{85BA707B-CDAB-4743-A30F-05846F112E87}" type="presParOf" srcId="{DA88F8EE-581A-41F5-A54D-ED0603FFAB5A}" destId="{2BD7226C-33DD-4C79-BE4B-6A055379B4DB}" srcOrd="26" destOrd="0" presId="urn:microsoft.com/office/officeart/2011/layout/ConvergingText"/>
    <dgm:cxn modelId="{B0D15771-CE04-4C7C-8A40-5416EFDF8DD8}" type="presParOf" srcId="{DA88F8EE-581A-41F5-A54D-ED0603FFAB5A}" destId="{C826CC3C-7D3E-480B-81C5-77A2194177F9}" srcOrd="27" destOrd="0" presId="urn:microsoft.com/office/officeart/2011/layout/ConvergingText"/>
    <dgm:cxn modelId="{F0078892-7D1A-4F5C-8952-ECF8B58DDACE}" type="presParOf" srcId="{DA88F8EE-581A-41F5-A54D-ED0603FFAB5A}" destId="{50BDA89F-C543-424E-821C-E6992B02C594}" srcOrd="28" destOrd="0" presId="urn:microsoft.com/office/officeart/2011/layout/ConvergingText"/>
    <dgm:cxn modelId="{52FA7173-37A8-421B-833E-2E677A5E9451}" type="presParOf" srcId="{DA88F8EE-581A-41F5-A54D-ED0603FFAB5A}" destId="{24BD73DC-F634-4C7F-BBD5-32714F193250}" srcOrd="29" destOrd="0" presId="urn:microsoft.com/office/officeart/2011/layout/ConvergingText"/>
    <dgm:cxn modelId="{0DD0CF86-A834-4A31-B622-065C236260A5}" type="presParOf" srcId="{DA88F8EE-581A-41F5-A54D-ED0603FFAB5A}" destId="{A0758E21-3A3F-4F15-BB8F-B0D8AB7AA115}" srcOrd="30" destOrd="0" presId="urn:microsoft.com/office/officeart/2011/layout/ConvergingText"/>
    <dgm:cxn modelId="{70C02149-2A86-4853-8000-1FFFD04E64AC}" type="presParOf" srcId="{DA88F8EE-581A-41F5-A54D-ED0603FFAB5A}" destId="{B525C483-501B-4646-A161-380DE412003A}" srcOrd="31" destOrd="0" presId="urn:microsoft.com/office/officeart/2011/layout/ConvergingText"/>
    <dgm:cxn modelId="{40C69602-6356-4FC9-A941-353D1432450E}" type="presParOf" srcId="{DA88F8EE-581A-41F5-A54D-ED0603FFAB5A}" destId="{28C84B2B-6AF5-4934-8940-94928D402768}" srcOrd="32" destOrd="0" presId="urn:microsoft.com/office/officeart/2011/layout/ConvergingText"/>
    <dgm:cxn modelId="{2B244CC2-D0C8-4C74-ACF4-6F738F318727}" type="presParOf" srcId="{DA88F8EE-581A-41F5-A54D-ED0603FFAB5A}" destId="{ED24E3CD-A5D3-43E2-BFF8-BF230A397113}" srcOrd="33" destOrd="0" presId="urn:microsoft.com/office/officeart/2011/layout/ConvergingText"/>
    <dgm:cxn modelId="{94524C1D-F524-443E-9822-C03B3A3A30E6}" type="presParOf" srcId="{DA88F8EE-581A-41F5-A54D-ED0603FFAB5A}" destId="{52998969-3CFE-405B-8079-792A88D00954}" srcOrd="34" destOrd="0" presId="urn:microsoft.com/office/officeart/2011/layout/ConvergingText"/>
    <dgm:cxn modelId="{47C52EEE-7929-4012-949E-82652C828146}" type="presParOf" srcId="{DA88F8EE-581A-41F5-A54D-ED0603FFAB5A}" destId="{23E3B91D-6227-4722-84BC-423DA386811F}" srcOrd="35" destOrd="0" presId="urn:microsoft.com/office/officeart/2011/layout/ConvergingText"/>
    <dgm:cxn modelId="{BDD3E18B-6C12-4914-9A1D-245CB2CF39C2}" type="presParOf" srcId="{DA88F8EE-581A-41F5-A54D-ED0603FFAB5A}" destId="{8AFE0576-75E8-4D17-A354-126E2784ACED}" srcOrd="36" destOrd="0" presId="urn:microsoft.com/office/officeart/2011/layout/Converging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9FE04-F347-4A80-A500-06A4AB4E2E03}">
      <dsp:nvSpPr>
        <dsp:cNvPr id="0" name=""/>
        <dsp:cNvSpPr/>
      </dsp:nvSpPr>
      <dsp:spPr>
        <a:xfrm>
          <a:off x="5675952" y="2172954"/>
          <a:ext cx="167713" cy="167710"/>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F2C980-54C7-4901-8266-D37707B4F20D}">
      <dsp:nvSpPr>
        <dsp:cNvPr id="0" name=""/>
        <dsp:cNvSpPr/>
      </dsp:nvSpPr>
      <dsp:spPr>
        <a:xfrm>
          <a:off x="5368575" y="2172954"/>
          <a:ext cx="167713" cy="167710"/>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9F3C6C-5E09-46EA-85BF-97F4C3449BED}">
      <dsp:nvSpPr>
        <dsp:cNvPr id="0" name=""/>
        <dsp:cNvSpPr/>
      </dsp:nvSpPr>
      <dsp:spPr>
        <a:xfrm>
          <a:off x="5061199" y="2172954"/>
          <a:ext cx="167713" cy="167710"/>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96060F-8305-4AEE-8530-E68E23A77561}">
      <dsp:nvSpPr>
        <dsp:cNvPr id="0" name=""/>
        <dsp:cNvSpPr/>
      </dsp:nvSpPr>
      <dsp:spPr>
        <a:xfrm>
          <a:off x="4754406" y="2172954"/>
          <a:ext cx="167713" cy="167710"/>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5D60FA-95DF-4C62-BC85-FF59239063BB}">
      <dsp:nvSpPr>
        <dsp:cNvPr id="0" name=""/>
        <dsp:cNvSpPr/>
      </dsp:nvSpPr>
      <dsp:spPr>
        <a:xfrm>
          <a:off x="4447029" y="2172954"/>
          <a:ext cx="167713" cy="167710"/>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6DAC4E-72C2-4FC2-A309-A488C5E7AD20}">
      <dsp:nvSpPr>
        <dsp:cNvPr id="0" name=""/>
        <dsp:cNvSpPr/>
      </dsp:nvSpPr>
      <dsp:spPr>
        <a:xfrm>
          <a:off x="3971939" y="2089098"/>
          <a:ext cx="335426" cy="335697"/>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E39E7E-F5CE-4E82-B1F5-05F9E5795566}">
      <dsp:nvSpPr>
        <dsp:cNvPr id="0" name=""/>
        <dsp:cNvSpPr/>
      </dsp:nvSpPr>
      <dsp:spPr>
        <a:xfrm>
          <a:off x="5402469" y="1826499"/>
          <a:ext cx="167713" cy="167710"/>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3A91BE-FF22-4889-AA4B-C331174EBDD4}">
      <dsp:nvSpPr>
        <dsp:cNvPr id="0" name=""/>
        <dsp:cNvSpPr/>
      </dsp:nvSpPr>
      <dsp:spPr>
        <a:xfrm>
          <a:off x="5402469" y="2521891"/>
          <a:ext cx="167713" cy="167710"/>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8B022E-6014-46E9-9EF3-81B3F94BC0AF}">
      <dsp:nvSpPr>
        <dsp:cNvPr id="0" name=""/>
        <dsp:cNvSpPr/>
      </dsp:nvSpPr>
      <dsp:spPr>
        <a:xfrm>
          <a:off x="5552067" y="1977107"/>
          <a:ext cx="167713" cy="167710"/>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6F9AD6-593E-4BCF-A5B8-242B718B0BBB}">
      <dsp:nvSpPr>
        <dsp:cNvPr id="0" name=""/>
        <dsp:cNvSpPr/>
      </dsp:nvSpPr>
      <dsp:spPr>
        <a:xfrm>
          <a:off x="5562001" y="2372110"/>
          <a:ext cx="167713" cy="167710"/>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EAD30C-3983-4454-912B-874754E4F60E}">
      <dsp:nvSpPr>
        <dsp:cNvPr id="0" name=""/>
        <dsp:cNvSpPr/>
      </dsp:nvSpPr>
      <dsp:spPr>
        <a:xfrm>
          <a:off x="2134691" y="1407774"/>
          <a:ext cx="1698169" cy="1698345"/>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$179</a:t>
          </a:r>
        </a:p>
      </dsp:txBody>
      <dsp:txXfrm>
        <a:off x="2383382" y="1656491"/>
        <a:ext cx="1200787" cy="1200911"/>
      </dsp:txXfrm>
    </dsp:sp>
    <dsp:sp modelId="{7A75699F-A44E-4727-847D-14FF6096DD69}">
      <dsp:nvSpPr>
        <dsp:cNvPr id="0" name=""/>
        <dsp:cNvSpPr/>
      </dsp:nvSpPr>
      <dsp:spPr>
        <a:xfrm>
          <a:off x="2007883" y="1262682"/>
          <a:ext cx="335426" cy="335697"/>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725346-B22C-4531-BAB8-2F1ECC777C28}">
      <dsp:nvSpPr>
        <dsp:cNvPr id="0" name=""/>
        <dsp:cNvSpPr/>
      </dsp:nvSpPr>
      <dsp:spPr>
        <a:xfrm>
          <a:off x="1792836" y="1085593"/>
          <a:ext cx="167713" cy="167710"/>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16A194-3C8B-410B-9D66-B72FE74298BC}">
      <dsp:nvSpPr>
        <dsp:cNvPr id="0" name=""/>
        <dsp:cNvSpPr/>
      </dsp:nvSpPr>
      <dsp:spPr>
        <a:xfrm>
          <a:off x="1434620" y="1085593"/>
          <a:ext cx="167713" cy="167710"/>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774D4C-A328-4DB2-9F63-0BADF33F9A3D}">
      <dsp:nvSpPr>
        <dsp:cNvPr id="0" name=""/>
        <dsp:cNvSpPr/>
      </dsp:nvSpPr>
      <dsp:spPr>
        <a:xfrm>
          <a:off x="1076403" y="1085593"/>
          <a:ext cx="167713" cy="167710"/>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C19756-4402-46E3-BC12-7BAF5876799F}">
      <dsp:nvSpPr>
        <dsp:cNvPr id="0" name=""/>
        <dsp:cNvSpPr/>
      </dsp:nvSpPr>
      <dsp:spPr>
        <a:xfrm>
          <a:off x="718186" y="1085593"/>
          <a:ext cx="167713" cy="167710"/>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A5EF81-6035-4B15-9CE5-6F22829A8723}">
      <dsp:nvSpPr>
        <dsp:cNvPr id="0" name=""/>
        <dsp:cNvSpPr/>
      </dsp:nvSpPr>
      <dsp:spPr>
        <a:xfrm>
          <a:off x="359385" y="1085593"/>
          <a:ext cx="167713" cy="167710"/>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B70C2A-486B-4500-9935-507671F44F36}">
      <dsp:nvSpPr>
        <dsp:cNvPr id="0" name=""/>
        <dsp:cNvSpPr/>
      </dsp:nvSpPr>
      <dsp:spPr>
        <a:xfrm>
          <a:off x="1168" y="1085593"/>
          <a:ext cx="167713" cy="167710"/>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3ED3D4-D576-4B62-B0DD-EC75D799D63E}">
      <dsp:nvSpPr>
        <dsp:cNvPr id="0" name=""/>
        <dsp:cNvSpPr/>
      </dsp:nvSpPr>
      <dsp:spPr>
        <a:xfrm>
          <a:off x="0" y="652801"/>
          <a:ext cx="1965809" cy="431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1422400">
            <a:lnSpc>
              <a:spcPct val="90000"/>
            </a:lnSpc>
            <a:spcBef>
              <a:spcPct val="0"/>
            </a:spcBef>
            <a:spcAft>
              <a:spcPct val="35000"/>
            </a:spcAft>
            <a:buNone/>
          </a:pPr>
          <a:r>
            <a:rPr lang="en-US" sz="3200" kern="1200" dirty="0"/>
            <a:t>HOLD?</a:t>
          </a:r>
        </a:p>
      </dsp:txBody>
      <dsp:txXfrm>
        <a:off x="0" y="652801"/>
        <a:ext cx="1965809" cy="431413"/>
      </dsp:txXfrm>
    </dsp:sp>
    <dsp:sp modelId="{00EB36D8-D51F-4E5A-9F6A-416137DC225F}">
      <dsp:nvSpPr>
        <dsp:cNvPr id="0" name=""/>
        <dsp:cNvSpPr/>
      </dsp:nvSpPr>
      <dsp:spPr>
        <a:xfrm>
          <a:off x="1659601" y="2089098"/>
          <a:ext cx="335426" cy="335697"/>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A067C8-C415-4103-B9A7-BE50D2EFD7EB}">
      <dsp:nvSpPr>
        <dsp:cNvPr id="0" name=""/>
        <dsp:cNvSpPr/>
      </dsp:nvSpPr>
      <dsp:spPr>
        <a:xfrm>
          <a:off x="1327680" y="2172954"/>
          <a:ext cx="167713" cy="167710"/>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00F25A-A43A-482B-9D5E-B889FFAB5376}">
      <dsp:nvSpPr>
        <dsp:cNvPr id="0" name=""/>
        <dsp:cNvSpPr/>
      </dsp:nvSpPr>
      <dsp:spPr>
        <a:xfrm>
          <a:off x="996345" y="2172954"/>
          <a:ext cx="167713" cy="167710"/>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6312A9-1ABB-4CB2-9FC1-DB6AFD57A787}">
      <dsp:nvSpPr>
        <dsp:cNvPr id="0" name=""/>
        <dsp:cNvSpPr/>
      </dsp:nvSpPr>
      <dsp:spPr>
        <a:xfrm>
          <a:off x="664424" y="2172954"/>
          <a:ext cx="167713" cy="167710"/>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614ED4-06AE-444F-9559-B94890D6E69D}">
      <dsp:nvSpPr>
        <dsp:cNvPr id="0" name=""/>
        <dsp:cNvSpPr/>
      </dsp:nvSpPr>
      <dsp:spPr>
        <a:xfrm>
          <a:off x="333088" y="2172954"/>
          <a:ext cx="167713" cy="167710"/>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D7226C-33DD-4C79-BE4B-6A055379B4DB}">
      <dsp:nvSpPr>
        <dsp:cNvPr id="0" name=""/>
        <dsp:cNvSpPr/>
      </dsp:nvSpPr>
      <dsp:spPr>
        <a:xfrm>
          <a:off x="1168" y="2172954"/>
          <a:ext cx="167713" cy="167710"/>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BDA89F-C543-424E-821C-E6992B02C594}">
      <dsp:nvSpPr>
        <dsp:cNvPr id="0" name=""/>
        <dsp:cNvSpPr/>
      </dsp:nvSpPr>
      <dsp:spPr>
        <a:xfrm>
          <a:off x="0" y="1743747"/>
          <a:ext cx="1486628" cy="431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1422400">
            <a:lnSpc>
              <a:spcPct val="90000"/>
            </a:lnSpc>
            <a:spcBef>
              <a:spcPct val="0"/>
            </a:spcBef>
            <a:spcAft>
              <a:spcPct val="35000"/>
            </a:spcAft>
            <a:buNone/>
          </a:pPr>
          <a:r>
            <a:rPr lang="en-US" sz="3200" kern="1200" dirty="0"/>
            <a:t>BUY?</a:t>
          </a:r>
        </a:p>
      </dsp:txBody>
      <dsp:txXfrm>
        <a:off x="0" y="1743747"/>
        <a:ext cx="1486628" cy="431413"/>
      </dsp:txXfrm>
    </dsp:sp>
    <dsp:sp modelId="{24BD73DC-F634-4C7F-BBD5-32714F193250}">
      <dsp:nvSpPr>
        <dsp:cNvPr id="0" name=""/>
        <dsp:cNvSpPr/>
      </dsp:nvSpPr>
      <dsp:spPr>
        <a:xfrm>
          <a:off x="2007883" y="2901722"/>
          <a:ext cx="335426" cy="335697"/>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758E21-3A3F-4F15-BB8F-B0D8AB7AA115}">
      <dsp:nvSpPr>
        <dsp:cNvPr id="0" name=""/>
        <dsp:cNvSpPr/>
      </dsp:nvSpPr>
      <dsp:spPr>
        <a:xfrm>
          <a:off x="1792836" y="3243488"/>
          <a:ext cx="167713" cy="167710"/>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25C483-501B-4646-A161-380DE412003A}">
      <dsp:nvSpPr>
        <dsp:cNvPr id="0" name=""/>
        <dsp:cNvSpPr/>
      </dsp:nvSpPr>
      <dsp:spPr>
        <a:xfrm>
          <a:off x="1434620" y="3243488"/>
          <a:ext cx="167713" cy="167710"/>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C84B2B-6AF5-4934-8940-94928D402768}">
      <dsp:nvSpPr>
        <dsp:cNvPr id="0" name=""/>
        <dsp:cNvSpPr/>
      </dsp:nvSpPr>
      <dsp:spPr>
        <a:xfrm>
          <a:off x="1076403" y="3243488"/>
          <a:ext cx="167713" cy="167710"/>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24E3CD-A5D3-43E2-BFF8-BF230A397113}">
      <dsp:nvSpPr>
        <dsp:cNvPr id="0" name=""/>
        <dsp:cNvSpPr/>
      </dsp:nvSpPr>
      <dsp:spPr>
        <a:xfrm>
          <a:off x="718186" y="3243488"/>
          <a:ext cx="167713" cy="167710"/>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998969-3CFE-405B-8079-792A88D00954}">
      <dsp:nvSpPr>
        <dsp:cNvPr id="0" name=""/>
        <dsp:cNvSpPr/>
      </dsp:nvSpPr>
      <dsp:spPr>
        <a:xfrm>
          <a:off x="359385" y="3243488"/>
          <a:ext cx="167713" cy="167710"/>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E3B91D-6227-4722-84BC-423DA386811F}">
      <dsp:nvSpPr>
        <dsp:cNvPr id="0" name=""/>
        <dsp:cNvSpPr/>
      </dsp:nvSpPr>
      <dsp:spPr>
        <a:xfrm>
          <a:off x="1168" y="3243488"/>
          <a:ext cx="167713" cy="167710"/>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FE0576-75E8-4D17-A354-126E2784ACED}">
      <dsp:nvSpPr>
        <dsp:cNvPr id="0" name=""/>
        <dsp:cNvSpPr/>
      </dsp:nvSpPr>
      <dsp:spPr>
        <a:xfrm>
          <a:off x="0" y="2810419"/>
          <a:ext cx="1965809" cy="431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1422400">
            <a:lnSpc>
              <a:spcPct val="90000"/>
            </a:lnSpc>
            <a:spcBef>
              <a:spcPct val="0"/>
            </a:spcBef>
            <a:spcAft>
              <a:spcPct val="35000"/>
            </a:spcAft>
            <a:buNone/>
          </a:pPr>
          <a:r>
            <a:rPr lang="en-US" sz="3200" kern="1200" dirty="0"/>
            <a:t>SELL</a:t>
          </a:r>
        </a:p>
      </dsp:txBody>
      <dsp:txXfrm>
        <a:off x="0" y="2810419"/>
        <a:ext cx="1965809" cy="431413"/>
      </dsp:txXfrm>
    </dsp:sp>
  </dsp:spTree>
</dsp:drawing>
</file>

<file path=ppt/diagrams/layout1.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g2754ca1db59_0_2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1" name="Google Shape;1251;g2754ca1db59_0_2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9" name="Google Shape;134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18975" y="2686525"/>
            <a:ext cx="6705900" cy="1401000"/>
          </a:xfrm>
          <a:prstGeom prst="rect">
            <a:avLst/>
          </a:prstGeom>
          <a:solidFill>
            <a:schemeClr val="lt1"/>
          </a:solidFill>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500" b="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219125" y="4186475"/>
            <a:ext cx="6705900" cy="341400"/>
          </a:xfrm>
          <a:prstGeom prst="rect">
            <a:avLst/>
          </a:prstGeom>
          <a:solidFill>
            <a:schemeClr val="lt1"/>
          </a:solid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latin typeface="Work Sans"/>
                <a:ea typeface="Work Sans"/>
                <a:cs typeface="Work Sans"/>
                <a:sym typeface="Work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586"/>
        <p:cNvGrpSpPr/>
        <p:nvPr/>
      </p:nvGrpSpPr>
      <p:grpSpPr>
        <a:xfrm>
          <a:off x="0" y="0"/>
          <a:ext cx="0" cy="0"/>
          <a:chOff x="0" y="0"/>
          <a:chExt cx="0" cy="0"/>
        </a:xfrm>
      </p:grpSpPr>
      <p:sp>
        <p:nvSpPr>
          <p:cNvPr id="587" name="Google Shape;587;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88" name="Google Shape;588;p14"/>
          <p:cNvGrpSpPr/>
          <p:nvPr/>
        </p:nvGrpSpPr>
        <p:grpSpPr>
          <a:xfrm>
            <a:off x="-3270" y="4603999"/>
            <a:ext cx="9150543" cy="331058"/>
            <a:chOff x="-3270" y="4603999"/>
            <a:chExt cx="9150543" cy="331058"/>
          </a:xfrm>
        </p:grpSpPr>
        <p:sp>
          <p:nvSpPr>
            <p:cNvPr id="589" name="Google Shape;589;p14"/>
            <p:cNvSpPr/>
            <p:nvPr/>
          </p:nvSpPr>
          <p:spPr>
            <a:xfrm>
              <a:off x="3678582" y="4697909"/>
              <a:ext cx="85283" cy="237129"/>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4"/>
            <p:cNvSpPr/>
            <p:nvPr/>
          </p:nvSpPr>
          <p:spPr>
            <a:xfrm>
              <a:off x="3819194" y="4803775"/>
              <a:ext cx="67018" cy="131263"/>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4"/>
            <p:cNvSpPr/>
            <p:nvPr/>
          </p:nvSpPr>
          <p:spPr>
            <a:xfrm>
              <a:off x="3953362" y="4844920"/>
              <a:ext cx="61704" cy="90118"/>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4"/>
            <p:cNvSpPr/>
            <p:nvPr/>
          </p:nvSpPr>
          <p:spPr>
            <a:xfrm>
              <a:off x="4082217" y="4739966"/>
              <a:ext cx="67018" cy="195073"/>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4"/>
            <p:cNvSpPr/>
            <p:nvPr/>
          </p:nvSpPr>
          <p:spPr>
            <a:xfrm>
              <a:off x="4213728" y="4815879"/>
              <a:ext cx="67084" cy="119159"/>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4"/>
            <p:cNvSpPr/>
            <p:nvPr/>
          </p:nvSpPr>
          <p:spPr>
            <a:xfrm>
              <a:off x="4345240" y="4831590"/>
              <a:ext cx="67084" cy="103449"/>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4"/>
            <p:cNvSpPr/>
            <p:nvPr/>
          </p:nvSpPr>
          <p:spPr>
            <a:xfrm>
              <a:off x="4475888" y="4763169"/>
              <a:ext cx="68878" cy="171869"/>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4"/>
            <p:cNvSpPr/>
            <p:nvPr/>
          </p:nvSpPr>
          <p:spPr>
            <a:xfrm>
              <a:off x="4604743" y="4740877"/>
              <a:ext cx="74258" cy="194161"/>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4"/>
            <p:cNvSpPr/>
            <p:nvPr/>
          </p:nvSpPr>
          <p:spPr>
            <a:xfrm>
              <a:off x="4734461" y="4603999"/>
              <a:ext cx="77844" cy="331039"/>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4"/>
            <p:cNvSpPr/>
            <p:nvPr/>
          </p:nvSpPr>
          <p:spPr>
            <a:xfrm>
              <a:off x="4869626" y="4773469"/>
              <a:ext cx="70671" cy="161569"/>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4"/>
            <p:cNvSpPr/>
            <p:nvPr/>
          </p:nvSpPr>
          <p:spPr>
            <a:xfrm>
              <a:off x="4997551" y="4768635"/>
              <a:ext cx="77778" cy="166403"/>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4"/>
            <p:cNvSpPr/>
            <p:nvPr/>
          </p:nvSpPr>
          <p:spPr>
            <a:xfrm>
              <a:off x="5130922" y="4855797"/>
              <a:ext cx="74191" cy="79241"/>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4"/>
            <p:cNvSpPr/>
            <p:nvPr/>
          </p:nvSpPr>
          <p:spPr>
            <a:xfrm>
              <a:off x="5265091" y="4749262"/>
              <a:ext cx="68878" cy="185776"/>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4"/>
            <p:cNvSpPr/>
            <p:nvPr/>
          </p:nvSpPr>
          <p:spPr>
            <a:xfrm>
              <a:off x="2109277" y="4803738"/>
              <a:ext cx="67084" cy="13130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4"/>
            <p:cNvSpPr/>
            <p:nvPr/>
          </p:nvSpPr>
          <p:spPr>
            <a:xfrm>
              <a:off x="2243578" y="4844920"/>
              <a:ext cx="61571" cy="9011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4"/>
            <p:cNvSpPr/>
            <p:nvPr/>
          </p:nvSpPr>
          <p:spPr>
            <a:xfrm>
              <a:off x="2372433" y="4739966"/>
              <a:ext cx="67018" cy="195073"/>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4"/>
            <p:cNvSpPr/>
            <p:nvPr/>
          </p:nvSpPr>
          <p:spPr>
            <a:xfrm>
              <a:off x="2503945" y="4815842"/>
              <a:ext cx="67018" cy="119197"/>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4"/>
            <p:cNvSpPr/>
            <p:nvPr/>
          </p:nvSpPr>
          <p:spPr>
            <a:xfrm>
              <a:off x="2635456" y="4831590"/>
              <a:ext cx="67018" cy="103449"/>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4"/>
            <p:cNvSpPr/>
            <p:nvPr/>
          </p:nvSpPr>
          <p:spPr>
            <a:xfrm>
              <a:off x="2766105" y="4763169"/>
              <a:ext cx="68878" cy="171869"/>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4"/>
            <p:cNvSpPr/>
            <p:nvPr/>
          </p:nvSpPr>
          <p:spPr>
            <a:xfrm>
              <a:off x="2894959" y="4740877"/>
              <a:ext cx="74191" cy="194161"/>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4"/>
            <p:cNvSpPr/>
            <p:nvPr/>
          </p:nvSpPr>
          <p:spPr>
            <a:xfrm>
              <a:off x="3024611" y="4604036"/>
              <a:ext cx="77911" cy="331002"/>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4"/>
            <p:cNvSpPr/>
            <p:nvPr/>
          </p:nvSpPr>
          <p:spPr>
            <a:xfrm>
              <a:off x="3159842" y="4773469"/>
              <a:ext cx="70538" cy="161569"/>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4"/>
            <p:cNvSpPr/>
            <p:nvPr/>
          </p:nvSpPr>
          <p:spPr>
            <a:xfrm>
              <a:off x="3287701" y="4768673"/>
              <a:ext cx="77844" cy="166366"/>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4"/>
            <p:cNvSpPr/>
            <p:nvPr/>
          </p:nvSpPr>
          <p:spPr>
            <a:xfrm>
              <a:off x="3421139" y="4855797"/>
              <a:ext cx="74191" cy="79241"/>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4"/>
            <p:cNvSpPr/>
            <p:nvPr/>
          </p:nvSpPr>
          <p:spPr>
            <a:xfrm>
              <a:off x="3555307" y="4749262"/>
              <a:ext cx="68745" cy="185776"/>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4"/>
            <p:cNvSpPr/>
            <p:nvPr/>
          </p:nvSpPr>
          <p:spPr>
            <a:xfrm>
              <a:off x="5520011" y="4697909"/>
              <a:ext cx="85283" cy="237129"/>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4"/>
            <p:cNvSpPr/>
            <p:nvPr/>
          </p:nvSpPr>
          <p:spPr>
            <a:xfrm>
              <a:off x="5660622" y="4803738"/>
              <a:ext cx="67018" cy="13130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4"/>
            <p:cNvSpPr/>
            <p:nvPr/>
          </p:nvSpPr>
          <p:spPr>
            <a:xfrm>
              <a:off x="5794790" y="4844920"/>
              <a:ext cx="61571" cy="9011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4"/>
            <p:cNvSpPr/>
            <p:nvPr/>
          </p:nvSpPr>
          <p:spPr>
            <a:xfrm>
              <a:off x="5923645" y="4739966"/>
              <a:ext cx="67018" cy="195073"/>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4"/>
            <p:cNvSpPr/>
            <p:nvPr/>
          </p:nvSpPr>
          <p:spPr>
            <a:xfrm>
              <a:off x="6055157" y="4815879"/>
              <a:ext cx="67018" cy="119159"/>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4"/>
            <p:cNvSpPr/>
            <p:nvPr/>
          </p:nvSpPr>
          <p:spPr>
            <a:xfrm>
              <a:off x="6186668" y="4831590"/>
              <a:ext cx="67018" cy="103449"/>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4"/>
            <p:cNvSpPr/>
            <p:nvPr/>
          </p:nvSpPr>
          <p:spPr>
            <a:xfrm>
              <a:off x="5396602" y="4749262"/>
              <a:ext cx="68878" cy="185776"/>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4"/>
            <p:cNvSpPr/>
            <p:nvPr/>
          </p:nvSpPr>
          <p:spPr>
            <a:xfrm>
              <a:off x="780486" y="4697909"/>
              <a:ext cx="85283" cy="237129"/>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4"/>
            <p:cNvSpPr/>
            <p:nvPr/>
          </p:nvSpPr>
          <p:spPr>
            <a:xfrm>
              <a:off x="-3270" y="4740877"/>
              <a:ext cx="74258" cy="194161"/>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4"/>
            <p:cNvSpPr/>
            <p:nvPr/>
          </p:nvSpPr>
          <p:spPr>
            <a:xfrm>
              <a:off x="126515" y="4603999"/>
              <a:ext cx="77778" cy="331039"/>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4"/>
            <p:cNvSpPr/>
            <p:nvPr/>
          </p:nvSpPr>
          <p:spPr>
            <a:xfrm>
              <a:off x="261613" y="4773469"/>
              <a:ext cx="70671" cy="161569"/>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4"/>
            <p:cNvSpPr/>
            <p:nvPr/>
          </p:nvSpPr>
          <p:spPr>
            <a:xfrm>
              <a:off x="389605" y="4768635"/>
              <a:ext cx="77844" cy="166403"/>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4"/>
            <p:cNvSpPr/>
            <p:nvPr/>
          </p:nvSpPr>
          <p:spPr>
            <a:xfrm>
              <a:off x="522777" y="4855797"/>
              <a:ext cx="74390" cy="79241"/>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4"/>
            <p:cNvSpPr/>
            <p:nvPr/>
          </p:nvSpPr>
          <p:spPr>
            <a:xfrm>
              <a:off x="657078" y="4749262"/>
              <a:ext cx="68878" cy="185776"/>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4"/>
            <p:cNvSpPr/>
            <p:nvPr/>
          </p:nvSpPr>
          <p:spPr>
            <a:xfrm>
              <a:off x="6572236" y="4697909"/>
              <a:ext cx="85283" cy="237129"/>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4"/>
            <p:cNvSpPr/>
            <p:nvPr/>
          </p:nvSpPr>
          <p:spPr>
            <a:xfrm>
              <a:off x="6712847" y="4803775"/>
              <a:ext cx="67018" cy="131282"/>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4"/>
            <p:cNvSpPr/>
            <p:nvPr/>
          </p:nvSpPr>
          <p:spPr>
            <a:xfrm>
              <a:off x="6847016" y="4844920"/>
              <a:ext cx="61571" cy="9011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4"/>
            <p:cNvSpPr/>
            <p:nvPr/>
          </p:nvSpPr>
          <p:spPr>
            <a:xfrm>
              <a:off x="6975871" y="4739966"/>
              <a:ext cx="67018" cy="195073"/>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4"/>
            <p:cNvSpPr/>
            <p:nvPr/>
          </p:nvSpPr>
          <p:spPr>
            <a:xfrm>
              <a:off x="7107249" y="4815879"/>
              <a:ext cx="67084" cy="119159"/>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4"/>
            <p:cNvSpPr/>
            <p:nvPr/>
          </p:nvSpPr>
          <p:spPr>
            <a:xfrm>
              <a:off x="7238894" y="4831590"/>
              <a:ext cx="67018" cy="103449"/>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4"/>
            <p:cNvSpPr/>
            <p:nvPr/>
          </p:nvSpPr>
          <p:spPr>
            <a:xfrm>
              <a:off x="7369542" y="4763169"/>
              <a:ext cx="68745" cy="171869"/>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4"/>
            <p:cNvSpPr/>
            <p:nvPr/>
          </p:nvSpPr>
          <p:spPr>
            <a:xfrm>
              <a:off x="7498397" y="4740877"/>
              <a:ext cx="74258" cy="194161"/>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4"/>
            <p:cNvSpPr/>
            <p:nvPr/>
          </p:nvSpPr>
          <p:spPr>
            <a:xfrm>
              <a:off x="7628115" y="4603999"/>
              <a:ext cx="77844" cy="331039"/>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4"/>
            <p:cNvSpPr/>
            <p:nvPr/>
          </p:nvSpPr>
          <p:spPr>
            <a:xfrm>
              <a:off x="7763280" y="4773469"/>
              <a:ext cx="70538" cy="161569"/>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4"/>
            <p:cNvSpPr/>
            <p:nvPr/>
          </p:nvSpPr>
          <p:spPr>
            <a:xfrm>
              <a:off x="7891138" y="4768635"/>
              <a:ext cx="77844" cy="166403"/>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4"/>
            <p:cNvSpPr/>
            <p:nvPr/>
          </p:nvSpPr>
          <p:spPr>
            <a:xfrm>
              <a:off x="8024443" y="4855797"/>
              <a:ext cx="74258" cy="79241"/>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4"/>
            <p:cNvSpPr/>
            <p:nvPr/>
          </p:nvSpPr>
          <p:spPr>
            <a:xfrm>
              <a:off x="8158611" y="4749262"/>
              <a:ext cx="68878" cy="185776"/>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4"/>
            <p:cNvSpPr/>
            <p:nvPr/>
          </p:nvSpPr>
          <p:spPr>
            <a:xfrm>
              <a:off x="6314659" y="4855797"/>
              <a:ext cx="74258" cy="79241"/>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4"/>
            <p:cNvSpPr/>
            <p:nvPr/>
          </p:nvSpPr>
          <p:spPr>
            <a:xfrm>
              <a:off x="6448828" y="4749262"/>
              <a:ext cx="68878" cy="185776"/>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4"/>
            <p:cNvSpPr/>
            <p:nvPr/>
          </p:nvSpPr>
          <p:spPr>
            <a:xfrm>
              <a:off x="8413531" y="4697909"/>
              <a:ext cx="85283" cy="237129"/>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4"/>
            <p:cNvSpPr/>
            <p:nvPr/>
          </p:nvSpPr>
          <p:spPr>
            <a:xfrm>
              <a:off x="8554143" y="4803775"/>
              <a:ext cx="67084" cy="13128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4"/>
            <p:cNvSpPr/>
            <p:nvPr/>
          </p:nvSpPr>
          <p:spPr>
            <a:xfrm>
              <a:off x="8688444" y="4844920"/>
              <a:ext cx="61571" cy="9011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4"/>
            <p:cNvSpPr/>
            <p:nvPr/>
          </p:nvSpPr>
          <p:spPr>
            <a:xfrm>
              <a:off x="8817166" y="4739966"/>
              <a:ext cx="67084" cy="195073"/>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4"/>
            <p:cNvSpPr/>
            <p:nvPr/>
          </p:nvSpPr>
          <p:spPr>
            <a:xfrm>
              <a:off x="8948677" y="4815842"/>
              <a:ext cx="67084" cy="119197"/>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4"/>
            <p:cNvSpPr/>
            <p:nvPr/>
          </p:nvSpPr>
          <p:spPr>
            <a:xfrm>
              <a:off x="9080189" y="4831590"/>
              <a:ext cx="67084" cy="103449"/>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4"/>
            <p:cNvSpPr/>
            <p:nvPr/>
          </p:nvSpPr>
          <p:spPr>
            <a:xfrm>
              <a:off x="8290256" y="4749262"/>
              <a:ext cx="68745" cy="185776"/>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920965" y="4803775"/>
              <a:ext cx="67084" cy="13128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1055266" y="4844920"/>
              <a:ext cx="61571" cy="9011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1184121" y="4739966"/>
              <a:ext cx="67018" cy="195073"/>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4"/>
            <p:cNvSpPr/>
            <p:nvPr/>
          </p:nvSpPr>
          <p:spPr>
            <a:xfrm>
              <a:off x="1315632" y="4815879"/>
              <a:ext cx="67018" cy="119159"/>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4"/>
            <p:cNvSpPr/>
            <p:nvPr/>
          </p:nvSpPr>
          <p:spPr>
            <a:xfrm>
              <a:off x="1447144" y="4831590"/>
              <a:ext cx="67084" cy="103449"/>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1577792" y="4763169"/>
              <a:ext cx="68878" cy="171869"/>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1706647" y="4740877"/>
              <a:ext cx="74258" cy="194161"/>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1836365" y="4603999"/>
              <a:ext cx="77844" cy="331039"/>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4"/>
            <p:cNvSpPr/>
            <p:nvPr/>
          </p:nvSpPr>
          <p:spPr>
            <a:xfrm>
              <a:off x="1971530" y="4773469"/>
              <a:ext cx="70538" cy="161569"/>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14"/>
          <p:cNvGrpSpPr/>
          <p:nvPr/>
        </p:nvGrpSpPr>
        <p:grpSpPr>
          <a:xfrm>
            <a:off x="-1" y="4935256"/>
            <a:ext cx="9144134" cy="129765"/>
            <a:chOff x="237925" y="603400"/>
            <a:chExt cx="3162200" cy="44875"/>
          </a:xfrm>
        </p:grpSpPr>
        <p:sp>
          <p:nvSpPr>
            <p:cNvPr id="660" name="Google Shape;660;p14"/>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14"/>
          <p:cNvSpPr/>
          <p:nvPr/>
        </p:nvSpPr>
        <p:spPr>
          <a:xfrm>
            <a:off x="-29650" y="4506125"/>
            <a:ext cx="9227350" cy="349750"/>
          </a:xfrm>
          <a:custGeom>
            <a:avLst/>
            <a:gdLst/>
            <a:ahLst/>
            <a:cxnLst/>
            <a:rect l="l" t="t" r="r" b="b"/>
            <a:pathLst>
              <a:path w="369094" h="13990" extrusionOk="0">
                <a:moveTo>
                  <a:pt x="0" y="0"/>
                </a:moveTo>
                <a:lnTo>
                  <a:pt x="23217" y="13990"/>
                </a:lnTo>
                <a:lnTo>
                  <a:pt x="76200" y="3274"/>
                </a:lnTo>
                <a:lnTo>
                  <a:pt x="92049" y="13759"/>
                </a:lnTo>
                <a:lnTo>
                  <a:pt x="123749" y="3193"/>
                </a:lnTo>
                <a:lnTo>
                  <a:pt x="139525" y="13759"/>
                </a:lnTo>
                <a:lnTo>
                  <a:pt x="150092" y="7211"/>
                </a:lnTo>
                <a:lnTo>
                  <a:pt x="161403" y="13908"/>
                </a:lnTo>
                <a:lnTo>
                  <a:pt x="192286" y="3274"/>
                </a:lnTo>
                <a:lnTo>
                  <a:pt x="234851" y="13990"/>
                </a:lnTo>
                <a:lnTo>
                  <a:pt x="265731" y="6765"/>
                </a:lnTo>
                <a:lnTo>
                  <a:pt x="292298" y="13394"/>
                </a:lnTo>
                <a:lnTo>
                  <a:pt x="307701" y="3639"/>
                </a:lnTo>
                <a:lnTo>
                  <a:pt x="329728" y="10634"/>
                </a:lnTo>
                <a:lnTo>
                  <a:pt x="342007" y="6846"/>
                </a:lnTo>
                <a:lnTo>
                  <a:pt x="369094" y="13990"/>
                </a:lnTo>
              </a:path>
            </a:pathLst>
          </a:custGeom>
          <a:noFill/>
          <a:ln w="28575" cap="flat" cmpd="sng">
            <a:solidFill>
              <a:schemeClr val="dk2"/>
            </a:solidFill>
            <a:prstDash val="solid"/>
            <a:round/>
            <a:headEnd type="none" w="med" len="med"/>
            <a:tailEnd type="none" w="med" len="med"/>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089"/>
        <p:cNvGrpSpPr/>
        <p:nvPr/>
      </p:nvGrpSpPr>
      <p:grpSpPr>
        <a:xfrm>
          <a:off x="0" y="0"/>
          <a:ext cx="0" cy="0"/>
          <a:chOff x="0" y="0"/>
          <a:chExt cx="0" cy="0"/>
        </a:xfrm>
      </p:grpSpPr>
      <p:grpSp>
        <p:nvGrpSpPr>
          <p:cNvPr id="1090" name="Google Shape;1090;p22"/>
          <p:cNvGrpSpPr/>
          <p:nvPr/>
        </p:nvGrpSpPr>
        <p:grpSpPr>
          <a:xfrm>
            <a:off x="-8775" y="4246350"/>
            <a:ext cx="9198600" cy="818671"/>
            <a:chOff x="-8775" y="4246350"/>
            <a:chExt cx="9198600" cy="818671"/>
          </a:xfrm>
        </p:grpSpPr>
        <p:grpSp>
          <p:nvGrpSpPr>
            <p:cNvPr id="1091" name="Google Shape;1091;p22"/>
            <p:cNvGrpSpPr/>
            <p:nvPr/>
          </p:nvGrpSpPr>
          <p:grpSpPr>
            <a:xfrm flipH="1">
              <a:off x="-58" y="4267697"/>
              <a:ext cx="9144241" cy="693944"/>
              <a:chOff x="3813375" y="4666275"/>
              <a:chExt cx="3441825" cy="445150"/>
            </a:xfrm>
          </p:grpSpPr>
          <p:sp>
            <p:nvSpPr>
              <p:cNvPr id="1092" name="Google Shape;1092;p22"/>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2"/>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2"/>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2"/>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2"/>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2"/>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2"/>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2"/>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2"/>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2"/>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2"/>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2"/>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2"/>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2"/>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2"/>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2"/>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2"/>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2"/>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2"/>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2"/>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2"/>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2"/>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2"/>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2"/>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2"/>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2"/>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2"/>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2"/>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2"/>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2"/>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2"/>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2"/>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2"/>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2"/>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2"/>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2"/>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2"/>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2"/>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2"/>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2"/>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2"/>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2"/>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2"/>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2"/>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2"/>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2"/>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2"/>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2" name="Google Shape;1162;p22"/>
            <p:cNvSpPr/>
            <p:nvPr/>
          </p:nvSpPr>
          <p:spPr>
            <a:xfrm>
              <a:off x="-8775" y="4246350"/>
              <a:ext cx="9198600" cy="623175"/>
            </a:xfrm>
            <a:custGeom>
              <a:avLst/>
              <a:gdLst/>
              <a:ahLst/>
              <a:cxnLst/>
              <a:rect l="l" t="t" r="r" b="b"/>
              <a:pathLst>
                <a:path w="367944" h="24927" extrusionOk="0">
                  <a:moveTo>
                    <a:pt x="0" y="19661"/>
                  </a:moveTo>
                  <a:lnTo>
                    <a:pt x="30194" y="24927"/>
                  </a:lnTo>
                  <a:lnTo>
                    <a:pt x="76538" y="8426"/>
                  </a:lnTo>
                  <a:lnTo>
                    <a:pt x="108136" y="24927"/>
                  </a:lnTo>
                  <a:lnTo>
                    <a:pt x="167822" y="2458"/>
                  </a:lnTo>
                  <a:lnTo>
                    <a:pt x="207495" y="24927"/>
                  </a:lnTo>
                  <a:lnTo>
                    <a:pt x="225401" y="13693"/>
                  </a:lnTo>
                  <a:lnTo>
                    <a:pt x="242956" y="23874"/>
                  </a:lnTo>
                  <a:lnTo>
                    <a:pt x="293513" y="0"/>
                  </a:lnTo>
                  <a:lnTo>
                    <a:pt x="346879" y="24927"/>
                  </a:lnTo>
                  <a:lnTo>
                    <a:pt x="367944" y="16852"/>
                  </a:lnTo>
                </a:path>
              </a:pathLst>
            </a:custGeom>
            <a:noFill/>
            <a:ln w="28575" cap="flat" cmpd="sng">
              <a:solidFill>
                <a:schemeClr val="dk2"/>
              </a:solidFill>
              <a:prstDash val="solid"/>
              <a:round/>
              <a:headEnd type="none" w="med" len="med"/>
              <a:tailEnd type="none" w="med" len="med"/>
            </a:ln>
          </p:spPr>
        </p:sp>
        <p:grpSp>
          <p:nvGrpSpPr>
            <p:cNvPr id="1163" name="Google Shape;1163;p22"/>
            <p:cNvGrpSpPr/>
            <p:nvPr/>
          </p:nvGrpSpPr>
          <p:grpSpPr>
            <a:xfrm>
              <a:off x="-1" y="4935256"/>
              <a:ext cx="9144134" cy="129765"/>
              <a:chOff x="237925" y="603400"/>
              <a:chExt cx="3162200" cy="44875"/>
            </a:xfrm>
          </p:grpSpPr>
          <p:sp>
            <p:nvSpPr>
              <p:cNvPr id="1164" name="Google Shape;1164;p22"/>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2"/>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166"/>
        <p:cNvGrpSpPr/>
        <p:nvPr/>
      </p:nvGrpSpPr>
      <p:grpSpPr>
        <a:xfrm>
          <a:off x="0" y="0"/>
          <a:ext cx="0" cy="0"/>
          <a:chOff x="0" y="0"/>
          <a:chExt cx="0" cy="0"/>
        </a:xfrm>
      </p:grpSpPr>
      <p:grpSp>
        <p:nvGrpSpPr>
          <p:cNvPr id="1167" name="Google Shape;1167;p23"/>
          <p:cNvGrpSpPr/>
          <p:nvPr/>
        </p:nvGrpSpPr>
        <p:grpSpPr>
          <a:xfrm>
            <a:off x="-53637" y="110400"/>
            <a:ext cx="9251275" cy="1920296"/>
            <a:chOff x="-53637" y="110400"/>
            <a:chExt cx="9251275" cy="1920296"/>
          </a:xfrm>
        </p:grpSpPr>
        <p:grpSp>
          <p:nvGrpSpPr>
            <p:cNvPr id="1168" name="Google Shape;1168;p23"/>
            <p:cNvGrpSpPr/>
            <p:nvPr/>
          </p:nvGrpSpPr>
          <p:grpSpPr>
            <a:xfrm>
              <a:off x="-1" y="1900931"/>
              <a:ext cx="9144134" cy="129765"/>
              <a:chOff x="237925" y="603400"/>
              <a:chExt cx="3162200" cy="44875"/>
            </a:xfrm>
          </p:grpSpPr>
          <p:sp>
            <p:nvSpPr>
              <p:cNvPr id="1169" name="Google Shape;1169;p23"/>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3"/>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23"/>
            <p:cNvGrpSpPr/>
            <p:nvPr/>
          </p:nvGrpSpPr>
          <p:grpSpPr>
            <a:xfrm>
              <a:off x="-41" y="718275"/>
              <a:ext cx="9144241" cy="1182675"/>
              <a:chOff x="3813375" y="4666275"/>
              <a:chExt cx="3441825" cy="445150"/>
            </a:xfrm>
          </p:grpSpPr>
          <p:sp>
            <p:nvSpPr>
              <p:cNvPr id="1172" name="Google Shape;1172;p23"/>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3"/>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3"/>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3"/>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3"/>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3"/>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3"/>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3"/>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3"/>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3"/>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3"/>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3"/>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3"/>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3"/>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3"/>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3"/>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3"/>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3"/>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3"/>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3"/>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3"/>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3"/>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3"/>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3"/>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3"/>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3"/>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3"/>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3"/>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3"/>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3"/>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3"/>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3"/>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3"/>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3"/>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3"/>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3"/>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3"/>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3"/>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3"/>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3"/>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3"/>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3"/>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3"/>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3"/>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3"/>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3"/>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3"/>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3"/>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3"/>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3"/>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3"/>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3"/>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3"/>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3"/>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3"/>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3"/>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3"/>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3"/>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3"/>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3"/>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3"/>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3"/>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3"/>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3"/>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2" name="Google Shape;1242;p23"/>
            <p:cNvSpPr/>
            <p:nvPr/>
          </p:nvSpPr>
          <p:spPr>
            <a:xfrm>
              <a:off x="-53637" y="110400"/>
              <a:ext cx="9251275" cy="1790550"/>
            </a:xfrm>
            <a:custGeom>
              <a:avLst/>
              <a:gdLst/>
              <a:ahLst/>
              <a:cxnLst/>
              <a:rect l="l" t="t" r="r" b="b"/>
              <a:pathLst>
                <a:path w="370051" h="71622" extrusionOk="0">
                  <a:moveTo>
                    <a:pt x="0" y="71622"/>
                  </a:moveTo>
                  <a:lnTo>
                    <a:pt x="71271" y="41779"/>
                  </a:lnTo>
                  <a:lnTo>
                    <a:pt x="124286" y="66005"/>
                  </a:lnTo>
                  <a:lnTo>
                    <a:pt x="194856" y="34406"/>
                  </a:lnTo>
                  <a:lnTo>
                    <a:pt x="228209" y="47397"/>
                  </a:lnTo>
                  <a:lnTo>
                    <a:pt x="263670" y="28789"/>
                  </a:lnTo>
                  <a:lnTo>
                    <a:pt x="306854" y="54068"/>
                  </a:lnTo>
                  <a:lnTo>
                    <a:pt x="370051" y="0"/>
                  </a:lnTo>
                </a:path>
              </a:pathLst>
            </a:custGeom>
            <a:noFill/>
            <a:ln w="38100" cap="flat" cmpd="sng">
              <a:solidFill>
                <a:schemeClr val="dk2"/>
              </a:solidFill>
              <a:prstDash val="solid"/>
              <a:round/>
              <a:headEnd type="none" w="med" len="med"/>
              <a:tailEnd type="none" w="med" len="med"/>
            </a:ln>
          </p:spPr>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BF824-E51D-12E9-4E02-69E3C8931E62}"/>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A9D982-70C6-7BED-19ED-1D7DBEA9DA25}"/>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105082-06B9-7D54-FB57-EFAFBCFAF9FF}"/>
              </a:ext>
            </a:extLst>
          </p:cNvPr>
          <p:cNvSpPr>
            <a:spLocks noGrp="1"/>
          </p:cNvSpPr>
          <p:nvPr>
            <p:ph type="dt" sz="half" idx="10"/>
          </p:nvPr>
        </p:nvSpPr>
        <p:spPr/>
        <p:txBody>
          <a:bodyPr/>
          <a:lstStyle/>
          <a:p>
            <a:fld id="{3ABBBFA2-AEB5-4BC3-BF13-1B2D1DE05B61}" type="datetimeFigureOut">
              <a:rPr lang="en-US" smtClean="0"/>
              <a:t>3/2/24</a:t>
            </a:fld>
            <a:endParaRPr lang="en-US"/>
          </a:p>
        </p:txBody>
      </p:sp>
      <p:sp>
        <p:nvSpPr>
          <p:cNvPr id="5" name="Footer Placeholder 4">
            <a:extLst>
              <a:ext uri="{FF2B5EF4-FFF2-40B4-BE49-F238E27FC236}">
                <a16:creationId xmlns:a16="http://schemas.microsoft.com/office/drawing/2014/main" id="{66C7D9FE-AB52-14A8-4B34-E1E801C55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B9ACB4-DF1D-EFBE-8B52-E63D16222920}"/>
              </a:ext>
            </a:extLst>
          </p:cNvPr>
          <p:cNvSpPr>
            <a:spLocks noGrp="1"/>
          </p:cNvSpPr>
          <p:nvPr>
            <p:ph type="sldNum" sz="quarter" idx="12"/>
          </p:nvPr>
        </p:nvSpPr>
        <p:spPr/>
        <p:txBody>
          <a:bodyPr/>
          <a:lstStyle/>
          <a:p>
            <a:fld id="{EC3628A5-E343-4261-A059-9A6CB6AE3940}" type="slidenum">
              <a:rPr lang="en-US" smtClean="0"/>
              <a:t>‹#›</a:t>
            </a:fld>
            <a:endParaRPr lang="en-US"/>
          </a:p>
        </p:txBody>
      </p:sp>
    </p:spTree>
    <p:extLst>
      <p:ext uri="{BB962C8B-B14F-4D97-AF65-F5344CB8AC3E}">
        <p14:creationId xmlns:p14="http://schemas.microsoft.com/office/powerpoint/2010/main" val="4155688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10400-4642-82E2-088C-51706D501E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F72AAC-3DCA-89B2-864A-7BB0B69A8D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87B72E-51EE-9512-B6B2-76752579FD84}"/>
              </a:ext>
            </a:extLst>
          </p:cNvPr>
          <p:cNvSpPr>
            <a:spLocks noGrp="1"/>
          </p:cNvSpPr>
          <p:nvPr>
            <p:ph type="dt" sz="half" idx="10"/>
          </p:nvPr>
        </p:nvSpPr>
        <p:spPr/>
        <p:txBody>
          <a:bodyPr/>
          <a:lstStyle/>
          <a:p>
            <a:fld id="{3ABBBFA2-AEB5-4BC3-BF13-1B2D1DE05B61}" type="datetimeFigureOut">
              <a:rPr lang="en-US" smtClean="0"/>
              <a:t>3/2/24</a:t>
            </a:fld>
            <a:endParaRPr lang="en-US"/>
          </a:p>
        </p:txBody>
      </p:sp>
      <p:sp>
        <p:nvSpPr>
          <p:cNvPr id="5" name="Footer Placeholder 4">
            <a:extLst>
              <a:ext uri="{FF2B5EF4-FFF2-40B4-BE49-F238E27FC236}">
                <a16:creationId xmlns:a16="http://schemas.microsoft.com/office/drawing/2014/main" id="{DEE8142A-50D1-CB54-D644-EFF5184529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BB0D0-CE22-72FB-D24A-F8FF588B324E}"/>
              </a:ext>
            </a:extLst>
          </p:cNvPr>
          <p:cNvSpPr>
            <a:spLocks noGrp="1"/>
          </p:cNvSpPr>
          <p:nvPr>
            <p:ph type="sldNum" sz="quarter" idx="12"/>
          </p:nvPr>
        </p:nvSpPr>
        <p:spPr/>
        <p:txBody>
          <a:bodyPr/>
          <a:lstStyle/>
          <a:p>
            <a:fld id="{EC3628A5-E343-4261-A059-9A6CB6AE3940}" type="slidenum">
              <a:rPr lang="en-US" smtClean="0"/>
              <a:t>‹#›</a:t>
            </a:fld>
            <a:endParaRPr lang="en-US"/>
          </a:p>
        </p:txBody>
      </p:sp>
    </p:spTree>
    <p:extLst>
      <p:ext uri="{BB962C8B-B14F-4D97-AF65-F5344CB8AC3E}">
        <p14:creationId xmlns:p14="http://schemas.microsoft.com/office/powerpoint/2010/main" val="2855398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0FAD0-29D9-D507-D686-46EBE36E8032}"/>
              </a:ext>
            </a:extLst>
          </p:cNvPr>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4CFAE0-2686-B1AA-26D9-B0DB966C996C}"/>
              </a:ext>
            </a:extLst>
          </p:cNvPr>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D64A1A-D6DC-8949-96BB-807F4C47940C}"/>
              </a:ext>
            </a:extLst>
          </p:cNvPr>
          <p:cNvSpPr>
            <a:spLocks noGrp="1"/>
          </p:cNvSpPr>
          <p:nvPr>
            <p:ph type="dt" sz="half" idx="10"/>
          </p:nvPr>
        </p:nvSpPr>
        <p:spPr/>
        <p:txBody>
          <a:bodyPr/>
          <a:lstStyle/>
          <a:p>
            <a:fld id="{3ABBBFA2-AEB5-4BC3-BF13-1B2D1DE05B61}" type="datetimeFigureOut">
              <a:rPr lang="en-US" smtClean="0"/>
              <a:t>3/2/24</a:t>
            </a:fld>
            <a:endParaRPr lang="en-US"/>
          </a:p>
        </p:txBody>
      </p:sp>
      <p:sp>
        <p:nvSpPr>
          <p:cNvPr id="5" name="Footer Placeholder 4">
            <a:extLst>
              <a:ext uri="{FF2B5EF4-FFF2-40B4-BE49-F238E27FC236}">
                <a16:creationId xmlns:a16="http://schemas.microsoft.com/office/drawing/2014/main" id="{781E1152-5D3D-F6EC-0C36-A1DE75148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3EEF3B-1A7B-9F67-FDDB-EC7FB0A7EBC3}"/>
              </a:ext>
            </a:extLst>
          </p:cNvPr>
          <p:cNvSpPr>
            <a:spLocks noGrp="1"/>
          </p:cNvSpPr>
          <p:nvPr>
            <p:ph type="sldNum" sz="quarter" idx="12"/>
          </p:nvPr>
        </p:nvSpPr>
        <p:spPr/>
        <p:txBody>
          <a:bodyPr/>
          <a:lstStyle/>
          <a:p>
            <a:fld id="{EC3628A5-E343-4261-A059-9A6CB6AE3940}" type="slidenum">
              <a:rPr lang="en-US" smtClean="0"/>
              <a:t>‹#›</a:t>
            </a:fld>
            <a:endParaRPr lang="en-US"/>
          </a:p>
        </p:txBody>
      </p:sp>
    </p:spTree>
    <p:extLst>
      <p:ext uri="{BB962C8B-B14F-4D97-AF65-F5344CB8AC3E}">
        <p14:creationId xmlns:p14="http://schemas.microsoft.com/office/powerpoint/2010/main" val="1432145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140DA-1D03-4C11-F78B-20B6A1C979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D7B860-5BF1-7FC1-9BCD-705872CB8B8A}"/>
              </a:ext>
            </a:extLst>
          </p:cNvPr>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375A83-C0C6-7146-448E-7EECA6825E9E}"/>
              </a:ext>
            </a:extLst>
          </p:cNvPr>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EF2724-B1B5-D923-BCFD-22E98262E485}"/>
              </a:ext>
            </a:extLst>
          </p:cNvPr>
          <p:cNvSpPr>
            <a:spLocks noGrp="1"/>
          </p:cNvSpPr>
          <p:nvPr>
            <p:ph type="dt" sz="half" idx="10"/>
          </p:nvPr>
        </p:nvSpPr>
        <p:spPr/>
        <p:txBody>
          <a:bodyPr/>
          <a:lstStyle/>
          <a:p>
            <a:fld id="{3ABBBFA2-AEB5-4BC3-BF13-1B2D1DE05B61}" type="datetimeFigureOut">
              <a:rPr lang="en-US" smtClean="0"/>
              <a:t>3/2/24</a:t>
            </a:fld>
            <a:endParaRPr lang="en-US"/>
          </a:p>
        </p:txBody>
      </p:sp>
      <p:sp>
        <p:nvSpPr>
          <p:cNvPr id="6" name="Footer Placeholder 5">
            <a:extLst>
              <a:ext uri="{FF2B5EF4-FFF2-40B4-BE49-F238E27FC236}">
                <a16:creationId xmlns:a16="http://schemas.microsoft.com/office/drawing/2014/main" id="{516071A4-9D28-41F6-B63C-F4CB00BD94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FC1D6E-7F09-3CA2-35A1-1ED99F5CCA0D}"/>
              </a:ext>
            </a:extLst>
          </p:cNvPr>
          <p:cNvSpPr>
            <a:spLocks noGrp="1"/>
          </p:cNvSpPr>
          <p:nvPr>
            <p:ph type="sldNum" sz="quarter" idx="12"/>
          </p:nvPr>
        </p:nvSpPr>
        <p:spPr/>
        <p:txBody>
          <a:bodyPr/>
          <a:lstStyle/>
          <a:p>
            <a:fld id="{EC3628A5-E343-4261-A059-9A6CB6AE3940}" type="slidenum">
              <a:rPr lang="en-US" smtClean="0"/>
              <a:t>‹#›</a:t>
            </a:fld>
            <a:endParaRPr lang="en-US"/>
          </a:p>
        </p:txBody>
      </p:sp>
    </p:spTree>
    <p:extLst>
      <p:ext uri="{BB962C8B-B14F-4D97-AF65-F5344CB8AC3E}">
        <p14:creationId xmlns:p14="http://schemas.microsoft.com/office/powerpoint/2010/main" val="2100582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D84-390C-E82D-0C0B-930D3564E6E3}"/>
              </a:ext>
            </a:extLst>
          </p:cNvPr>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85CBF4-3F58-8747-5231-9B000EEAAA9F}"/>
              </a:ext>
            </a:extLst>
          </p:cNvPr>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C4D1A9-19E0-8A6C-97EB-58A8139D74D7}"/>
              </a:ext>
            </a:extLst>
          </p:cNvPr>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4E3C9F-61F3-BEDF-3FBE-AC6061C0D07D}"/>
              </a:ext>
            </a:extLst>
          </p:cNvPr>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342476-A22F-D026-EDBD-8A27E5667409}"/>
              </a:ext>
            </a:extLst>
          </p:cNvPr>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2E6214-6577-0D14-869A-EE031184E657}"/>
              </a:ext>
            </a:extLst>
          </p:cNvPr>
          <p:cNvSpPr>
            <a:spLocks noGrp="1"/>
          </p:cNvSpPr>
          <p:nvPr>
            <p:ph type="dt" sz="half" idx="10"/>
          </p:nvPr>
        </p:nvSpPr>
        <p:spPr/>
        <p:txBody>
          <a:bodyPr/>
          <a:lstStyle/>
          <a:p>
            <a:fld id="{3ABBBFA2-AEB5-4BC3-BF13-1B2D1DE05B61}" type="datetimeFigureOut">
              <a:rPr lang="en-US" smtClean="0"/>
              <a:t>3/2/24</a:t>
            </a:fld>
            <a:endParaRPr lang="en-US"/>
          </a:p>
        </p:txBody>
      </p:sp>
      <p:sp>
        <p:nvSpPr>
          <p:cNvPr id="8" name="Footer Placeholder 7">
            <a:extLst>
              <a:ext uri="{FF2B5EF4-FFF2-40B4-BE49-F238E27FC236}">
                <a16:creationId xmlns:a16="http://schemas.microsoft.com/office/drawing/2014/main" id="{2114B8A8-5FB0-26E3-D865-85C1BF0CC3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708469-6C4A-8E30-F9F6-8327E23D1CF6}"/>
              </a:ext>
            </a:extLst>
          </p:cNvPr>
          <p:cNvSpPr>
            <a:spLocks noGrp="1"/>
          </p:cNvSpPr>
          <p:nvPr>
            <p:ph type="sldNum" sz="quarter" idx="12"/>
          </p:nvPr>
        </p:nvSpPr>
        <p:spPr/>
        <p:txBody>
          <a:bodyPr/>
          <a:lstStyle/>
          <a:p>
            <a:fld id="{EC3628A5-E343-4261-A059-9A6CB6AE3940}" type="slidenum">
              <a:rPr lang="en-US" smtClean="0"/>
              <a:t>‹#›</a:t>
            </a:fld>
            <a:endParaRPr lang="en-US"/>
          </a:p>
        </p:txBody>
      </p:sp>
    </p:spTree>
    <p:extLst>
      <p:ext uri="{BB962C8B-B14F-4D97-AF65-F5344CB8AC3E}">
        <p14:creationId xmlns:p14="http://schemas.microsoft.com/office/powerpoint/2010/main" val="34582757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AC18-45AB-0FB5-541C-D5D8218CC7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F66318-8BDA-4FEB-0574-41241B008501}"/>
              </a:ext>
            </a:extLst>
          </p:cNvPr>
          <p:cNvSpPr>
            <a:spLocks noGrp="1"/>
          </p:cNvSpPr>
          <p:nvPr>
            <p:ph type="dt" sz="half" idx="10"/>
          </p:nvPr>
        </p:nvSpPr>
        <p:spPr/>
        <p:txBody>
          <a:bodyPr/>
          <a:lstStyle/>
          <a:p>
            <a:fld id="{3ABBBFA2-AEB5-4BC3-BF13-1B2D1DE05B61}" type="datetimeFigureOut">
              <a:rPr lang="en-US" smtClean="0"/>
              <a:t>3/2/24</a:t>
            </a:fld>
            <a:endParaRPr lang="en-US"/>
          </a:p>
        </p:txBody>
      </p:sp>
      <p:sp>
        <p:nvSpPr>
          <p:cNvPr id="4" name="Footer Placeholder 3">
            <a:extLst>
              <a:ext uri="{FF2B5EF4-FFF2-40B4-BE49-F238E27FC236}">
                <a16:creationId xmlns:a16="http://schemas.microsoft.com/office/drawing/2014/main" id="{F53891C9-E77E-873F-C358-220AAFFFB0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B4325F-8273-5361-7E05-F3990A51B06A}"/>
              </a:ext>
            </a:extLst>
          </p:cNvPr>
          <p:cNvSpPr>
            <a:spLocks noGrp="1"/>
          </p:cNvSpPr>
          <p:nvPr>
            <p:ph type="sldNum" sz="quarter" idx="12"/>
          </p:nvPr>
        </p:nvSpPr>
        <p:spPr/>
        <p:txBody>
          <a:bodyPr/>
          <a:lstStyle/>
          <a:p>
            <a:fld id="{EC3628A5-E343-4261-A059-9A6CB6AE3940}" type="slidenum">
              <a:rPr lang="en-US" smtClean="0"/>
              <a:t>‹#›</a:t>
            </a:fld>
            <a:endParaRPr lang="en-US"/>
          </a:p>
        </p:txBody>
      </p:sp>
    </p:spTree>
    <p:extLst>
      <p:ext uri="{BB962C8B-B14F-4D97-AF65-F5344CB8AC3E}">
        <p14:creationId xmlns:p14="http://schemas.microsoft.com/office/powerpoint/2010/main" val="10016271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7B2CDD-A3FF-5EBB-EC2A-4DCA334C15E9}"/>
              </a:ext>
            </a:extLst>
          </p:cNvPr>
          <p:cNvSpPr>
            <a:spLocks noGrp="1"/>
          </p:cNvSpPr>
          <p:nvPr>
            <p:ph type="dt" sz="half" idx="10"/>
          </p:nvPr>
        </p:nvSpPr>
        <p:spPr/>
        <p:txBody>
          <a:bodyPr/>
          <a:lstStyle/>
          <a:p>
            <a:fld id="{3ABBBFA2-AEB5-4BC3-BF13-1B2D1DE05B61}" type="datetimeFigureOut">
              <a:rPr lang="en-US" smtClean="0"/>
              <a:t>3/2/24</a:t>
            </a:fld>
            <a:endParaRPr lang="en-US"/>
          </a:p>
        </p:txBody>
      </p:sp>
      <p:sp>
        <p:nvSpPr>
          <p:cNvPr id="3" name="Footer Placeholder 2">
            <a:extLst>
              <a:ext uri="{FF2B5EF4-FFF2-40B4-BE49-F238E27FC236}">
                <a16:creationId xmlns:a16="http://schemas.microsoft.com/office/drawing/2014/main" id="{A82BAB41-823B-C484-9000-07EC48C658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B58411-7CDD-809C-9A95-94E8F620EA3A}"/>
              </a:ext>
            </a:extLst>
          </p:cNvPr>
          <p:cNvSpPr>
            <a:spLocks noGrp="1"/>
          </p:cNvSpPr>
          <p:nvPr>
            <p:ph type="sldNum" sz="quarter" idx="12"/>
          </p:nvPr>
        </p:nvSpPr>
        <p:spPr/>
        <p:txBody>
          <a:bodyPr/>
          <a:lstStyle/>
          <a:p>
            <a:fld id="{EC3628A5-E343-4261-A059-9A6CB6AE3940}" type="slidenum">
              <a:rPr lang="en-US" smtClean="0"/>
              <a:t>‹#›</a:t>
            </a:fld>
            <a:endParaRPr lang="en-US"/>
          </a:p>
        </p:txBody>
      </p:sp>
    </p:spTree>
    <p:extLst>
      <p:ext uri="{BB962C8B-B14F-4D97-AF65-F5344CB8AC3E}">
        <p14:creationId xmlns:p14="http://schemas.microsoft.com/office/powerpoint/2010/main" val="1189032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D46A-E84B-AF38-CA94-C98464768FF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92198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30DD7-BC8A-1E51-C0E6-37DD8AD1A83C}"/>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72E104-25A8-2874-7C90-2B33BEB69B02}"/>
              </a:ext>
            </a:extLst>
          </p:cNvPr>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8C759D-94FE-2A06-AEB3-CFD07AA86174}"/>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366338-2FC0-F0A5-8E8A-B455D3E79A81}"/>
              </a:ext>
            </a:extLst>
          </p:cNvPr>
          <p:cNvSpPr>
            <a:spLocks noGrp="1"/>
          </p:cNvSpPr>
          <p:nvPr>
            <p:ph type="dt" sz="half" idx="10"/>
          </p:nvPr>
        </p:nvSpPr>
        <p:spPr/>
        <p:txBody>
          <a:bodyPr/>
          <a:lstStyle/>
          <a:p>
            <a:fld id="{3ABBBFA2-AEB5-4BC3-BF13-1B2D1DE05B61}" type="datetimeFigureOut">
              <a:rPr lang="en-US" smtClean="0"/>
              <a:t>3/2/24</a:t>
            </a:fld>
            <a:endParaRPr lang="en-US"/>
          </a:p>
        </p:txBody>
      </p:sp>
      <p:sp>
        <p:nvSpPr>
          <p:cNvPr id="6" name="Footer Placeholder 5">
            <a:extLst>
              <a:ext uri="{FF2B5EF4-FFF2-40B4-BE49-F238E27FC236}">
                <a16:creationId xmlns:a16="http://schemas.microsoft.com/office/drawing/2014/main" id="{731BA741-38B6-310D-0843-91B35EBCB8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3DEA05-9101-12F3-CF62-A3D74239E47C}"/>
              </a:ext>
            </a:extLst>
          </p:cNvPr>
          <p:cNvSpPr>
            <a:spLocks noGrp="1"/>
          </p:cNvSpPr>
          <p:nvPr>
            <p:ph type="sldNum" sz="quarter" idx="12"/>
          </p:nvPr>
        </p:nvSpPr>
        <p:spPr/>
        <p:txBody>
          <a:bodyPr/>
          <a:lstStyle/>
          <a:p>
            <a:fld id="{EC3628A5-E343-4261-A059-9A6CB6AE3940}" type="slidenum">
              <a:rPr lang="en-US" smtClean="0"/>
              <a:t>‹#›</a:t>
            </a:fld>
            <a:endParaRPr lang="en-US"/>
          </a:p>
        </p:txBody>
      </p:sp>
    </p:spTree>
    <p:extLst>
      <p:ext uri="{BB962C8B-B14F-4D97-AF65-F5344CB8AC3E}">
        <p14:creationId xmlns:p14="http://schemas.microsoft.com/office/powerpoint/2010/main" val="27652900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2A070-10D5-FF52-5177-3013BB000106}"/>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4ECB37-8188-2831-FDA6-FAFD245AF845}"/>
              </a:ext>
            </a:extLst>
          </p:cNvPr>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1C2EC7-9500-A665-27DE-4EB1ED622EC8}"/>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60E68A-A22E-4786-5F08-E4A212E40272}"/>
              </a:ext>
            </a:extLst>
          </p:cNvPr>
          <p:cNvSpPr>
            <a:spLocks noGrp="1"/>
          </p:cNvSpPr>
          <p:nvPr>
            <p:ph type="dt" sz="half" idx="10"/>
          </p:nvPr>
        </p:nvSpPr>
        <p:spPr/>
        <p:txBody>
          <a:bodyPr/>
          <a:lstStyle/>
          <a:p>
            <a:fld id="{3ABBBFA2-AEB5-4BC3-BF13-1B2D1DE05B61}" type="datetimeFigureOut">
              <a:rPr lang="en-US" smtClean="0"/>
              <a:t>3/2/24</a:t>
            </a:fld>
            <a:endParaRPr lang="en-US"/>
          </a:p>
        </p:txBody>
      </p:sp>
      <p:sp>
        <p:nvSpPr>
          <p:cNvPr id="6" name="Footer Placeholder 5">
            <a:extLst>
              <a:ext uri="{FF2B5EF4-FFF2-40B4-BE49-F238E27FC236}">
                <a16:creationId xmlns:a16="http://schemas.microsoft.com/office/drawing/2014/main" id="{040C343F-441A-4264-2821-E2960FD05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A30E08-5834-63DE-734D-91D60FE40A23}"/>
              </a:ext>
            </a:extLst>
          </p:cNvPr>
          <p:cNvSpPr>
            <a:spLocks noGrp="1"/>
          </p:cNvSpPr>
          <p:nvPr>
            <p:ph type="sldNum" sz="quarter" idx="12"/>
          </p:nvPr>
        </p:nvSpPr>
        <p:spPr/>
        <p:txBody>
          <a:bodyPr/>
          <a:lstStyle/>
          <a:p>
            <a:fld id="{EC3628A5-E343-4261-A059-9A6CB6AE3940}" type="slidenum">
              <a:rPr lang="en-US" smtClean="0"/>
              <a:t>‹#›</a:t>
            </a:fld>
            <a:endParaRPr lang="en-US"/>
          </a:p>
        </p:txBody>
      </p:sp>
    </p:spTree>
    <p:extLst>
      <p:ext uri="{BB962C8B-B14F-4D97-AF65-F5344CB8AC3E}">
        <p14:creationId xmlns:p14="http://schemas.microsoft.com/office/powerpoint/2010/main" val="4939536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25C17-D015-E547-247D-6E1E1574DF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0CB059-75C8-1DB6-8ADD-CED18F7084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52347C-2967-9CEE-B677-0F10ACC1530B}"/>
              </a:ext>
            </a:extLst>
          </p:cNvPr>
          <p:cNvSpPr>
            <a:spLocks noGrp="1"/>
          </p:cNvSpPr>
          <p:nvPr>
            <p:ph type="dt" sz="half" idx="10"/>
          </p:nvPr>
        </p:nvSpPr>
        <p:spPr/>
        <p:txBody>
          <a:bodyPr/>
          <a:lstStyle/>
          <a:p>
            <a:fld id="{3ABBBFA2-AEB5-4BC3-BF13-1B2D1DE05B61}" type="datetimeFigureOut">
              <a:rPr lang="en-US" smtClean="0"/>
              <a:t>3/2/24</a:t>
            </a:fld>
            <a:endParaRPr lang="en-US"/>
          </a:p>
        </p:txBody>
      </p:sp>
      <p:sp>
        <p:nvSpPr>
          <p:cNvPr id="5" name="Footer Placeholder 4">
            <a:extLst>
              <a:ext uri="{FF2B5EF4-FFF2-40B4-BE49-F238E27FC236}">
                <a16:creationId xmlns:a16="http://schemas.microsoft.com/office/drawing/2014/main" id="{FFE110CD-7545-DB02-697E-D519B84C8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5278B-4B15-7BF1-21DE-99BA14D5D2D0}"/>
              </a:ext>
            </a:extLst>
          </p:cNvPr>
          <p:cNvSpPr>
            <a:spLocks noGrp="1"/>
          </p:cNvSpPr>
          <p:nvPr>
            <p:ph type="sldNum" sz="quarter" idx="12"/>
          </p:nvPr>
        </p:nvSpPr>
        <p:spPr/>
        <p:txBody>
          <a:bodyPr/>
          <a:lstStyle/>
          <a:p>
            <a:fld id="{EC3628A5-E343-4261-A059-9A6CB6AE3940}" type="slidenum">
              <a:rPr lang="en-US" smtClean="0"/>
              <a:t>‹#›</a:t>
            </a:fld>
            <a:endParaRPr lang="en-US"/>
          </a:p>
        </p:txBody>
      </p:sp>
    </p:spTree>
    <p:extLst>
      <p:ext uri="{BB962C8B-B14F-4D97-AF65-F5344CB8AC3E}">
        <p14:creationId xmlns:p14="http://schemas.microsoft.com/office/powerpoint/2010/main" val="2696948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A69ECB-DF45-FE88-06B8-8E025AECC6D9}"/>
              </a:ext>
            </a:extLst>
          </p:cNvPr>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33C3BC-7CD8-FC8A-10DF-805279628178}"/>
              </a:ext>
            </a:extLst>
          </p:cNvPr>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99C178-3CB2-820F-C63E-E27E1A8CACBA}"/>
              </a:ext>
            </a:extLst>
          </p:cNvPr>
          <p:cNvSpPr>
            <a:spLocks noGrp="1"/>
          </p:cNvSpPr>
          <p:nvPr>
            <p:ph type="dt" sz="half" idx="10"/>
          </p:nvPr>
        </p:nvSpPr>
        <p:spPr/>
        <p:txBody>
          <a:bodyPr/>
          <a:lstStyle/>
          <a:p>
            <a:fld id="{3ABBBFA2-AEB5-4BC3-BF13-1B2D1DE05B61}" type="datetimeFigureOut">
              <a:rPr lang="en-US" smtClean="0"/>
              <a:t>3/2/24</a:t>
            </a:fld>
            <a:endParaRPr lang="en-US"/>
          </a:p>
        </p:txBody>
      </p:sp>
      <p:sp>
        <p:nvSpPr>
          <p:cNvPr id="5" name="Footer Placeholder 4">
            <a:extLst>
              <a:ext uri="{FF2B5EF4-FFF2-40B4-BE49-F238E27FC236}">
                <a16:creationId xmlns:a16="http://schemas.microsoft.com/office/drawing/2014/main" id="{42206C1D-EA15-1F47-6432-C5EF699C6B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54000C-4D41-1C64-EF46-B3A735765E2B}"/>
              </a:ext>
            </a:extLst>
          </p:cNvPr>
          <p:cNvSpPr>
            <a:spLocks noGrp="1"/>
          </p:cNvSpPr>
          <p:nvPr>
            <p:ph type="sldNum" sz="quarter" idx="12"/>
          </p:nvPr>
        </p:nvSpPr>
        <p:spPr/>
        <p:txBody>
          <a:bodyPr/>
          <a:lstStyle/>
          <a:p>
            <a:fld id="{EC3628A5-E343-4261-A059-9A6CB6AE3940}" type="slidenum">
              <a:rPr lang="en-US" smtClean="0"/>
              <a:t>‹#›</a:t>
            </a:fld>
            <a:endParaRPr lang="en-US"/>
          </a:p>
        </p:txBody>
      </p:sp>
    </p:spTree>
    <p:extLst>
      <p:ext uri="{BB962C8B-B14F-4D97-AF65-F5344CB8AC3E}">
        <p14:creationId xmlns:p14="http://schemas.microsoft.com/office/powerpoint/2010/main" val="2387881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02" name="Google Shape;102;p6"/>
          <p:cNvGrpSpPr/>
          <p:nvPr/>
        </p:nvGrpSpPr>
        <p:grpSpPr>
          <a:xfrm>
            <a:off x="-79000" y="4603999"/>
            <a:ext cx="9321500" cy="461022"/>
            <a:chOff x="-79000" y="4603999"/>
            <a:chExt cx="9321500" cy="461022"/>
          </a:xfrm>
        </p:grpSpPr>
        <p:grpSp>
          <p:nvGrpSpPr>
            <p:cNvPr id="103" name="Google Shape;103;p6"/>
            <p:cNvGrpSpPr/>
            <p:nvPr/>
          </p:nvGrpSpPr>
          <p:grpSpPr>
            <a:xfrm>
              <a:off x="-60" y="4603999"/>
              <a:ext cx="9144241" cy="331058"/>
              <a:chOff x="3813375" y="4666275"/>
              <a:chExt cx="3441825" cy="445150"/>
            </a:xfrm>
          </p:grpSpPr>
          <p:sp>
            <p:nvSpPr>
              <p:cNvPr id="104" name="Google Shape;104;p6"/>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6"/>
            <p:cNvGrpSpPr/>
            <p:nvPr/>
          </p:nvGrpSpPr>
          <p:grpSpPr>
            <a:xfrm>
              <a:off x="-1" y="4935256"/>
              <a:ext cx="9144134" cy="129765"/>
              <a:chOff x="237925" y="603400"/>
              <a:chExt cx="3162200" cy="44875"/>
            </a:xfrm>
          </p:grpSpPr>
          <p:sp>
            <p:nvSpPr>
              <p:cNvPr id="175" name="Google Shape;175;p6"/>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6"/>
            <p:cNvSpPr/>
            <p:nvPr/>
          </p:nvSpPr>
          <p:spPr>
            <a:xfrm>
              <a:off x="-79000" y="4650435"/>
              <a:ext cx="9321500" cy="227822"/>
            </a:xfrm>
            <a:custGeom>
              <a:avLst/>
              <a:gdLst/>
              <a:ahLst/>
              <a:cxnLst/>
              <a:rect l="l" t="t" r="r" b="b"/>
              <a:pathLst>
                <a:path w="372860" h="10182" extrusionOk="0">
                  <a:moveTo>
                    <a:pt x="0" y="10182"/>
                  </a:moveTo>
                  <a:lnTo>
                    <a:pt x="50206" y="5267"/>
                  </a:lnTo>
                  <a:lnTo>
                    <a:pt x="117967" y="8427"/>
                  </a:lnTo>
                  <a:lnTo>
                    <a:pt x="170982" y="1405"/>
                  </a:lnTo>
                  <a:lnTo>
                    <a:pt x="226104" y="9480"/>
                  </a:lnTo>
                  <a:lnTo>
                    <a:pt x="291407" y="0"/>
                  </a:lnTo>
                  <a:lnTo>
                    <a:pt x="372860" y="9831"/>
                  </a:lnTo>
                </a:path>
              </a:pathLst>
            </a:custGeom>
            <a:noFill/>
            <a:ln w="28575" cap="flat" cmpd="sng">
              <a:solidFill>
                <a:schemeClr val="dk2"/>
              </a:solidFill>
              <a:prstDash val="solid"/>
              <a:round/>
              <a:headEnd type="none" w="med" len="med"/>
              <a:tailEnd type="none" w="med" len="med"/>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8"/>
        <p:cNvGrpSpPr/>
        <p:nvPr/>
      </p:nvGrpSpPr>
      <p:grpSpPr>
        <a:xfrm>
          <a:off x="0" y="0"/>
          <a:ext cx="0" cy="0"/>
          <a:chOff x="0" y="0"/>
          <a:chExt cx="0" cy="0"/>
        </a:xfrm>
      </p:grpSpPr>
      <p:sp>
        <p:nvSpPr>
          <p:cNvPr id="259" name="Google Shape;259;p8"/>
          <p:cNvSpPr txBox="1">
            <a:spLocks noGrp="1"/>
          </p:cNvSpPr>
          <p:nvPr>
            <p:ph type="title"/>
          </p:nvPr>
        </p:nvSpPr>
        <p:spPr>
          <a:xfrm>
            <a:off x="1652700" y="2885850"/>
            <a:ext cx="5838600" cy="18147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60" name="Google Shape;260;p8"/>
          <p:cNvGrpSpPr/>
          <p:nvPr/>
        </p:nvGrpSpPr>
        <p:grpSpPr>
          <a:xfrm>
            <a:off x="-1" y="1900931"/>
            <a:ext cx="9144134" cy="129765"/>
            <a:chOff x="237925" y="603400"/>
            <a:chExt cx="3162200" cy="44875"/>
          </a:xfrm>
        </p:grpSpPr>
        <p:sp>
          <p:nvSpPr>
            <p:cNvPr id="261" name="Google Shape;261;p8"/>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8"/>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8"/>
          <p:cNvGrpSpPr/>
          <p:nvPr/>
        </p:nvGrpSpPr>
        <p:grpSpPr>
          <a:xfrm flipH="1">
            <a:off x="-52" y="718275"/>
            <a:ext cx="9144252" cy="1182675"/>
            <a:chOff x="3813375" y="4666275"/>
            <a:chExt cx="3441829" cy="445150"/>
          </a:xfrm>
        </p:grpSpPr>
        <p:sp>
          <p:nvSpPr>
            <p:cNvPr id="264" name="Google Shape;264;p8"/>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a:off x="4704146" y="4906019"/>
              <a:ext cx="25933" cy="205379"/>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4752653" y="4921517"/>
              <a:ext cx="27947" cy="189880"/>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a:off x="4801471" y="4951112"/>
              <a:ext cx="29303" cy="160290"/>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4852350" y="4972293"/>
              <a:ext cx="26603" cy="139105"/>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4900500" y="5055006"/>
              <a:ext cx="29275" cy="56385"/>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001204" y="4972302"/>
              <a:ext cx="25925" cy="139089"/>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3912423" y="5017762"/>
              <a:ext cx="25228" cy="93641"/>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8"/>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a:off x="4060599" y="5055006"/>
              <a:ext cx="25925" cy="56388"/>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4109098" y="4980517"/>
              <a:ext cx="21215" cy="130877"/>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a:off x="4157897" y="5004852"/>
              <a:ext cx="29331" cy="106551"/>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5097147" y="4921536"/>
              <a:ext cx="32106" cy="189875"/>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5050700" y="5017752"/>
              <a:ext cx="25925" cy="9365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5493196" y="4934851"/>
              <a:ext cx="32106" cy="176547"/>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5645127" y="4990228"/>
              <a:ext cx="25217" cy="121183"/>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5841802" y="4972303"/>
              <a:ext cx="27947" cy="139101"/>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5890629" y="4951131"/>
              <a:ext cx="29294" cy="160290"/>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7080454" y="4990228"/>
              <a:ext cx="25925" cy="121166"/>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7128952" y="5068980"/>
              <a:ext cx="27947" cy="4242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a:off x="7177779" y="5055016"/>
              <a:ext cx="29294" cy="56397"/>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p:nvPr/>
          </p:nvSpPr>
          <p:spPr>
            <a:xfrm>
              <a:off x="7228649" y="5079839"/>
              <a:ext cx="26555" cy="31566"/>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8"/>
          <p:cNvSpPr/>
          <p:nvPr/>
        </p:nvSpPr>
        <p:spPr>
          <a:xfrm>
            <a:off x="-53625" y="713225"/>
            <a:ext cx="9254325" cy="1187725"/>
          </a:xfrm>
          <a:custGeom>
            <a:avLst/>
            <a:gdLst/>
            <a:ahLst/>
            <a:cxnLst/>
            <a:rect l="l" t="t" r="r" b="b"/>
            <a:pathLst>
              <a:path w="370173" h="47509" extrusionOk="0">
                <a:moveTo>
                  <a:pt x="0" y="47509"/>
                </a:moveTo>
                <a:lnTo>
                  <a:pt x="77528" y="0"/>
                </a:lnTo>
                <a:lnTo>
                  <a:pt x="163445" y="38844"/>
                </a:lnTo>
                <a:lnTo>
                  <a:pt x="214469" y="19093"/>
                </a:lnTo>
                <a:lnTo>
                  <a:pt x="245741" y="36211"/>
                </a:lnTo>
                <a:lnTo>
                  <a:pt x="304336" y="13168"/>
                </a:lnTo>
                <a:lnTo>
                  <a:pt x="329354" y="36211"/>
                </a:lnTo>
                <a:lnTo>
                  <a:pt x="370173" y="23702"/>
                </a:lnTo>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5"/>
        <p:cNvGrpSpPr/>
        <p:nvPr/>
      </p:nvGrpSpPr>
      <p:grpSpPr>
        <a:xfrm>
          <a:off x="0" y="0"/>
          <a:ext cx="0" cy="0"/>
          <a:chOff x="0" y="0"/>
          <a:chExt cx="0" cy="0"/>
        </a:xfrm>
      </p:grpSpPr>
      <p:grpSp>
        <p:nvGrpSpPr>
          <p:cNvPr id="336" name="Google Shape;336;p9"/>
          <p:cNvGrpSpPr/>
          <p:nvPr/>
        </p:nvGrpSpPr>
        <p:grpSpPr>
          <a:xfrm>
            <a:off x="36867" y="4267697"/>
            <a:ext cx="9144241" cy="693944"/>
            <a:chOff x="3813375" y="4666275"/>
            <a:chExt cx="3441825" cy="445150"/>
          </a:xfrm>
        </p:grpSpPr>
        <p:sp>
          <p:nvSpPr>
            <p:cNvPr id="337" name="Google Shape;337;p9"/>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9"/>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9"/>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9"/>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9"/>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9"/>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9"/>
          <p:cNvSpPr/>
          <p:nvPr/>
        </p:nvSpPr>
        <p:spPr>
          <a:xfrm flipH="1">
            <a:off x="-8775" y="4246350"/>
            <a:ext cx="9198600" cy="623175"/>
          </a:xfrm>
          <a:custGeom>
            <a:avLst/>
            <a:gdLst/>
            <a:ahLst/>
            <a:cxnLst/>
            <a:rect l="l" t="t" r="r" b="b"/>
            <a:pathLst>
              <a:path w="367944" h="24927" extrusionOk="0">
                <a:moveTo>
                  <a:pt x="0" y="19661"/>
                </a:moveTo>
                <a:lnTo>
                  <a:pt x="30194" y="24927"/>
                </a:lnTo>
                <a:lnTo>
                  <a:pt x="76538" y="8426"/>
                </a:lnTo>
                <a:lnTo>
                  <a:pt x="108136" y="24927"/>
                </a:lnTo>
                <a:lnTo>
                  <a:pt x="167822" y="2458"/>
                </a:lnTo>
                <a:lnTo>
                  <a:pt x="207495" y="24927"/>
                </a:lnTo>
                <a:lnTo>
                  <a:pt x="225401" y="13693"/>
                </a:lnTo>
                <a:lnTo>
                  <a:pt x="242956" y="23874"/>
                </a:lnTo>
                <a:lnTo>
                  <a:pt x="293513" y="0"/>
                </a:lnTo>
                <a:lnTo>
                  <a:pt x="346879" y="24927"/>
                </a:lnTo>
                <a:lnTo>
                  <a:pt x="367944" y="16852"/>
                </a:lnTo>
              </a:path>
            </a:pathLst>
          </a:custGeom>
          <a:noFill/>
          <a:ln w="28575" cap="flat" cmpd="sng">
            <a:solidFill>
              <a:schemeClr val="dk2"/>
            </a:solidFill>
            <a:prstDash val="solid"/>
            <a:round/>
            <a:headEnd type="none" w="med" len="med"/>
            <a:tailEnd type="none" w="med" len="med"/>
          </a:ln>
        </p:spPr>
      </p:sp>
      <p:grpSp>
        <p:nvGrpSpPr>
          <p:cNvPr id="408" name="Google Shape;408;p9"/>
          <p:cNvGrpSpPr/>
          <p:nvPr/>
        </p:nvGrpSpPr>
        <p:grpSpPr>
          <a:xfrm>
            <a:off x="-1" y="4935256"/>
            <a:ext cx="9144134" cy="129765"/>
            <a:chOff x="237925" y="603400"/>
            <a:chExt cx="3162200" cy="44875"/>
          </a:xfrm>
        </p:grpSpPr>
        <p:sp>
          <p:nvSpPr>
            <p:cNvPr id="409" name="Google Shape;409;p9"/>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9"/>
          <p:cNvSpPr txBox="1">
            <a:spLocks noGrp="1"/>
          </p:cNvSpPr>
          <p:nvPr>
            <p:ph type="title"/>
          </p:nvPr>
        </p:nvSpPr>
        <p:spPr>
          <a:xfrm>
            <a:off x="1442925" y="848500"/>
            <a:ext cx="6295200" cy="9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12" name="Google Shape;412;p9"/>
          <p:cNvSpPr txBox="1">
            <a:spLocks noGrp="1"/>
          </p:cNvSpPr>
          <p:nvPr>
            <p:ph type="subTitle" idx="1"/>
          </p:nvPr>
        </p:nvSpPr>
        <p:spPr>
          <a:xfrm>
            <a:off x="1442925" y="1847000"/>
            <a:ext cx="6295200" cy="53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3"/>
        <p:cNvGrpSpPr/>
        <p:nvPr/>
      </p:nvGrpSpPr>
      <p:grpSpPr>
        <a:xfrm>
          <a:off x="0" y="0"/>
          <a:ext cx="0" cy="0"/>
          <a:chOff x="0" y="0"/>
          <a:chExt cx="0" cy="0"/>
        </a:xfrm>
      </p:grpSpPr>
      <p:sp>
        <p:nvSpPr>
          <p:cNvPr id="414" name="Google Shape;414;p10"/>
          <p:cNvSpPr>
            <a:spLocks noGrp="1"/>
          </p:cNvSpPr>
          <p:nvPr>
            <p:ph type="pic" idx="2"/>
          </p:nvPr>
        </p:nvSpPr>
        <p:spPr>
          <a:xfrm>
            <a:off x="0" y="0"/>
            <a:ext cx="9144000" cy="5143500"/>
          </a:xfrm>
          <a:prstGeom prst="rect">
            <a:avLst/>
          </a:prstGeom>
          <a:noFill/>
          <a:ln>
            <a:noFill/>
          </a:ln>
        </p:spPr>
      </p:sp>
      <p:sp>
        <p:nvSpPr>
          <p:cNvPr id="415" name="Google Shape;415;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6"/>
        <p:cNvGrpSpPr/>
        <p:nvPr/>
      </p:nvGrpSpPr>
      <p:grpSpPr>
        <a:xfrm>
          <a:off x="0" y="0"/>
          <a:ext cx="0" cy="0"/>
          <a:chOff x="0" y="0"/>
          <a:chExt cx="0" cy="0"/>
        </a:xfrm>
      </p:grpSpPr>
      <p:sp>
        <p:nvSpPr>
          <p:cNvPr id="417" name="Google Shape;417;p11"/>
          <p:cNvSpPr txBox="1">
            <a:spLocks noGrp="1"/>
          </p:cNvSpPr>
          <p:nvPr>
            <p:ph type="title" hasCustomPrompt="1"/>
          </p:nvPr>
        </p:nvSpPr>
        <p:spPr>
          <a:xfrm>
            <a:off x="1645800" y="2834400"/>
            <a:ext cx="5852400" cy="8046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4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18" name="Google Shape;418;p11"/>
          <p:cNvSpPr txBox="1">
            <a:spLocks noGrp="1"/>
          </p:cNvSpPr>
          <p:nvPr>
            <p:ph type="subTitle" idx="1"/>
          </p:nvPr>
        </p:nvSpPr>
        <p:spPr>
          <a:xfrm>
            <a:off x="1645800" y="3695421"/>
            <a:ext cx="5852400" cy="39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419" name="Google Shape;419;p11"/>
          <p:cNvGrpSpPr/>
          <p:nvPr/>
        </p:nvGrpSpPr>
        <p:grpSpPr>
          <a:xfrm>
            <a:off x="-49050" y="4168050"/>
            <a:ext cx="9242225" cy="896971"/>
            <a:chOff x="-49050" y="4168050"/>
            <a:chExt cx="9242225" cy="896971"/>
          </a:xfrm>
        </p:grpSpPr>
        <p:grpSp>
          <p:nvGrpSpPr>
            <p:cNvPr id="420" name="Google Shape;420;p11"/>
            <p:cNvGrpSpPr/>
            <p:nvPr/>
          </p:nvGrpSpPr>
          <p:grpSpPr>
            <a:xfrm>
              <a:off x="-120" y="4267697"/>
              <a:ext cx="9144241" cy="693944"/>
              <a:chOff x="3813375" y="4666275"/>
              <a:chExt cx="3441825" cy="445150"/>
            </a:xfrm>
          </p:grpSpPr>
          <p:sp>
            <p:nvSpPr>
              <p:cNvPr id="421" name="Google Shape;421;p11"/>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1"/>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1"/>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1"/>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1"/>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1"/>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1"/>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4801479" y="4951126"/>
                <a:ext cx="29294" cy="160290"/>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5150075" y="4777331"/>
                <a:ext cx="25228" cy="334068"/>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5298572" y="5042280"/>
                <a:ext cx="25228" cy="69121"/>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1"/>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1"/>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1"/>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1"/>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1"/>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1"/>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1"/>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1"/>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6239177" y="5042292"/>
                <a:ext cx="25247" cy="69127"/>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1"/>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1"/>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1"/>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1"/>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1"/>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1"/>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1"/>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1"/>
              <p:cNvSpPr/>
              <p:nvPr/>
            </p:nvSpPr>
            <p:spPr>
              <a:xfrm>
                <a:off x="6981771" y="5042264"/>
                <a:ext cx="25228" cy="69137"/>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1"/>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1"/>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1"/>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1"/>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1"/>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11"/>
            <p:cNvGrpSpPr/>
            <p:nvPr/>
          </p:nvGrpSpPr>
          <p:grpSpPr>
            <a:xfrm>
              <a:off x="-1" y="4935256"/>
              <a:ext cx="9144134" cy="129765"/>
              <a:chOff x="237925" y="603400"/>
              <a:chExt cx="3162200" cy="44875"/>
            </a:xfrm>
          </p:grpSpPr>
          <p:sp>
            <p:nvSpPr>
              <p:cNvPr id="492" name="Google Shape;492;p11"/>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1"/>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11"/>
            <p:cNvSpPr/>
            <p:nvPr/>
          </p:nvSpPr>
          <p:spPr>
            <a:xfrm>
              <a:off x="-49050" y="4168050"/>
              <a:ext cx="9242225" cy="685775"/>
            </a:xfrm>
            <a:custGeom>
              <a:avLst/>
              <a:gdLst/>
              <a:ahLst/>
              <a:cxnLst/>
              <a:rect l="l" t="t" r="r" b="b"/>
              <a:pathLst>
                <a:path w="369689" h="27431" extrusionOk="0">
                  <a:moveTo>
                    <a:pt x="0" y="19347"/>
                  </a:moveTo>
                  <a:lnTo>
                    <a:pt x="10418" y="25598"/>
                  </a:lnTo>
                  <a:lnTo>
                    <a:pt x="40183" y="3572"/>
                  </a:lnTo>
                  <a:lnTo>
                    <a:pt x="55767" y="25645"/>
                  </a:lnTo>
                  <a:lnTo>
                    <a:pt x="66675" y="11311"/>
                  </a:lnTo>
                  <a:lnTo>
                    <a:pt x="77645" y="23859"/>
                  </a:lnTo>
                  <a:lnTo>
                    <a:pt x="140196" y="10715"/>
                  </a:lnTo>
                  <a:lnTo>
                    <a:pt x="161732" y="27431"/>
                  </a:lnTo>
                  <a:lnTo>
                    <a:pt x="181868" y="12204"/>
                  </a:lnTo>
                  <a:lnTo>
                    <a:pt x="197048" y="25003"/>
                  </a:lnTo>
                  <a:lnTo>
                    <a:pt x="224687" y="3768"/>
                  </a:lnTo>
                  <a:lnTo>
                    <a:pt x="240760" y="25645"/>
                  </a:lnTo>
                  <a:lnTo>
                    <a:pt x="292596" y="4167"/>
                  </a:lnTo>
                  <a:lnTo>
                    <a:pt x="308179" y="25050"/>
                  </a:lnTo>
                  <a:lnTo>
                    <a:pt x="369689" y="0"/>
                  </a:lnTo>
                </a:path>
              </a:pathLst>
            </a:custGeom>
            <a:noFill/>
            <a:ln w="38100" cap="flat" cmpd="sng">
              <a:solidFill>
                <a:schemeClr val="dk2"/>
              </a:solidFill>
              <a:prstDash val="solid"/>
              <a:round/>
              <a:headEnd type="none" w="med" len="med"/>
              <a:tailEnd type="none" w="med" len="med"/>
            </a:ln>
          </p:spPr>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6"/>
        <p:cNvGrpSpPr/>
        <p:nvPr/>
      </p:nvGrpSpPr>
      <p:grpSpPr>
        <a:xfrm>
          <a:off x="0" y="0"/>
          <a:ext cx="0" cy="0"/>
          <a:chOff x="0" y="0"/>
          <a:chExt cx="0" cy="0"/>
        </a:xfrm>
      </p:grpSpPr>
      <p:sp>
        <p:nvSpPr>
          <p:cNvPr id="497" name="Google Shape;49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8" name="Google Shape;498;p13"/>
          <p:cNvSpPr txBox="1">
            <a:spLocks noGrp="1"/>
          </p:cNvSpPr>
          <p:nvPr>
            <p:ph type="title" idx="2" hasCustomPrompt="1"/>
          </p:nvPr>
        </p:nvSpPr>
        <p:spPr>
          <a:xfrm>
            <a:off x="1479675" y="1516400"/>
            <a:ext cx="944400" cy="398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9" name="Google Shape;499;p13"/>
          <p:cNvSpPr txBox="1">
            <a:spLocks noGrp="1"/>
          </p:cNvSpPr>
          <p:nvPr>
            <p:ph type="title" idx="3" hasCustomPrompt="1"/>
          </p:nvPr>
        </p:nvSpPr>
        <p:spPr>
          <a:xfrm>
            <a:off x="1479675" y="2916100"/>
            <a:ext cx="944400" cy="398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0" name="Google Shape;500;p13"/>
          <p:cNvSpPr txBox="1">
            <a:spLocks noGrp="1"/>
          </p:cNvSpPr>
          <p:nvPr>
            <p:ph type="title" idx="4" hasCustomPrompt="1"/>
          </p:nvPr>
        </p:nvSpPr>
        <p:spPr>
          <a:xfrm>
            <a:off x="4099861" y="1516400"/>
            <a:ext cx="944400" cy="398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1" name="Google Shape;501;p13"/>
          <p:cNvSpPr txBox="1">
            <a:spLocks noGrp="1"/>
          </p:cNvSpPr>
          <p:nvPr>
            <p:ph type="title" idx="5" hasCustomPrompt="1"/>
          </p:nvPr>
        </p:nvSpPr>
        <p:spPr>
          <a:xfrm>
            <a:off x="4099861" y="2916100"/>
            <a:ext cx="944400" cy="398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2" name="Google Shape;502;p13"/>
          <p:cNvSpPr txBox="1">
            <a:spLocks noGrp="1"/>
          </p:cNvSpPr>
          <p:nvPr>
            <p:ph type="title" idx="6" hasCustomPrompt="1"/>
          </p:nvPr>
        </p:nvSpPr>
        <p:spPr>
          <a:xfrm>
            <a:off x="6720050" y="1516400"/>
            <a:ext cx="944400" cy="398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3" name="Google Shape;503;p13"/>
          <p:cNvSpPr txBox="1">
            <a:spLocks noGrp="1"/>
          </p:cNvSpPr>
          <p:nvPr>
            <p:ph type="title" idx="7" hasCustomPrompt="1"/>
          </p:nvPr>
        </p:nvSpPr>
        <p:spPr>
          <a:xfrm>
            <a:off x="6720050" y="2916100"/>
            <a:ext cx="944400" cy="398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4" name="Google Shape;504;p13"/>
          <p:cNvSpPr txBox="1">
            <a:spLocks noGrp="1"/>
          </p:cNvSpPr>
          <p:nvPr>
            <p:ph type="subTitle" idx="1"/>
          </p:nvPr>
        </p:nvSpPr>
        <p:spPr>
          <a:xfrm>
            <a:off x="720000" y="1991885"/>
            <a:ext cx="24636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05" name="Google Shape;505;p13"/>
          <p:cNvSpPr txBox="1">
            <a:spLocks noGrp="1"/>
          </p:cNvSpPr>
          <p:nvPr>
            <p:ph type="subTitle" idx="8"/>
          </p:nvPr>
        </p:nvSpPr>
        <p:spPr>
          <a:xfrm>
            <a:off x="3340186" y="1991885"/>
            <a:ext cx="24636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06" name="Google Shape;506;p13"/>
          <p:cNvSpPr txBox="1">
            <a:spLocks noGrp="1"/>
          </p:cNvSpPr>
          <p:nvPr>
            <p:ph type="subTitle" idx="9"/>
          </p:nvPr>
        </p:nvSpPr>
        <p:spPr>
          <a:xfrm>
            <a:off x="5960371" y="1991885"/>
            <a:ext cx="24636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07" name="Google Shape;507;p13"/>
          <p:cNvSpPr txBox="1">
            <a:spLocks noGrp="1"/>
          </p:cNvSpPr>
          <p:nvPr>
            <p:ph type="subTitle" idx="13"/>
          </p:nvPr>
        </p:nvSpPr>
        <p:spPr>
          <a:xfrm>
            <a:off x="720000" y="3391600"/>
            <a:ext cx="24636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08" name="Google Shape;508;p13"/>
          <p:cNvSpPr txBox="1">
            <a:spLocks noGrp="1"/>
          </p:cNvSpPr>
          <p:nvPr>
            <p:ph type="subTitle" idx="14"/>
          </p:nvPr>
        </p:nvSpPr>
        <p:spPr>
          <a:xfrm>
            <a:off x="3340185" y="3391600"/>
            <a:ext cx="24636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09" name="Google Shape;509;p13"/>
          <p:cNvSpPr txBox="1">
            <a:spLocks noGrp="1"/>
          </p:cNvSpPr>
          <p:nvPr>
            <p:ph type="subTitle" idx="15"/>
          </p:nvPr>
        </p:nvSpPr>
        <p:spPr>
          <a:xfrm>
            <a:off x="5960371" y="3391600"/>
            <a:ext cx="24636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510" name="Google Shape;510;p13"/>
          <p:cNvGrpSpPr/>
          <p:nvPr/>
        </p:nvGrpSpPr>
        <p:grpSpPr>
          <a:xfrm>
            <a:off x="-8775" y="4246350"/>
            <a:ext cx="9198600" cy="818671"/>
            <a:chOff x="-8775" y="4246350"/>
            <a:chExt cx="9198600" cy="818671"/>
          </a:xfrm>
        </p:grpSpPr>
        <p:grpSp>
          <p:nvGrpSpPr>
            <p:cNvPr id="511" name="Google Shape;511;p13"/>
            <p:cNvGrpSpPr/>
            <p:nvPr/>
          </p:nvGrpSpPr>
          <p:grpSpPr>
            <a:xfrm flipH="1">
              <a:off x="-58" y="4267697"/>
              <a:ext cx="9144241" cy="693944"/>
              <a:chOff x="3813375" y="4666275"/>
              <a:chExt cx="3441825" cy="445150"/>
            </a:xfrm>
          </p:grpSpPr>
          <p:sp>
            <p:nvSpPr>
              <p:cNvPr id="512" name="Google Shape;512;p13"/>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3"/>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3"/>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3"/>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3"/>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3"/>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3"/>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3"/>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3"/>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3"/>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3"/>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3"/>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3"/>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3"/>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3"/>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3"/>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3"/>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3"/>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3"/>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3"/>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3"/>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3"/>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3"/>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3"/>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3"/>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3"/>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13"/>
            <p:cNvSpPr/>
            <p:nvPr/>
          </p:nvSpPr>
          <p:spPr>
            <a:xfrm>
              <a:off x="-8775" y="4246350"/>
              <a:ext cx="9198600" cy="623175"/>
            </a:xfrm>
            <a:custGeom>
              <a:avLst/>
              <a:gdLst/>
              <a:ahLst/>
              <a:cxnLst/>
              <a:rect l="l" t="t" r="r" b="b"/>
              <a:pathLst>
                <a:path w="367944" h="24927" extrusionOk="0">
                  <a:moveTo>
                    <a:pt x="0" y="19661"/>
                  </a:moveTo>
                  <a:lnTo>
                    <a:pt x="30194" y="24927"/>
                  </a:lnTo>
                  <a:lnTo>
                    <a:pt x="76538" y="8426"/>
                  </a:lnTo>
                  <a:lnTo>
                    <a:pt x="108136" y="24927"/>
                  </a:lnTo>
                  <a:lnTo>
                    <a:pt x="167822" y="2458"/>
                  </a:lnTo>
                  <a:lnTo>
                    <a:pt x="207495" y="24927"/>
                  </a:lnTo>
                  <a:lnTo>
                    <a:pt x="225401" y="13693"/>
                  </a:lnTo>
                  <a:lnTo>
                    <a:pt x="242956" y="23874"/>
                  </a:lnTo>
                  <a:lnTo>
                    <a:pt x="293513" y="0"/>
                  </a:lnTo>
                  <a:lnTo>
                    <a:pt x="346879" y="24927"/>
                  </a:lnTo>
                  <a:lnTo>
                    <a:pt x="367944" y="16852"/>
                  </a:lnTo>
                </a:path>
              </a:pathLst>
            </a:custGeom>
            <a:noFill/>
            <a:ln w="28575" cap="flat" cmpd="sng">
              <a:solidFill>
                <a:schemeClr val="dk2"/>
              </a:solidFill>
              <a:prstDash val="solid"/>
              <a:round/>
              <a:headEnd type="none" w="med" len="med"/>
              <a:tailEnd type="none" w="med" len="med"/>
            </a:ln>
          </p:spPr>
        </p:sp>
        <p:grpSp>
          <p:nvGrpSpPr>
            <p:cNvPr id="583" name="Google Shape;583;p13"/>
            <p:cNvGrpSpPr/>
            <p:nvPr/>
          </p:nvGrpSpPr>
          <p:grpSpPr>
            <a:xfrm>
              <a:off x="-1" y="4935256"/>
              <a:ext cx="9144134" cy="129765"/>
              <a:chOff x="237925" y="603400"/>
              <a:chExt cx="3162200" cy="44875"/>
            </a:xfrm>
          </p:grpSpPr>
          <p:sp>
            <p:nvSpPr>
              <p:cNvPr id="584" name="Google Shape;584;p13"/>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logo with a smile&#10;&#10;Description automatically generated">
            <a:extLst>
              <a:ext uri="{FF2B5EF4-FFF2-40B4-BE49-F238E27FC236}">
                <a16:creationId xmlns:a16="http://schemas.microsoft.com/office/drawing/2014/main" id="{68BA4F2C-DE02-FFDB-D6A6-7D9DD8C27C5A}"/>
              </a:ext>
            </a:extLst>
          </p:cNvPr>
          <p:cNvPicPr>
            <a:picLocks noChangeAspect="1"/>
          </p:cNvPicPr>
          <p:nvPr userDrawn="1"/>
        </p:nvPicPr>
        <p:blipFill>
          <a:blip r:embed="rId2">
            <a:alphaModFix amt="20000"/>
          </a:blip>
          <a:stretch>
            <a:fillRect/>
          </a:stretch>
        </p:blipFill>
        <p:spPr>
          <a:xfrm>
            <a:off x="1780398" y="1017725"/>
            <a:ext cx="5519700" cy="306710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1pPr>
            <a:lvl2pPr lvl="1"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2pPr>
            <a:lvl3pPr lvl="2"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3pPr>
            <a:lvl4pPr lvl="3"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4pPr>
            <a:lvl5pPr lvl="4"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5pPr>
            <a:lvl6pPr lvl="5"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6pPr>
            <a:lvl7pPr lvl="6"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7pPr>
            <a:lvl8pPr lvl="7"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8pPr>
            <a:lvl9pPr lvl="8"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1pPr>
            <a:lvl2pPr marL="914400" lvl="1"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2pPr>
            <a:lvl3pPr marL="1371600" lvl="2"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3pPr>
            <a:lvl4pPr marL="1828800" lvl="3"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4pPr>
            <a:lvl5pPr marL="2286000" lvl="4"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5pPr>
            <a:lvl6pPr marL="2743200" lvl="5"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6pPr>
            <a:lvl7pPr marL="3200400" lvl="6"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7pPr>
            <a:lvl8pPr marL="3657600" lvl="7"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8pPr>
            <a:lvl9pPr marL="4114800" lvl="8"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74" r:id="rId2"/>
    <p:sldLayoutId id="2147483652" r:id="rId3"/>
    <p:sldLayoutId id="2147483654" r:id="rId4"/>
    <p:sldLayoutId id="2147483655" r:id="rId5"/>
    <p:sldLayoutId id="2147483656" r:id="rId6"/>
    <p:sldLayoutId id="2147483657" r:id="rId7"/>
    <p:sldLayoutId id="2147483658" r:id="rId8"/>
    <p:sldLayoutId id="2147483659" r:id="rId9"/>
    <p:sldLayoutId id="2147483660" r:id="rId10"/>
    <p:sldLayoutId id="2147483668" r:id="rId11"/>
    <p:sldLayoutId id="214748366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EEDC6"/>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A9FB38-DD45-B4A2-8E37-C104A60639B3}"/>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41749F-6ADB-70EA-19AB-0A41BD33D7AB}"/>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23F6E2-5A98-5C68-0735-BA1DEDBE197B}"/>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ABBBFA2-AEB5-4BC3-BF13-1B2D1DE05B61}" type="datetimeFigureOut">
              <a:rPr lang="en-US" smtClean="0"/>
              <a:t>3/2/24</a:t>
            </a:fld>
            <a:endParaRPr lang="en-US"/>
          </a:p>
        </p:txBody>
      </p:sp>
      <p:sp>
        <p:nvSpPr>
          <p:cNvPr id="5" name="Footer Placeholder 4">
            <a:extLst>
              <a:ext uri="{FF2B5EF4-FFF2-40B4-BE49-F238E27FC236}">
                <a16:creationId xmlns:a16="http://schemas.microsoft.com/office/drawing/2014/main" id="{24BDC786-0C2C-39AF-CF8C-54913E728523}"/>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F782CE-AC29-E8D4-15E9-068409BC62F5}"/>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EC3628A5-E343-4261-A059-9A6CB6AE3940}" type="slidenum">
              <a:rPr lang="en-US" smtClean="0"/>
              <a:t>‹#›</a:t>
            </a:fld>
            <a:endParaRPr lang="en-US"/>
          </a:p>
        </p:txBody>
      </p:sp>
      <p:pic>
        <p:nvPicPr>
          <p:cNvPr id="8" name="Picture 7" descr="A logo with a smile">
            <a:extLst>
              <a:ext uri="{FF2B5EF4-FFF2-40B4-BE49-F238E27FC236}">
                <a16:creationId xmlns:a16="http://schemas.microsoft.com/office/drawing/2014/main" id="{B087F7E8-10AE-2977-F1D9-DF87F6A488DB}"/>
              </a:ext>
            </a:extLst>
          </p:cNvPr>
          <p:cNvPicPr>
            <a:picLocks noChangeAspect="1"/>
          </p:cNvPicPr>
          <p:nvPr userDrawn="1"/>
        </p:nvPicPr>
        <p:blipFill>
          <a:blip r:embed="rId13">
            <a:alphaModFix amt="20000"/>
          </a:blip>
          <a:stretch>
            <a:fillRect/>
          </a:stretch>
        </p:blipFill>
        <p:spPr>
          <a:xfrm>
            <a:off x="1499190" y="1511522"/>
            <a:ext cx="6145619" cy="2422526"/>
          </a:xfrm>
          <a:prstGeom prst="rect">
            <a:avLst/>
          </a:prstGeom>
        </p:spPr>
      </p:pic>
      <p:grpSp>
        <p:nvGrpSpPr>
          <p:cNvPr id="9" name="Google Shape;826;p17">
            <a:extLst>
              <a:ext uri="{FF2B5EF4-FFF2-40B4-BE49-F238E27FC236}">
                <a16:creationId xmlns:a16="http://schemas.microsoft.com/office/drawing/2014/main" id="{7AA49078-9518-FFEE-EDB0-403531173DB5}"/>
              </a:ext>
            </a:extLst>
          </p:cNvPr>
          <p:cNvGrpSpPr/>
          <p:nvPr userDrawn="1"/>
        </p:nvGrpSpPr>
        <p:grpSpPr>
          <a:xfrm>
            <a:off x="-33375" y="4587975"/>
            <a:ext cx="9186425" cy="477046"/>
            <a:chOff x="-33375" y="4587975"/>
            <a:chExt cx="9186425" cy="47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grpSpPr>
        <p:grpSp>
          <p:nvGrpSpPr>
            <p:cNvPr id="10" name="Google Shape;827;p17">
              <a:extLst>
                <a:ext uri="{FF2B5EF4-FFF2-40B4-BE49-F238E27FC236}">
                  <a16:creationId xmlns:a16="http://schemas.microsoft.com/office/drawing/2014/main" id="{5AAB5A8B-7715-3793-CEEA-C1DAF1D5DD13}"/>
                </a:ext>
              </a:extLst>
            </p:cNvPr>
            <p:cNvGrpSpPr/>
            <p:nvPr/>
          </p:nvGrpSpPr>
          <p:grpSpPr>
            <a:xfrm>
              <a:off x="-4786" y="4603999"/>
              <a:ext cx="9153572" cy="331058"/>
              <a:chOff x="4210085" y="4603999"/>
              <a:chExt cx="9153572" cy="331058"/>
            </a:xfrm>
            <a:grpFill/>
          </p:grpSpPr>
          <p:sp>
            <p:nvSpPr>
              <p:cNvPr id="15" name="Google Shape;828;p17">
                <a:extLst>
                  <a:ext uri="{FF2B5EF4-FFF2-40B4-BE49-F238E27FC236}">
                    <a16:creationId xmlns:a16="http://schemas.microsoft.com/office/drawing/2014/main" id="{A84DB706-A89B-CD39-E862-69509EC4D4B2}"/>
                  </a:ext>
                </a:extLst>
              </p:cNvPr>
              <p:cNvSpPr/>
              <p:nvPr/>
            </p:nvSpPr>
            <p:spPr>
              <a:xfrm>
                <a:off x="10384720" y="4697909"/>
                <a:ext cx="85283" cy="237129"/>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9;p17">
                <a:extLst>
                  <a:ext uri="{FF2B5EF4-FFF2-40B4-BE49-F238E27FC236}">
                    <a16:creationId xmlns:a16="http://schemas.microsoft.com/office/drawing/2014/main" id="{D6CE81E0-A98F-5A9A-0FD8-7DCF05E604B1}"/>
                  </a:ext>
                </a:extLst>
              </p:cNvPr>
              <p:cNvSpPr/>
              <p:nvPr/>
            </p:nvSpPr>
            <p:spPr>
              <a:xfrm>
                <a:off x="10525331" y="4803775"/>
                <a:ext cx="67018" cy="131263"/>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30;p17">
                <a:extLst>
                  <a:ext uri="{FF2B5EF4-FFF2-40B4-BE49-F238E27FC236}">
                    <a16:creationId xmlns:a16="http://schemas.microsoft.com/office/drawing/2014/main" id="{B5905640-4653-4A55-71F4-EF1FAC66D68A}"/>
                  </a:ext>
                </a:extLst>
              </p:cNvPr>
              <p:cNvSpPr/>
              <p:nvPr/>
            </p:nvSpPr>
            <p:spPr>
              <a:xfrm>
                <a:off x="10659500" y="4844920"/>
                <a:ext cx="61704" cy="90118"/>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31;p17">
                <a:extLst>
                  <a:ext uri="{FF2B5EF4-FFF2-40B4-BE49-F238E27FC236}">
                    <a16:creationId xmlns:a16="http://schemas.microsoft.com/office/drawing/2014/main" id="{CEFC8C03-1615-85DC-2257-697A80E0F4F4}"/>
                  </a:ext>
                </a:extLst>
              </p:cNvPr>
              <p:cNvSpPr/>
              <p:nvPr/>
            </p:nvSpPr>
            <p:spPr>
              <a:xfrm>
                <a:off x="10788354" y="4739966"/>
                <a:ext cx="67018" cy="195073"/>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32;p17">
                <a:extLst>
                  <a:ext uri="{FF2B5EF4-FFF2-40B4-BE49-F238E27FC236}">
                    <a16:creationId xmlns:a16="http://schemas.microsoft.com/office/drawing/2014/main" id="{4D90CA59-948F-A85F-C245-B44AC6A88DBC}"/>
                  </a:ext>
                </a:extLst>
              </p:cNvPr>
              <p:cNvSpPr/>
              <p:nvPr/>
            </p:nvSpPr>
            <p:spPr>
              <a:xfrm>
                <a:off x="10919866" y="4815879"/>
                <a:ext cx="67084" cy="119159"/>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33;p17">
                <a:extLst>
                  <a:ext uri="{FF2B5EF4-FFF2-40B4-BE49-F238E27FC236}">
                    <a16:creationId xmlns:a16="http://schemas.microsoft.com/office/drawing/2014/main" id="{33204742-B15A-3536-D205-D71668D7A6E8}"/>
                  </a:ext>
                </a:extLst>
              </p:cNvPr>
              <p:cNvSpPr/>
              <p:nvPr/>
            </p:nvSpPr>
            <p:spPr>
              <a:xfrm>
                <a:off x="11051378" y="4831590"/>
                <a:ext cx="67084" cy="103449"/>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34;p17">
                <a:extLst>
                  <a:ext uri="{FF2B5EF4-FFF2-40B4-BE49-F238E27FC236}">
                    <a16:creationId xmlns:a16="http://schemas.microsoft.com/office/drawing/2014/main" id="{91F37B6C-8F14-73A1-A857-662F05E3A882}"/>
                  </a:ext>
                </a:extLst>
              </p:cNvPr>
              <p:cNvSpPr/>
              <p:nvPr/>
            </p:nvSpPr>
            <p:spPr>
              <a:xfrm>
                <a:off x="11182026" y="4763169"/>
                <a:ext cx="68878" cy="171869"/>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35;p17">
                <a:extLst>
                  <a:ext uri="{FF2B5EF4-FFF2-40B4-BE49-F238E27FC236}">
                    <a16:creationId xmlns:a16="http://schemas.microsoft.com/office/drawing/2014/main" id="{81BE7C45-0908-3BEE-D023-C24188FBFA8A}"/>
                  </a:ext>
                </a:extLst>
              </p:cNvPr>
              <p:cNvSpPr/>
              <p:nvPr/>
            </p:nvSpPr>
            <p:spPr>
              <a:xfrm>
                <a:off x="11310880" y="4740877"/>
                <a:ext cx="74258" cy="194161"/>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36;p17">
                <a:extLst>
                  <a:ext uri="{FF2B5EF4-FFF2-40B4-BE49-F238E27FC236}">
                    <a16:creationId xmlns:a16="http://schemas.microsoft.com/office/drawing/2014/main" id="{09DE5A7B-6F0F-C8CA-CC81-4E5BE401C4E5}"/>
                  </a:ext>
                </a:extLst>
              </p:cNvPr>
              <p:cNvSpPr/>
              <p:nvPr/>
            </p:nvSpPr>
            <p:spPr>
              <a:xfrm>
                <a:off x="11440599" y="4603999"/>
                <a:ext cx="77844" cy="331039"/>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37;p17">
                <a:extLst>
                  <a:ext uri="{FF2B5EF4-FFF2-40B4-BE49-F238E27FC236}">
                    <a16:creationId xmlns:a16="http://schemas.microsoft.com/office/drawing/2014/main" id="{85DCE0B7-AE03-FA68-7AD4-D0A4AA42B68D}"/>
                  </a:ext>
                </a:extLst>
              </p:cNvPr>
              <p:cNvSpPr/>
              <p:nvPr/>
            </p:nvSpPr>
            <p:spPr>
              <a:xfrm>
                <a:off x="11575763" y="4773469"/>
                <a:ext cx="70671" cy="161569"/>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38;p17">
                <a:extLst>
                  <a:ext uri="{FF2B5EF4-FFF2-40B4-BE49-F238E27FC236}">
                    <a16:creationId xmlns:a16="http://schemas.microsoft.com/office/drawing/2014/main" id="{1DAEB3AF-724C-FF13-8EDF-E1EDF2611FFE}"/>
                  </a:ext>
                </a:extLst>
              </p:cNvPr>
              <p:cNvSpPr/>
              <p:nvPr/>
            </p:nvSpPr>
            <p:spPr>
              <a:xfrm>
                <a:off x="11703688" y="4768635"/>
                <a:ext cx="77778" cy="166403"/>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9;p17">
                <a:extLst>
                  <a:ext uri="{FF2B5EF4-FFF2-40B4-BE49-F238E27FC236}">
                    <a16:creationId xmlns:a16="http://schemas.microsoft.com/office/drawing/2014/main" id="{D95DA4F1-9CB6-7273-F3B7-A8F55EB583D5}"/>
                  </a:ext>
                </a:extLst>
              </p:cNvPr>
              <p:cNvSpPr/>
              <p:nvPr/>
            </p:nvSpPr>
            <p:spPr>
              <a:xfrm>
                <a:off x="11837060" y="4855797"/>
                <a:ext cx="74191" cy="79241"/>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40;p17">
                <a:extLst>
                  <a:ext uri="{FF2B5EF4-FFF2-40B4-BE49-F238E27FC236}">
                    <a16:creationId xmlns:a16="http://schemas.microsoft.com/office/drawing/2014/main" id="{261E72D8-C41C-402B-B2EB-99D319A6B24E}"/>
                  </a:ext>
                </a:extLst>
              </p:cNvPr>
              <p:cNvSpPr/>
              <p:nvPr/>
            </p:nvSpPr>
            <p:spPr>
              <a:xfrm>
                <a:off x="11971228" y="4749262"/>
                <a:ext cx="68878" cy="185776"/>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41;p17">
                <a:extLst>
                  <a:ext uri="{FF2B5EF4-FFF2-40B4-BE49-F238E27FC236}">
                    <a16:creationId xmlns:a16="http://schemas.microsoft.com/office/drawing/2014/main" id="{EB30CB0E-A1BE-1FA0-58E2-4EDE84A2487C}"/>
                  </a:ext>
                </a:extLst>
              </p:cNvPr>
              <p:cNvSpPr/>
              <p:nvPr/>
            </p:nvSpPr>
            <p:spPr>
              <a:xfrm>
                <a:off x="8812590" y="4803738"/>
                <a:ext cx="67084" cy="13130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42;p17">
                <a:extLst>
                  <a:ext uri="{FF2B5EF4-FFF2-40B4-BE49-F238E27FC236}">
                    <a16:creationId xmlns:a16="http://schemas.microsoft.com/office/drawing/2014/main" id="{42BE7AAD-19CC-680C-AFA3-601838983203}"/>
                  </a:ext>
                </a:extLst>
              </p:cNvPr>
              <p:cNvSpPr/>
              <p:nvPr/>
            </p:nvSpPr>
            <p:spPr>
              <a:xfrm>
                <a:off x="8946891" y="4844920"/>
                <a:ext cx="61571" cy="9011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43;p17">
                <a:extLst>
                  <a:ext uri="{FF2B5EF4-FFF2-40B4-BE49-F238E27FC236}">
                    <a16:creationId xmlns:a16="http://schemas.microsoft.com/office/drawing/2014/main" id="{8E086AA3-059C-6EE7-1D4C-6F9329B1EDF8}"/>
                  </a:ext>
                </a:extLst>
              </p:cNvPr>
              <p:cNvSpPr/>
              <p:nvPr/>
            </p:nvSpPr>
            <p:spPr>
              <a:xfrm>
                <a:off x="9075746" y="4739966"/>
                <a:ext cx="67018" cy="195073"/>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44;p17">
                <a:extLst>
                  <a:ext uri="{FF2B5EF4-FFF2-40B4-BE49-F238E27FC236}">
                    <a16:creationId xmlns:a16="http://schemas.microsoft.com/office/drawing/2014/main" id="{4AAD9314-84E2-247C-572A-4219D43696BE}"/>
                  </a:ext>
                </a:extLst>
              </p:cNvPr>
              <p:cNvSpPr/>
              <p:nvPr/>
            </p:nvSpPr>
            <p:spPr>
              <a:xfrm>
                <a:off x="9210082" y="4815842"/>
                <a:ext cx="67018" cy="119197"/>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45;p17">
                <a:extLst>
                  <a:ext uri="{FF2B5EF4-FFF2-40B4-BE49-F238E27FC236}">
                    <a16:creationId xmlns:a16="http://schemas.microsoft.com/office/drawing/2014/main" id="{2E09F268-46D8-C7A9-82C0-76E9EDEC8A4D}"/>
                  </a:ext>
                </a:extLst>
              </p:cNvPr>
              <p:cNvSpPr/>
              <p:nvPr/>
            </p:nvSpPr>
            <p:spPr>
              <a:xfrm>
                <a:off x="9341594" y="4831590"/>
                <a:ext cx="67018" cy="103449"/>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46;p17">
                <a:extLst>
                  <a:ext uri="{FF2B5EF4-FFF2-40B4-BE49-F238E27FC236}">
                    <a16:creationId xmlns:a16="http://schemas.microsoft.com/office/drawing/2014/main" id="{B9F2C413-1876-4B75-E555-E86E7B14C1E1}"/>
                  </a:ext>
                </a:extLst>
              </p:cNvPr>
              <p:cNvSpPr/>
              <p:nvPr/>
            </p:nvSpPr>
            <p:spPr>
              <a:xfrm>
                <a:off x="9472242" y="4763169"/>
                <a:ext cx="68878" cy="171869"/>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47;p17">
                <a:extLst>
                  <a:ext uri="{FF2B5EF4-FFF2-40B4-BE49-F238E27FC236}">
                    <a16:creationId xmlns:a16="http://schemas.microsoft.com/office/drawing/2014/main" id="{948CF573-B21E-C92F-0A2A-3F8BE563750B}"/>
                  </a:ext>
                </a:extLst>
              </p:cNvPr>
              <p:cNvSpPr/>
              <p:nvPr/>
            </p:nvSpPr>
            <p:spPr>
              <a:xfrm>
                <a:off x="9601097" y="4740877"/>
                <a:ext cx="74191" cy="194161"/>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48;p17">
                <a:extLst>
                  <a:ext uri="{FF2B5EF4-FFF2-40B4-BE49-F238E27FC236}">
                    <a16:creationId xmlns:a16="http://schemas.microsoft.com/office/drawing/2014/main" id="{944B2F2C-876F-4106-055B-FAE742243DCA}"/>
                  </a:ext>
                </a:extLst>
              </p:cNvPr>
              <p:cNvSpPr/>
              <p:nvPr/>
            </p:nvSpPr>
            <p:spPr>
              <a:xfrm>
                <a:off x="9730749" y="4604036"/>
                <a:ext cx="77911" cy="331002"/>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49;p17">
                <a:extLst>
                  <a:ext uri="{FF2B5EF4-FFF2-40B4-BE49-F238E27FC236}">
                    <a16:creationId xmlns:a16="http://schemas.microsoft.com/office/drawing/2014/main" id="{D1B81803-D461-72C3-D119-03286545A916}"/>
                  </a:ext>
                </a:extLst>
              </p:cNvPr>
              <p:cNvSpPr/>
              <p:nvPr/>
            </p:nvSpPr>
            <p:spPr>
              <a:xfrm>
                <a:off x="9865980" y="4773469"/>
                <a:ext cx="70538" cy="161569"/>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50;p17">
                <a:extLst>
                  <a:ext uri="{FF2B5EF4-FFF2-40B4-BE49-F238E27FC236}">
                    <a16:creationId xmlns:a16="http://schemas.microsoft.com/office/drawing/2014/main" id="{C5C3023F-D5D5-0F2D-B373-88844C1188C4}"/>
                  </a:ext>
                </a:extLst>
              </p:cNvPr>
              <p:cNvSpPr/>
              <p:nvPr/>
            </p:nvSpPr>
            <p:spPr>
              <a:xfrm>
                <a:off x="9993838" y="4768673"/>
                <a:ext cx="77844" cy="166366"/>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51;p17">
                <a:extLst>
                  <a:ext uri="{FF2B5EF4-FFF2-40B4-BE49-F238E27FC236}">
                    <a16:creationId xmlns:a16="http://schemas.microsoft.com/office/drawing/2014/main" id="{1F09ED47-F622-A95A-E590-8F5DE6CA74EF}"/>
                  </a:ext>
                </a:extLst>
              </p:cNvPr>
              <p:cNvSpPr/>
              <p:nvPr/>
            </p:nvSpPr>
            <p:spPr>
              <a:xfrm>
                <a:off x="10127276" y="4855797"/>
                <a:ext cx="74191" cy="79241"/>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52;p17">
                <a:extLst>
                  <a:ext uri="{FF2B5EF4-FFF2-40B4-BE49-F238E27FC236}">
                    <a16:creationId xmlns:a16="http://schemas.microsoft.com/office/drawing/2014/main" id="{BC8B04E5-DCC5-B0E1-F90F-52479540FC1A}"/>
                  </a:ext>
                </a:extLst>
              </p:cNvPr>
              <p:cNvSpPr/>
              <p:nvPr/>
            </p:nvSpPr>
            <p:spPr>
              <a:xfrm>
                <a:off x="10261444" y="4749262"/>
                <a:ext cx="68745" cy="185776"/>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53;p17">
                <a:extLst>
                  <a:ext uri="{FF2B5EF4-FFF2-40B4-BE49-F238E27FC236}">
                    <a16:creationId xmlns:a16="http://schemas.microsoft.com/office/drawing/2014/main" id="{376EFA88-FAB7-A00D-FA95-958AF30A9324}"/>
                  </a:ext>
                </a:extLst>
              </p:cNvPr>
              <p:cNvSpPr/>
              <p:nvPr/>
            </p:nvSpPr>
            <p:spPr>
              <a:xfrm>
                <a:off x="12226148" y="4697909"/>
                <a:ext cx="85283" cy="237129"/>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54;p17">
                <a:extLst>
                  <a:ext uri="{FF2B5EF4-FFF2-40B4-BE49-F238E27FC236}">
                    <a16:creationId xmlns:a16="http://schemas.microsoft.com/office/drawing/2014/main" id="{4DEADE48-440E-492F-E56C-153B14044D0C}"/>
                  </a:ext>
                </a:extLst>
              </p:cNvPr>
              <p:cNvSpPr/>
              <p:nvPr/>
            </p:nvSpPr>
            <p:spPr>
              <a:xfrm>
                <a:off x="12366759" y="4803738"/>
                <a:ext cx="67018" cy="13130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55;p17">
                <a:extLst>
                  <a:ext uri="{FF2B5EF4-FFF2-40B4-BE49-F238E27FC236}">
                    <a16:creationId xmlns:a16="http://schemas.microsoft.com/office/drawing/2014/main" id="{399E3141-BD77-4593-06E6-40F13558D8D5}"/>
                  </a:ext>
                </a:extLst>
              </p:cNvPr>
              <p:cNvSpPr/>
              <p:nvPr/>
            </p:nvSpPr>
            <p:spPr>
              <a:xfrm>
                <a:off x="12500928" y="4844920"/>
                <a:ext cx="61571" cy="9011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56;p17">
                <a:extLst>
                  <a:ext uri="{FF2B5EF4-FFF2-40B4-BE49-F238E27FC236}">
                    <a16:creationId xmlns:a16="http://schemas.microsoft.com/office/drawing/2014/main" id="{69716471-DCC5-A5D5-6DF7-D8A79F5F1E40}"/>
                  </a:ext>
                </a:extLst>
              </p:cNvPr>
              <p:cNvSpPr/>
              <p:nvPr/>
            </p:nvSpPr>
            <p:spPr>
              <a:xfrm>
                <a:off x="12629782" y="4739966"/>
                <a:ext cx="67018" cy="195073"/>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57;p17">
                <a:extLst>
                  <a:ext uri="{FF2B5EF4-FFF2-40B4-BE49-F238E27FC236}">
                    <a16:creationId xmlns:a16="http://schemas.microsoft.com/office/drawing/2014/main" id="{3D141349-3824-9180-4BEF-8DE3C8C2D9F4}"/>
                  </a:ext>
                </a:extLst>
              </p:cNvPr>
              <p:cNvSpPr/>
              <p:nvPr/>
            </p:nvSpPr>
            <p:spPr>
              <a:xfrm>
                <a:off x="12761294" y="4815879"/>
                <a:ext cx="67018" cy="119159"/>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58;p17">
                <a:extLst>
                  <a:ext uri="{FF2B5EF4-FFF2-40B4-BE49-F238E27FC236}">
                    <a16:creationId xmlns:a16="http://schemas.microsoft.com/office/drawing/2014/main" id="{D050BFA1-CF01-FC11-F940-5CDC28DEEE2D}"/>
                  </a:ext>
                </a:extLst>
              </p:cNvPr>
              <p:cNvSpPr/>
              <p:nvPr/>
            </p:nvSpPr>
            <p:spPr>
              <a:xfrm>
                <a:off x="12892806" y="4831590"/>
                <a:ext cx="67018" cy="103449"/>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59;p17">
                <a:extLst>
                  <a:ext uri="{FF2B5EF4-FFF2-40B4-BE49-F238E27FC236}">
                    <a16:creationId xmlns:a16="http://schemas.microsoft.com/office/drawing/2014/main" id="{B26412E4-8F5B-2FFD-E1D7-EDD5C594DBE6}"/>
                  </a:ext>
                </a:extLst>
              </p:cNvPr>
              <p:cNvSpPr/>
              <p:nvPr/>
            </p:nvSpPr>
            <p:spPr>
              <a:xfrm>
                <a:off x="12102740" y="4749262"/>
                <a:ext cx="68878" cy="185776"/>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60;p17">
                <a:extLst>
                  <a:ext uri="{FF2B5EF4-FFF2-40B4-BE49-F238E27FC236}">
                    <a16:creationId xmlns:a16="http://schemas.microsoft.com/office/drawing/2014/main" id="{BC5B25CF-1FBF-7A5F-F9A9-16B82F3CB7EE}"/>
                  </a:ext>
                </a:extLst>
              </p:cNvPr>
              <p:cNvSpPr/>
              <p:nvPr/>
            </p:nvSpPr>
            <p:spPr>
              <a:xfrm>
                <a:off x="7489174" y="4697909"/>
                <a:ext cx="85283" cy="237129"/>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61;p17">
                <a:extLst>
                  <a:ext uri="{FF2B5EF4-FFF2-40B4-BE49-F238E27FC236}">
                    <a16:creationId xmlns:a16="http://schemas.microsoft.com/office/drawing/2014/main" id="{9071C2F7-7988-BFFD-C71D-BF167E55FDC6}"/>
                  </a:ext>
                </a:extLst>
              </p:cNvPr>
              <p:cNvSpPr/>
              <p:nvPr/>
            </p:nvSpPr>
            <p:spPr>
              <a:xfrm>
                <a:off x="6705418" y="4740877"/>
                <a:ext cx="74258" cy="194161"/>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62;p17">
                <a:extLst>
                  <a:ext uri="{FF2B5EF4-FFF2-40B4-BE49-F238E27FC236}">
                    <a16:creationId xmlns:a16="http://schemas.microsoft.com/office/drawing/2014/main" id="{C67126A0-35D7-D28B-8021-46C8857C0864}"/>
                  </a:ext>
                </a:extLst>
              </p:cNvPr>
              <p:cNvSpPr/>
              <p:nvPr/>
            </p:nvSpPr>
            <p:spPr>
              <a:xfrm>
                <a:off x="6835203" y="4603999"/>
                <a:ext cx="77778" cy="331039"/>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63;p17">
                <a:extLst>
                  <a:ext uri="{FF2B5EF4-FFF2-40B4-BE49-F238E27FC236}">
                    <a16:creationId xmlns:a16="http://schemas.microsoft.com/office/drawing/2014/main" id="{95184C9C-D85A-3663-72A9-1E2B8AA2D31B}"/>
                  </a:ext>
                </a:extLst>
              </p:cNvPr>
              <p:cNvSpPr/>
              <p:nvPr/>
            </p:nvSpPr>
            <p:spPr>
              <a:xfrm>
                <a:off x="6970301" y="4773469"/>
                <a:ext cx="70671" cy="161569"/>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64;p17">
                <a:extLst>
                  <a:ext uri="{FF2B5EF4-FFF2-40B4-BE49-F238E27FC236}">
                    <a16:creationId xmlns:a16="http://schemas.microsoft.com/office/drawing/2014/main" id="{FF5A376C-A240-54B6-E44F-EF2F1CFB1A50}"/>
                  </a:ext>
                </a:extLst>
              </p:cNvPr>
              <p:cNvSpPr/>
              <p:nvPr/>
            </p:nvSpPr>
            <p:spPr>
              <a:xfrm>
                <a:off x="7098292" y="4768635"/>
                <a:ext cx="77844" cy="166403"/>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65;p17">
                <a:extLst>
                  <a:ext uri="{FF2B5EF4-FFF2-40B4-BE49-F238E27FC236}">
                    <a16:creationId xmlns:a16="http://schemas.microsoft.com/office/drawing/2014/main" id="{7E64BB68-9EC8-6E42-E0C6-C1AF21CFE9DF}"/>
                  </a:ext>
                </a:extLst>
              </p:cNvPr>
              <p:cNvSpPr/>
              <p:nvPr/>
            </p:nvSpPr>
            <p:spPr>
              <a:xfrm>
                <a:off x="7231464" y="4855797"/>
                <a:ext cx="74390" cy="79241"/>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66;p17">
                <a:extLst>
                  <a:ext uri="{FF2B5EF4-FFF2-40B4-BE49-F238E27FC236}">
                    <a16:creationId xmlns:a16="http://schemas.microsoft.com/office/drawing/2014/main" id="{13F84F47-779D-F584-6CD1-89504F6AFB12}"/>
                  </a:ext>
                </a:extLst>
              </p:cNvPr>
              <p:cNvSpPr/>
              <p:nvPr/>
            </p:nvSpPr>
            <p:spPr>
              <a:xfrm>
                <a:off x="7365765" y="4749262"/>
                <a:ext cx="68878" cy="185776"/>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67;p17">
                <a:extLst>
                  <a:ext uri="{FF2B5EF4-FFF2-40B4-BE49-F238E27FC236}">
                    <a16:creationId xmlns:a16="http://schemas.microsoft.com/office/drawing/2014/main" id="{D5258090-4122-E40B-CF62-00A5E2E4BB3D}"/>
                  </a:ext>
                </a:extLst>
              </p:cNvPr>
              <p:cNvSpPr/>
              <p:nvPr/>
            </p:nvSpPr>
            <p:spPr>
              <a:xfrm>
                <a:off x="13278374" y="4697909"/>
                <a:ext cx="85283" cy="237129"/>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68;p17">
                <a:extLst>
                  <a:ext uri="{FF2B5EF4-FFF2-40B4-BE49-F238E27FC236}">
                    <a16:creationId xmlns:a16="http://schemas.microsoft.com/office/drawing/2014/main" id="{D31FC371-9D42-EAB2-E34C-A12EFBB06CF2}"/>
                  </a:ext>
                </a:extLst>
              </p:cNvPr>
              <p:cNvSpPr/>
              <p:nvPr/>
            </p:nvSpPr>
            <p:spPr>
              <a:xfrm>
                <a:off x="4210085" y="4803775"/>
                <a:ext cx="67018" cy="131282"/>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69;p17">
                <a:extLst>
                  <a:ext uri="{FF2B5EF4-FFF2-40B4-BE49-F238E27FC236}">
                    <a16:creationId xmlns:a16="http://schemas.microsoft.com/office/drawing/2014/main" id="{84627097-1F86-2217-1290-131C8AB4AB8A}"/>
                  </a:ext>
                </a:extLst>
              </p:cNvPr>
              <p:cNvSpPr/>
              <p:nvPr/>
            </p:nvSpPr>
            <p:spPr>
              <a:xfrm>
                <a:off x="4344253" y="4844920"/>
                <a:ext cx="61571" cy="9011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70;p17">
                <a:extLst>
                  <a:ext uri="{FF2B5EF4-FFF2-40B4-BE49-F238E27FC236}">
                    <a16:creationId xmlns:a16="http://schemas.microsoft.com/office/drawing/2014/main" id="{D7F2D9D8-5955-8CEA-B9A3-1E42F496BD76}"/>
                  </a:ext>
                </a:extLst>
              </p:cNvPr>
              <p:cNvSpPr/>
              <p:nvPr/>
            </p:nvSpPr>
            <p:spPr>
              <a:xfrm>
                <a:off x="4473108" y="4739966"/>
                <a:ext cx="67018" cy="195073"/>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71;p17">
                <a:extLst>
                  <a:ext uri="{FF2B5EF4-FFF2-40B4-BE49-F238E27FC236}">
                    <a16:creationId xmlns:a16="http://schemas.microsoft.com/office/drawing/2014/main" id="{A721BD07-04E7-4106-825B-E1C88EBDC455}"/>
                  </a:ext>
                </a:extLst>
              </p:cNvPr>
              <p:cNvSpPr/>
              <p:nvPr/>
            </p:nvSpPr>
            <p:spPr>
              <a:xfrm>
                <a:off x="4604487" y="4815879"/>
                <a:ext cx="67084" cy="119159"/>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72;p17">
                <a:extLst>
                  <a:ext uri="{FF2B5EF4-FFF2-40B4-BE49-F238E27FC236}">
                    <a16:creationId xmlns:a16="http://schemas.microsoft.com/office/drawing/2014/main" id="{CBAA3372-C856-7A5C-AA37-9B5059F885D5}"/>
                  </a:ext>
                </a:extLst>
              </p:cNvPr>
              <p:cNvSpPr/>
              <p:nvPr/>
            </p:nvSpPr>
            <p:spPr>
              <a:xfrm>
                <a:off x="4736131" y="4831590"/>
                <a:ext cx="67018" cy="103449"/>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73;p17">
                <a:extLst>
                  <a:ext uri="{FF2B5EF4-FFF2-40B4-BE49-F238E27FC236}">
                    <a16:creationId xmlns:a16="http://schemas.microsoft.com/office/drawing/2014/main" id="{29083E8B-72CB-90AA-5D3E-E94613DF52F2}"/>
                  </a:ext>
                </a:extLst>
              </p:cNvPr>
              <p:cNvSpPr/>
              <p:nvPr/>
            </p:nvSpPr>
            <p:spPr>
              <a:xfrm>
                <a:off x="4866779" y="4763169"/>
                <a:ext cx="68745" cy="171869"/>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74;p17">
                <a:extLst>
                  <a:ext uri="{FF2B5EF4-FFF2-40B4-BE49-F238E27FC236}">
                    <a16:creationId xmlns:a16="http://schemas.microsoft.com/office/drawing/2014/main" id="{F789E268-17AD-BE4E-7E58-C58B11390C8C}"/>
                  </a:ext>
                </a:extLst>
              </p:cNvPr>
              <p:cNvSpPr/>
              <p:nvPr/>
            </p:nvSpPr>
            <p:spPr>
              <a:xfrm>
                <a:off x="4995634" y="4740877"/>
                <a:ext cx="74258" cy="194161"/>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75;p17">
                <a:extLst>
                  <a:ext uri="{FF2B5EF4-FFF2-40B4-BE49-F238E27FC236}">
                    <a16:creationId xmlns:a16="http://schemas.microsoft.com/office/drawing/2014/main" id="{70695CD2-4701-0ACB-8D41-CA9F5ACB9FBF}"/>
                  </a:ext>
                </a:extLst>
              </p:cNvPr>
              <p:cNvSpPr/>
              <p:nvPr/>
            </p:nvSpPr>
            <p:spPr>
              <a:xfrm>
                <a:off x="5125352" y="4603999"/>
                <a:ext cx="77844" cy="331039"/>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76;p17">
                <a:extLst>
                  <a:ext uri="{FF2B5EF4-FFF2-40B4-BE49-F238E27FC236}">
                    <a16:creationId xmlns:a16="http://schemas.microsoft.com/office/drawing/2014/main" id="{C6EB582D-36E6-8705-9757-405E6D534E8F}"/>
                  </a:ext>
                </a:extLst>
              </p:cNvPr>
              <p:cNvSpPr/>
              <p:nvPr/>
            </p:nvSpPr>
            <p:spPr>
              <a:xfrm>
                <a:off x="5260517" y="4773469"/>
                <a:ext cx="70538" cy="161569"/>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77;p17">
                <a:extLst>
                  <a:ext uri="{FF2B5EF4-FFF2-40B4-BE49-F238E27FC236}">
                    <a16:creationId xmlns:a16="http://schemas.microsoft.com/office/drawing/2014/main" id="{A7A96E40-E89F-924B-D456-1A745FDAC2D7}"/>
                  </a:ext>
                </a:extLst>
              </p:cNvPr>
              <p:cNvSpPr/>
              <p:nvPr/>
            </p:nvSpPr>
            <p:spPr>
              <a:xfrm>
                <a:off x="5388376" y="4768635"/>
                <a:ext cx="77844" cy="166403"/>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878;p17">
                <a:extLst>
                  <a:ext uri="{FF2B5EF4-FFF2-40B4-BE49-F238E27FC236}">
                    <a16:creationId xmlns:a16="http://schemas.microsoft.com/office/drawing/2014/main" id="{F9476B7E-3D91-1674-D1DD-79EA871C0B19}"/>
                  </a:ext>
                </a:extLst>
              </p:cNvPr>
              <p:cNvSpPr/>
              <p:nvPr/>
            </p:nvSpPr>
            <p:spPr>
              <a:xfrm>
                <a:off x="5521681" y="4855797"/>
                <a:ext cx="74258" cy="79241"/>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879;p17">
                <a:extLst>
                  <a:ext uri="{FF2B5EF4-FFF2-40B4-BE49-F238E27FC236}">
                    <a16:creationId xmlns:a16="http://schemas.microsoft.com/office/drawing/2014/main" id="{498F7C14-C562-A64B-36CA-504262253F2F}"/>
                  </a:ext>
                </a:extLst>
              </p:cNvPr>
              <p:cNvSpPr/>
              <p:nvPr/>
            </p:nvSpPr>
            <p:spPr>
              <a:xfrm>
                <a:off x="5655849" y="4749262"/>
                <a:ext cx="68878" cy="185776"/>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880;p17">
                <a:extLst>
                  <a:ext uri="{FF2B5EF4-FFF2-40B4-BE49-F238E27FC236}">
                    <a16:creationId xmlns:a16="http://schemas.microsoft.com/office/drawing/2014/main" id="{FA73A1C3-01C5-9567-9BBE-24EFDB3E4CB9}"/>
                  </a:ext>
                </a:extLst>
              </p:cNvPr>
              <p:cNvSpPr/>
              <p:nvPr/>
            </p:nvSpPr>
            <p:spPr>
              <a:xfrm>
                <a:off x="13020797" y="4855797"/>
                <a:ext cx="74258" cy="79241"/>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881;p17">
                <a:extLst>
                  <a:ext uri="{FF2B5EF4-FFF2-40B4-BE49-F238E27FC236}">
                    <a16:creationId xmlns:a16="http://schemas.microsoft.com/office/drawing/2014/main" id="{56EC775F-FF07-3621-6A60-B4A47A3AC1EE}"/>
                  </a:ext>
                </a:extLst>
              </p:cNvPr>
              <p:cNvSpPr/>
              <p:nvPr/>
            </p:nvSpPr>
            <p:spPr>
              <a:xfrm>
                <a:off x="13154965" y="4749262"/>
                <a:ext cx="68878" cy="185776"/>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882;p17">
                <a:extLst>
                  <a:ext uri="{FF2B5EF4-FFF2-40B4-BE49-F238E27FC236}">
                    <a16:creationId xmlns:a16="http://schemas.microsoft.com/office/drawing/2014/main" id="{115DF0F4-8118-AC32-A045-ED9E162D48A1}"/>
                  </a:ext>
                </a:extLst>
              </p:cNvPr>
              <p:cNvSpPr/>
              <p:nvPr/>
            </p:nvSpPr>
            <p:spPr>
              <a:xfrm>
                <a:off x="5910769" y="4697909"/>
                <a:ext cx="85283" cy="237129"/>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83;p17">
                <a:extLst>
                  <a:ext uri="{FF2B5EF4-FFF2-40B4-BE49-F238E27FC236}">
                    <a16:creationId xmlns:a16="http://schemas.microsoft.com/office/drawing/2014/main" id="{A810CFBB-3075-5CB9-F617-233FFE398AD2}"/>
                  </a:ext>
                </a:extLst>
              </p:cNvPr>
              <p:cNvSpPr/>
              <p:nvPr/>
            </p:nvSpPr>
            <p:spPr>
              <a:xfrm>
                <a:off x="6051380" y="4803775"/>
                <a:ext cx="67084" cy="13128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884;p17">
                <a:extLst>
                  <a:ext uri="{FF2B5EF4-FFF2-40B4-BE49-F238E27FC236}">
                    <a16:creationId xmlns:a16="http://schemas.microsoft.com/office/drawing/2014/main" id="{AB42D007-AA31-A536-9D0E-B43D863E03D9}"/>
                  </a:ext>
                </a:extLst>
              </p:cNvPr>
              <p:cNvSpPr/>
              <p:nvPr/>
            </p:nvSpPr>
            <p:spPr>
              <a:xfrm>
                <a:off x="6185681" y="4844920"/>
                <a:ext cx="61571" cy="9011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85;p17">
                <a:extLst>
                  <a:ext uri="{FF2B5EF4-FFF2-40B4-BE49-F238E27FC236}">
                    <a16:creationId xmlns:a16="http://schemas.microsoft.com/office/drawing/2014/main" id="{2D959F3C-EE75-40A1-8B8B-4056A2172657}"/>
                  </a:ext>
                </a:extLst>
              </p:cNvPr>
              <p:cNvSpPr/>
              <p:nvPr/>
            </p:nvSpPr>
            <p:spPr>
              <a:xfrm>
                <a:off x="6314403" y="4739966"/>
                <a:ext cx="67084" cy="195073"/>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86;p17">
                <a:extLst>
                  <a:ext uri="{FF2B5EF4-FFF2-40B4-BE49-F238E27FC236}">
                    <a16:creationId xmlns:a16="http://schemas.microsoft.com/office/drawing/2014/main" id="{4B090B7E-5323-D9C1-2137-5CCE24342972}"/>
                  </a:ext>
                </a:extLst>
              </p:cNvPr>
              <p:cNvSpPr/>
              <p:nvPr/>
            </p:nvSpPr>
            <p:spPr>
              <a:xfrm>
                <a:off x="6445915" y="4815842"/>
                <a:ext cx="67084" cy="119197"/>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87;p17">
                <a:extLst>
                  <a:ext uri="{FF2B5EF4-FFF2-40B4-BE49-F238E27FC236}">
                    <a16:creationId xmlns:a16="http://schemas.microsoft.com/office/drawing/2014/main" id="{97CAA244-7B60-64FF-A21B-4042E025042B}"/>
                  </a:ext>
                </a:extLst>
              </p:cNvPr>
              <p:cNvSpPr/>
              <p:nvPr/>
            </p:nvSpPr>
            <p:spPr>
              <a:xfrm>
                <a:off x="6577426" y="4831590"/>
                <a:ext cx="67084" cy="103449"/>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88;p17">
                <a:extLst>
                  <a:ext uri="{FF2B5EF4-FFF2-40B4-BE49-F238E27FC236}">
                    <a16:creationId xmlns:a16="http://schemas.microsoft.com/office/drawing/2014/main" id="{FA9CDB3A-CF72-C6D0-E16F-1F0B7829B6CC}"/>
                  </a:ext>
                </a:extLst>
              </p:cNvPr>
              <p:cNvSpPr/>
              <p:nvPr/>
            </p:nvSpPr>
            <p:spPr>
              <a:xfrm>
                <a:off x="5787493" y="4749262"/>
                <a:ext cx="68745" cy="185776"/>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889;p17">
                <a:extLst>
                  <a:ext uri="{FF2B5EF4-FFF2-40B4-BE49-F238E27FC236}">
                    <a16:creationId xmlns:a16="http://schemas.microsoft.com/office/drawing/2014/main" id="{3B364B91-2729-75CC-7DBC-80F728501C94}"/>
                  </a:ext>
                </a:extLst>
              </p:cNvPr>
              <p:cNvSpPr/>
              <p:nvPr/>
            </p:nvSpPr>
            <p:spPr>
              <a:xfrm>
                <a:off x="7629652" y="4803775"/>
                <a:ext cx="67084" cy="13128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90;p17">
                <a:extLst>
                  <a:ext uri="{FF2B5EF4-FFF2-40B4-BE49-F238E27FC236}">
                    <a16:creationId xmlns:a16="http://schemas.microsoft.com/office/drawing/2014/main" id="{949FD454-666A-75BF-9CE1-C8A485DAC5EC}"/>
                  </a:ext>
                </a:extLst>
              </p:cNvPr>
              <p:cNvSpPr/>
              <p:nvPr/>
            </p:nvSpPr>
            <p:spPr>
              <a:xfrm>
                <a:off x="7763953" y="4844920"/>
                <a:ext cx="61571" cy="9011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891;p17">
                <a:extLst>
                  <a:ext uri="{FF2B5EF4-FFF2-40B4-BE49-F238E27FC236}">
                    <a16:creationId xmlns:a16="http://schemas.microsoft.com/office/drawing/2014/main" id="{57F4411C-97B2-D697-A0E8-15E4BD8DAB5F}"/>
                  </a:ext>
                </a:extLst>
              </p:cNvPr>
              <p:cNvSpPr/>
              <p:nvPr/>
            </p:nvSpPr>
            <p:spPr>
              <a:xfrm>
                <a:off x="7892808" y="4739966"/>
                <a:ext cx="67018" cy="195073"/>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892;p17">
                <a:extLst>
                  <a:ext uri="{FF2B5EF4-FFF2-40B4-BE49-F238E27FC236}">
                    <a16:creationId xmlns:a16="http://schemas.microsoft.com/office/drawing/2014/main" id="{CB77DFCC-ECFE-59C6-A36A-32ECE1A66483}"/>
                  </a:ext>
                </a:extLst>
              </p:cNvPr>
              <p:cNvSpPr/>
              <p:nvPr/>
            </p:nvSpPr>
            <p:spPr>
              <a:xfrm>
                <a:off x="8024320" y="4815879"/>
                <a:ext cx="67018" cy="119159"/>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93;p17">
                <a:extLst>
                  <a:ext uri="{FF2B5EF4-FFF2-40B4-BE49-F238E27FC236}">
                    <a16:creationId xmlns:a16="http://schemas.microsoft.com/office/drawing/2014/main" id="{DB0ACF75-D154-5DC5-15AD-B3E47235F4F5}"/>
                  </a:ext>
                </a:extLst>
              </p:cNvPr>
              <p:cNvSpPr/>
              <p:nvPr/>
            </p:nvSpPr>
            <p:spPr>
              <a:xfrm>
                <a:off x="8155831" y="4831590"/>
                <a:ext cx="67084" cy="103449"/>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94;p17">
                <a:extLst>
                  <a:ext uri="{FF2B5EF4-FFF2-40B4-BE49-F238E27FC236}">
                    <a16:creationId xmlns:a16="http://schemas.microsoft.com/office/drawing/2014/main" id="{41EC1397-0E2C-06A3-E850-209588742A6E}"/>
                  </a:ext>
                </a:extLst>
              </p:cNvPr>
              <p:cNvSpPr/>
              <p:nvPr/>
            </p:nvSpPr>
            <p:spPr>
              <a:xfrm>
                <a:off x="8286480" y="4763169"/>
                <a:ext cx="68878" cy="171869"/>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95;p17">
                <a:extLst>
                  <a:ext uri="{FF2B5EF4-FFF2-40B4-BE49-F238E27FC236}">
                    <a16:creationId xmlns:a16="http://schemas.microsoft.com/office/drawing/2014/main" id="{D7B96FD8-342A-FE9C-3794-B07ECDA1A775}"/>
                  </a:ext>
                </a:extLst>
              </p:cNvPr>
              <p:cNvSpPr/>
              <p:nvPr/>
            </p:nvSpPr>
            <p:spPr>
              <a:xfrm>
                <a:off x="8415334" y="4740877"/>
                <a:ext cx="74258" cy="194161"/>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96;p17">
                <a:extLst>
                  <a:ext uri="{FF2B5EF4-FFF2-40B4-BE49-F238E27FC236}">
                    <a16:creationId xmlns:a16="http://schemas.microsoft.com/office/drawing/2014/main" id="{183A26CB-89F8-ECC2-0C9E-5FEC2737BC67}"/>
                  </a:ext>
                </a:extLst>
              </p:cNvPr>
              <p:cNvSpPr/>
              <p:nvPr/>
            </p:nvSpPr>
            <p:spPr>
              <a:xfrm>
                <a:off x="8545053" y="4603999"/>
                <a:ext cx="77844" cy="331039"/>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97;p17">
                <a:extLst>
                  <a:ext uri="{FF2B5EF4-FFF2-40B4-BE49-F238E27FC236}">
                    <a16:creationId xmlns:a16="http://schemas.microsoft.com/office/drawing/2014/main" id="{6413598B-E9C3-94F2-EE12-08490575FC04}"/>
                  </a:ext>
                </a:extLst>
              </p:cNvPr>
              <p:cNvSpPr/>
              <p:nvPr/>
            </p:nvSpPr>
            <p:spPr>
              <a:xfrm>
                <a:off x="8680217" y="4773469"/>
                <a:ext cx="70538" cy="161569"/>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898;p17">
              <a:extLst>
                <a:ext uri="{FF2B5EF4-FFF2-40B4-BE49-F238E27FC236}">
                  <a16:creationId xmlns:a16="http://schemas.microsoft.com/office/drawing/2014/main" id="{45017F92-536E-13E5-3787-4E9B4FD2B155}"/>
                </a:ext>
              </a:extLst>
            </p:cNvPr>
            <p:cNvGrpSpPr/>
            <p:nvPr/>
          </p:nvGrpSpPr>
          <p:grpSpPr>
            <a:xfrm>
              <a:off x="-1" y="4935256"/>
              <a:ext cx="9144134" cy="129765"/>
              <a:chOff x="237925" y="603400"/>
              <a:chExt cx="3162200" cy="44875"/>
            </a:xfrm>
            <a:grpFill/>
          </p:grpSpPr>
          <p:sp>
            <p:nvSpPr>
              <p:cNvPr id="13" name="Google Shape;899;p17">
                <a:extLst>
                  <a:ext uri="{FF2B5EF4-FFF2-40B4-BE49-F238E27FC236}">
                    <a16:creationId xmlns:a16="http://schemas.microsoft.com/office/drawing/2014/main" id="{589CEC5C-76D5-5D12-4451-8D43B9856A56}"/>
                  </a:ext>
                </a:extLst>
              </p:cNvPr>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00;p17">
                <a:extLst>
                  <a:ext uri="{FF2B5EF4-FFF2-40B4-BE49-F238E27FC236}">
                    <a16:creationId xmlns:a16="http://schemas.microsoft.com/office/drawing/2014/main" id="{09ADB8DC-FAE4-C4A9-1468-00BCF5CD3105}"/>
                  </a:ext>
                </a:extLst>
              </p:cNvPr>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901;p17">
              <a:extLst>
                <a:ext uri="{FF2B5EF4-FFF2-40B4-BE49-F238E27FC236}">
                  <a16:creationId xmlns:a16="http://schemas.microsoft.com/office/drawing/2014/main" id="{C889151B-0E90-8755-DFA0-CDE3D5EFF48E}"/>
                </a:ext>
              </a:extLst>
            </p:cNvPr>
            <p:cNvSpPr/>
            <p:nvPr/>
          </p:nvSpPr>
          <p:spPr>
            <a:xfrm>
              <a:off x="-33375" y="4587975"/>
              <a:ext cx="9186425" cy="297650"/>
            </a:xfrm>
            <a:custGeom>
              <a:avLst/>
              <a:gdLst/>
              <a:ahLst/>
              <a:cxnLst/>
              <a:rect l="l" t="t" r="r" b="b"/>
              <a:pathLst>
                <a:path w="367457" h="11906" extrusionOk="0">
                  <a:moveTo>
                    <a:pt x="0" y="11906"/>
                  </a:moveTo>
                  <a:lnTo>
                    <a:pt x="41672" y="1786"/>
                  </a:lnTo>
                  <a:lnTo>
                    <a:pt x="71438" y="10716"/>
                  </a:lnTo>
                  <a:lnTo>
                    <a:pt x="109538" y="3572"/>
                  </a:lnTo>
                  <a:lnTo>
                    <a:pt x="147340" y="10120"/>
                  </a:lnTo>
                  <a:lnTo>
                    <a:pt x="176808" y="1786"/>
                  </a:lnTo>
                  <a:lnTo>
                    <a:pt x="201960" y="10716"/>
                  </a:lnTo>
                  <a:lnTo>
                    <a:pt x="225624" y="2977"/>
                  </a:lnTo>
                  <a:lnTo>
                    <a:pt x="260301" y="8930"/>
                  </a:lnTo>
                  <a:lnTo>
                    <a:pt x="290215" y="0"/>
                  </a:lnTo>
                  <a:lnTo>
                    <a:pt x="334566" y="10716"/>
                  </a:lnTo>
                  <a:lnTo>
                    <a:pt x="367457" y="2084"/>
                  </a:lnTo>
                </a:path>
              </a:pathLst>
            </a:custGeom>
            <a:grpFill/>
            <a:ln w="28575" cap="flat" cmpd="sng">
              <a:solidFill>
                <a:schemeClr val="dk2"/>
              </a:solidFill>
              <a:prstDash val="solid"/>
              <a:round/>
              <a:headEnd type="none" w="med" len="med"/>
              <a:tailEnd type="none" w="med" len="med"/>
            </a:ln>
          </p:spPr>
        </p:sp>
      </p:grpSp>
    </p:spTree>
    <p:extLst>
      <p:ext uri="{BB962C8B-B14F-4D97-AF65-F5344CB8AC3E}">
        <p14:creationId xmlns:p14="http://schemas.microsoft.com/office/powerpoint/2010/main" val="1403031999"/>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8.png"/><Relationship Id="rId1" Type="http://schemas.openxmlformats.org/officeDocument/2006/relationships/slideLayout" Target="../slideLayouts/slideLayout10.xml"/><Relationship Id="rId5" Type="http://schemas.microsoft.com/office/2007/relationships/hdphoto" Target="../media/hdphoto6.wdp"/><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escribaencapuzado.com.br/blog/2015/02/02/top-4-livros-elio-gaspari-ditadura/" TargetMode="External"/><Relationship Id="rId2" Type="http://schemas.openxmlformats.org/officeDocument/2006/relationships/image" Target="../media/image2.jpg"/><Relationship Id="rId1" Type="http://schemas.openxmlformats.org/officeDocument/2006/relationships/slideLayout" Target="../slideLayouts/slideLayout3.xml"/><Relationship Id="rId5" Type="http://schemas.openxmlformats.org/officeDocument/2006/relationships/hyperlink" Target="https://escribaencapuzado.com.br/blog/2015/02/05/top-5-livros-tchekhov-chandler-grandes-contistas/" TargetMode="Externa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1253" name="Google Shape;1253;p27"/>
          <p:cNvSpPr txBox="1">
            <a:spLocks noGrp="1"/>
          </p:cNvSpPr>
          <p:nvPr>
            <p:ph type="ctrTitle"/>
          </p:nvPr>
        </p:nvSpPr>
        <p:spPr>
          <a:xfrm>
            <a:off x="1088139" y="2602562"/>
            <a:ext cx="6705900" cy="140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FINANCIAL ANALYSIS</a:t>
            </a:r>
            <a:br>
              <a:rPr lang="en" dirty="0"/>
            </a:br>
            <a:r>
              <a:rPr lang="en" dirty="0"/>
              <a:t>AMAZON,INC.</a:t>
            </a:r>
            <a:endParaRPr dirty="0"/>
          </a:p>
        </p:txBody>
      </p:sp>
      <p:sp>
        <p:nvSpPr>
          <p:cNvPr id="1254" name="Google Shape;1254;p27"/>
          <p:cNvSpPr txBox="1">
            <a:spLocks noGrp="1"/>
          </p:cNvSpPr>
          <p:nvPr>
            <p:ph type="subTitle" idx="1"/>
          </p:nvPr>
        </p:nvSpPr>
        <p:spPr>
          <a:xfrm>
            <a:off x="2042902" y="4010255"/>
            <a:ext cx="6705900" cy="34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r>
              <a:rPr lang="en" b="1" dirty="0"/>
              <a:t>BY                                    </a:t>
            </a:r>
          </a:p>
          <a:p>
            <a:pPr marL="0" lvl="0" indent="0" algn="ctr" rtl="0">
              <a:spcBef>
                <a:spcPts val="0"/>
              </a:spcBef>
              <a:spcAft>
                <a:spcPts val="0"/>
              </a:spcAft>
              <a:buNone/>
            </a:pPr>
            <a:r>
              <a:rPr lang="en" b="1" dirty="0"/>
              <a:t>                                                       ABHISHEK GUNDALA (11045013)</a:t>
            </a:r>
          </a:p>
          <a:p>
            <a:pPr marL="0" lvl="0" indent="0" algn="ctr" rtl="0">
              <a:spcBef>
                <a:spcPts val="0"/>
              </a:spcBef>
              <a:spcAft>
                <a:spcPts val="0"/>
              </a:spcAft>
              <a:buNone/>
            </a:pPr>
            <a:r>
              <a:rPr lang="en" b="1" dirty="0"/>
              <a:t>                                                      TRILOK DHANEKULA (11045003)</a:t>
            </a:r>
            <a:endParaRPr b="1" dirty="0"/>
          </a:p>
        </p:txBody>
      </p:sp>
      <p:grpSp>
        <p:nvGrpSpPr>
          <p:cNvPr id="1255" name="Google Shape;1255;p27"/>
          <p:cNvGrpSpPr/>
          <p:nvPr/>
        </p:nvGrpSpPr>
        <p:grpSpPr>
          <a:xfrm>
            <a:off x="-53637" y="110400"/>
            <a:ext cx="9251275" cy="1920296"/>
            <a:chOff x="-53637" y="110400"/>
            <a:chExt cx="9251275" cy="1920296"/>
          </a:xfrm>
        </p:grpSpPr>
        <p:grpSp>
          <p:nvGrpSpPr>
            <p:cNvPr id="1256" name="Google Shape;1256;p27"/>
            <p:cNvGrpSpPr/>
            <p:nvPr/>
          </p:nvGrpSpPr>
          <p:grpSpPr>
            <a:xfrm>
              <a:off x="-1" y="1900931"/>
              <a:ext cx="9144134" cy="129765"/>
              <a:chOff x="237925" y="603400"/>
              <a:chExt cx="3162200" cy="44875"/>
            </a:xfrm>
          </p:grpSpPr>
          <p:sp>
            <p:nvSpPr>
              <p:cNvPr id="1257" name="Google Shape;1257;p27"/>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1259;p27"/>
            <p:cNvGrpSpPr/>
            <p:nvPr/>
          </p:nvGrpSpPr>
          <p:grpSpPr>
            <a:xfrm>
              <a:off x="-41" y="718275"/>
              <a:ext cx="9144241" cy="1182675"/>
              <a:chOff x="3813375" y="4666275"/>
              <a:chExt cx="3441825" cy="445150"/>
            </a:xfrm>
          </p:grpSpPr>
          <p:sp>
            <p:nvSpPr>
              <p:cNvPr id="1260" name="Google Shape;1260;p27"/>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7"/>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7"/>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7"/>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7"/>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7"/>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7"/>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7"/>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7"/>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7"/>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7"/>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7"/>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7"/>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7"/>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7"/>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7"/>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7"/>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7"/>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7"/>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7"/>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7"/>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7"/>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7"/>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7"/>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7"/>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7"/>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7"/>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7"/>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7"/>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7"/>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7"/>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7"/>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7"/>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7"/>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7"/>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7"/>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7"/>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7"/>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7"/>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7"/>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7"/>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7"/>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7"/>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7"/>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7"/>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7"/>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7"/>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7"/>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7"/>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7"/>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7"/>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7"/>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7"/>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7"/>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7"/>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7"/>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7"/>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7"/>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7"/>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7"/>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7"/>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7"/>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7"/>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7"/>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7"/>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7"/>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7"/>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7"/>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7"/>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7"/>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0" name="Google Shape;1330;p27"/>
            <p:cNvSpPr/>
            <p:nvPr/>
          </p:nvSpPr>
          <p:spPr>
            <a:xfrm>
              <a:off x="-53637" y="110400"/>
              <a:ext cx="9251275" cy="1790550"/>
            </a:xfrm>
            <a:custGeom>
              <a:avLst/>
              <a:gdLst/>
              <a:ahLst/>
              <a:cxnLst/>
              <a:rect l="l" t="t" r="r" b="b"/>
              <a:pathLst>
                <a:path w="370051" h="71622" extrusionOk="0">
                  <a:moveTo>
                    <a:pt x="0" y="71622"/>
                  </a:moveTo>
                  <a:lnTo>
                    <a:pt x="71271" y="41779"/>
                  </a:lnTo>
                  <a:lnTo>
                    <a:pt x="124286" y="66005"/>
                  </a:lnTo>
                  <a:lnTo>
                    <a:pt x="194856" y="34406"/>
                  </a:lnTo>
                  <a:lnTo>
                    <a:pt x="228209" y="47397"/>
                  </a:lnTo>
                  <a:lnTo>
                    <a:pt x="263670" y="28789"/>
                  </a:lnTo>
                  <a:lnTo>
                    <a:pt x="306854" y="54068"/>
                  </a:lnTo>
                  <a:lnTo>
                    <a:pt x="370051" y="0"/>
                  </a:lnTo>
                </a:path>
              </a:pathLst>
            </a:custGeom>
            <a:noFill/>
            <a:ln w="38100" cap="flat" cmpd="sng">
              <a:solidFill>
                <a:schemeClr val="dk2"/>
              </a:solidFill>
              <a:prstDash val="solid"/>
              <a:round/>
              <a:headEnd type="none" w="med" len="med"/>
              <a:tailEnd type="none" w="med" len="med"/>
            </a:ln>
          </p:spPr>
          <p:txBody>
            <a:bodyPr/>
            <a:lstStyle/>
            <a:p>
              <a:endParaRPr lang="en-US"/>
            </a:p>
          </p:txBody>
        </p:sp>
      </p:grpSp>
      <p:pic>
        <p:nvPicPr>
          <p:cNvPr id="3" name="Picture 2" descr="A logo with a smile&#10;&#10;Description automatically generated">
            <a:extLst>
              <a:ext uri="{FF2B5EF4-FFF2-40B4-BE49-F238E27FC236}">
                <a16:creationId xmlns:a16="http://schemas.microsoft.com/office/drawing/2014/main" id="{759117D8-297A-1D55-688F-0C7E998E3983}"/>
              </a:ext>
            </a:extLst>
          </p:cNvPr>
          <p:cNvPicPr>
            <a:picLocks noChangeAspect="1"/>
          </p:cNvPicPr>
          <p:nvPr/>
        </p:nvPicPr>
        <p:blipFill>
          <a:blip r:embed="rId3">
            <a:alphaModFix amt="20000"/>
          </a:blip>
          <a:stretch>
            <a:fillRect/>
          </a:stretch>
        </p:blipFill>
        <p:spPr>
          <a:xfrm>
            <a:off x="1228088" y="226963"/>
            <a:ext cx="6884918" cy="3064758"/>
          </a:xfrm>
          <a:prstGeom prst="rect">
            <a:avLst/>
          </a:prstGeom>
        </p:spPr>
      </p:pic>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1BB36E6-52BB-4949-6758-14539354DDE3}"/>
              </a:ext>
            </a:extLst>
          </p:cNvPr>
          <p:cNvSpPr txBox="1"/>
          <p:nvPr/>
        </p:nvSpPr>
        <p:spPr>
          <a:xfrm>
            <a:off x="184513" y="382489"/>
            <a:ext cx="4518116" cy="4185761"/>
          </a:xfrm>
          <a:prstGeom prst="rect">
            <a:avLst/>
          </a:prstGeom>
          <a:noFill/>
        </p:spPr>
        <p:txBody>
          <a:bodyPr wrap="square">
            <a:spAutoFit/>
          </a:bodyPr>
          <a:lstStyle/>
          <a:p>
            <a:pPr>
              <a:buFont typeface="+mj-lt"/>
              <a:buAutoNum type="arabicPeriod"/>
            </a:pPr>
            <a:r>
              <a:rPr lang="en-US" b="1" i="0"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rPr>
              <a:t>Market Leadership </a:t>
            </a:r>
            <a:r>
              <a:rPr lang="en-US" b="0" i="0"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rPr>
              <a:t>- Amazon dominates market share with over 50% of US ecommerce and continues aggressive expansion in new sectors.</a:t>
            </a:r>
          </a:p>
          <a:p>
            <a:pPr>
              <a:buFont typeface="+mj-lt"/>
              <a:buAutoNum type="arabicPeriod"/>
            </a:pPr>
            <a:endParaRPr lang="en-US" b="0" i="0"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p>
            <a:pPr>
              <a:buFont typeface="+mj-lt"/>
              <a:buAutoNum type="arabicPeriod"/>
            </a:pPr>
            <a:r>
              <a:rPr lang="en-US" b="1" i="0"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rPr>
              <a:t>Operational Scale </a:t>
            </a:r>
            <a:r>
              <a:rPr lang="en-US" b="0" i="0"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rPr>
              <a:t>- Amazon's distribution network and technological capabilities drive efficiencies. However, declines seen recently in asset turns.</a:t>
            </a:r>
          </a:p>
          <a:p>
            <a:pPr>
              <a:buFont typeface="+mj-lt"/>
              <a:buAutoNum type="arabicPeriod"/>
            </a:pPr>
            <a:endParaRPr lang="en-US" b="0" i="0"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p>
            <a:pPr>
              <a:buFont typeface="+mj-lt"/>
              <a:buAutoNum type="arabicPeriod"/>
            </a:pPr>
            <a:r>
              <a:rPr lang="en-US" b="1" i="0"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rPr>
              <a:t>Profitability Outperformance </a:t>
            </a:r>
            <a:r>
              <a:rPr lang="en-US" b="0" i="0"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rPr>
              <a:t>- Amazon generates 3x more net income on average than competitors, with margins expanding over time.</a:t>
            </a:r>
          </a:p>
          <a:p>
            <a:pPr>
              <a:buFont typeface="+mj-lt"/>
              <a:buAutoNum type="arabicPeriod"/>
            </a:pPr>
            <a:endParaRPr lang="en-US" b="0" i="0"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p>
            <a:pPr>
              <a:buFont typeface="+mj-lt"/>
              <a:buAutoNum type="arabicPeriod"/>
            </a:pPr>
            <a:r>
              <a:rPr lang="en-US" b="1" i="0"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rPr>
              <a:t>Growth Trajectory </a:t>
            </a:r>
            <a:r>
              <a:rPr lang="en-US" b="0" i="0"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rPr>
              <a:t>- Competitors like Wayfair and </a:t>
            </a:r>
            <a:r>
              <a:rPr lang="en-US" b="0" i="0" dirty="0" err="1">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rPr>
              <a:t>StitchFix</a:t>
            </a:r>
            <a:r>
              <a:rPr lang="en-US" b="0" i="0"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rPr>
              <a:t> show potential but small fraction of Amazon's size. ODP struggling.</a:t>
            </a:r>
          </a:p>
          <a:p>
            <a:pPr>
              <a:buFont typeface="+mj-lt"/>
              <a:buAutoNum type="arabicPeriod"/>
            </a:pPr>
            <a:endParaRPr lang="en-US" b="0" i="0"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p>
            <a:pPr>
              <a:buFont typeface="+mj-lt"/>
              <a:buAutoNum type="arabicPeriod"/>
            </a:pPr>
            <a:r>
              <a:rPr lang="en-US" b="1" i="0"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rPr>
              <a:t>Strategic Innovation </a:t>
            </a:r>
            <a:r>
              <a:rPr lang="en-US" b="0" i="0"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rPr>
              <a:t>- Amazon invests billions in transforming customer experience and new tech like AI. Competitors lag significantly.</a:t>
            </a:r>
          </a:p>
        </p:txBody>
      </p:sp>
      <p:pic>
        <p:nvPicPr>
          <p:cNvPr id="18" name="Picture 17" descr="A graph of different colored lines&#10;&#10;Description automatically generated">
            <a:extLst>
              <a:ext uri="{FF2B5EF4-FFF2-40B4-BE49-F238E27FC236}">
                <a16:creationId xmlns:a16="http://schemas.microsoft.com/office/drawing/2014/main" id="{30706219-6EAB-7B82-5CA9-E8629B7BE390}"/>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106"/>
                    </a14:imgEffect>
                  </a14:imgLayer>
                </a14:imgProps>
              </a:ext>
            </a:extLst>
          </a:blip>
          <a:stretch>
            <a:fillRect/>
          </a:stretch>
        </p:blipFill>
        <p:spPr>
          <a:xfrm>
            <a:off x="4572000" y="382490"/>
            <a:ext cx="4450080" cy="2105742"/>
          </a:xfrm>
          <a:prstGeom prst="rect">
            <a:avLst/>
          </a:prstGeom>
        </p:spPr>
      </p:pic>
      <p:pic>
        <p:nvPicPr>
          <p:cNvPr id="20" name="Picture 19" descr="A graph of different colored lines&#10;&#10;Description automatically generated">
            <a:extLst>
              <a:ext uri="{FF2B5EF4-FFF2-40B4-BE49-F238E27FC236}">
                <a16:creationId xmlns:a16="http://schemas.microsoft.com/office/drawing/2014/main" id="{0BA92A35-846D-30D0-6CD4-56B9E0BCD980}"/>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7409"/>
                    </a14:imgEffect>
                  </a14:imgLayer>
                </a14:imgProps>
              </a:ext>
            </a:extLst>
          </a:blip>
          <a:stretch>
            <a:fillRect/>
          </a:stretch>
        </p:blipFill>
        <p:spPr>
          <a:xfrm>
            <a:off x="4572000" y="2571750"/>
            <a:ext cx="4450080" cy="1996500"/>
          </a:xfrm>
          <a:prstGeom prst="rect">
            <a:avLst/>
          </a:prstGeom>
        </p:spPr>
      </p:pic>
    </p:spTree>
    <p:extLst>
      <p:ext uri="{BB962C8B-B14F-4D97-AF65-F5344CB8AC3E}">
        <p14:creationId xmlns:p14="http://schemas.microsoft.com/office/powerpoint/2010/main" val="40197928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F22DEF-EDE7-850B-58C9-8A1FCD80022E}"/>
              </a:ext>
            </a:extLst>
          </p:cNvPr>
          <p:cNvSpPr txBox="1"/>
          <p:nvPr/>
        </p:nvSpPr>
        <p:spPr>
          <a:xfrm>
            <a:off x="134912" y="463480"/>
            <a:ext cx="5194091" cy="553998"/>
          </a:xfrm>
          <a:prstGeom prst="rect">
            <a:avLst/>
          </a:prstGeom>
          <a:noFill/>
        </p:spPr>
        <p:txBody>
          <a:bodyPr wrap="square">
            <a:spAutoFit/>
          </a:bodyPr>
          <a:lstStyle/>
          <a:p>
            <a:endParaRPr lang="en-US" sz="1600" b="1"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endParaRPr>
          </a:p>
          <a:p>
            <a:endParaRPr lang="en-US"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C55F0D08-7A17-E145-778D-FE36E02D9189}"/>
              </a:ext>
            </a:extLst>
          </p:cNvPr>
          <p:cNvSpPr txBox="1"/>
          <p:nvPr/>
        </p:nvSpPr>
        <p:spPr>
          <a:xfrm>
            <a:off x="2019926" y="0"/>
            <a:ext cx="5707504" cy="523220"/>
          </a:xfrm>
          <a:prstGeom prst="rect">
            <a:avLst/>
          </a:prstGeom>
          <a:noFill/>
        </p:spPr>
        <p:txBody>
          <a:bodyPr wrap="square">
            <a:spAutoFit/>
          </a:bodyPr>
          <a:lstStyle/>
          <a:p>
            <a:r>
              <a:rPr lang="en-US" sz="2800" b="1"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DISCOUNTED CASH FLOW MODEL </a:t>
            </a:r>
            <a:endParaRPr lang="en-US" sz="2800" dirty="0">
              <a:solidFill>
                <a:schemeClr val="tx1">
                  <a:lumMod val="75000"/>
                </a:schemeClr>
              </a:solidFill>
            </a:endParaRPr>
          </a:p>
        </p:txBody>
      </p:sp>
      <p:graphicFrame>
        <p:nvGraphicFramePr>
          <p:cNvPr id="7" name="Table 6">
            <a:extLst>
              <a:ext uri="{FF2B5EF4-FFF2-40B4-BE49-F238E27FC236}">
                <a16:creationId xmlns:a16="http://schemas.microsoft.com/office/drawing/2014/main" id="{02D7756C-A48A-0775-446D-DF8528AC1728}"/>
              </a:ext>
            </a:extLst>
          </p:cNvPr>
          <p:cNvGraphicFramePr>
            <a:graphicFrameLocks noGrp="1"/>
          </p:cNvGraphicFramePr>
          <p:nvPr>
            <p:extLst>
              <p:ext uri="{D42A27DB-BD31-4B8C-83A1-F6EECF244321}">
                <p14:modId xmlns:p14="http://schemas.microsoft.com/office/powerpoint/2010/main" val="287298156"/>
              </p:ext>
            </p:extLst>
          </p:nvPr>
        </p:nvGraphicFramePr>
        <p:xfrm>
          <a:off x="5592159" y="848318"/>
          <a:ext cx="3237048" cy="1645920"/>
        </p:xfrm>
        <a:graphic>
          <a:graphicData uri="http://schemas.openxmlformats.org/drawingml/2006/table">
            <a:tbl>
              <a:tblPr>
                <a:tableStyleId>{3C2FFA5D-87B4-456A-9821-1D502468CF0F}</a:tableStyleId>
              </a:tblPr>
              <a:tblGrid>
                <a:gridCol w="1677632">
                  <a:extLst>
                    <a:ext uri="{9D8B030D-6E8A-4147-A177-3AD203B41FA5}">
                      <a16:colId xmlns:a16="http://schemas.microsoft.com/office/drawing/2014/main" val="1793361778"/>
                    </a:ext>
                  </a:extLst>
                </a:gridCol>
                <a:gridCol w="1559416">
                  <a:extLst>
                    <a:ext uri="{9D8B030D-6E8A-4147-A177-3AD203B41FA5}">
                      <a16:colId xmlns:a16="http://schemas.microsoft.com/office/drawing/2014/main" val="2903338127"/>
                    </a:ext>
                  </a:extLst>
                </a:gridCol>
              </a:tblGrid>
              <a:tr h="161636">
                <a:tc>
                  <a:txBody>
                    <a:bodyPr/>
                    <a:lstStyle/>
                    <a:p>
                      <a:pPr algn="l" fontAlgn="b"/>
                      <a:r>
                        <a:rPr lang="en-US" sz="1200" u="none" strike="noStrike" dirty="0">
                          <a:solidFill>
                            <a:schemeClr val="tx1">
                              <a:lumMod val="75000"/>
                            </a:schemeClr>
                          </a:solidFill>
                          <a:effectLst/>
                        </a:rPr>
                        <a:t>Enterprise Value</a:t>
                      </a:r>
                      <a:endParaRPr lang="en-US" sz="1200" b="1" i="0" u="none" strike="noStrike"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b"/>
                </a:tc>
                <a:tc>
                  <a:txBody>
                    <a:bodyPr/>
                    <a:lstStyle/>
                    <a:p>
                      <a:pPr algn="r" fontAlgn="b"/>
                      <a:r>
                        <a:rPr lang="en-US" sz="1200" u="none" strike="noStrike" dirty="0">
                          <a:solidFill>
                            <a:schemeClr val="tx1">
                              <a:lumMod val="75000"/>
                            </a:schemeClr>
                          </a:solidFill>
                          <a:effectLst/>
                        </a:rPr>
                        <a:t>$1,912,405,792.35</a:t>
                      </a:r>
                      <a:endParaRPr lang="en-US" sz="1200" b="1" i="0" u="none" strike="noStrike"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b"/>
                </a:tc>
                <a:extLst>
                  <a:ext uri="{0D108BD9-81ED-4DB2-BD59-A6C34878D82A}">
                    <a16:rowId xmlns:a16="http://schemas.microsoft.com/office/drawing/2014/main" val="3086428413"/>
                  </a:ext>
                </a:extLst>
              </a:tr>
              <a:tr h="150091">
                <a:tc>
                  <a:txBody>
                    <a:bodyPr/>
                    <a:lstStyle/>
                    <a:p>
                      <a:pPr algn="l" fontAlgn="b"/>
                      <a:r>
                        <a:rPr lang="en-US" sz="1200" u="none" strike="noStrike" dirty="0">
                          <a:solidFill>
                            <a:schemeClr val="tx1">
                              <a:lumMod val="75000"/>
                            </a:schemeClr>
                          </a:solidFill>
                          <a:effectLst/>
                        </a:rPr>
                        <a:t> </a:t>
                      </a:r>
                      <a:endParaRPr lang="en-US" sz="1200" b="1" i="0" u="none" strike="noStrike"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b"/>
                </a:tc>
                <a:tc>
                  <a:txBody>
                    <a:bodyPr/>
                    <a:lstStyle/>
                    <a:p>
                      <a:pPr algn="l" fontAlgn="b"/>
                      <a:endParaRPr lang="en-US" sz="1200" b="1" i="0" u="none" strike="noStrike"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b"/>
                </a:tc>
                <a:extLst>
                  <a:ext uri="{0D108BD9-81ED-4DB2-BD59-A6C34878D82A}">
                    <a16:rowId xmlns:a16="http://schemas.microsoft.com/office/drawing/2014/main" val="3608100575"/>
                  </a:ext>
                </a:extLst>
              </a:tr>
              <a:tr h="150091">
                <a:tc>
                  <a:txBody>
                    <a:bodyPr/>
                    <a:lstStyle/>
                    <a:p>
                      <a:pPr algn="l" fontAlgn="b"/>
                      <a:r>
                        <a:rPr lang="en-US" sz="1200" u="none" strike="noStrike" dirty="0">
                          <a:solidFill>
                            <a:schemeClr val="tx1">
                              <a:lumMod val="75000"/>
                            </a:schemeClr>
                          </a:solidFill>
                          <a:effectLst/>
                        </a:rPr>
                        <a:t>EV/share</a:t>
                      </a:r>
                      <a:endParaRPr lang="en-US" sz="1200" b="1" i="0" u="none" strike="noStrike"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b"/>
                </a:tc>
                <a:tc>
                  <a:txBody>
                    <a:bodyPr/>
                    <a:lstStyle/>
                    <a:p>
                      <a:pPr algn="r" fontAlgn="b"/>
                      <a:r>
                        <a:rPr lang="en-US" sz="1200" u="none" strike="noStrike" dirty="0">
                          <a:solidFill>
                            <a:schemeClr val="tx1">
                              <a:lumMod val="75000"/>
                            </a:schemeClr>
                          </a:solidFill>
                          <a:effectLst/>
                        </a:rPr>
                        <a:t>$186.72</a:t>
                      </a:r>
                      <a:endParaRPr lang="en-US" sz="1200" b="1" i="0" u="none" strike="noStrike"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b"/>
                </a:tc>
                <a:extLst>
                  <a:ext uri="{0D108BD9-81ED-4DB2-BD59-A6C34878D82A}">
                    <a16:rowId xmlns:a16="http://schemas.microsoft.com/office/drawing/2014/main" val="247298594"/>
                  </a:ext>
                </a:extLst>
              </a:tr>
              <a:tr h="150091">
                <a:tc>
                  <a:txBody>
                    <a:bodyPr/>
                    <a:lstStyle/>
                    <a:p>
                      <a:pPr algn="l" fontAlgn="b"/>
                      <a:r>
                        <a:rPr lang="en-US" sz="1200" u="none" strike="noStrike" dirty="0">
                          <a:solidFill>
                            <a:schemeClr val="tx1">
                              <a:lumMod val="75000"/>
                            </a:schemeClr>
                          </a:solidFill>
                          <a:effectLst/>
                        </a:rPr>
                        <a:t> </a:t>
                      </a:r>
                      <a:endParaRPr lang="en-US" sz="1200" b="1" i="0" u="none" strike="noStrike"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b"/>
                </a:tc>
                <a:tc>
                  <a:txBody>
                    <a:bodyPr/>
                    <a:lstStyle/>
                    <a:p>
                      <a:pPr algn="l" fontAlgn="b"/>
                      <a:endParaRPr lang="en-US" sz="1200" b="1" i="0" u="none" strike="noStrike"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b"/>
                </a:tc>
                <a:extLst>
                  <a:ext uri="{0D108BD9-81ED-4DB2-BD59-A6C34878D82A}">
                    <a16:rowId xmlns:a16="http://schemas.microsoft.com/office/drawing/2014/main" val="2341080470"/>
                  </a:ext>
                </a:extLst>
              </a:tr>
              <a:tr h="150091">
                <a:tc>
                  <a:txBody>
                    <a:bodyPr/>
                    <a:lstStyle/>
                    <a:p>
                      <a:pPr algn="l" fontAlgn="b"/>
                      <a:r>
                        <a:rPr lang="en-US" sz="1200" u="none" strike="noStrike" dirty="0">
                          <a:solidFill>
                            <a:schemeClr val="tx1">
                              <a:lumMod val="75000"/>
                            </a:schemeClr>
                          </a:solidFill>
                          <a:effectLst/>
                        </a:rPr>
                        <a:t>Net Debt</a:t>
                      </a:r>
                      <a:endParaRPr lang="en-US" sz="1200" b="1" i="0" u="none" strike="noStrike"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b"/>
                </a:tc>
                <a:tc>
                  <a:txBody>
                    <a:bodyPr/>
                    <a:lstStyle/>
                    <a:p>
                      <a:pPr algn="r" fontAlgn="b"/>
                      <a:r>
                        <a:rPr lang="en-US" sz="1200" u="none" strike="noStrike" dirty="0">
                          <a:solidFill>
                            <a:schemeClr val="tx1">
                              <a:lumMod val="75000"/>
                            </a:schemeClr>
                          </a:solidFill>
                          <a:effectLst/>
                        </a:rPr>
                        <a:t>$70,787,993.38</a:t>
                      </a:r>
                      <a:endParaRPr lang="en-US" sz="1200" b="1" i="0" u="none" strike="noStrike"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b"/>
                </a:tc>
                <a:extLst>
                  <a:ext uri="{0D108BD9-81ED-4DB2-BD59-A6C34878D82A}">
                    <a16:rowId xmlns:a16="http://schemas.microsoft.com/office/drawing/2014/main" val="2595538388"/>
                  </a:ext>
                </a:extLst>
              </a:tr>
              <a:tr h="150091">
                <a:tc>
                  <a:txBody>
                    <a:bodyPr/>
                    <a:lstStyle/>
                    <a:p>
                      <a:pPr algn="l" fontAlgn="b"/>
                      <a:r>
                        <a:rPr lang="en-US" sz="1200" u="none" strike="noStrike" dirty="0">
                          <a:solidFill>
                            <a:schemeClr val="tx1">
                              <a:lumMod val="75000"/>
                            </a:schemeClr>
                          </a:solidFill>
                          <a:effectLst/>
                        </a:rPr>
                        <a:t> </a:t>
                      </a:r>
                      <a:endParaRPr lang="en-US" sz="1200" b="1" i="0" u="none" strike="noStrike"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b"/>
                </a:tc>
                <a:tc>
                  <a:txBody>
                    <a:bodyPr/>
                    <a:lstStyle/>
                    <a:p>
                      <a:pPr algn="l" fontAlgn="b"/>
                      <a:endParaRPr lang="en-US" sz="1200" b="1" i="0" u="none" strike="noStrike"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b"/>
                </a:tc>
                <a:extLst>
                  <a:ext uri="{0D108BD9-81ED-4DB2-BD59-A6C34878D82A}">
                    <a16:rowId xmlns:a16="http://schemas.microsoft.com/office/drawing/2014/main" val="3567580769"/>
                  </a:ext>
                </a:extLst>
              </a:tr>
              <a:tr h="150091">
                <a:tc>
                  <a:txBody>
                    <a:bodyPr/>
                    <a:lstStyle/>
                    <a:p>
                      <a:pPr algn="l" fontAlgn="b"/>
                      <a:r>
                        <a:rPr lang="en-US" sz="1200" u="none" strike="noStrike" dirty="0">
                          <a:solidFill>
                            <a:schemeClr val="tx1">
                              <a:lumMod val="75000"/>
                            </a:schemeClr>
                          </a:solidFill>
                          <a:effectLst/>
                        </a:rPr>
                        <a:t>Equity Value</a:t>
                      </a:r>
                      <a:endParaRPr lang="en-US" sz="1200" b="1" i="0" u="none" strike="noStrike"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b"/>
                </a:tc>
                <a:tc>
                  <a:txBody>
                    <a:bodyPr/>
                    <a:lstStyle/>
                    <a:p>
                      <a:pPr algn="r" fontAlgn="b"/>
                      <a:r>
                        <a:rPr lang="en-US" sz="1200" u="none" strike="noStrike" dirty="0">
                          <a:solidFill>
                            <a:schemeClr val="tx1">
                              <a:lumMod val="75000"/>
                            </a:schemeClr>
                          </a:solidFill>
                          <a:effectLst/>
                        </a:rPr>
                        <a:t>$1,841,617,798.97</a:t>
                      </a:r>
                      <a:endParaRPr lang="en-US" sz="1200" b="1" i="0" u="none" strike="noStrike"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b"/>
                </a:tc>
                <a:extLst>
                  <a:ext uri="{0D108BD9-81ED-4DB2-BD59-A6C34878D82A}">
                    <a16:rowId xmlns:a16="http://schemas.microsoft.com/office/drawing/2014/main" val="1263995216"/>
                  </a:ext>
                </a:extLst>
              </a:tr>
              <a:tr h="150091">
                <a:tc>
                  <a:txBody>
                    <a:bodyPr/>
                    <a:lstStyle/>
                    <a:p>
                      <a:pPr algn="l" fontAlgn="b"/>
                      <a:r>
                        <a:rPr lang="en-US" sz="1200" u="none" strike="noStrike" dirty="0">
                          <a:solidFill>
                            <a:schemeClr val="tx1">
                              <a:lumMod val="75000"/>
                            </a:schemeClr>
                          </a:solidFill>
                          <a:effectLst/>
                        </a:rPr>
                        <a:t> </a:t>
                      </a:r>
                      <a:endParaRPr lang="en-US" sz="1200" b="1" i="0" u="none" strike="noStrike"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b"/>
                </a:tc>
                <a:tc>
                  <a:txBody>
                    <a:bodyPr/>
                    <a:lstStyle/>
                    <a:p>
                      <a:pPr algn="l" fontAlgn="b"/>
                      <a:endParaRPr lang="en-US" sz="1200" b="1" i="0" u="none" strike="noStrike"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b"/>
                </a:tc>
                <a:extLst>
                  <a:ext uri="{0D108BD9-81ED-4DB2-BD59-A6C34878D82A}">
                    <a16:rowId xmlns:a16="http://schemas.microsoft.com/office/drawing/2014/main" val="3807024916"/>
                  </a:ext>
                </a:extLst>
              </a:tr>
              <a:tr h="150091">
                <a:tc>
                  <a:txBody>
                    <a:bodyPr/>
                    <a:lstStyle/>
                    <a:p>
                      <a:pPr algn="l" fontAlgn="b"/>
                      <a:r>
                        <a:rPr lang="en-US" sz="1200" u="none" strike="noStrike" dirty="0">
                          <a:solidFill>
                            <a:schemeClr val="tx1">
                              <a:lumMod val="75000"/>
                            </a:schemeClr>
                          </a:solidFill>
                          <a:effectLst/>
                        </a:rPr>
                        <a:t>Projected Stock Price</a:t>
                      </a:r>
                      <a:endParaRPr lang="en-US" sz="1200" b="1" i="0" u="none" strike="noStrike"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b"/>
                </a:tc>
                <a:tc>
                  <a:txBody>
                    <a:bodyPr/>
                    <a:lstStyle/>
                    <a:p>
                      <a:pPr algn="r" fontAlgn="b"/>
                      <a:r>
                        <a:rPr lang="en-US" sz="1200" u="none" strike="noStrike" dirty="0">
                          <a:solidFill>
                            <a:schemeClr val="tx1">
                              <a:lumMod val="75000"/>
                            </a:schemeClr>
                          </a:solidFill>
                          <a:effectLst/>
                        </a:rPr>
                        <a:t>$179.81</a:t>
                      </a:r>
                      <a:endParaRPr lang="en-US" sz="1200" b="1" i="0" u="none" strike="noStrike"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b"/>
                </a:tc>
                <a:extLst>
                  <a:ext uri="{0D108BD9-81ED-4DB2-BD59-A6C34878D82A}">
                    <a16:rowId xmlns:a16="http://schemas.microsoft.com/office/drawing/2014/main" val="1369502141"/>
                  </a:ext>
                </a:extLst>
              </a:tr>
            </a:tbl>
          </a:graphicData>
        </a:graphic>
      </p:graphicFrame>
      <p:graphicFrame>
        <p:nvGraphicFramePr>
          <p:cNvPr id="13" name="Table 12">
            <a:extLst>
              <a:ext uri="{FF2B5EF4-FFF2-40B4-BE49-F238E27FC236}">
                <a16:creationId xmlns:a16="http://schemas.microsoft.com/office/drawing/2014/main" id="{90431B4B-9AA0-1119-8C31-F2CCE1063260}"/>
              </a:ext>
            </a:extLst>
          </p:cNvPr>
          <p:cNvGraphicFramePr>
            <a:graphicFrameLocks noGrp="1"/>
          </p:cNvGraphicFramePr>
          <p:nvPr>
            <p:extLst>
              <p:ext uri="{D42A27DB-BD31-4B8C-83A1-F6EECF244321}">
                <p14:modId xmlns:p14="http://schemas.microsoft.com/office/powerpoint/2010/main" val="13939938"/>
              </p:ext>
            </p:extLst>
          </p:nvPr>
        </p:nvGraphicFramePr>
        <p:xfrm>
          <a:off x="5592159" y="2914290"/>
          <a:ext cx="3237048" cy="1216000"/>
        </p:xfrm>
        <a:graphic>
          <a:graphicData uri="http://schemas.openxmlformats.org/drawingml/2006/table">
            <a:tbl>
              <a:tblPr firstRow="1" bandRow="1">
                <a:tableStyleId>{D113A9D2-9D6B-4929-AA2D-F23B5EE8CBE7}</a:tableStyleId>
              </a:tblPr>
              <a:tblGrid>
                <a:gridCol w="1666598">
                  <a:extLst>
                    <a:ext uri="{9D8B030D-6E8A-4147-A177-3AD203B41FA5}">
                      <a16:colId xmlns:a16="http://schemas.microsoft.com/office/drawing/2014/main" val="2163652079"/>
                    </a:ext>
                  </a:extLst>
                </a:gridCol>
                <a:gridCol w="1570450">
                  <a:extLst>
                    <a:ext uri="{9D8B030D-6E8A-4147-A177-3AD203B41FA5}">
                      <a16:colId xmlns:a16="http://schemas.microsoft.com/office/drawing/2014/main" val="729292611"/>
                    </a:ext>
                  </a:extLst>
                </a:gridCol>
              </a:tblGrid>
              <a:tr h="544589">
                <a:tc>
                  <a:txBody>
                    <a:bodyPr/>
                    <a:lstStyle/>
                    <a:p>
                      <a:r>
                        <a:rPr lang="en-US" sz="1200" b="1" dirty="0">
                          <a:solidFill>
                            <a:schemeClr val="tx1">
                              <a:lumMod val="75000"/>
                            </a:schemeClr>
                          </a:solidFill>
                        </a:rPr>
                        <a:t>TERMINAL VALUE</a:t>
                      </a:r>
                      <a:endParaRPr lang="en-US" sz="1200" b="1"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u="none" strike="noStrike" dirty="0">
                          <a:solidFill>
                            <a:schemeClr val="tx1">
                              <a:lumMod val="75000"/>
                            </a:schemeClr>
                          </a:solidFill>
                          <a:effectLst/>
                        </a:rPr>
                        <a:t>$4,571,744,607,362</a:t>
                      </a:r>
                      <a:endParaRPr lang="en-US" sz="1200" b="1"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7101621"/>
                  </a:ext>
                </a:extLst>
              </a:tr>
              <a:tr h="671411">
                <a:tc>
                  <a:txBody>
                    <a:bodyPr/>
                    <a:lstStyle/>
                    <a:p>
                      <a:r>
                        <a:rPr lang="en-US" sz="1200" b="1" u="none" strike="noStrike" dirty="0">
                          <a:solidFill>
                            <a:schemeClr val="tx1">
                              <a:lumMod val="75000"/>
                            </a:schemeClr>
                          </a:solidFill>
                          <a:effectLst/>
                        </a:rPr>
                        <a:t>Enterprise Value of Amazon</a:t>
                      </a:r>
                      <a:r>
                        <a:rPr lang="en-US" sz="1200" dirty="0">
                          <a:solidFill>
                            <a:schemeClr val="tx1">
                              <a:lumMod val="75000"/>
                            </a:schemeClr>
                          </a:solidFill>
                        </a:rPr>
                        <a:t> </a:t>
                      </a:r>
                      <a:endParaRPr lang="en-US" sz="1200" b="1"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u="none" strike="noStrike">
                          <a:solidFill>
                            <a:schemeClr val="tx1">
                              <a:lumMod val="75000"/>
                            </a:schemeClr>
                          </a:solidFill>
                          <a:effectLst/>
                        </a:rPr>
                        <a:t>$1,912,405,792,350</a:t>
                      </a:r>
                      <a:endParaRPr lang="en-US" sz="1200" dirty="0">
                        <a:solidFill>
                          <a:schemeClr val="tx1">
                            <a:lumMod val="75000"/>
                          </a:schemeClr>
                        </a:solidFill>
                      </a:endParaRPr>
                    </a:p>
                    <a:p>
                      <a:endParaRPr lang="en-US" sz="1200" b="1"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103276"/>
                  </a:ext>
                </a:extLst>
              </a:tr>
            </a:tbl>
          </a:graphicData>
        </a:graphic>
      </p:graphicFrame>
      <p:sp>
        <p:nvSpPr>
          <p:cNvPr id="9" name="TextBox 8">
            <a:extLst>
              <a:ext uri="{FF2B5EF4-FFF2-40B4-BE49-F238E27FC236}">
                <a16:creationId xmlns:a16="http://schemas.microsoft.com/office/drawing/2014/main" id="{2915955F-F05C-5541-7454-641A82A60249}"/>
              </a:ext>
            </a:extLst>
          </p:cNvPr>
          <p:cNvSpPr txBox="1"/>
          <p:nvPr/>
        </p:nvSpPr>
        <p:spPr>
          <a:xfrm>
            <a:off x="249214" y="570634"/>
            <a:ext cx="4624464" cy="3847207"/>
          </a:xfrm>
          <a:prstGeom prst="rect">
            <a:avLst/>
          </a:prstGeom>
          <a:noFill/>
        </p:spPr>
        <p:txBody>
          <a:bodyPr wrap="square">
            <a:spAutoFit/>
          </a:bodyPr>
          <a:lstStyle/>
          <a:p>
            <a:r>
              <a:rPr lang="en-US" sz="2000" b="1"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Financial Summary</a:t>
            </a:r>
          </a:p>
          <a:p>
            <a:endParaRPr lang="en-US" b="1"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endParaRPr>
          </a:p>
          <a:p>
            <a:r>
              <a:rPr lang="en-US" b="1"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Enterprise Value (EV): </a:t>
            </a:r>
            <a:r>
              <a:rPr lang="en-US"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Stands at $1.91 Trillion, representing the total valuation of the company including both debt and equity.</a:t>
            </a:r>
          </a:p>
          <a:p>
            <a:endParaRPr lang="en-US"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endParaRPr>
          </a:p>
          <a:p>
            <a:r>
              <a:rPr lang="en-US" b="1"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EV/Share: </a:t>
            </a:r>
            <a:r>
              <a:rPr lang="en-US"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Calculated to be $186.72, indicating the enterprise value attributed to each outstanding share.</a:t>
            </a:r>
          </a:p>
          <a:p>
            <a:endParaRPr lang="en-US"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endParaRPr>
          </a:p>
          <a:p>
            <a:r>
              <a:rPr lang="en-US" b="1"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Net Debt: </a:t>
            </a:r>
            <a:r>
              <a:rPr lang="en-US"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Amounts to $70.78 Billion, showing the company's debt after subtracting cash and cash equivalents.</a:t>
            </a:r>
          </a:p>
          <a:p>
            <a:endParaRPr lang="en-US"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endParaRPr>
          </a:p>
          <a:p>
            <a:r>
              <a:rPr lang="en-US" b="1"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Equity Value: </a:t>
            </a:r>
            <a:r>
              <a:rPr lang="en-US"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Valued at $1.84 Trillion, representing the shareholders' interest in the company after debts.</a:t>
            </a:r>
          </a:p>
          <a:p>
            <a:endParaRPr lang="en-US"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endParaRPr>
          </a:p>
          <a:p>
            <a:r>
              <a:rPr lang="en-US" b="1"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Projected Stock Price: </a:t>
            </a:r>
            <a:r>
              <a:rPr lang="en-US"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Forecasted at $179.81 per share, based on expected future cash flows.</a:t>
            </a:r>
          </a:p>
        </p:txBody>
      </p:sp>
      <p:sp>
        <p:nvSpPr>
          <p:cNvPr id="10" name="TextBox 9">
            <a:extLst>
              <a:ext uri="{FF2B5EF4-FFF2-40B4-BE49-F238E27FC236}">
                <a16:creationId xmlns:a16="http://schemas.microsoft.com/office/drawing/2014/main" id="{2DBD8007-4D1B-05CE-4E7D-C43A53B599E2}"/>
              </a:ext>
            </a:extLst>
          </p:cNvPr>
          <p:cNvSpPr txBox="1"/>
          <p:nvPr/>
        </p:nvSpPr>
        <p:spPr>
          <a:xfrm>
            <a:off x="6292803" y="523220"/>
            <a:ext cx="1835759" cy="307777"/>
          </a:xfrm>
          <a:prstGeom prst="rect">
            <a:avLst/>
          </a:prstGeom>
          <a:noFill/>
        </p:spPr>
        <p:txBody>
          <a:bodyPr wrap="none" rtlCol="0">
            <a:spAutoFit/>
          </a:bodyPr>
          <a:lstStyle/>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SCALE IN THOUSANDS</a:t>
            </a:r>
          </a:p>
        </p:txBody>
      </p:sp>
    </p:spTree>
    <p:extLst>
      <p:ext uri="{BB962C8B-B14F-4D97-AF65-F5344CB8AC3E}">
        <p14:creationId xmlns:p14="http://schemas.microsoft.com/office/powerpoint/2010/main" val="41112640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6968ACAE-EA93-9B47-5F92-9C962BEDAACE}"/>
              </a:ext>
            </a:extLst>
          </p:cNvPr>
          <p:cNvGraphicFramePr>
            <a:graphicFrameLocks noGrp="1"/>
          </p:cNvGraphicFramePr>
          <p:nvPr>
            <p:extLst>
              <p:ext uri="{D42A27DB-BD31-4B8C-83A1-F6EECF244321}">
                <p14:modId xmlns:p14="http://schemas.microsoft.com/office/powerpoint/2010/main" val="2724464949"/>
              </p:ext>
            </p:extLst>
          </p:nvPr>
        </p:nvGraphicFramePr>
        <p:xfrm>
          <a:off x="2348969" y="878298"/>
          <a:ext cx="4584700" cy="3505921"/>
        </p:xfrm>
        <a:graphic>
          <a:graphicData uri="http://schemas.openxmlformats.org/drawingml/2006/table">
            <a:tbl>
              <a:tblPr>
                <a:tableStyleId>{3C2FFA5D-87B4-456A-9821-1D502468CF0F}</a:tableStyleId>
              </a:tblPr>
              <a:tblGrid>
                <a:gridCol w="2540000">
                  <a:extLst>
                    <a:ext uri="{9D8B030D-6E8A-4147-A177-3AD203B41FA5}">
                      <a16:colId xmlns:a16="http://schemas.microsoft.com/office/drawing/2014/main" val="2017956672"/>
                    </a:ext>
                  </a:extLst>
                </a:gridCol>
                <a:gridCol w="1257300">
                  <a:extLst>
                    <a:ext uri="{9D8B030D-6E8A-4147-A177-3AD203B41FA5}">
                      <a16:colId xmlns:a16="http://schemas.microsoft.com/office/drawing/2014/main" val="82181285"/>
                    </a:ext>
                  </a:extLst>
                </a:gridCol>
                <a:gridCol w="787400">
                  <a:extLst>
                    <a:ext uri="{9D8B030D-6E8A-4147-A177-3AD203B41FA5}">
                      <a16:colId xmlns:a16="http://schemas.microsoft.com/office/drawing/2014/main" val="824853664"/>
                    </a:ext>
                  </a:extLst>
                </a:gridCol>
              </a:tblGrid>
              <a:tr h="260531">
                <a:tc>
                  <a:txBody>
                    <a:bodyPr/>
                    <a:lstStyle/>
                    <a:p>
                      <a:pPr algn="l" fontAlgn="b"/>
                      <a:r>
                        <a:rPr lang="en-US" sz="1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AMAZON</a:t>
                      </a:r>
                      <a:endParaRPr lang="en-US" sz="1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b"/>
                </a:tc>
                <a:tc>
                  <a:txBody>
                    <a:bodyPr/>
                    <a:lstStyle/>
                    <a:p>
                      <a:pPr algn="l" fontAlgn="b"/>
                      <a:endParaRPr lang="en-US" sz="1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b"/>
                </a:tc>
                <a:tc>
                  <a:txBody>
                    <a:bodyPr/>
                    <a:lstStyle/>
                    <a:p>
                      <a:pPr algn="l" fontAlgn="b"/>
                      <a:endParaRPr lang="en-US" sz="1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b"/>
                </a:tc>
                <a:extLst>
                  <a:ext uri="{0D108BD9-81ED-4DB2-BD59-A6C34878D82A}">
                    <a16:rowId xmlns:a16="http://schemas.microsoft.com/office/drawing/2014/main" val="3327414914"/>
                  </a:ext>
                </a:extLst>
              </a:tr>
              <a:tr h="521062">
                <a:tc>
                  <a:txBody>
                    <a:bodyPr/>
                    <a:lstStyle/>
                    <a:p>
                      <a:pPr algn="l" fontAlgn="b"/>
                      <a:endParaRPr lang="en-US" sz="1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b"/>
                </a:tc>
                <a:tc>
                  <a:txBody>
                    <a:bodyPr/>
                    <a:lstStyle/>
                    <a:p>
                      <a:pPr algn="l" fontAlgn="b"/>
                      <a:r>
                        <a:rPr lang="en-US" sz="1400" b="1"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rPr>
                        <a:t>Cap Based on AVG</a:t>
                      </a:r>
                      <a:endParaRPr lang="en-US" sz="1400" b="1" i="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b"/>
                </a:tc>
                <a:tc>
                  <a:txBody>
                    <a:bodyPr/>
                    <a:lstStyle/>
                    <a:p>
                      <a:pPr algn="l" fontAlgn="b"/>
                      <a:r>
                        <a:rPr lang="en-US" sz="1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Price per share</a:t>
                      </a:r>
                      <a:endParaRPr lang="en-US" sz="1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b"/>
                </a:tc>
                <a:extLst>
                  <a:ext uri="{0D108BD9-81ED-4DB2-BD59-A6C34878D82A}">
                    <a16:rowId xmlns:a16="http://schemas.microsoft.com/office/drawing/2014/main" val="965773289"/>
                  </a:ext>
                </a:extLst>
              </a:tr>
              <a:tr h="521062">
                <a:tc>
                  <a:txBody>
                    <a:bodyPr/>
                    <a:lstStyle/>
                    <a:p>
                      <a:pPr algn="l" fontAlgn="b"/>
                      <a:r>
                        <a:rPr lang="en-US" sz="1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P/E (forward or last earnings)</a:t>
                      </a:r>
                      <a:endParaRPr lang="en-US" sz="1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b"/>
                </a:tc>
                <a:tc>
                  <a:txBody>
                    <a:bodyPr/>
                    <a:lstStyle/>
                    <a:p>
                      <a:pPr algn="l" fontAlgn="b"/>
                      <a:r>
                        <a:rPr lang="en-US" sz="1400" b="1"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rPr>
                        <a:t> $  1,721,733,791.80 </a:t>
                      </a:r>
                      <a:endParaRPr lang="en-US" sz="1400" b="1" i="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b"/>
                </a:tc>
                <a:tc>
                  <a:txBody>
                    <a:bodyPr/>
                    <a:lstStyle/>
                    <a:p>
                      <a:pPr algn="l" fontAlgn="b"/>
                      <a:r>
                        <a:rPr lang="en-US" sz="1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168.11 </a:t>
                      </a:r>
                      <a:endParaRPr lang="en-US" sz="1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b"/>
                </a:tc>
                <a:extLst>
                  <a:ext uri="{0D108BD9-81ED-4DB2-BD59-A6C34878D82A}">
                    <a16:rowId xmlns:a16="http://schemas.microsoft.com/office/drawing/2014/main" val="2099433022"/>
                  </a:ext>
                </a:extLst>
              </a:tr>
              <a:tr h="521062">
                <a:tc>
                  <a:txBody>
                    <a:bodyPr/>
                    <a:lstStyle/>
                    <a:p>
                      <a:pPr algn="l" fontAlgn="b"/>
                      <a:r>
                        <a:rPr lang="en-US" sz="1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EBITDA multiplier</a:t>
                      </a:r>
                      <a:endParaRPr lang="en-US" sz="1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b"/>
                </a:tc>
                <a:tc>
                  <a:txBody>
                    <a:bodyPr/>
                    <a:lstStyle/>
                    <a:p>
                      <a:pPr algn="l" fontAlgn="b"/>
                      <a:r>
                        <a:rPr lang="en-US" sz="1400" b="1"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rPr>
                        <a:t> $    900,875,415.54 </a:t>
                      </a:r>
                      <a:endParaRPr lang="en-US" sz="1400" b="1" i="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b"/>
                </a:tc>
                <a:tc>
                  <a:txBody>
                    <a:bodyPr/>
                    <a:lstStyle/>
                    <a:p>
                      <a:pPr algn="l" fontAlgn="b"/>
                      <a:r>
                        <a:rPr lang="en-US" sz="1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87.96 </a:t>
                      </a:r>
                      <a:endParaRPr lang="en-US" sz="1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b"/>
                </a:tc>
                <a:extLst>
                  <a:ext uri="{0D108BD9-81ED-4DB2-BD59-A6C34878D82A}">
                    <a16:rowId xmlns:a16="http://schemas.microsoft.com/office/drawing/2014/main" val="2638491115"/>
                  </a:ext>
                </a:extLst>
              </a:tr>
              <a:tr h="521062">
                <a:tc>
                  <a:txBody>
                    <a:bodyPr/>
                    <a:lstStyle/>
                    <a:p>
                      <a:pPr algn="l" fontAlgn="b"/>
                      <a:r>
                        <a:rPr lang="en-US" sz="1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Sales multiplier</a:t>
                      </a:r>
                      <a:endParaRPr lang="en-US" sz="1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b"/>
                </a:tc>
                <a:tc>
                  <a:txBody>
                    <a:bodyPr/>
                    <a:lstStyle/>
                    <a:p>
                      <a:pPr algn="l" fontAlgn="b"/>
                      <a:r>
                        <a:rPr lang="en-US" sz="1400" b="1"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rPr>
                        <a:t> $    514,876,432.09 </a:t>
                      </a:r>
                      <a:endParaRPr lang="en-US" sz="1400" b="1" i="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b"/>
                </a:tc>
                <a:tc>
                  <a:txBody>
                    <a:bodyPr/>
                    <a:lstStyle/>
                    <a:p>
                      <a:pPr algn="l" fontAlgn="b"/>
                      <a:r>
                        <a:rPr lang="en-US" sz="1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50.27 </a:t>
                      </a:r>
                      <a:endParaRPr lang="en-US" sz="1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b"/>
                </a:tc>
                <a:extLst>
                  <a:ext uri="{0D108BD9-81ED-4DB2-BD59-A6C34878D82A}">
                    <a16:rowId xmlns:a16="http://schemas.microsoft.com/office/drawing/2014/main" val="4273109836"/>
                  </a:ext>
                </a:extLst>
              </a:tr>
              <a:tr h="521062">
                <a:tc>
                  <a:txBody>
                    <a:bodyPr/>
                    <a:lstStyle/>
                    <a:p>
                      <a:pPr algn="l" fontAlgn="b"/>
                      <a:r>
                        <a:rPr lang="en-US" sz="1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Book Value multiplier</a:t>
                      </a:r>
                      <a:endParaRPr lang="en-US" sz="1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b"/>
                </a:tc>
                <a:tc>
                  <a:txBody>
                    <a:bodyPr/>
                    <a:lstStyle/>
                    <a:p>
                      <a:pPr algn="l" fontAlgn="b"/>
                      <a:r>
                        <a:rPr lang="en-US" sz="1400" b="1"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rPr>
                        <a:t> $    186,702,026.47 </a:t>
                      </a:r>
                      <a:endParaRPr lang="en-US" sz="1400" b="1" i="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b"/>
                </a:tc>
                <a:tc>
                  <a:txBody>
                    <a:bodyPr/>
                    <a:lstStyle/>
                    <a:p>
                      <a:pPr algn="l" fontAlgn="b"/>
                      <a:r>
                        <a:rPr lang="en-US" sz="1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18.23 </a:t>
                      </a:r>
                      <a:endParaRPr lang="en-US" sz="1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b"/>
                </a:tc>
                <a:extLst>
                  <a:ext uri="{0D108BD9-81ED-4DB2-BD59-A6C34878D82A}">
                    <a16:rowId xmlns:a16="http://schemas.microsoft.com/office/drawing/2014/main" val="3113634765"/>
                  </a:ext>
                </a:extLst>
              </a:tr>
              <a:tr h="521062">
                <a:tc>
                  <a:txBody>
                    <a:bodyPr/>
                    <a:lstStyle/>
                    <a:p>
                      <a:pPr algn="l" fontAlgn="b"/>
                      <a:endParaRPr lang="en-US" sz="1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b"/>
                </a:tc>
                <a:tc>
                  <a:txBody>
                    <a:bodyPr/>
                    <a:lstStyle/>
                    <a:p>
                      <a:pPr algn="l" fontAlgn="b"/>
                      <a:r>
                        <a:rPr lang="en-US" sz="1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Average</a:t>
                      </a:r>
                      <a:endParaRPr lang="en-US" sz="1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b"/>
                </a:tc>
                <a:tc>
                  <a:txBody>
                    <a:bodyPr/>
                    <a:lstStyle/>
                    <a:p>
                      <a:pPr algn="l" fontAlgn="b"/>
                      <a:r>
                        <a:rPr lang="en-US" sz="1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81.14 </a:t>
                      </a:r>
                      <a:endParaRPr lang="en-US" sz="1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b"/>
                </a:tc>
                <a:extLst>
                  <a:ext uri="{0D108BD9-81ED-4DB2-BD59-A6C34878D82A}">
                    <a16:rowId xmlns:a16="http://schemas.microsoft.com/office/drawing/2014/main" val="3347522328"/>
                  </a:ext>
                </a:extLst>
              </a:tr>
            </a:tbl>
          </a:graphicData>
        </a:graphic>
      </p:graphicFrame>
      <p:sp>
        <p:nvSpPr>
          <p:cNvPr id="14" name="TextBox 13">
            <a:extLst>
              <a:ext uri="{FF2B5EF4-FFF2-40B4-BE49-F238E27FC236}">
                <a16:creationId xmlns:a16="http://schemas.microsoft.com/office/drawing/2014/main" id="{3364C564-0A01-5D8B-FF4B-216708621315}"/>
              </a:ext>
            </a:extLst>
          </p:cNvPr>
          <p:cNvSpPr txBox="1"/>
          <p:nvPr/>
        </p:nvSpPr>
        <p:spPr>
          <a:xfrm>
            <a:off x="99685" y="239843"/>
            <a:ext cx="5391961" cy="523220"/>
          </a:xfrm>
          <a:prstGeom prst="rect">
            <a:avLst/>
          </a:prstGeom>
          <a:noFill/>
        </p:spPr>
        <p:txBody>
          <a:bodyPr wrap="square" rtlCol="0">
            <a:spAutoFit/>
          </a:bodyPr>
          <a:lstStyle/>
          <a:p>
            <a:r>
              <a:rPr lang="en-US" sz="2800" b="1"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RELATIVE VALUATION</a:t>
            </a:r>
          </a:p>
        </p:txBody>
      </p:sp>
    </p:spTree>
    <p:extLst>
      <p:ext uri="{BB962C8B-B14F-4D97-AF65-F5344CB8AC3E}">
        <p14:creationId xmlns:p14="http://schemas.microsoft.com/office/powerpoint/2010/main" val="7440692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68E04-551A-9485-04BA-C3F8816B0746}"/>
              </a:ext>
            </a:extLst>
          </p:cNvPr>
          <p:cNvSpPr>
            <a:spLocks noGrp="1"/>
          </p:cNvSpPr>
          <p:nvPr>
            <p:ph type="title"/>
          </p:nvPr>
        </p:nvSpPr>
        <p:spPr>
          <a:xfrm>
            <a:off x="720000" y="158675"/>
            <a:ext cx="7704000" cy="572700"/>
          </a:xfrm>
        </p:spPr>
        <p:txBody>
          <a:bodyPr/>
          <a:lstStyle/>
          <a:p>
            <a:r>
              <a:rPr lang="en-US" sz="3200" b="1" dirty="0">
                <a:latin typeface="Calibri" panose="020F0502020204030204" pitchFamily="34" charset="0"/>
                <a:ea typeface="Calibri" panose="020F0502020204030204" pitchFamily="34" charset="0"/>
                <a:cs typeface="Calibri" panose="020F0502020204030204" pitchFamily="34" charset="0"/>
              </a:rPr>
              <a:t>RECOMMENDATIONS &amp; CONCLUSION</a:t>
            </a:r>
            <a:endParaRPr lang="en-US" sz="3200" dirty="0"/>
          </a:p>
        </p:txBody>
      </p:sp>
      <p:graphicFrame>
        <p:nvGraphicFramePr>
          <p:cNvPr id="19" name="Diagram 18">
            <a:extLst>
              <a:ext uri="{FF2B5EF4-FFF2-40B4-BE49-F238E27FC236}">
                <a16:creationId xmlns:a16="http://schemas.microsoft.com/office/drawing/2014/main" id="{24611435-FE89-8CDE-8A8C-13632AF1F6A9}"/>
              </a:ext>
            </a:extLst>
          </p:cNvPr>
          <p:cNvGraphicFramePr/>
          <p:nvPr>
            <p:extLst>
              <p:ext uri="{D42A27DB-BD31-4B8C-83A1-F6EECF244321}">
                <p14:modId xmlns:p14="http://schemas.microsoft.com/office/powerpoint/2010/main" val="3872488350"/>
              </p:ext>
            </p:extLst>
          </p:nvPr>
        </p:nvGraphicFramePr>
        <p:xfrm>
          <a:off x="1036819" y="634475"/>
          <a:ext cx="584366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D296F2E7-BBF7-49D1-050F-B6C0E18EFD62}"/>
              </a:ext>
            </a:extLst>
          </p:cNvPr>
          <p:cNvSpPr/>
          <p:nvPr/>
        </p:nvSpPr>
        <p:spPr>
          <a:xfrm>
            <a:off x="7030386" y="2400900"/>
            <a:ext cx="1723869"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HOLD!!</a:t>
            </a:r>
          </a:p>
        </p:txBody>
      </p:sp>
      <p:sp>
        <p:nvSpPr>
          <p:cNvPr id="4" name="Rectangle 3">
            <a:extLst>
              <a:ext uri="{FF2B5EF4-FFF2-40B4-BE49-F238E27FC236}">
                <a16:creationId xmlns:a16="http://schemas.microsoft.com/office/drawing/2014/main" id="{3A3A414B-D698-1CB6-4D55-9D3BC04D3312}"/>
              </a:ext>
            </a:extLst>
          </p:cNvPr>
          <p:cNvSpPr/>
          <p:nvPr/>
        </p:nvSpPr>
        <p:spPr>
          <a:xfrm>
            <a:off x="1036819" y="2200480"/>
            <a:ext cx="1466538" cy="572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HOLD?</a:t>
            </a:r>
          </a:p>
        </p:txBody>
      </p:sp>
      <p:sp>
        <p:nvSpPr>
          <p:cNvPr id="5" name="Rectangle 4">
            <a:extLst>
              <a:ext uri="{FF2B5EF4-FFF2-40B4-BE49-F238E27FC236}">
                <a16:creationId xmlns:a16="http://schemas.microsoft.com/office/drawing/2014/main" id="{37344ACE-93CA-C3B8-6F42-4BEF68490707}"/>
              </a:ext>
            </a:extLst>
          </p:cNvPr>
          <p:cNvSpPr/>
          <p:nvPr/>
        </p:nvSpPr>
        <p:spPr>
          <a:xfrm>
            <a:off x="1036819" y="1103530"/>
            <a:ext cx="1466538" cy="572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8A3E"/>
                </a:solidFill>
                <a:latin typeface="Calibri" panose="020F0502020204030204" pitchFamily="34" charset="0"/>
                <a:ea typeface="Calibri" panose="020F0502020204030204" pitchFamily="34" charset="0"/>
                <a:cs typeface="Calibri" panose="020F0502020204030204" pitchFamily="34" charset="0"/>
              </a:rPr>
              <a:t>BUY?</a:t>
            </a:r>
          </a:p>
        </p:txBody>
      </p:sp>
      <p:sp>
        <p:nvSpPr>
          <p:cNvPr id="6" name="Rectangle 5">
            <a:extLst>
              <a:ext uri="{FF2B5EF4-FFF2-40B4-BE49-F238E27FC236}">
                <a16:creationId xmlns:a16="http://schemas.microsoft.com/office/drawing/2014/main" id="{24C02765-9862-EDB3-EDC1-5F9CCD50BE65}"/>
              </a:ext>
            </a:extLst>
          </p:cNvPr>
          <p:cNvSpPr/>
          <p:nvPr/>
        </p:nvSpPr>
        <p:spPr>
          <a:xfrm>
            <a:off x="1036819" y="3200738"/>
            <a:ext cx="1466538" cy="572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latin typeface="Calibri" panose="020F0502020204030204" pitchFamily="34" charset="0"/>
                <a:ea typeface="Calibri" panose="020F0502020204030204" pitchFamily="34" charset="0"/>
                <a:cs typeface="Calibri" panose="020F0502020204030204" pitchFamily="34" charset="0"/>
              </a:rPr>
              <a:t>SELL?</a:t>
            </a:r>
          </a:p>
        </p:txBody>
      </p:sp>
    </p:spTree>
    <p:extLst>
      <p:ext uri="{BB962C8B-B14F-4D97-AF65-F5344CB8AC3E}">
        <p14:creationId xmlns:p14="http://schemas.microsoft.com/office/powerpoint/2010/main" val="37749279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2250C-646B-3773-98B4-41CB9AD80A8E}"/>
              </a:ext>
            </a:extLst>
          </p:cNvPr>
          <p:cNvSpPr>
            <a:spLocks noGrp="1"/>
          </p:cNvSpPr>
          <p:nvPr>
            <p:ph type="title"/>
          </p:nvPr>
        </p:nvSpPr>
        <p:spPr>
          <a:xfrm>
            <a:off x="720000" y="1891505"/>
            <a:ext cx="7704000" cy="572700"/>
          </a:xfrm>
        </p:spPr>
        <p:txBody>
          <a:bodyPr/>
          <a:lstStyle/>
          <a:p>
            <a:r>
              <a:rPr lang="en-US" dirty="0"/>
              <a:t>THANK YOU!!!</a:t>
            </a:r>
          </a:p>
        </p:txBody>
      </p:sp>
      <p:pic>
        <p:nvPicPr>
          <p:cNvPr id="3" name="Picture 2" descr="A logo with a smile&#10;&#10;Description automatically generated">
            <a:extLst>
              <a:ext uri="{FF2B5EF4-FFF2-40B4-BE49-F238E27FC236}">
                <a16:creationId xmlns:a16="http://schemas.microsoft.com/office/drawing/2014/main" id="{1C520D80-F305-5713-4B0E-92A5B3453E83}"/>
              </a:ext>
            </a:extLst>
          </p:cNvPr>
          <p:cNvPicPr>
            <a:picLocks noChangeAspect="1"/>
          </p:cNvPicPr>
          <p:nvPr/>
        </p:nvPicPr>
        <p:blipFill>
          <a:blip r:embed="rId2">
            <a:alphaModFix amt="5000"/>
          </a:blip>
          <a:stretch>
            <a:fillRect/>
          </a:stretch>
        </p:blipFill>
        <p:spPr>
          <a:xfrm>
            <a:off x="1047095" y="1039371"/>
            <a:ext cx="6884918" cy="3064758"/>
          </a:xfrm>
          <a:prstGeom prst="rect">
            <a:avLst/>
          </a:prstGeom>
        </p:spPr>
      </p:pic>
    </p:spTree>
    <p:extLst>
      <p:ext uri="{BB962C8B-B14F-4D97-AF65-F5344CB8AC3E}">
        <p14:creationId xmlns:p14="http://schemas.microsoft.com/office/powerpoint/2010/main" val="3270435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0"/>
        <p:cNvGrpSpPr/>
        <p:nvPr/>
      </p:nvGrpSpPr>
      <p:grpSpPr>
        <a:xfrm>
          <a:off x="0" y="0"/>
          <a:ext cx="0" cy="0"/>
          <a:chOff x="0" y="0"/>
          <a:chExt cx="0" cy="0"/>
        </a:xfrm>
      </p:grpSpPr>
      <p:sp>
        <p:nvSpPr>
          <p:cNvPr id="1351" name="Google Shape;1351;p30"/>
          <p:cNvSpPr/>
          <p:nvPr/>
        </p:nvSpPr>
        <p:spPr>
          <a:xfrm>
            <a:off x="1692975" y="1456700"/>
            <a:ext cx="517800" cy="517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352" name="Google Shape;1352;p30"/>
          <p:cNvSpPr/>
          <p:nvPr/>
        </p:nvSpPr>
        <p:spPr>
          <a:xfrm>
            <a:off x="4313163" y="1456700"/>
            <a:ext cx="517800" cy="517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353" name="Google Shape;1353;p30"/>
          <p:cNvSpPr/>
          <p:nvPr/>
        </p:nvSpPr>
        <p:spPr>
          <a:xfrm>
            <a:off x="6933325" y="1456700"/>
            <a:ext cx="517800" cy="517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354" name="Google Shape;1354;p30"/>
          <p:cNvSpPr/>
          <p:nvPr/>
        </p:nvSpPr>
        <p:spPr>
          <a:xfrm>
            <a:off x="1692900" y="2856400"/>
            <a:ext cx="517800" cy="517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355" name="Google Shape;1355;p30"/>
          <p:cNvSpPr/>
          <p:nvPr/>
        </p:nvSpPr>
        <p:spPr>
          <a:xfrm>
            <a:off x="4313088" y="2856400"/>
            <a:ext cx="517800" cy="517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356" name="Google Shape;1356;p30"/>
          <p:cNvSpPr/>
          <p:nvPr/>
        </p:nvSpPr>
        <p:spPr>
          <a:xfrm>
            <a:off x="6933250" y="2856400"/>
            <a:ext cx="517800" cy="517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363" name="Google Shape;1363;p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Calibri" panose="020F0502020204030204" pitchFamily="34" charset="0"/>
                <a:ea typeface="Calibri" panose="020F0502020204030204" pitchFamily="34" charset="0"/>
                <a:cs typeface="Calibri" panose="020F0502020204030204" pitchFamily="34" charset="0"/>
              </a:rPr>
              <a:t>TABLE OF CONTENTS</a:t>
            </a:r>
          </a:p>
        </p:txBody>
      </p:sp>
      <p:sp>
        <p:nvSpPr>
          <p:cNvPr id="1357" name="Google Shape;1357;p30"/>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panose="020F0502020204030204" pitchFamily="34" charset="0"/>
                <a:ea typeface="Calibri" panose="020F0502020204030204" pitchFamily="34" charset="0"/>
                <a:cs typeface="Calibri" panose="020F0502020204030204" pitchFamily="34" charset="0"/>
              </a:rPr>
              <a:t>1</a:t>
            </a:r>
            <a:endParaRPr>
              <a:latin typeface="Calibri" panose="020F0502020204030204" pitchFamily="34" charset="0"/>
              <a:ea typeface="Calibri" panose="020F0502020204030204" pitchFamily="34" charset="0"/>
              <a:cs typeface="Calibri" panose="020F0502020204030204" pitchFamily="34" charset="0"/>
            </a:endParaRPr>
          </a:p>
        </p:txBody>
      </p:sp>
      <p:sp>
        <p:nvSpPr>
          <p:cNvPr id="1358" name="Google Shape;1358;p30"/>
          <p:cNvSpPr txBox="1">
            <a:spLocks noGrp="1"/>
          </p:cNvSpPr>
          <p:nvPr>
            <p:ph type="title" idx="3"/>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panose="020F0502020204030204" pitchFamily="34" charset="0"/>
                <a:ea typeface="Calibri" panose="020F0502020204030204" pitchFamily="34" charset="0"/>
                <a:cs typeface="Calibri" panose="020F0502020204030204" pitchFamily="34" charset="0"/>
              </a:rPr>
              <a:t>4</a:t>
            </a:r>
            <a:endParaRPr>
              <a:latin typeface="Calibri" panose="020F0502020204030204" pitchFamily="34" charset="0"/>
              <a:ea typeface="Calibri" panose="020F0502020204030204" pitchFamily="34" charset="0"/>
              <a:cs typeface="Calibri" panose="020F0502020204030204" pitchFamily="34" charset="0"/>
            </a:endParaRPr>
          </a:p>
        </p:txBody>
      </p:sp>
      <p:sp>
        <p:nvSpPr>
          <p:cNvPr id="1359" name="Google Shape;1359;p30"/>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panose="020F0502020204030204" pitchFamily="34" charset="0"/>
                <a:ea typeface="Calibri" panose="020F0502020204030204" pitchFamily="34" charset="0"/>
                <a:cs typeface="Calibri" panose="020F0502020204030204" pitchFamily="34" charset="0"/>
              </a:rPr>
              <a:t>2</a:t>
            </a:r>
            <a:endParaRPr>
              <a:latin typeface="Calibri" panose="020F0502020204030204" pitchFamily="34" charset="0"/>
              <a:ea typeface="Calibri" panose="020F0502020204030204" pitchFamily="34" charset="0"/>
              <a:cs typeface="Calibri" panose="020F0502020204030204" pitchFamily="34" charset="0"/>
            </a:endParaRPr>
          </a:p>
        </p:txBody>
      </p:sp>
      <p:sp>
        <p:nvSpPr>
          <p:cNvPr id="1360" name="Google Shape;1360;p30"/>
          <p:cNvSpPr txBox="1">
            <a:spLocks noGrp="1"/>
          </p:cNvSpPr>
          <p:nvPr>
            <p:ph type="title" idx="5"/>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panose="020F0502020204030204" pitchFamily="34" charset="0"/>
                <a:ea typeface="Calibri" panose="020F0502020204030204" pitchFamily="34" charset="0"/>
                <a:cs typeface="Calibri" panose="020F0502020204030204" pitchFamily="34" charset="0"/>
              </a:rPr>
              <a:t>5</a:t>
            </a:r>
            <a:endParaRPr>
              <a:latin typeface="Calibri" panose="020F0502020204030204" pitchFamily="34" charset="0"/>
              <a:ea typeface="Calibri" panose="020F0502020204030204" pitchFamily="34" charset="0"/>
              <a:cs typeface="Calibri" panose="020F0502020204030204" pitchFamily="34" charset="0"/>
            </a:endParaRPr>
          </a:p>
        </p:txBody>
      </p:sp>
      <p:sp>
        <p:nvSpPr>
          <p:cNvPr id="1361" name="Google Shape;1361;p30"/>
          <p:cNvSpPr txBox="1">
            <a:spLocks noGrp="1"/>
          </p:cNvSpPr>
          <p:nvPr>
            <p:ph type="title" idx="6"/>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panose="020F0502020204030204" pitchFamily="34" charset="0"/>
                <a:ea typeface="Calibri" panose="020F0502020204030204" pitchFamily="34" charset="0"/>
                <a:cs typeface="Calibri" panose="020F0502020204030204" pitchFamily="34" charset="0"/>
              </a:rPr>
              <a:t>3</a:t>
            </a:r>
            <a:endParaRPr>
              <a:latin typeface="Calibri" panose="020F0502020204030204" pitchFamily="34" charset="0"/>
              <a:ea typeface="Calibri" panose="020F0502020204030204" pitchFamily="34" charset="0"/>
              <a:cs typeface="Calibri" panose="020F0502020204030204" pitchFamily="34" charset="0"/>
            </a:endParaRPr>
          </a:p>
        </p:txBody>
      </p:sp>
      <p:sp>
        <p:nvSpPr>
          <p:cNvPr id="1362" name="Google Shape;1362;p30"/>
          <p:cNvSpPr txBox="1">
            <a:spLocks noGrp="1"/>
          </p:cNvSpPr>
          <p:nvPr>
            <p:ph type="title" idx="7"/>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Calibri" panose="020F0502020204030204" pitchFamily="34" charset="0"/>
                <a:ea typeface="Calibri" panose="020F0502020204030204" pitchFamily="34" charset="0"/>
                <a:cs typeface="Calibri" panose="020F0502020204030204" pitchFamily="34" charset="0"/>
              </a:rPr>
              <a:t>6</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364" name="Google Shape;1364;p30"/>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Calibri" panose="020F0502020204030204" pitchFamily="34" charset="0"/>
                <a:ea typeface="Calibri" panose="020F0502020204030204" pitchFamily="34" charset="0"/>
                <a:cs typeface="Calibri" panose="020F0502020204030204" pitchFamily="34" charset="0"/>
              </a:rPr>
              <a:t>BUSINESS</a:t>
            </a:r>
            <a:r>
              <a:rPr lang="en" b="1" dirty="0">
                <a:latin typeface="Calibri" panose="020F0502020204030204" pitchFamily="34" charset="0"/>
                <a:ea typeface="Calibri" panose="020F0502020204030204" pitchFamily="34" charset="0"/>
                <a:cs typeface="Calibri" panose="020F0502020204030204" pitchFamily="34" charset="0"/>
              </a:rPr>
              <a:t> OVERVIEW</a:t>
            </a:r>
          </a:p>
        </p:txBody>
      </p:sp>
      <p:sp>
        <p:nvSpPr>
          <p:cNvPr id="1365" name="Google Shape;1365;p30"/>
          <p:cNvSpPr txBox="1">
            <a:spLocks noGrp="1"/>
          </p:cNvSpPr>
          <p:nvPr>
            <p:ph type="subTitle" idx="8"/>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Calibri" panose="020F0502020204030204" pitchFamily="34" charset="0"/>
                <a:ea typeface="Calibri" panose="020F0502020204030204" pitchFamily="34" charset="0"/>
                <a:cs typeface="Calibri" panose="020F0502020204030204" pitchFamily="34" charset="0"/>
              </a:rPr>
              <a:t>FINANCIAL ANALYSIS</a:t>
            </a:r>
          </a:p>
        </p:txBody>
      </p:sp>
      <p:sp>
        <p:nvSpPr>
          <p:cNvPr id="1366" name="Google Shape;1366;p30"/>
          <p:cNvSpPr txBox="1">
            <a:spLocks noGrp="1"/>
          </p:cNvSpPr>
          <p:nvPr>
            <p:ph type="subTitle" idx="9"/>
          </p:nvPr>
        </p:nvSpPr>
        <p:spPr>
          <a:prstGeom prst="rect">
            <a:avLst/>
          </a:prstGeom>
        </p:spPr>
        <p:txBody>
          <a:bodyPr spcFirstLastPara="1" wrap="square" lIns="91425" tIns="91425" rIns="91425" bIns="91425" anchor="t" anchorCtr="0">
            <a:noAutofit/>
          </a:bodyPr>
          <a:lstStyle/>
          <a:p>
            <a:pPr marL="0" indent="0"/>
            <a:r>
              <a:rPr lang="en-US" b="1" dirty="0">
                <a:latin typeface="Calibri" panose="020F0502020204030204" pitchFamily="34" charset="0"/>
                <a:ea typeface="Calibri" panose="020F0502020204030204" pitchFamily="34" charset="0"/>
                <a:cs typeface="Calibri" panose="020F0502020204030204" pitchFamily="34" charset="0"/>
              </a:rPr>
              <a:t>SWOT ANALYSIS &amp; PORTER’S FIVE FORCES</a:t>
            </a:r>
          </a:p>
          <a:p>
            <a:pPr marL="0" lvl="0" indent="0" algn="ctr" rtl="0">
              <a:spcBef>
                <a:spcPts val="0"/>
              </a:spcBef>
              <a:spcAft>
                <a:spcPts val="0"/>
              </a:spcAft>
              <a:buNone/>
            </a:pPr>
            <a:endParaRPr lang="en-US" b="1"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endParaRPr lang="en-US" b="1" dirty="0">
              <a:latin typeface="Calibri" panose="020F0502020204030204" pitchFamily="34" charset="0"/>
              <a:ea typeface="Calibri" panose="020F0502020204030204" pitchFamily="34" charset="0"/>
              <a:cs typeface="Calibri" panose="020F0502020204030204" pitchFamily="34" charset="0"/>
            </a:endParaRPr>
          </a:p>
        </p:txBody>
      </p:sp>
      <p:sp>
        <p:nvSpPr>
          <p:cNvPr id="1367" name="Google Shape;1367;p30"/>
          <p:cNvSpPr txBox="1">
            <a:spLocks noGrp="1"/>
          </p:cNvSpPr>
          <p:nvPr>
            <p:ph type="subTitle" idx="13"/>
          </p:nvPr>
        </p:nvSpPr>
        <p:spPr>
          <a:xfrm>
            <a:off x="720000" y="3315409"/>
            <a:ext cx="2463600" cy="447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b="1" dirty="0">
                <a:latin typeface="Calibri" panose="020F0502020204030204" pitchFamily="34" charset="0"/>
                <a:ea typeface="Calibri" panose="020F0502020204030204" pitchFamily="34" charset="0"/>
                <a:cs typeface="Calibri" panose="020F0502020204030204" pitchFamily="34" charset="0"/>
              </a:rPr>
              <a:t>INDUSTRY&amp;</a:t>
            </a:r>
          </a:p>
          <a:p>
            <a:pPr marL="0" lvl="0" indent="0" rtl="0">
              <a:spcBef>
                <a:spcPts val="0"/>
              </a:spcBef>
              <a:spcAft>
                <a:spcPts val="0"/>
              </a:spcAft>
              <a:buNone/>
            </a:pPr>
            <a:r>
              <a:rPr lang="en-US" b="1" dirty="0">
                <a:latin typeface="Calibri" panose="020F0502020204030204" pitchFamily="34" charset="0"/>
                <a:ea typeface="Calibri" panose="020F0502020204030204" pitchFamily="34" charset="0"/>
                <a:cs typeface="Calibri" panose="020F0502020204030204" pitchFamily="34" charset="0"/>
              </a:rPr>
              <a:t>COMPETITIVE POSITIONING</a:t>
            </a:r>
          </a:p>
          <a:p>
            <a:pPr marL="0" lvl="0" indent="0" algn="ctr" rtl="0">
              <a:spcBef>
                <a:spcPts val="0"/>
              </a:spcBef>
              <a:spcAft>
                <a:spcPts val="0"/>
              </a:spcAft>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368" name="Google Shape;1368;p30"/>
          <p:cNvSpPr txBox="1">
            <a:spLocks noGrp="1"/>
          </p:cNvSpPr>
          <p:nvPr>
            <p:ph type="subTitle" idx="14"/>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Calibri" panose="020F0502020204030204" pitchFamily="34" charset="0"/>
                <a:ea typeface="Calibri" panose="020F0502020204030204" pitchFamily="34" charset="0"/>
                <a:cs typeface="Calibri" panose="020F0502020204030204" pitchFamily="34" charset="0"/>
              </a:rPr>
              <a:t>VALUATION</a:t>
            </a:r>
          </a:p>
        </p:txBody>
      </p:sp>
      <p:sp>
        <p:nvSpPr>
          <p:cNvPr id="1369" name="Google Shape;1369;p30"/>
          <p:cNvSpPr txBox="1">
            <a:spLocks noGrp="1"/>
          </p:cNvSpPr>
          <p:nvPr>
            <p:ph type="subTitle" idx="15"/>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Calibri" panose="020F0502020204030204" pitchFamily="34" charset="0"/>
                <a:ea typeface="Calibri" panose="020F0502020204030204" pitchFamily="34" charset="0"/>
                <a:cs typeface="Calibri" panose="020F0502020204030204" pitchFamily="34" charset="0"/>
              </a:rPr>
              <a:t>RECOMMENDATIONS &amp; CONCLUSION</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8ED2F-28CE-B692-28E7-06AFE1992573}"/>
              </a:ext>
            </a:extLst>
          </p:cNvPr>
          <p:cNvSpPr>
            <a:spLocks noGrp="1"/>
          </p:cNvSpPr>
          <p:nvPr>
            <p:ph type="title"/>
          </p:nvPr>
        </p:nvSpPr>
        <p:spPr>
          <a:xfrm>
            <a:off x="58693" y="388624"/>
            <a:ext cx="8962843" cy="501283"/>
          </a:xfrm>
        </p:spPr>
        <p:txBody>
          <a:bodyPr/>
          <a:lstStyle/>
          <a:p>
            <a:pPr algn="l"/>
            <a:r>
              <a:rPr lang="en-US" sz="2400" b="1" u="sng" dirty="0">
                <a:latin typeface="Calibri" panose="020F0502020204030204" pitchFamily="34" charset="0"/>
                <a:ea typeface="Calibri" panose="020F0502020204030204" pitchFamily="34" charset="0"/>
                <a:cs typeface="Calibri" panose="020F0502020204030204" pitchFamily="34" charset="0"/>
              </a:rPr>
              <a:t>BUSINESS DESCRIPTION</a:t>
            </a:r>
          </a:p>
        </p:txBody>
      </p:sp>
      <p:sp>
        <p:nvSpPr>
          <p:cNvPr id="7" name="TextBox 6">
            <a:extLst>
              <a:ext uri="{FF2B5EF4-FFF2-40B4-BE49-F238E27FC236}">
                <a16:creationId xmlns:a16="http://schemas.microsoft.com/office/drawing/2014/main" id="{8A74FDA6-E56A-1527-827D-EA1C61478D9C}"/>
              </a:ext>
            </a:extLst>
          </p:cNvPr>
          <p:cNvSpPr txBox="1"/>
          <p:nvPr/>
        </p:nvSpPr>
        <p:spPr>
          <a:xfrm>
            <a:off x="122463" y="674557"/>
            <a:ext cx="4727123" cy="1785104"/>
          </a:xfrm>
          <a:prstGeom prst="rect">
            <a:avLst/>
          </a:prstGeom>
          <a:noFill/>
        </p:spPr>
        <p:txBody>
          <a:bodyPr wrap="square" rtlCol="0">
            <a:spAutoFit/>
          </a:bodyPr>
          <a:lstStyle/>
          <a:p>
            <a:br>
              <a:rPr lang="en-US" dirty="0">
                <a:latin typeface="Calibri" panose="020F0502020204030204" pitchFamily="34" charset="0"/>
                <a:ea typeface="Calibri" panose="020F0502020204030204" pitchFamily="34" charset="0"/>
                <a:cs typeface="Calibri" panose="020F0502020204030204" pitchFamily="34" charset="0"/>
              </a:rPr>
            </a:br>
            <a:r>
              <a:rPr lang="en-US" sz="1600" b="1" i="0"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rPr>
              <a:t>Initially established in Washington as an online bookstore in 1994, Amazon relocated its incorporation to Delaware in 1996. During its formative years, the company enhanced its online retail operations by acquiring several internet firms, such as </a:t>
            </a:r>
            <a:r>
              <a:rPr lang="en-US" sz="1600" b="1" i="0" dirty="0" err="1">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rPr>
              <a:t>Bookpages</a:t>
            </a:r>
            <a:r>
              <a:rPr lang="en-US" sz="1600" b="1" i="0"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sz="1600" b="1" i="0" dirty="0" err="1">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rPr>
              <a:t>Telebook</a:t>
            </a:r>
            <a:r>
              <a:rPr lang="en-US" sz="1600" b="1" i="0"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rPr>
              <a:t>, and IMDb in 1998.</a:t>
            </a:r>
            <a:endParaRPr lang="en-US" sz="1600" b="1"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5E1B791F-6013-3B39-5F86-A853DA4315C7}"/>
              </a:ext>
            </a:extLst>
          </p:cNvPr>
          <p:cNvSpPr txBox="1"/>
          <p:nvPr/>
        </p:nvSpPr>
        <p:spPr>
          <a:xfrm>
            <a:off x="122463" y="2818256"/>
            <a:ext cx="8139793" cy="1600438"/>
          </a:xfrm>
          <a:prstGeom prst="rect">
            <a:avLst/>
          </a:prstGeom>
          <a:noFill/>
        </p:spPr>
        <p:txBody>
          <a:bodyPr wrap="square" rtlCol="0">
            <a:spAutoFit/>
          </a:bodyPr>
          <a:lstStyle/>
          <a:p>
            <a:r>
              <a:rPr lang="en-US" b="1" u="sng"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BUSINESS MODEL:</a:t>
            </a:r>
          </a:p>
          <a:p>
            <a:pPr marL="285750" indent="-285750">
              <a:buBlip>
                <a:blip r:embed="rId2">
                  <a:extLst>
                    <a:ext uri="{837473B0-CC2E-450A-ABE3-18F120FF3D39}">
                      <a1611:picAttrSrcUrl xmlns:a1611="http://schemas.microsoft.com/office/drawing/2016/11/main" r:id="rId3"/>
                    </a:ext>
                  </a:extLst>
                </a:blip>
              </a:buBlip>
            </a:pPr>
            <a:r>
              <a:rPr lang="en-US" b="1" u="sng"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Global E-Commerce Leader</a:t>
            </a:r>
          </a:p>
          <a:p>
            <a:pPr marL="285750" indent="-285750">
              <a:buBlip>
                <a:blip r:embed="rId2">
                  <a:extLst>
                    <a:ext uri="{837473B0-CC2E-450A-ABE3-18F120FF3D39}">
                      <a1611:picAttrSrcUrl xmlns:a1611="http://schemas.microsoft.com/office/drawing/2016/11/main" r:id="rId3"/>
                    </a:ext>
                  </a:extLst>
                </a:blip>
              </a:buBlip>
            </a:pPr>
            <a:r>
              <a:rPr lang="en-US" b="1" u="sng"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Amazon Prime</a:t>
            </a:r>
          </a:p>
          <a:p>
            <a:pPr marL="285750" indent="-285750">
              <a:buBlip>
                <a:blip r:embed="rId2">
                  <a:extLst>
                    <a:ext uri="{837473B0-CC2E-450A-ABE3-18F120FF3D39}">
                      <a1611:picAttrSrcUrl xmlns:a1611="http://schemas.microsoft.com/office/drawing/2016/11/main" r:id="rId3"/>
                    </a:ext>
                  </a:extLst>
                </a:blip>
              </a:buBlip>
            </a:pPr>
            <a:r>
              <a:rPr lang="en-US" b="1" u="sng"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Amazon Web Services(AWS)</a:t>
            </a:r>
          </a:p>
          <a:p>
            <a:pPr marL="285750" indent="-285750">
              <a:buBlip>
                <a:blip r:embed="rId2">
                  <a:extLst>
                    <a:ext uri="{837473B0-CC2E-450A-ABE3-18F120FF3D39}">
                      <a1611:picAttrSrcUrl xmlns:a1611="http://schemas.microsoft.com/office/drawing/2016/11/main" r:id="rId3"/>
                    </a:ext>
                  </a:extLst>
                </a:blip>
              </a:buBlip>
            </a:pPr>
            <a:r>
              <a:rPr lang="en-US" b="1" u="sng"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Digital </a:t>
            </a:r>
            <a:r>
              <a:rPr lang="en-US" b="1" u="sng" dirty="0" err="1">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Streamining</a:t>
            </a:r>
            <a:r>
              <a:rPr lang="en-US" b="1" u="sng"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 and AI Technology</a:t>
            </a:r>
          </a:p>
          <a:p>
            <a:pPr marL="285750" indent="-285750">
              <a:buBlip>
                <a:blip r:embed="rId2">
                  <a:extLst>
                    <a:ext uri="{837473B0-CC2E-450A-ABE3-18F120FF3D39}">
                      <a1611:picAttrSrcUrl xmlns:a1611="http://schemas.microsoft.com/office/drawing/2016/11/main" r:id="rId3"/>
                    </a:ext>
                  </a:extLst>
                </a:blip>
              </a:buBlip>
            </a:pPr>
            <a:r>
              <a:rPr lang="en-US" b="1" u="sng"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Physical And Online </a:t>
            </a:r>
            <a:r>
              <a:rPr lang="en-US" b="1" u="sng" dirty="0" err="1">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Intergration</a:t>
            </a:r>
            <a:endParaRPr lang="en-US" b="1" u="sng"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endParaRPr>
          </a:p>
          <a:p>
            <a:pPr marL="285750" indent="-285750">
              <a:buBlip>
                <a:blip r:embed="rId4">
                  <a:extLst>
                    <a:ext uri="{837473B0-CC2E-450A-ABE3-18F120FF3D39}">
                      <a1611:picAttrSrcUrl xmlns:a1611="http://schemas.microsoft.com/office/drawing/2016/11/main" r:id="rId5"/>
                    </a:ext>
                  </a:extLst>
                </a:blip>
              </a:buBlip>
            </a:pPr>
            <a:endParaRPr lang="en-US" b="1" u="sng"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4" name="Table 13">
            <a:extLst>
              <a:ext uri="{FF2B5EF4-FFF2-40B4-BE49-F238E27FC236}">
                <a16:creationId xmlns:a16="http://schemas.microsoft.com/office/drawing/2014/main" id="{8BFE3DF3-E5A5-2A43-3E7D-A24259A9FF23}"/>
              </a:ext>
            </a:extLst>
          </p:cNvPr>
          <p:cNvGraphicFramePr>
            <a:graphicFrameLocks noGrp="1"/>
          </p:cNvGraphicFramePr>
          <p:nvPr>
            <p:extLst>
              <p:ext uri="{D42A27DB-BD31-4B8C-83A1-F6EECF244321}">
                <p14:modId xmlns:p14="http://schemas.microsoft.com/office/powerpoint/2010/main" val="4084179909"/>
              </p:ext>
            </p:extLst>
          </p:nvPr>
        </p:nvGraphicFramePr>
        <p:xfrm>
          <a:off x="4849586" y="724806"/>
          <a:ext cx="4003222" cy="3260130"/>
        </p:xfrm>
        <a:graphic>
          <a:graphicData uri="http://schemas.openxmlformats.org/drawingml/2006/table">
            <a:tbl>
              <a:tblPr firstRow="1" lastRow="1" bandRow="1">
                <a:tableStyleId>{3C2FFA5D-87B4-456A-9821-1D502468CF0F}</a:tableStyleId>
              </a:tblPr>
              <a:tblGrid>
                <a:gridCol w="2001611">
                  <a:extLst>
                    <a:ext uri="{9D8B030D-6E8A-4147-A177-3AD203B41FA5}">
                      <a16:colId xmlns:a16="http://schemas.microsoft.com/office/drawing/2014/main" val="2158762952"/>
                    </a:ext>
                  </a:extLst>
                </a:gridCol>
                <a:gridCol w="2001611">
                  <a:extLst>
                    <a:ext uri="{9D8B030D-6E8A-4147-A177-3AD203B41FA5}">
                      <a16:colId xmlns:a16="http://schemas.microsoft.com/office/drawing/2014/main" val="1595504772"/>
                    </a:ext>
                  </a:extLst>
                </a:gridCol>
              </a:tblGrid>
              <a:tr h="300143">
                <a:tc>
                  <a:txBody>
                    <a:bodyPr/>
                    <a:lstStyle/>
                    <a:p>
                      <a:r>
                        <a:rPr lang="en-US" dirty="0">
                          <a:solidFill>
                            <a:schemeClr val="tx1">
                              <a:lumMod val="75000"/>
                            </a:schemeClr>
                          </a:solidFill>
                        </a:rPr>
                        <a:t>ATTRIBUTES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lumMod val="75000"/>
                            </a:schemeClr>
                          </a:solidFill>
                        </a:rPr>
                        <a:t>INFORMATION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1483781"/>
                  </a:ext>
                </a:extLst>
              </a:tr>
              <a:tr h="383802">
                <a:tc>
                  <a:txBody>
                    <a:bodyPr/>
                    <a:lstStyle/>
                    <a:p>
                      <a:r>
                        <a:rPr lang="en-US" dirty="0">
                          <a:solidFill>
                            <a:schemeClr val="tx1">
                              <a:lumMod val="75000"/>
                            </a:schemeClr>
                          </a:solidFill>
                        </a:rPr>
                        <a:t>FOUNDED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1994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4713613"/>
                  </a:ext>
                </a:extLst>
              </a:tr>
              <a:tr h="383802">
                <a:tc>
                  <a:txBody>
                    <a:bodyPr/>
                    <a:lstStyle/>
                    <a:p>
                      <a:r>
                        <a:rPr lang="en-US" dirty="0"/>
                        <a:t>FOUNDER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JEFF BEZOS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6878754"/>
                  </a:ext>
                </a:extLst>
              </a:tr>
              <a:tr h="383802">
                <a:tc>
                  <a:txBody>
                    <a:bodyPr/>
                    <a:lstStyle/>
                    <a:p>
                      <a:r>
                        <a:rPr lang="en-US" dirty="0"/>
                        <a:t>HEADQUATERS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SEATTLE,WA,USA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9248539"/>
                  </a:ext>
                </a:extLst>
              </a:tr>
              <a:tr h="383802">
                <a:tc>
                  <a:txBody>
                    <a:bodyPr/>
                    <a:lstStyle/>
                    <a:p>
                      <a:r>
                        <a:rPr lang="en-US" dirty="0"/>
                        <a:t>INDUSTRIES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E-COMMERCE,</a:t>
                      </a:r>
                    </a:p>
                    <a:p>
                      <a:r>
                        <a:rPr lang="en-US" dirty="0"/>
                        <a:t>CLOUD COMPUTING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263692"/>
                  </a:ext>
                </a:extLst>
              </a:tr>
              <a:tr h="383802">
                <a:tc>
                  <a:txBody>
                    <a:bodyPr/>
                    <a:lstStyle/>
                    <a:p>
                      <a:r>
                        <a:rPr lang="en-US" dirty="0"/>
                        <a:t>SERVICES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AMAZON PRIME,</a:t>
                      </a:r>
                    </a:p>
                    <a:p>
                      <a:r>
                        <a:rPr lang="en-US" dirty="0"/>
                        <a:t>AWS,KINDLE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1658149"/>
                  </a:ext>
                </a:extLst>
              </a:tr>
              <a:tr h="383802">
                <a:tc>
                  <a:txBody>
                    <a:bodyPr/>
                    <a:lstStyle/>
                    <a:p>
                      <a:r>
                        <a:rPr lang="en-US" dirty="0"/>
                        <a:t>REVENUE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$386 BILLION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34825206"/>
                  </a:ext>
                </a:extLst>
              </a:tr>
              <a:tr h="383802">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2877906"/>
                  </a:ext>
                </a:extLst>
              </a:tr>
            </a:tbl>
          </a:graphicData>
        </a:graphic>
      </p:graphicFrame>
    </p:spTree>
    <p:extLst>
      <p:ext uri="{BB962C8B-B14F-4D97-AF65-F5344CB8AC3E}">
        <p14:creationId xmlns:p14="http://schemas.microsoft.com/office/powerpoint/2010/main" val="14380461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860F206-F902-B5F7-A659-A0E371D865AC}"/>
              </a:ext>
            </a:extLst>
          </p:cNvPr>
          <p:cNvPicPr>
            <a:picLocks noChangeAspect="1"/>
          </p:cNvPicPr>
          <p:nvPr/>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colorTemperature colorTemp="7965"/>
                    </a14:imgEffect>
                  </a14:imgLayer>
                </a14:imgProps>
              </a:ext>
              <a:ext uri="{28A0092B-C50C-407E-A947-70E740481C1C}">
                <a14:useLocalDpi xmlns:a14="http://schemas.microsoft.com/office/drawing/2010/main" val="0"/>
              </a:ext>
            </a:extLst>
          </a:blip>
          <a:stretch>
            <a:fillRect/>
          </a:stretch>
        </p:blipFill>
        <p:spPr>
          <a:xfrm>
            <a:off x="4783027" y="548213"/>
            <a:ext cx="4091150" cy="3373143"/>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50522BDD-063C-119D-0D9B-ABAE4B4535F9}"/>
              </a:ext>
            </a:extLst>
          </p:cNvPr>
          <p:cNvSpPr txBox="1"/>
          <p:nvPr/>
        </p:nvSpPr>
        <p:spPr>
          <a:xfrm>
            <a:off x="197199" y="95738"/>
            <a:ext cx="4698124" cy="338554"/>
          </a:xfrm>
          <a:prstGeom prst="rect">
            <a:avLst/>
          </a:prstGeom>
          <a:noFill/>
        </p:spPr>
        <p:txBody>
          <a:bodyPr wrap="square" rtlCol="0">
            <a:spAutoFit/>
          </a:bodyPr>
          <a:lstStyle/>
          <a:p>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STOCK PERFORMANCE OF AMAZON (2013-2022)</a:t>
            </a:r>
          </a:p>
        </p:txBody>
      </p:sp>
      <p:sp>
        <p:nvSpPr>
          <p:cNvPr id="11" name="TextBox 10">
            <a:extLst>
              <a:ext uri="{FF2B5EF4-FFF2-40B4-BE49-F238E27FC236}">
                <a16:creationId xmlns:a16="http://schemas.microsoft.com/office/drawing/2014/main" id="{FFAA106C-5BAE-DA24-46CA-4C83CF894A2B}"/>
              </a:ext>
            </a:extLst>
          </p:cNvPr>
          <p:cNvSpPr txBox="1"/>
          <p:nvPr/>
        </p:nvSpPr>
        <p:spPr>
          <a:xfrm>
            <a:off x="197199" y="548213"/>
            <a:ext cx="4322336" cy="3600986"/>
          </a:xfrm>
          <a:prstGeom prst="rect">
            <a:avLst/>
          </a:prstGeom>
          <a:noFill/>
        </p:spPr>
        <p:txBody>
          <a:bodyPr wrap="square">
            <a:spAutoFit/>
          </a:bodyPr>
          <a:lstStyle/>
          <a:p>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Stock Peak: </a:t>
            </a: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All-time high of $186.12 on July 8, 2021.</a:t>
            </a:r>
          </a:p>
          <a:p>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Revenue Growth: Reached $574.785 billion in 2023, up 11.83% YOY.</a:t>
            </a:r>
          </a:p>
          <a:p>
            <a:endPar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E-commerce Surge: </a:t>
            </a: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Sales up over 320% from 2014 to 2022.</a:t>
            </a:r>
          </a:p>
          <a:p>
            <a:endPar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AWS Impact: </a:t>
            </a: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Major contributor to operating income.</a:t>
            </a:r>
          </a:p>
          <a:p>
            <a:endPar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Market Dominance: </a:t>
            </a: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Innovations like Prime and fast delivery.</a:t>
            </a:r>
          </a:p>
          <a:p>
            <a:endPar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Cloud Leadership: </a:t>
            </a: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AWS's success in cloud computing. </a:t>
            </a:r>
          </a:p>
          <a:p>
            <a:endPar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Strategic Acquisitions: </a:t>
            </a: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Expanding into grocery and smart home tech.</a:t>
            </a:r>
          </a:p>
          <a:p>
            <a:endPar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Regulatory Navigation:</a:t>
            </a: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Addressing antitrust and labor concerns.</a:t>
            </a:r>
          </a:p>
          <a:p>
            <a:endPar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External Factors: </a:t>
            </a: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Economic conditions and market sentiment influence</a:t>
            </a:r>
          </a:p>
        </p:txBody>
      </p:sp>
    </p:spTree>
    <p:extLst>
      <p:ext uri="{BB962C8B-B14F-4D97-AF65-F5344CB8AC3E}">
        <p14:creationId xmlns:p14="http://schemas.microsoft.com/office/powerpoint/2010/main" val="30110911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C00CD9B-D88C-CD66-327C-DFA8BC09878F}"/>
              </a:ext>
            </a:extLst>
          </p:cNvPr>
          <p:cNvSpPr txBox="1"/>
          <p:nvPr/>
        </p:nvSpPr>
        <p:spPr>
          <a:xfrm>
            <a:off x="134471" y="476410"/>
            <a:ext cx="8875058" cy="3754874"/>
          </a:xfrm>
          <a:prstGeom prst="rect">
            <a:avLst/>
          </a:prstGeom>
          <a:noFill/>
        </p:spPr>
        <p:txBody>
          <a:bodyPr wrap="square" rtlCol="0">
            <a:spAutoFit/>
          </a:bodyPr>
          <a:lstStyle/>
          <a:p>
            <a:r>
              <a:rPr lang="en-US" b="1" u="sng"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1.</a:t>
            </a:r>
            <a:r>
              <a:rPr lang="en-US" b="1" i="0" u="sng"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rPr>
              <a:t>Revenue Growth</a:t>
            </a:r>
          </a:p>
          <a:p>
            <a:pPr marL="285750" indent="-285750">
              <a:buFont typeface="Wingdings" panose="05000000000000000000" pitchFamily="2" charset="2"/>
              <a:buChar char="q"/>
            </a:pPr>
            <a:r>
              <a:rPr lang="en-US" b="0" i="0"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rPr>
              <a:t>- Revenues up from $74B in 2013 to $514B in 2022</a:t>
            </a:r>
          </a:p>
          <a:p>
            <a:pPr marL="285750" indent="-285750">
              <a:buFont typeface="Wingdings" panose="05000000000000000000" pitchFamily="2" charset="2"/>
              <a:buChar char="q"/>
            </a:pPr>
            <a:r>
              <a:rPr lang="en-US" b="0" i="0"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rPr>
              <a:t>- Indicates business expansion and market dominance</a:t>
            </a:r>
          </a:p>
          <a:p>
            <a:pPr marL="285750" indent="-285750">
              <a:buFont typeface="Wingdings" panose="05000000000000000000" pitchFamily="2" charset="2"/>
              <a:buChar char="q"/>
            </a:pPr>
            <a:endParaRPr lang="en-US" b="0" i="0"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p>
            <a:r>
              <a:rPr lang="en-US" b="1" u="sng"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2.</a:t>
            </a:r>
            <a:r>
              <a:rPr lang="en-US" b="1" i="0" u="sng"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rPr>
              <a:t>Profit Margins</a:t>
            </a:r>
          </a:p>
          <a:p>
            <a:pPr marL="285750" indent="-285750">
              <a:buFont typeface="Wingdings" panose="05000000000000000000" pitchFamily="2" charset="2"/>
              <a:buChar char="q"/>
            </a:pPr>
            <a:r>
              <a:rPr lang="en-US" b="0" i="0"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rPr>
              <a:t>- Gross margin improved from 27.23% to 43.81%</a:t>
            </a:r>
          </a:p>
          <a:p>
            <a:pPr marL="285750" indent="-285750">
              <a:buFont typeface="Wingdings" panose="05000000000000000000" pitchFamily="2" charset="2"/>
              <a:buChar char="q"/>
            </a:pPr>
            <a:r>
              <a:rPr lang="en-US" b="0" i="0"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rPr>
              <a:t>- Demonstrates better cost controls and efficiency</a:t>
            </a:r>
          </a:p>
          <a:p>
            <a:pPr marL="285750" indent="-285750">
              <a:buFont typeface="Wingdings" panose="05000000000000000000" pitchFamily="2" charset="2"/>
              <a:buChar char="q"/>
            </a:pPr>
            <a:endParaRPr lang="en-US" b="0" i="0"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p>
            <a:r>
              <a:rPr lang="en-US" b="1" u="sng"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3.</a:t>
            </a:r>
            <a:r>
              <a:rPr lang="en-US" b="1" i="0" u="sng"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rPr>
              <a:t>Operating Expenses</a:t>
            </a:r>
          </a:p>
          <a:p>
            <a:pPr marL="285750" indent="-285750">
              <a:buFont typeface="Wingdings" panose="05000000000000000000" pitchFamily="2" charset="2"/>
              <a:buChar char="q"/>
            </a:pPr>
            <a:r>
              <a:rPr lang="en-US" b="0" i="0"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rPr>
              <a:t>- Increasing R&amp;D expenses (Percent of revenue)</a:t>
            </a:r>
          </a:p>
          <a:p>
            <a:pPr marL="285750" indent="-285750">
              <a:buFont typeface="Wingdings" panose="05000000000000000000" pitchFamily="2" charset="2"/>
              <a:buChar char="q"/>
            </a:pPr>
            <a:r>
              <a:rPr lang="en-US" b="0" i="0"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rPr>
              <a:t>- Rising SG&amp;A expenses (Percent of revenue)</a:t>
            </a:r>
          </a:p>
          <a:p>
            <a:pPr marL="285750" indent="-285750">
              <a:buFont typeface="Wingdings" panose="05000000000000000000" pitchFamily="2" charset="2"/>
              <a:buChar char="q"/>
            </a:pPr>
            <a:r>
              <a:rPr lang="en-US" b="0" i="0"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rPr>
              <a:t>- Shows focus on innovation and long-term growth</a:t>
            </a:r>
          </a:p>
          <a:p>
            <a:pPr marL="285750" indent="-285750">
              <a:buFont typeface="Wingdings" panose="05000000000000000000" pitchFamily="2" charset="2"/>
              <a:buChar char="q"/>
            </a:pPr>
            <a:endParaRPr lang="en-US" b="0" i="0"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p>
            <a:r>
              <a:rPr lang="en-US" b="1" u="sng"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4.</a:t>
            </a:r>
            <a:r>
              <a:rPr lang="en-US" b="1" i="0" u="sng"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rPr>
              <a:t>Operating Income</a:t>
            </a:r>
          </a:p>
          <a:p>
            <a:pPr marL="285750" indent="-285750">
              <a:buFont typeface="Wingdings" panose="05000000000000000000" pitchFamily="2" charset="2"/>
              <a:buChar char="q"/>
            </a:pPr>
            <a:r>
              <a:rPr lang="en-US" b="0" i="0"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rPr>
              <a:t>- Overall upward trajectory</a:t>
            </a:r>
          </a:p>
          <a:p>
            <a:pPr marL="285750" indent="-285750">
              <a:buFont typeface="Wingdings" panose="05000000000000000000" pitchFamily="2" charset="2"/>
              <a:buChar char="q"/>
            </a:pPr>
            <a:r>
              <a:rPr lang="en-US" b="0" i="0" dirty="0">
                <a:solidFill>
                  <a:schemeClr val="tx1">
                    <a:lumMod val="75000"/>
                  </a:schemeClr>
                </a:solidFill>
                <a:effectLst/>
                <a:latin typeface="Calibri" panose="020F0502020204030204" pitchFamily="34" charset="0"/>
                <a:ea typeface="Calibri" panose="020F0502020204030204" pitchFamily="34" charset="0"/>
                <a:cs typeface="Calibri" panose="020F0502020204030204" pitchFamily="34" charset="0"/>
              </a:rPr>
              <a:t>- Success in translating growth into profits</a:t>
            </a:r>
          </a:p>
          <a:p>
            <a:endParaRPr lang="en-US" dirty="0"/>
          </a:p>
        </p:txBody>
      </p:sp>
      <p:graphicFrame>
        <p:nvGraphicFramePr>
          <p:cNvPr id="11" name="Chart 10">
            <a:extLst>
              <a:ext uri="{FF2B5EF4-FFF2-40B4-BE49-F238E27FC236}">
                <a16:creationId xmlns:a16="http://schemas.microsoft.com/office/drawing/2014/main" id="{2F08A577-9A16-A438-9104-B2766249DF99}"/>
              </a:ext>
            </a:extLst>
          </p:cNvPr>
          <p:cNvGraphicFramePr>
            <a:graphicFrameLocks/>
          </p:cNvGraphicFramePr>
          <p:nvPr>
            <p:extLst>
              <p:ext uri="{D42A27DB-BD31-4B8C-83A1-F6EECF244321}">
                <p14:modId xmlns:p14="http://schemas.microsoft.com/office/powerpoint/2010/main" val="3574344432"/>
              </p:ext>
            </p:extLst>
          </p:nvPr>
        </p:nvGraphicFramePr>
        <p:xfrm>
          <a:off x="4422226" y="398860"/>
          <a:ext cx="4629629" cy="369229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2E4CF7E1-440E-0586-A0B2-6D20D4AF68BF}"/>
              </a:ext>
            </a:extLst>
          </p:cNvPr>
          <p:cNvSpPr txBox="1"/>
          <p:nvPr/>
        </p:nvSpPr>
        <p:spPr>
          <a:xfrm>
            <a:off x="134471" y="27895"/>
            <a:ext cx="4497049" cy="461665"/>
          </a:xfrm>
          <a:prstGeom prst="rect">
            <a:avLst/>
          </a:prstGeom>
          <a:noFill/>
        </p:spPr>
        <p:txBody>
          <a:bodyPr wrap="square" rtlCol="0">
            <a:spAutoFit/>
          </a:bodyPr>
          <a:lstStyle/>
          <a:p>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FINANCIAL ANALYSIS</a:t>
            </a:r>
          </a:p>
        </p:txBody>
      </p:sp>
    </p:spTree>
    <p:extLst>
      <p:ext uri="{BB962C8B-B14F-4D97-AF65-F5344CB8AC3E}">
        <p14:creationId xmlns:p14="http://schemas.microsoft.com/office/powerpoint/2010/main" val="40250380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4973C1F6-286F-581B-DBFC-E882B4900613}"/>
              </a:ext>
              <a:ext uri="{147F2762-F138-4A5C-976F-8EAC2B608ADB}">
                <a16:predDERef xmlns:a16="http://schemas.microsoft.com/office/drawing/2014/main" pred="{00000000-0008-0000-0000-000002000000}"/>
              </a:ext>
            </a:extLst>
          </p:cNvPr>
          <p:cNvGraphicFramePr>
            <a:graphicFrameLocks/>
          </p:cNvGraphicFramePr>
          <p:nvPr>
            <p:extLst>
              <p:ext uri="{D42A27DB-BD31-4B8C-83A1-F6EECF244321}">
                <p14:modId xmlns:p14="http://schemas.microsoft.com/office/powerpoint/2010/main" val="3658520487"/>
              </p:ext>
            </p:extLst>
          </p:nvPr>
        </p:nvGraphicFramePr>
        <p:xfrm>
          <a:off x="4106917" y="560932"/>
          <a:ext cx="5037083" cy="3490805"/>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90946FDC-02D5-3AD3-EB6F-BA8BE8830CF4}"/>
              </a:ext>
            </a:extLst>
          </p:cNvPr>
          <p:cNvSpPr txBox="1"/>
          <p:nvPr/>
        </p:nvSpPr>
        <p:spPr>
          <a:xfrm>
            <a:off x="196745" y="343575"/>
            <a:ext cx="3393400" cy="3416320"/>
          </a:xfrm>
          <a:prstGeom prst="rect">
            <a:avLst/>
          </a:prstGeom>
          <a:noFill/>
        </p:spPr>
        <p:txBody>
          <a:bodyPr wrap="square">
            <a:spAutoFit/>
          </a:bodyPr>
          <a:lstStyle/>
          <a:p>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ROA % (Net):</a:t>
            </a:r>
          </a:p>
          <a:p>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High: 4.94% in 2015</a:t>
            </a:r>
          </a:p>
          <a:p>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Low: -0.62% in 2022</a:t>
            </a:r>
          </a:p>
          <a:p>
            <a:endPar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ROE % (Net):</a:t>
            </a:r>
          </a:p>
          <a:p>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Peak: 28.27% in 2018</a:t>
            </a:r>
          </a:p>
          <a:p>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Negative: -1.91% in 2022</a:t>
            </a:r>
          </a:p>
          <a:p>
            <a:endPar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ROI % (Operating):</a:t>
            </a:r>
          </a:p>
          <a:p>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Maximum: 21.68% in 2020</a:t>
            </a:r>
          </a:p>
          <a:p>
            <a:endPar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EBITDA Margin %:</a:t>
            </a:r>
          </a:p>
          <a:p>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High in 2016: 14.45%</a:t>
            </a:r>
          </a:p>
          <a:p>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Low in 2022: 3.96%</a:t>
            </a:r>
          </a:p>
          <a:p>
            <a:endPar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Revenue per Employee:</a:t>
            </a:r>
          </a:p>
          <a:p>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Decrease from $634,714 in 2013 to $333,539 in 2022</a:t>
            </a:r>
          </a:p>
        </p:txBody>
      </p:sp>
    </p:spTree>
    <p:extLst>
      <p:ext uri="{BB962C8B-B14F-4D97-AF65-F5344CB8AC3E}">
        <p14:creationId xmlns:p14="http://schemas.microsoft.com/office/powerpoint/2010/main" val="12009029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mazon SWOT Analysis - Comprehensive View">
            <a:extLst>
              <a:ext uri="{FF2B5EF4-FFF2-40B4-BE49-F238E27FC236}">
                <a16:creationId xmlns:a16="http://schemas.microsoft.com/office/drawing/2014/main" id="{92B73274-E401-8C7E-330C-BCBAA54898BA}"/>
              </a:ext>
            </a:extLst>
          </p:cNvPr>
          <p:cNvPicPr>
            <a:picLocks noChangeAspect="1"/>
          </p:cNvPicPr>
          <p:nvPr/>
        </p:nvPicPr>
        <p:blipFill>
          <a:blip r:embed="rId2">
            <a:alphaModFix/>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751115" y="547132"/>
            <a:ext cx="7845878" cy="3764513"/>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FB4217F7-A146-D9C8-55C2-ACBBD5E5D08C}"/>
              </a:ext>
            </a:extLst>
          </p:cNvPr>
          <p:cNvSpPr txBox="1"/>
          <p:nvPr/>
        </p:nvSpPr>
        <p:spPr>
          <a:xfrm>
            <a:off x="751115" y="85467"/>
            <a:ext cx="3035509" cy="461665"/>
          </a:xfrm>
          <a:prstGeom prst="rect">
            <a:avLst/>
          </a:prstGeom>
          <a:noFill/>
        </p:spPr>
        <p:txBody>
          <a:bodyPr wrap="square" rtlCol="0">
            <a:spAutoFit/>
          </a:bodyPr>
          <a:lstStyle/>
          <a:p>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SWOT ANALYSIS</a:t>
            </a:r>
          </a:p>
        </p:txBody>
      </p:sp>
    </p:spTree>
    <p:extLst>
      <p:ext uri="{BB962C8B-B14F-4D97-AF65-F5344CB8AC3E}">
        <p14:creationId xmlns:p14="http://schemas.microsoft.com/office/powerpoint/2010/main" val="36720352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A8F82-99B9-84DF-9BC8-2AC7D8D556BC}"/>
              </a:ext>
            </a:extLst>
          </p:cNvPr>
          <p:cNvSpPr>
            <a:spLocks noGrp="1"/>
          </p:cNvSpPr>
          <p:nvPr>
            <p:ph type="title"/>
          </p:nvPr>
        </p:nvSpPr>
        <p:spPr>
          <a:xfrm>
            <a:off x="-2298063" y="8"/>
            <a:ext cx="7704000" cy="572700"/>
          </a:xfrm>
        </p:spPr>
        <p:txBody>
          <a:bodyPr/>
          <a:lstStyle/>
          <a:p>
            <a:r>
              <a:rPr lang="en-US" sz="2400" b="1" dirty="0">
                <a:latin typeface="Calibri" panose="020F0502020204030204" pitchFamily="34" charset="0"/>
                <a:ea typeface="Calibri" panose="020F0502020204030204" pitchFamily="34" charset="0"/>
                <a:cs typeface="Calibri" panose="020F0502020204030204" pitchFamily="34" charset="0"/>
              </a:rPr>
              <a:t>PORTER’S FIVE FORCES</a:t>
            </a:r>
          </a:p>
        </p:txBody>
      </p:sp>
      <p:pic>
        <p:nvPicPr>
          <p:cNvPr id="4" name="Picture 3" descr="A diagram of a power supply chain&#10;&#10;Description automatically generated">
            <a:extLst>
              <a:ext uri="{FF2B5EF4-FFF2-40B4-BE49-F238E27FC236}">
                <a16:creationId xmlns:a16="http://schemas.microsoft.com/office/drawing/2014/main" id="{B626CB4C-CA95-BE75-F13A-8F5649F0D43E}"/>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184"/>
                    </a14:imgEffect>
                    <a14:imgEffect>
                      <a14:saturation sat="141000"/>
                    </a14:imgEffect>
                  </a14:imgLayer>
                </a14:imgProps>
              </a:ext>
            </a:extLst>
          </a:blip>
          <a:stretch>
            <a:fillRect/>
          </a:stretch>
        </p:blipFill>
        <p:spPr>
          <a:xfrm>
            <a:off x="3436883" y="173422"/>
            <a:ext cx="5634849" cy="4495914"/>
          </a:xfrm>
          <a:prstGeom prst="rect">
            <a:avLst/>
          </a:prstGeom>
          <a:ln>
            <a:solidFill>
              <a:schemeClr val="bg2"/>
            </a:solidFill>
          </a:ln>
          <a:effectLst>
            <a:softEdge rad="112500"/>
          </a:effectLst>
        </p:spPr>
      </p:pic>
      <p:sp>
        <p:nvSpPr>
          <p:cNvPr id="6" name="TextBox 5">
            <a:extLst>
              <a:ext uri="{FF2B5EF4-FFF2-40B4-BE49-F238E27FC236}">
                <a16:creationId xmlns:a16="http://schemas.microsoft.com/office/drawing/2014/main" id="{C29F7657-10A8-5452-02D7-4481BB4D4EEA}"/>
              </a:ext>
            </a:extLst>
          </p:cNvPr>
          <p:cNvSpPr txBox="1"/>
          <p:nvPr/>
        </p:nvSpPr>
        <p:spPr>
          <a:xfrm>
            <a:off x="0" y="547149"/>
            <a:ext cx="4146330" cy="4185761"/>
          </a:xfrm>
          <a:prstGeom prst="rect">
            <a:avLst/>
          </a:prstGeom>
          <a:noFill/>
        </p:spPr>
        <p:txBody>
          <a:bodyPr wrap="square">
            <a:spAutoFit/>
          </a:bodyPr>
          <a:lstStyle/>
          <a:p>
            <a:r>
              <a:rPr lang="en-US" b="1"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Suppliers: Moderate Power </a:t>
            </a:r>
          </a:p>
          <a:p>
            <a:r>
              <a:rPr lang="en-US"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Many suppliers, easy to switch, unique products increase power.</a:t>
            </a:r>
          </a:p>
          <a:p>
            <a:endParaRPr lang="en-US"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endParaRPr>
          </a:p>
          <a:p>
            <a:r>
              <a:rPr lang="en-US" b="1"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Buyers: High Power</a:t>
            </a:r>
          </a:p>
          <a:p>
            <a:r>
              <a:rPr lang="en-US"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Many alternatives, price-sensitive, Amazon competes with pricing and service.</a:t>
            </a:r>
          </a:p>
          <a:p>
            <a:endParaRPr lang="en-US"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endParaRPr>
          </a:p>
          <a:p>
            <a:r>
              <a:rPr lang="en-US" b="1"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New Entrants: Low Threat</a:t>
            </a:r>
          </a:p>
          <a:p>
            <a:r>
              <a:rPr lang="en-US"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High barriers to entry, Amazon's scale deters competitors, niche markets vulnerable.</a:t>
            </a:r>
          </a:p>
          <a:p>
            <a:endParaRPr lang="en-US"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endParaRPr>
          </a:p>
          <a:p>
            <a:r>
              <a:rPr lang="en-US" b="1"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Substitutes: Moderate Threat</a:t>
            </a:r>
          </a:p>
          <a:p>
            <a:r>
              <a:rPr lang="en-US"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Diverse offerings reduce threat, convenience of Amazon's platform.</a:t>
            </a:r>
          </a:p>
          <a:p>
            <a:endParaRPr lang="en-US"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endParaRPr>
          </a:p>
          <a:p>
            <a:r>
              <a:rPr lang="en-US" b="1"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Rivalry: Very High Intense </a:t>
            </a:r>
          </a:p>
          <a:p>
            <a:r>
              <a:rPr lang="en-US"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competition, Amazon leads with innovation and customer focus.</a:t>
            </a:r>
          </a:p>
        </p:txBody>
      </p:sp>
    </p:spTree>
    <p:extLst>
      <p:ext uri="{BB962C8B-B14F-4D97-AF65-F5344CB8AC3E}">
        <p14:creationId xmlns:p14="http://schemas.microsoft.com/office/powerpoint/2010/main" val="15298492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CAF43-EADB-BFEF-1AEF-3A41314340BF}"/>
              </a:ext>
            </a:extLst>
          </p:cNvPr>
          <p:cNvSpPr>
            <a:spLocks noGrp="1"/>
          </p:cNvSpPr>
          <p:nvPr>
            <p:ph type="title"/>
          </p:nvPr>
        </p:nvSpPr>
        <p:spPr>
          <a:xfrm>
            <a:off x="-1977233" y="122800"/>
            <a:ext cx="7704000" cy="706920"/>
          </a:xfrm>
        </p:spPr>
        <p:txBody>
          <a:bodyPr/>
          <a:lstStyle/>
          <a:p>
            <a:r>
              <a:rPr lang="en-US" sz="2400" b="1" dirty="0">
                <a:latin typeface="Calibri" panose="020F0502020204030204" pitchFamily="34" charset="0"/>
                <a:ea typeface="Calibri" panose="020F0502020204030204" pitchFamily="34" charset="0"/>
                <a:cs typeface="Calibri" panose="020F0502020204030204" pitchFamily="34" charset="0"/>
              </a:rPr>
              <a:t>COMPETITVE ANALYSIS</a:t>
            </a:r>
          </a:p>
        </p:txBody>
      </p:sp>
      <p:sp>
        <p:nvSpPr>
          <p:cNvPr id="4" name="TextBox 3">
            <a:extLst>
              <a:ext uri="{FF2B5EF4-FFF2-40B4-BE49-F238E27FC236}">
                <a16:creationId xmlns:a16="http://schemas.microsoft.com/office/drawing/2014/main" id="{9DF3E593-8D96-4AC9-6ED2-C12E44285953}"/>
              </a:ext>
            </a:extLst>
          </p:cNvPr>
          <p:cNvSpPr txBox="1"/>
          <p:nvPr/>
        </p:nvSpPr>
        <p:spPr>
          <a:xfrm>
            <a:off x="326571" y="696922"/>
            <a:ext cx="4458263" cy="3970318"/>
          </a:xfrm>
          <a:prstGeom prst="rect">
            <a:avLst/>
          </a:prstGeom>
          <a:noFill/>
        </p:spPr>
        <p:txBody>
          <a:bodyPr wrap="square">
            <a:spAutoFit/>
          </a:bodyPr>
          <a:lstStyle/>
          <a:p>
            <a:r>
              <a:rPr lang="en-US" b="1" u="sng"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Massive scale and infrastructure </a:t>
            </a:r>
            <a:r>
              <a:rPr lang="en-US"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 Vast fulfillment infrastructure enables highly efficient operations at low cost</a:t>
            </a:r>
          </a:p>
          <a:p>
            <a:endParaRPr lang="en-US"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endParaRPr>
          </a:p>
          <a:p>
            <a:r>
              <a:rPr lang="en-US" b="1" u="sng"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First mover advantage </a:t>
            </a:r>
            <a:r>
              <a:rPr lang="en-US"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 Early innovation established strong brand, habits and leadership in ecommerce/cloud</a:t>
            </a:r>
          </a:p>
          <a:p>
            <a:endParaRPr lang="en-US"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endParaRPr>
          </a:p>
          <a:p>
            <a:r>
              <a:rPr lang="en-US" b="1" u="sng"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Low prices</a:t>
            </a:r>
            <a:r>
              <a:rPr lang="en-US"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 - Leverages scale efficiencies to offer unmatched value and undercut competitors</a:t>
            </a:r>
          </a:p>
          <a:p>
            <a:endParaRPr lang="en-US"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endParaRPr>
          </a:p>
          <a:p>
            <a:r>
              <a:rPr lang="en-US" b="1" u="sng"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Prime loyalty program </a:t>
            </a:r>
            <a:r>
              <a:rPr lang="en-US"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 Provides benefits that drive subscription revenue and foster customer retention</a:t>
            </a:r>
          </a:p>
          <a:p>
            <a:endParaRPr lang="en-US"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endParaRPr>
          </a:p>
          <a:p>
            <a:r>
              <a:rPr lang="en-US" b="1" u="sng"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Diverse business lines </a:t>
            </a:r>
            <a:r>
              <a:rPr lang="en-US"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 Multiple revenue streams allow investment and innovation across retail, cloud, content</a:t>
            </a:r>
          </a:p>
          <a:p>
            <a:endParaRPr lang="en-US"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endParaRPr>
          </a:p>
          <a:p>
            <a:r>
              <a:rPr lang="en-US" b="1" u="sng"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Customer obsession </a:t>
            </a:r>
            <a:r>
              <a:rPr lang="en-US"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 Laser focus on customer experience, selection, convenience and speed sets Amazon apart</a:t>
            </a:r>
          </a:p>
        </p:txBody>
      </p:sp>
      <p:sp>
        <p:nvSpPr>
          <p:cNvPr id="12" name="TextBox 11">
            <a:extLst>
              <a:ext uri="{FF2B5EF4-FFF2-40B4-BE49-F238E27FC236}">
                <a16:creationId xmlns:a16="http://schemas.microsoft.com/office/drawing/2014/main" id="{A928AAFF-52AE-7836-B670-001F90133D70}"/>
              </a:ext>
            </a:extLst>
          </p:cNvPr>
          <p:cNvSpPr txBox="1"/>
          <p:nvPr/>
        </p:nvSpPr>
        <p:spPr>
          <a:xfrm>
            <a:off x="568234" y="2419495"/>
            <a:ext cx="5786846" cy="307777"/>
          </a:xfrm>
          <a:prstGeom prst="rect">
            <a:avLst/>
          </a:prstGeom>
          <a:noFill/>
        </p:spPr>
        <p:txBody>
          <a:bodyPr wrap="square">
            <a:spAutoFit/>
          </a:bodyPr>
          <a:lstStyle/>
          <a:p>
            <a:endParaRPr lang="en-US" dirty="0"/>
          </a:p>
        </p:txBody>
      </p:sp>
      <p:pic>
        <p:nvPicPr>
          <p:cNvPr id="14" name="Picture 13" descr="A group of logos on a white background&#10;&#10;Description automatically generated">
            <a:extLst>
              <a:ext uri="{FF2B5EF4-FFF2-40B4-BE49-F238E27FC236}">
                <a16:creationId xmlns:a16="http://schemas.microsoft.com/office/drawing/2014/main" id="{F20FEF97-0FD8-071C-CCEF-B0B5274B232E}"/>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106"/>
                    </a14:imgEffect>
                  </a14:imgLayer>
                </a14:imgProps>
              </a:ext>
            </a:extLst>
          </a:blip>
          <a:stretch>
            <a:fillRect/>
          </a:stretch>
        </p:blipFill>
        <p:spPr>
          <a:xfrm>
            <a:off x="4885509" y="182880"/>
            <a:ext cx="4084320" cy="4328160"/>
          </a:xfrm>
          <a:prstGeom prst="rect">
            <a:avLst/>
          </a:prstGeom>
          <a:ln>
            <a:noFill/>
          </a:ln>
          <a:effectLst>
            <a:softEdge rad="112500"/>
          </a:effectLst>
        </p:spPr>
      </p:pic>
    </p:spTree>
    <p:extLst>
      <p:ext uri="{BB962C8B-B14F-4D97-AF65-F5344CB8AC3E}">
        <p14:creationId xmlns:p14="http://schemas.microsoft.com/office/powerpoint/2010/main" val="29774828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Investing in the Stock Market Pitch Deck by Slidesgo">
  <a:themeElements>
    <a:clrScheme name="Simple Light">
      <a:dk1>
        <a:srgbClr val="7C4E1C"/>
      </a:dk1>
      <a:lt1>
        <a:srgbClr val="FFFCF7"/>
      </a:lt1>
      <a:dk2>
        <a:srgbClr val="CA871E"/>
      </a:dk2>
      <a:lt2>
        <a:srgbClr val="ECD4C0"/>
      </a:lt2>
      <a:accent1>
        <a:srgbClr val="C3B5A7"/>
      </a:accent1>
      <a:accent2>
        <a:srgbClr val="FFFFFF"/>
      </a:accent2>
      <a:accent3>
        <a:srgbClr val="FFFFFF"/>
      </a:accent3>
      <a:accent4>
        <a:srgbClr val="FFFFFF"/>
      </a:accent4>
      <a:accent5>
        <a:srgbClr val="FFFFFF"/>
      </a:accent5>
      <a:accent6>
        <a:srgbClr val="FFFFFF"/>
      </a:accent6>
      <a:hlink>
        <a:srgbClr val="7C4E1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5806</TotalTime>
  <Words>943</Words>
  <Application>Microsoft Macintosh PowerPoint</Application>
  <PresentationFormat>On-screen Show (16:9)</PresentationFormat>
  <Paragraphs>191</Paragraphs>
  <Slides>14</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Kanit Medium</vt:lpstr>
      <vt:lpstr>Raleway</vt:lpstr>
      <vt:lpstr>Calibri</vt:lpstr>
      <vt:lpstr>Wingdings</vt:lpstr>
      <vt:lpstr>Work Sans</vt:lpstr>
      <vt:lpstr>Calibri Light</vt:lpstr>
      <vt:lpstr>Investing in the Stock Market Pitch Deck by Slidesgo</vt:lpstr>
      <vt:lpstr>Custom Design</vt:lpstr>
      <vt:lpstr>FINANCIAL ANALYSIS AMAZON,INC.</vt:lpstr>
      <vt:lpstr>TABLE OF CONTENTS</vt:lpstr>
      <vt:lpstr>BUSINESS DESCRIPTION</vt:lpstr>
      <vt:lpstr>PowerPoint Presentation</vt:lpstr>
      <vt:lpstr>PowerPoint Presentation</vt:lpstr>
      <vt:lpstr>PowerPoint Presentation</vt:lpstr>
      <vt:lpstr>PowerPoint Presentation</vt:lpstr>
      <vt:lpstr>PORTER’S FIVE FORCES</vt:lpstr>
      <vt:lpstr>COMPETITVE ANALYSIS</vt:lpstr>
      <vt:lpstr>PowerPoint Presentation</vt:lpstr>
      <vt:lpstr>PowerPoint Presentation</vt:lpstr>
      <vt:lpstr>PowerPoint Presentation</vt:lpstr>
      <vt:lpstr>RECOMMENDATIONS &amp;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Stock Prize Prediction</dc:title>
  <cp:lastModifiedBy>Abhishek Gundala</cp:lastModifiedBy>
  <cp:revision>16</cp:revision>
  <dcterms:modified xsi:type="dcterms:W3CDTF">2024-03-03T01:06:16Z</dcterms:modified>
</cp:coreProperties>
</file>