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 varScale="1">
        <p:scale>
          <a:sx n="80" d="100"/>
          <a:sy n="80" d="100"/>
        </p:scale>
        <p:origin x="82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3595496-9EAD-4BA8-9067-7C6E88960C18}" type="datetimeFigureOut">
              <a:rPr lang="en-US" smtClean="0"/>
              <a:t>7/16/2022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9F277AF-3C8E-4297-B233-497ACBA3FEC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5496-9EAD-4BA8-9067-7C6E88960C18}" type="datetimeFigureOut">
              <a:rPr lang="en-US" smtClean="0"/>
              <a:t>7/16/2022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77AF-3C8E-4297-B233-497ACBA3FE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A3595496-9EAD-4BA8-9067-7C6E88960C18}" type="datetimeFigureOut">
              <a:rPr lang="en-US" smtClean="0"/>
              <a:t>7/16/2022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9F277AF-3C8E-4297-B233-497ACBA3FE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5496-9EAD-4BA8-9067-7C6E88960C18}" type="datetimeFigureOut">
              <a:rPr lang="en-US" smtClean="0"/>
              <a:t>7/16/2022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77AF-3C8E-4297-B233-497ACBA3FE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595496-9EAD-4BA8-9067-7C6E88960C18}" type="datetimeFigureOut">
              <a:rPr lang="en-US" smtClean="0"/>
              <a:t>7/16/2022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9F277AF-3C8E-4297-B233-497ACBA3FEC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5496-9EAD-4BA8-9067-7C6E88960C18}" type="datetimeFigureOut">
              <a:rPr lang="en-US" smtClean="0"/>
              <a:t>7/16/2022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77AF-3C8E-4297-B233-497ACBA3FE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5496-9EAD-4BA8-9067-7C6E88960C18}" type="datetimeFigureOut">
              <a:rPr lang="en-US" smtClean="0"/>
              <a:t>7/16/2022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77AF-3C8E-4297-B233-497ACBA3FE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5496-9EAD-4BA8-9067-7C6E88960C18}" type="datetimeFigureOut">
              <a:rPr lang="en-US" smtClean="0"/>
              <a:t>7/16/2022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77AF-3C8E-4297-B233-497ACBA3FE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595496-9EAD-4BA8-9067-7C6E88960C18}" type="datetimeFigureOut">
              <a:rPr lang="en-US" smtClean="0"/>
              <a:t>7/16/2022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77AF-3C8E-4297-B233-497ACBA3FE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5496-9EAD-4BA8-9067-7C6E88960C18}" type="datetimeFigureOut">
              <a:rPr lang="en-US" smtClean="0"/>
              <a:t>7/16/2022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77AF-3C8E-4297-B233-497ACBA3FE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5496-9EAD-4BA8-9067-7C6E88960C18}" type="datetimeFigureOut">
              <a:rPr lang="en-US" smtClean="0"/>
              <a:t>7/16/2022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77AF-3C8E-4297-B233-497ACBA3FEC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3595496-9EAD-4BA8-9067-7C6E88960C18}" type="datetimeFigureOut">
              <a:rPr lang="en-US" smtClean="0"/>
              <a:t>7/16/2022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9F277AF-3C8E-4297-B233-497ACBA3FEC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929618" cy="421484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Berlin Sans FB Demi" pitchFamily="34" charset="0"/>
              </a:rPr>
              <a:t>TEXT</a:t>
            </a:r>
            <a:r>
              <a:rPr lang="en-IN" dirty="0">
                <a:solidFill>
                  <a:srgbClr val="C00000"/>
                </a:solidFill>
                <a:latin typeface="Berlin Sans FB Demi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Berlin Sans FB Demi" pitchFamily="34" charset="0"/>
              </a:rPr>
              <a:t>TO</a:t>
            </a:r>
            <a:r>
              <a:rPr lang="en-IN" dirty="0">
                <a:solidFill>
                  <a:srgbClr val="C00000"/>
                </a:solidFill>
                <a:latin typeface="Berlin Sans FB Demi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Berlin Sans FB Demi" pitchFamily="34" charset="0"/>
              </a:rPr>
              <a:t>VOICE</a:t>
            </a:r>
            <a:r>
              <a:rPr lang="en-IN" dirty="0">
                <a:solidFill>
                  <a:srgbClr val="C00000"/>
                </a:solidFill>
                <a:latin typeface="Berlin Sans FB Demi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Berlin Sans FB Demi" pitchFamily="34" charset="0"/>
              </a:rPr>
              <a:t>CONVERTER</a:t>
            </a:r>
            <a:br>
              <a:rPr lang="en-IN" dirty="0">
                <a:solidFill>
                  <a:srgbClr val="C00000"/>
                </a:solidFill>
                <a:latin typeface="Berlin Sans FB Demi" pitchFamily="34" charset="0"/>
              </a:rPr>
            </a:br>
            <a:r>
              <a:rPr lang="en-IN" dirty="0">
                <a:solidFill>
                  <a:srgbClr val="C00000"/>
                </a:solidFill>
                <a:latin typeface="Berlin Sans FB Demi" pitchFamily="34" charset="0"/>
              </a:rPr>
              <a:t>(MINI PROJECT)</a:t>
            </a:r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Text to voice converter is a project which is based on converting text into speech it will be helpful in many places like we also know google  assistant is using it too right now.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Tkinter is used in this project it is used to create interactive interface which is very helpful for user .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gTTS API is used to convert text to speech it is a inbuilt python library that works in offline mode </a:t>
            </a:r>
          </a:p>
        </p:txBody>
      </p:sp>
    </p:spTree>
  </p:cSld>
  <p:clrMapOvr>
    <a:masterClrMapping/>
  </p:clrMapOvr>
  <p:transition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C00000"/>
                </a:solidFill>
              </a:rPr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First we will import tkinter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Then we will import text to speech converter library i.e gTTS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We will give title to the interface using title function we can set geometry and background according to our requirement using specific Functions </a:t>
            </a:r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C00000"/>
                </a:solidFill>
              </a:rPr>
              <a:t>LABEL FRAME AND 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First we will create a root window then We will create a label frame inside which our buttons ,Entry widgets and buttons will be included it is like a suitcase (everything will be present inside it.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After creating label frame and adding text and other important things inside it is very important to pack the things we can use padx and pady too while packing.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C00000"/>
                </a:solidFill>
              </a:rPr>
              <a:t>LANGUAGE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This project can be created using python as python provide us many features and inbuilt libraries that are very effective to make our project good and interactive to the users.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We can use html CSS &amp; JavaScript to make this project</a:t>
            </a: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C00000"/>
                </a:solidFill>
              </a:rPr>
              <a:t>ENTRY 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Entry widgets is used to accept a single line text strings from the users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It will take the text user want to convert to speech</a:t>
            </a:r>
          </a:p>
          <a:p>
            <a:endParaRPr lang="en-IN" dirty="0"/>
          </a:p>
        </p:txBody>
      </p:sp>
    </p:spTree>
  </p:cSld>
  <p:clrMapOvr>
    <a:masterClrMapping/>
  </p:clrMapOvr>
  <p:transition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C00000"/>
                </a:solidFill>
              </a:rPr>
              <a:t>FUNCTIONS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We will use function name say (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text.get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()).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These functions are in-built and are present in the library which we have imported i.e; gTTS.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Convert function will convert text to speech.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mainloop[ function will end the program after text is converted to speech.</a:t>
            </a:r>
          </a:p>
          <a:p>
            <a:endParaRPr lang="en-IN" dirty="0"/>
          </a:p>
        </p:txBody>
      </p:sp>
    </p:spTree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We have successfully created our text to speech converter project with python programming language.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It can work on choosing among different voices that are installed on our system controlling the speed of speech.</a:t>
            </a:r>
          </a:p>
          <a:p>
            <a:endParaRPr lang="en-IN" dirty="0"/>
          </a:p>
        </p:txBody>
      </p:sp>
    </p:spTree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74638"/>
            <a:ext cx="8001056" cy="4225932"/>
          </a:xfrm>
        </p:spPr>
        <p:txBody>
          <a:bodyPr>
            <a:normAutofit/>
          </a:bodyPr>
          <a:lstStyle/>
          <a:p>
            <a:r>
              <a:rPr lang="en-IN" sz="9600" b="1" dirty="0">
                <a:solidFill>
                  <a:srgbClr val="C00000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8"/>
            <a:ext cx="7686700" cy="1571636"/>
          </a:xfrm>
        </p:spPr>
        <p:txBody>
          <a:bodyPr>
            <a:normAutofit fontScale="92500" lnSpcReduction="10000"/>
          </a:bodyPr>
          <a:lstStyle/>
          <a:p>
            <a:pPr algn="r">
              <a:buNone/>
            </a:pPr>
            <a:r>
              <a:rPr lang="en-IN" dirty="0"/>
              <a:t>                                                      A</a:t>
            </a:r>
            <a:r>
              <a:rPr lang="en-IN" b="1" u="sng" dirty="0">
                <a:solidFill>
                  <a:schemeClr val="tx2">
                    <a:lumMod val="75000"/>
                  </a:schemeClr>
                </a:solidFill>
              </a:rPr>
              <a:t>bhishek Gusain</a:t>
            </a:r>
          </a:p>
          <a:p>
            <a:pPr algn="r">
              <a:buNone/>
            </a:pPr>
            <a:r>
              <a:rPr lang="en-IN" b="1" u="sng" dirty="0">
                <a:solidFill>
                  <a:schemeClr val="tx2">
                    <a:lumMod val="75000"/>
                  </a:schemeClr>
                </a:solidFill>
              </a:rPr>
              <a:t>                                                     Section : J</a:t>
            </a:r>
          </a:p>
          <a:p>
            <a:pPr algn="r">
              <a:buNone/>
            </a:pPr>
            <a:r>
              <a:rPr lang="en-IN" b="1" u="sng" dirty="0">
                <a:solidFill>
                  <a:schemeClr val="tx2">
                    <a:lumMod val="75000"/>
                  </a:schemeClr>
                </a:solidFill>
              </a:rPr>
              <a:t>                                                             Roll no</a:t>
            </a:r>
            <a:r>
              <a:rPr lang="en-IN" b="1" u="sng">
                <a:solidFill>
                  <a:schemeClr val="tx2">
                    <a:lumMod val="75000"/>
                  </a:schemeClr>
                </a:solidFill>
              </a:rPr>
              <a:t>: 1                                                           </a:t>
            </a:r>
            <a:r>
              <a:rPr lang="en-IN" b="1" u="sng" dirty="0">
                <a:solidFill>
                  <a:schemeClr val="tx2">
                    <a:lumMod val="75000"/>
                  </a:schemeClr>
                </a:solidFill>
              </a:rPr>
              <a:t>University Roll no</a:t>
            </a:r>
            <a:r>
              <a:rPr lang="en-IN" b="1" u="sng">
                <a:solidFill>
                  <a:schemeClr val="tx2">
                    <a:lumMod val="75000"/>
                  </a:schemeClr>
                </a:solidFill>
              </a:rPr>
              <a:t>: 2018077</a:t>
            </a:r>
            <a:endParaRPr lang="en-IN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pull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232</TotalTime>
  <Words>381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Berlin Sans FB Demi</vt:lpstr>
      <vt:lpstr>Trebuchet MS</vt:lpstr>
      <vt:lpstr>Wingdings</vt:lpstr>
      <vt:lpstr>Wingdings 2</vt:lpstr>
      <vt:lpstr>Opulent</vt:lpstr>
      <vt:lpstr>TEXT TO VOICE CONVERTER (MINI PROJECT)</vt:lpstr>
      <vt:lpstr>INTRODUCTION</vt:lpstr>
      <vt:lpstr>PROCEDURE</vt:lpstr>
      <vt:lpstr>LABEL FRAME AND PACK</vt:lpstr>
      <vt:lpstr>LANGUAGE USED</vt:lpstr>
      <vt:lpstr>ENTRY WIDGETS</vt:lpstr>
      <vt:lpstr>FUNCTIONS USED</vt:lpstr>
      <vt:lpstr>Conclusion</vt:lpstr>
      <vt:lpstr>THANK YOU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TO VOICE CONVERTER (MINI PROJECT)</dc:title>
  <dc:creator>HP</dc:creator>
  <cp:lastModifiedBy>Abhishek</cp:lastModifiedBy>
  <cp:revision>6</cp:revision>
  <dcterms:created xsi:type="dcterms:W3CDTF">2022-07-14T05:55:58Z</dcterms:created>
  <dcterms:modified xsi:type="dcterms:W3CDTF">2022-07-16T02:44:03Z</dcterms:modified>
</cp:coreProperties>
</file>