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2" r:id="rId1"/>
    <p:sldMasterId id="2147483798" r:id="rId2"/>
    <p:sldMasterId id="2147483832" r:id="rId3"/>
    <p:sldMasterId id="2147483864" r:id="rId4"/>
    <p:sldMasterId id="2147483867" r:id="rId5"/>
  </p:sldMasterIdLst>
  <p:notesMasterIdLst>
    <p:notesMasterId r:id="rId31"/>
  </p:notesMasterIdLst>
  <p:sldIdLst>
    <p:sldId id="256" r:id="rId6"/>
    <p:sldId id="257" r:id="rId7"/>
    <p:sldId id="289" r:id="rId8"/>
    <p:sldId id="309" r:id="rId9"/>
    <p:sldId id="305" r:id="rId10"/>
    <p:sldId id="316" r:id="rId11"/>
    <p:sldId id="319" r:id="rId12"/>
    <p:sldId id="290" r:id="rId13"/>
    <p:sldId id="307" r:id="rId14"/>
    <p:sldId id="314" r:id="rId15"/>
    <p:sldId id="315" r:id="rId16"/>
    <p:sldId id="318" r:id="rId17"/>
    <p:sldId id="308" r:id="rId18"/>
    <p:sldId id="310" r:id="rId19"/>
    <p:sldId id="311" r:id="rId20"/>
    <p:sldId id="313" r:id="rId21"/>
    <p:sldId id="323" r:id="rId22"/>
    <p:sldId id="322" r:id="rId23"/>
    <p:sldId id="312" r:id="rId24"/>
    <p:sldId id="317" r:id="rId25"/>
    <p:sldId id="320" r:id="rId26"/>
    <p:sldId id="321" r:id="rId27"/>
    <p:sldId id="324" r:id="rId28"/>
    <p:sldId id="297" r:id="rId29"/>
    <p:sldId id="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D7F"/>
    <a:srgbClr val="FFC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p:scale>
          <a:sx n="70" d="100"/>
          <a:sy n="70" d="100"/>
        </p:scale>
        <p:origin x="-660" y="-96"/>
      </p:cViewPr>
      <p:guideLst>
        <p:guide orient="horz" pos="2160"/>
        <p:guide pos="3840"/>
      </p:guideLst>
    </p:cSldViewPr>
  </p:slideViewPr>
  <p:outlineViewPr>
    <p:cViewPr>
      <p:scale>
        <a:sx n="33" d="100"/>
        <a:sy n="33" d="100"/>
      </p:scale>
      <p:origin x="0" y="36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FE5FF9-D556-4D8C-A3E0-4D90E1D1299C}" type="datetimeFigureOut">
              <a:rPr lang="en-US" smtClean="0"/>
              <a:t>11/16/2022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BB12B-0A59-495B-AF7C-3413C7E70805}" type="slidenum">
              <a:rPr lang="en-US" smtClean="0"/>
              <a:t>‹#›</a:t>
            </a:fld>
            <a:endParaRPr lang="en-US"/>
          </a:p>
        </p:txBody>
      </p:sp>
    </p:spTree>
    <p:extLst>
      <p:ext uri="{BB962C8B-B14F-4D97-AF65-F5344CB8AC3E}">
        <p14:creationId xmlns:p14="http://schemas.microsoft.com/office/powerpoint/2010/main" val="240656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34D7B2F-24C9-48F9-9454-5415367E0655}" type="datetimeFigureOut">
              <a:rPr lang="en-IN" smtClean="0"/>
              <a:t>16-11-2022</a:t>
            </a:fld>
            <a:endParaRPr lang="en-IN"/>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3364D870-EE68-4D7C-BF8C-47E35322BCD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30" name="Google Shape;30;p6"/>
          <p:cNvSpPr/>
          <p:nvPr/>
        </p:nvSpPr>
        <p:spPr>
          <a:xfrm rot="5400000">
            <a:off x="970800" y="-970600"/>
            <a:ext cx="2503600" cy="4444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31" name="Google Shape;31;p6"/>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32" name="Google Shape;32;p6"/>
          <p:cNvSpPr txBox="1">
            <a:spLocks noGrp="1"/>
          </p:cNvSpPr>
          <p:nvPr>
            <p:ph type="title"/>
          </p:nvPr>
        </p:nvSpPr>
        <p:spPr>
          <a:xfrm>
            <a:off x="1140400" y="1114667"/>
            <a:ext cx="99204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sp>
        <p:nvSpPr>
          <p:cNvPr id="33" name="Google Shape;33;p6"/>
          <p:cNvSpPr txBox="1">
            <a:spLocks noGrp="1"/>
          </p:cNvSpPr>
          <p:nvPr>
            <p:ph type="body" idx="1"/>
          </p:nvPr>
        </p:nvSpPr>
        <p:spPr>
          <a:xfrm>
            <a:off x="1140367" y="2102067"/>
            <a:ext cx="4630800" cy="4129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700"/>
            </a:lvl1pPr>
            <a:lvl2pPr marL="1219170" lvl="1" indent="-474121" rtl="0">
              <a:spcBef>
                <a:spcPts val="1067"/>
              </a:spcBef>
              <a:spcAft>
                <a:spcPts val="0"/>
              </a:spcAft>
              <a:buSzPts val="2000"/>
              <a:buChar char="▹"/>
              <a:defRPr sz="2700"/>
            </a:lvl2pPr>
            <a:lvl3pPr marL="1828754" lvl="2" indent="-474121" rtl="0">
              <a:spcBef>
                <a:spcPts val="1067"/>
              </a:spcBef>
              <a:spcAft>
                <a:spcPts val="0"/>
              </a:spcAft>
              <a:buSzPts val="2000"/>
              <a:buChar char="▹"/>
              <a:defRPr sz="2700"/>
            </a:lvl3pPr>
            <a:lvl4pPr marL="2438339" lvl="3" indent="-474121" rtl="0">
              <a:spcBef>
                <a:spcPts val="1067"/>
              </a:spcBef>
              <a:spcAft>
                <a:spcPts val="0"/>
              </a:spcAft>
              <a:buSzPts val="2000"/>
              <a:buChar char="●"/>
              <a:defRPr sz="2700"/>
            </a:lvl4pPr>
            <a:lvl5pPr marL="3047924" lvl="4" indent="-474121" rtl="0">
              <a:spcBef>
                <a:spcPts val="1067"/>
              </a:spcBef>
              <a:spcAft>
                <a:spcPts val="0"/>
              </a:spcAft>
              <a:buSzPts val="2000"/>
              <a:buChar char="○"/>
              <a:defRPr sz="2700"/>
            </a:lvl5pPr>
            <a:lvl6pPr marL="3657509" lvl="5" indent="-474121" rtl="0">
              <a:spcBef>
                <a:spcPts val="1067"/>
              </a:spcBef>
              <a:spcAft>
                <a:spcPts val="0"/>
              </a:spcAft>
              <a:buSzPts val="2000"/>
              <a:buChar char="■"/>
              <a:defRPr sz="2700"/>
            </a:lvl6pPr>
            <a:lvl7pPr marL="4267093" lvl="6" indent="-474121" rtl="0">
              <a:spcBef>
                <a:spcPts val="1067"/>
              </a:spcBef>
              <a:spcAft>
                <a:spcPts val="0"/>
              </a:spcAft>
              <a:buSzPts val="2000"/>
              <a:buChar char="●"/>
              <a:defRPr sz="2700"/>
            </a:lvl7pPr>
            <a:lvl8pPr marL="4876678" lvl="7" indent="-474121" rtl="0">
              <a:spcBef>
                <a:spcPts val="1067"/>
              </a:spcBef>
              <a:spcAft>
                <a:spcPts val="0"/>
              </a:spcAft>
              <a:buSzPts val="2000"/>
              <a:buChar char="○"/>
              <a:defRPr sz="2700"/>
            </a:lvl8pPr>
            <a:lvl9pPr marL="5486263" lvl="8" indent="-474121" rtl="0">
              <a:spcBef>
                <a:spcPts val="1067"/>
              </a:spcBef>
              <a:spcAft>
                <a:spcPts val="1067"/>
              </a:spcAft>
              <a:buSzPts val="2000"/>
              <a:buChar char="■"/>
              <a:defRPr sz="2700"/>
            </a:lvl9pPr>
          </a:lstStyle>
          <a:p>
            <a:pPr lvl="0"/>
            <a:r>
              <a:rPr lang="en-US" smtClean="0"/>
              <a:t>Click to edit Master text styles</a:t>
            </a:r>
          </a:p>
        </p:txBody>
      </p:sp>
      <p:sp>
        <p:nvSpPr>
          <p:cNvPr id="34" name="Google Shape;34;p6"/>
          <p:cNvSpPr txBox="1">
            <a:spLocks noGrp="1"/>
          </p:cNvSpPr>
          <p:nvPr>
            <p:ph type="body" idx="2"/>
          </p:nvPr>
        </p:nvSpPr>
        <p:spPr>
          <a:xfrm>
            <a:off x="6420799" y="2102067"/>
            <a:ext cx="4630800" cy="4129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700"/>
            </a:lvl1pPr>
            <a:lvl2pPr marL="1219170" lvl="1" indent="-474121" rtl="0">
              <a:spcBef>
                <a:spcPts val="1067"/>
              </a:spcBef>
              <a:spcAft>
                <a:spcPts val="0"/>
              </a:spcAft>
              <a:buSzPts val="2000"/>
              <a:buChar char="▹"/>
              <a:defRPr sz="2700"/>
            </a:lvl2pPr>
            <a:lvl3pPr marL="1828754" lvl="2" indent="-474121" rtl="0">
              <a:spcBef>
                <a:spcPts val="1067"/>
              </a:spcBef>
              <a:spcAft>
                <a:spcPts val="0"/>
              </a:spcAft>
              <a:buSzPts val="2000"/>
              <a:buChar char="▹"/>
              <a:defRPr sz="2700"/>
            </a:lvl3pPr>
            <a:lvl4pPr marL="2438339" lvl="3" indent="-474121" rtl="0">
              <a:spcBef>
                <a:spcPts val="1067"/>
              </a:spcBef>
              <a:spcAft>
                <a:spcPts val="0"/>
              </a:spcAft>
              <a:buSzPts val="2000"/>
              <a:buChar char="●"/>
              <a:defRPr sz="2700"/>
            </a:lvl4pPr>
            <a:lvl5pPr marL="3047924" lvl="4" indent="-474121" rtl="0">
              <a:spcBef>
                <a:spcPts val="1067"/>
              </a:spcBef>
              <a:spcAft>
                <a:spcPts val="0"/>
              </a:spcAft>
              <a:buSzPts val="2000"/>
              <a:buChar char="○"/>
              <a:defRPr sz="2700"/>
            </a:lvl5pPr>
            <a:lvl6pPr marL="3657509" lvl="5" indent="-474121" rtl="0">
              <a:spcBef>
                <a:spcPts val="1067"/>
              </a:spcBef>
              <a:spcAft>
                <a:spcPts val="0"/>
              </a:spcAft>
              <a:buSzPts val="2000"/>
              <a:buChar char="■"/>
              <a:defRPr sz="2700"/>
            </a:lvl6pPr>
            <a:lvl7pPr marL="4267093" lvl="6" indent="-474121" rtl="0">
              <a:spcBef>
                <a:spcPts val="1067"/>
              </a:spcBef>
              <a:spcAft>
                <a:spcPts val="0"/>
              </a:spcAft>
              <a:buSzPts val="2000"/>
              <a:buChar char="●"/>
              <a:defRPr sz="2700"/>
            </a:lvl7pPr>
            <a:lvl8pPr marL="4876678" lvl="7" indent="-474121" rtl="0">
              <a:spcBef>
                <a:spcPts val="1067"/>
              </a:spcBef>
              <a:spcAft>
                <a:spcPts val="0"/>
              </a:spcAft>
              <a:buSzPts val="2000"/>
              <a:buChar char="○"/>
              <a:defRPr sz="2700"/>
            </a:lvl8pPr>
            <a:lvl9pPr marL="5486263" lvl="8" indent="-474121" rtl="0">
              <a:spcBef>
                <a:spcPts val="1067"/>
              </a:spcBef>
              <a:spcAft>
                <a:spcPts val="1067"/>
              </a:spcAft>
              <a:buSzPts val="2000"/>
              <a:buChar char="■"/>
              <a:defRPr sz="2700"/>
            </a:lvl9pPr>
          </a:lstStyle>
          <a:p>
            <a:pPr lvl="0"/>
            <a:r>
              <a:rPr lang="en-US" smtClean="0"/>
              <a:t>Click to edit Master text styles</a:t>
            </a:r>
          </a:p>
        </p:txBody>
      </p:sp>
      <p:sp>
        <p:nvSpPr>
          <p:cNvPr id="35" name="Google Shape;35;p6"/>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189983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38" name="Google Shape;38;p7"/>
          <p:cNvSpPr/>
          <p:nvPr/>
        </p:nvSpPr>
        <p:spPr>
          <a:xfrm rot="5400000">
            <a:off x="970800" y="-970600"/>
            <a:ext cx="2503600" cy="4444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39" name="Google Shape;39;p7"/>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40" name="Google Shape;40;p7"/>
          <p:cNvSpPr txBox="1">
            <a:spLocks noGrp="1"/>
          </p:cNvSpPr>
          <p:nvPr>
            <p:ph type="title"/>
          </p:nvPr>
        </p:nvSpPr>
        <p:spPr>
          <a:xfrm>
            <a:off x="1140400" y="1114667"/>
            <a:ext cx="99204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sp>
        <p:nvSpPr>
          <p:cNvPr id="41" name="Google Shape;41;p7"/>
          <p:cNvSpPr txBox="1">
            <a:spLocks noGrp="1"/>
          </p:cNvSpPr>
          <p:nvPr>
            <p:ph type="body" idx="1"/>
          </p:nvPr>
        </p:nvSpPr>
        <p:spPr>
          <a:xfrm>
            <a:off x="1140400" y="2102067"/>
            <a:ext cx="3087600" cy="4129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smtClean="0"/>
              <a:t>Click to edit Master text styles</a:t>
            </a:r>
          </a:p>
        </p:txBody>
      </p:sp>
      <p:sp>
        <p:nvSpPr>
          <p:cNvPr id="42" name="Google Shape;42;p7"/>
          <p:cNvSpPr txBox="1">
            <a:spLocks noGrp="1"/>
          </p:cNvSpPr>
          <p:nvPr>
            <p:ph type="body" idx="2"/>
          </p:nvPr>
        </p:nvSpPr>
        <p:spPr>
          <a:xfrm>
            <a:off x="4552267" y="2102067"/>
            <a:ext cx="3087600" cy="4129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smtClean="0"/>
              <a:t>Click to edit Master text styles</a:t>
            </a:r>
          </a:p>
        </p:txBody>
      </p:sp>
      <p:sp>
        <p:nvSpPr>
          <p:cNvPr id="43" name="Google Shape;43;p7"/>
          <p:cNvSpPr txBox="1">
            <a:spLocks noGrp="1"/>
          </p:cNvSpPr>
          <p:nvPr>
            <p:ph type="body" idx="3"/>
          </p:nvPr>
        </p:nvSpPr>
        <p:spPr>
          <a:xfrm>
            <a:off x="7964132" y="2102067"/>
            <a:ext cx="3087600" cy="4129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smtClean="0"/>
              <a:t>Click to edit Master text styles</a:t>
            </a:r>
          </a:p>
        </p:txBody>
      </p:sp>
      <p:sp>
        <p:nvSpPr>
          <p:cNvPr id="44" name="Google Shape;44;p7"/>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3341889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47" name="Google Shape;47;p8"/>
          <p:cNvSpPr/>
          <p:nvPr/>
        </p:nvSpPr>
        <p:spPr>
          <a:xfrm rot="5400000">
            <a:off x="970800" y="-970600"/>
            <a:ext cx="2503600" cy="4444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48" name="Google Shape;48;p8"/>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49" name="Google Shape;49;p8"/>
          <p:cNvSpPr txBox="1">
            <a:spLocks noGrp="1"/>
          </p:cNvSpPr>
          <p:nvPr>
            <p:ph type="title"/>
          </p:nvPr>
        </p:nvSpPr>
        <p:spPr>
          <a:xfrm>
            <a:off x="1140400" y="1114667"/>
            <a:ext cx="99204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sp>
        <p:nvSpPr>
          <p:cNvPr id="50" name="Google Shape;50;p8"/>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98736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reserve="1">
  <p:cSld name="Caption">
    <p:bg>
      <p:bgPr>
        <a:solidFill>
          <a:schemeClr val="lt2"/>
        </a:solidFill>
        <a:effectLst/>
      </p:bgPr>
    </p:bg>
    <p:spTree>
      <p:nvGrpSpPr>
        <p:cNvPr id="1" name="Shape 51"/>
        <p:cNvGrpSpPr/>
        <p:nvPr/>
      </p:nvGrpSpPr>
      <p:grpSpPr>
        <a:xfrm>
          <a:off x="0" y="0"/>
          <a:ext cx="0" cy="0"/>
          <a:chOff x="0" y="0"/>
          <a:chExt cx="0" cy="0"/>
        </a:xfrm>
      </p:grpSpPr>
      <p:pic>
        <p:nvPicPr>
          <p:cNvPr id="52" name="Google Shape;52;p9"/>
          <p:cNvPicPr preferRelativeResize="0"/>
          <p:nvPr/>
        </p:nvPicPr>
        <p:blipFill>
          <a:blip r:embed="rId2">
            <a:alphaModFix amt="50000"/>
          </a:blip>
          <a:stretch>
            <a:fillRect/>
          </a:stretch>
        </p:blipFill>
        <p:spPr>
          <a:xfrm>
            <a:off x="0" y="0"/>
            <a:ext cx="12192000" cy="6858000"/>
          </a:xfrm>
          <a:prstGeom prst="rect">
            <a:avLst/>
          </a:prstGeom>
          <a:noFill/>
          <a:ln>
            <a:noFill/>
          </a:ln>
        </p:spPr>
      </p:pic>
      <p:sp>
        <p:nvSpPr>
          <p:cNvPr id="53" name="Google Shape;53;p9"/>
          <p:cNvSpPr/>
          <p:nvPr/>
        </p:nvSpPr>
        <p:spPr>
          <a:xfrm rot="-5400000">
            <a:off x="10322500" y="4988533"/>
            <a:ext cx="1347200" cy="2391600"/>
          </a:xfrm>
          <a:prstGeom prst="rtTriangle">
            <a:avLst/>
          </a:prstGeom>
          <a:solidFill>
            <a:schemeClr val="lt1"/>
          </a:soli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54" name="Google Shape;54;p9"/>
          <p:cNvSpPr txBox="1">
            <a:spLocks noGrp="1"/>
          </p:cNvSpPr>
          <p:nvPr>
            <p:ph type="body" idx="1"/>
          </p:nvPr>
        </p:nvSpPr>
        <p:spPr>
          <a:xfrm>
            <a:off x="1140400" y="5875067"/>
            <a:ext cx="9911200" cy="6928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800"/>
              <a:buNone/>
              <a:defRPr sz="2400"/>
            </a:lvl1pPr>
          </a:lstStyle>
          <a:p>
            <a:pPr lvl="0"/>
            <a:r>
              <a:rPr lang="en-US" smtClean="0"/>
              <a:t>Click to edit Master text styles</a:t>
            </a:r>
          </a:p>
        </p:txBody>
      </p:sp>
      <p:sp>
        <p:nvSpPr>
          <p:cNvPr id="55" name="Google Shape;55;p9"/>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00000000-1234-1234-1234-123412341234}" type="slidenum">
              <a:rPr lang="en" smtClean="0">
                <a:solidFill>
                  <a:srgbClr val="1A2A30"/>
                </a:solidFill>
              </a:rPr>
              <a:pPr/>
              <a:t>‹#›</a:t>
            </a:fld>
            <a:endParaRPr lang="en">
              <a:solidFill>
                <a:srgbClr val="1A2A30"/>
              </a:solidFill>
            </a:endParaRPr>
          </a:p>
        </p:txBody>
      </p:sp>
      <p:sp>
        <p:nvSpPr>
          <p:cNvPr id="56" name="Google Shape;56;p9"/>
          <p:cNvSpPr/>
          <p:nvPr/>
        </p:nvSpPr>
        <p:spPr>
          <a:xfrm rot="5400000">
            <a:off x="520800" y="-520800"/>
            <a:ext cx="1341200" cy="2382800"/>
          </a:xfrm>
          <a:prstGeom prst="rtTriangle">
            <a:avLst/>
          </a:prstGeom>
          <a:solidFill>
            <a:schemeClr val="lt1"/>
          </a:soli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Tree>
    <p:extLst>
      <p:ext uri="{BB962C8B-B14F-4D97-AF65-F5344CB8AC3E}">
        <p14:creationId xmlns:p14="http://schemas.microsoft.com/office/powerpoint/2010/main" val="256222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57"/>
        <p:cNvGrpSpPr/>
        <p:nvPr/>
      </p:nvGrpSpPr>
      <p:grpSpPr>
        <a:xfrm>
          <a:off x="0" y="0"/>
          <a:ext cx="0" cy="0"/>
          <a:chOff x="0" y="0"/>
          <a:chExt cx="0" cy="0"/>
        </a:xfrm>
      </p:grpSpPr>
      <p:pic>
        <p:nvPicPr>
          <p:cNvPr id="58" name="Google Shape;58;p10"/>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59" name="Google Shape;59;p10"/>
          <p:cNvSpPr/>
          <p:nvPr/>
        </p:nvSpPr>
        <p:spPr>
          <a:xfrm rot="5400000">
            <a:off x="520800" y="-520800"/>
            <a:ext cx="1341200" cy="2382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60" name="Google Shape;60;p10"/>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61" name="Google Shape;61;p10"/>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1202870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121897" tIns="121897" rIns="121897" bIns="121897" anchor="ctr" anchorCtr="0">
            <a:noAutofit/>
          </a:bodyPr>
          <a:lstStyle>
            <a:lvl1pPr lvl="0">
              <a:spcBef>
                <a:spcPts val="0"/>
              </a:spcBef>
              <a:spcAft>
                <a:spcPts val="0"/>
              </a:spcAft>
              <a:buSzPts val="5200"/>
              <a:buNone/>
              <a:defRPr sz="6900" b="1">
                <a:latin typeface="Montserrat"/>
                <a:ea typeface="Montserrat"/>
                <a:cs typeface="Montserrat"/>
                <a:sym typeface="Montserrat"/>
              </a:defRPr>
            </a:lvl1pPr>
            <a:lvl2pPr lvl="1" algn="ctr">
              <a:spcBef>
                <a:spcPts val="0"/>
              </a:spcBef>
              <a:spcAft>
                <a:spcPts val="0"/>
              </a:spcAft>
              <a:buClr>
                <a:srgbClr val="191919"/>
              </a:buClr>
              <a:buSzPts val="5200"/>
              <a:buNone/>
              <a:defRPr sz="6900">
                <a:solidFill>
                  <a:srgbClr val="191919"/>
                </a:solidFill>
              </a:defRPr>
            </a:lvl2pPr>
            <a:lvl3pPr lvl="2" algn="ctr">
              <a:spcBef>
                <a:spcPts val="0"/>
              </a:spcBef>
              <a:spcAft>
                <a:spcPts val="0"/>
              </a:spcAft>
              <a:buClr>
                <a:srgbClr val="191919"/>
              </a:buClr>
              <a:buSzPts val="5200"/>
              <a:buNone/>
              <a:defRPr sz="6900">
                <a:solidFill>
                  <a:srgbClr val="191919"/>
                </a:solidFill>
              </a:defRPr>
            </a:lvl3pPr>
            <a:lvl4pPr lvl="3" algn="ctr">
              <a:spcBef>
                <a:spcPts val="0"/>
              </a:spcBef>
              <a:spcAft>
                <a:spcPts val="0"/>
              </a:spcAft>
              <a:buClr>
                <a:srgbClr val="191919"/>
              </a:buClr>
              <a:buSzPts val="5200"/>
              <a:buNone/>
              <a:defRPr sz="6900">
                <a:solidFill>
                  <a:srgbClr val="191919"/>
                </a:solidFill>
              </a:defRPr>
            </a:lvl4pPr>
            <a:lvl5pPr lvl="4" algn="ctr">
              <a:spcBef>
                <a:spcPts val="0"/>
              </a:spcBef>
              <a:spcAft>
                <a:spcPts val="0"/>
              </a:spcAft>
              <a:buClr>
                <a:srgbClr val="191919"/>
              </a:buClr>
              <a:buSzPts val="5200"/>
              <a:buNone/>
              <a:defRPr sz="6900">
                <a:solidFill>
                  <a:srgbClr val="191919"/>
                </a:solidFill>
              </a:defRPr>
            </a:lvl5pPr>
            <a:lvl6pPr lvl="5" algn="ctr">
              <a:spcBef>
                <a:spcPts val="0"/>
              </a:spcBef>
              <a:spcAft>
                <a:spcPts val="0"/>
              </a:spcAft>
              <a:buClr>
                <a:srgbClr val="191919"/>
              </a:buClr>
              <a:buSzPts val="5200"/>
              <a:buNone/>
              <a:defRPr sz="6900">
                <a:solidFill>
                  <a:srgbClr val="191919"/>
                </a:solidFill>
              </a:defRPr>
            </a:lvl6pPr>
            <a:lvl7pPr lvl="6" algn="ctr">
              <a:spcBef>
                <a:spcPts val="0"/>
              </a:spcBef>
              <a:spcAft>
                <a:spcPts val="0"/>
              </a:spcAft>
              <a:buClr>
                <a:srgbClr val="191919"/>
              </a:buClr>
              <a:buSzPts val="5200"/>
              <a:buNone/>
              <a:defRPr sz="6900">
                <a:solidFill>
                  <a:srgbClr val="191919"/>
                </a:solidFill>
              </a:defRPr>
            </a:lvl7pPr>
            <a:lvl8pPr lvl="7" algn="ctr">
              <a:spcBef>
                <a:spcPts val="0"/>
              </a:spcBef>
              <a:spcAft>
                <a:spcPts val="0"/>
              </a:spcAft>
              <a:buClr>
                <a:srgbClr val="191919"/>
              </a:buClr>
              <a:buSzPts val="5200"/>
              <a:buNone/>
              <a:defRPr sz="6900">
                <a:solidFill>
                  <a:srgbClr val="191919"/>
                </a:solidFill>
              </a:defRPr>
            </a:lvl8pPr>
            <a:lvl9pPr lvl="8" algn="ctr">
              <a:spcBef>
                <a:spcPts val="0"/>
              </a:spcBef>
              <a:spcAft>
                <a:spcPts val="0"/>
              </a:spcAft>
              <a:buClr>
                <a:srgbClr val="191919"/>
              </a:buClr>
              <a:buSzPts val="5200"/>
              <a:buNone/>
              <a:defRPr sz="6900">
                <a:solidFill>
                  <a:srgbClr val="191919"/>
                </a:solidFill>
              </a:defRPr>
            </a:lvl9pPr>
          </a:lstStyle>
          <a:p>
            <a:r>
              <a:rPr lang="en-US" smtClean="0"/>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121897" tIns="121897" rIns="121897" bIns="121897" anchor="ctr" anchorCtr="0">
            <a:noAutofit/>
          </a:bodyPr>
          <a:lstStyle>
            <a:lvl1pPr lvl="0">
              <a:lnSpc>
                <a:spcPct val="100000"/>
              </a:lnSpc>
              <a:spcBef>
                <a:spcPts val="0"/>
              </a:spcBef>
              <a:spcAft>
                <a:spcPts val="0"/>
              </a:spcAft>
              <a:buSzPts val="1400"/>
              <a:buNone/>
              <a:defRPr sz="23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smtClean="0"/>
              <a:t>Click to edit Master subtitle style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121897" tIns="121897" rIns="121897" bIns="121897"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smtClean="0"/>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121897" tIns="121897" rIns="121897" bIns="121897" anchor="ctr" anchorCtr="0">
            <a:noAutofit/>
          </a:bodyPr>
          <a:lstStyle>
            <a:lvl1pPr lvl="0" algn="ctr" rtl="0">
              <a:spcBef>
                <a:spcPts val="0"/>
              </a:spcBef>
              <a:spcAft>
                <a:spcPts val="0"/>
              </a:spcAft>
              <a:buSzPts val="6000"/>
              <a:buNone/>
              <a:defRPr sz="8700">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smtClean="0"/>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121897" tIns="121897" rIns="121897" bIns="121897" anchor="ctr" anchorCtr="0">
            <a:noAutofit/>
          </a:bodyPr>
          <a:lstStyle>
            <a:lvl1pPr marL="609585" lvl="0" indent="-423323" rtl="0">
              <a:lnSpc>
                <a:spcPct val="100000"/>
              </a:lnSpc>
              <a:spcBef>
                <a:spcPts val="0"/>
              </a:spcBef>
              <a:spcAft>
                <a:spcPts val="0"/>
              </a:spcAft>
              <a:buSzPts val="1400"/>
              <a:buChar char="●"/>
              <a:defRPr sz="1600"/>
            </a:lvl1pPr>
            <a:lvl2pPr marL="1219170" lvl="1" indent="-423323" rtl="0">
              <a:lnSpc>
                <a:spcPct val="100000"/>
              </a:lnSpc>
              <a:spcBef>
                <a:spcPts val="2133"/>
              </a:spcBef>
              <a:spcAft>
                <a:spcPts val="0"/>
              </a:spcAft>
              <a:buSzPts val="1400"/>
              <a:buFont typeface="Raleway"/>
              <a:buChar char="○"/>
              <a:defRPr/>
            </a:lvl2pPr>
            <a:lvl3pPr marL="1828754" lvl="2" indent="-423323" rtl="0">
              <a:lnSpc>
                <a:spcPct val="100000"/>
              </a:lnSpc>
              <a:spcBef>
                <a:spcPts val="2133"/>
              </a:spcBef>
              <a:spcAft>
                <a:spcPts val="0"/>
              </a:spcAft>
              <a:buSzPts val="1400"/>
              <a:buFont typeface="Raleway"/>
              <a:buChar char="■"/>
              <a:defRPr/>
            </a:lvl3pPr>
            <a:lvl4pPr marL="2438339" lvl="3" indent="-423323" rtl="0">
              <a:lnSpc>
                <a:spcPct val="100000"/>
              </a:lnSpc>
              <a:spcBef>
                <a:spcPts val="2133"/>
              </a:spcBef>
              <a:spcAft>
                <a:spcPts val="0"/>
              </a:spcAft>
              <a:buSzPts val="1400"/>
              <a:buFont typeface="Raleway"/>
              <a:buChar char="●"/>
              <a:defRPr/>
            </a:lvl4pPr>
            <a:lvl5pPr marL="3047924" lvl="4" indent="-423323" rtl="0">
              <a:lnSpc>
                <a:spcPct val="100000"/>
              </a:lnSpc>
              <a:spcBef>
                <a:spcPts val="2133"/>
              </a:spcBef>
              <a:spcAft>
                <a:spcPts val="0"/>
              </a:spcAft>
              <a:buSzPts val="1400"/>
              <a:buFont typeface="Raleway"/>
              <a:buChar char="○"/>
              <a:defRPr/>
            </a:lvl5pPr>
            <a:lvl6pPr marL="3657509" lvl="5" indent="-423323" rtl="0">
              <a:lnSpc>
                <a:spcPct val="100000"/>
              </a:lnSpc>
              <a:spcBef>
                <a:spcPts val="2133"/>
              </a:spcBef>
              <a:spcAft>
                <a:spcPts val="0"/>
              </a:spcAft>
              <a:buSzPts val="1400"/>
              <a:buFont typeface="Raleway"/>
              <a:buChar char="■"/>
              <a:defRPr/>
            </a:lvl6pPr>
            <a:lvl7pPr marL="4267093" lvl="6" indent="-423323" rtl="0">
              <a:lnSpc>
                <a:spcPct val="100000"/>
              </a:lnSpc>
              <a:spcBef>
                <a:spcPts val="2133"/>
              </a:spcBef>
              <a:spcAft>
                <a:spcPts val="0"/>
              </a:spcAft>
              <a:buSzPts val="1400"/>
              <a:buFont typeface="Raleway"/>
              <a:buChar char="●"/>
              <a:defRPr/>
            </a:lvl7pPr>
            <a:lvl8pPr marL="4876678" lvl="7" indent="-423323" rtl="0">
              <a:lnSpc>
                <a:spcPct val="100000"/>
              </a:lnSpc>
              <a:spcBef>
                <a:spcPts val="2133"/>
              </a:spcBef>
              <a:spcAft>
                <a:spcPts val="0"/>
              </a:spcAft>
              <a:buSzPts val="1400"/>
              <a:buFont typeface="Raleway"/>
              <a:buChar char="○"/>
              <a:defRPr/>
            </a:lvl8pPr>
            <a:lvl9pPr marL="5486263" lvl="8" indent="-423323" rtl="0">
              <a:lnSpc>
                <a:spcPct val="100000"/>
              </a:lnSpc>
              <a:spcBef>
                <a:spcPts val="2133"/>
              </a:spcBef>
              <a:spcAft>
                <a:spcPts val="2133"/>
              </a:spcAft>
              <a:buSzPts val="1400"/>
              <a:buFont typeface="Raleway"/>
              <a:buChar char="■"/>
              <a:defRPr/>
            </a:lvl9pPr>
          </a:lstStyle>
          <a:p>
            <a:pPr lvl="0"/>
            <a:r>
              <a:rPr lang="en-US" smtClean="0"/>
              <a:t>Click to 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121897" tIns="121897" rIns="121897" bIns="121897"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fld id="{3364D870-EE68-4D7C-BF8C-47E35322BCDB}" type="slidenum">
              <a:rPr lang="en-IN" smtClean="0"/>
              <a:t>‹#›</a:t>
            </a:fld>
            <a:endParaRPr lang="en-IN"/>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121897" tIns="121897" rIns="121897" bIns="121897" anchor="t" anchorCtr="0">
            <a:noAutofit/>
          </a:bodyPr>
          <a:lstStyle>
            <a:lvl1pPr lvl="0" algn="ctr">
              <a:lnSpc>
                <a:spcPct val="100000"/>
              </a:lnSpc>
              <a:spcBef>
                <a:spcPts val="0"/>
              </a:spcBef>
              <a:spcAft>
                <a:spcPts val="0"/>
              </a:spcAft>
              <a:buClr>
                <a:schemeClr val="dk1"/>
              </a:buClr>
              <a:buSzPts val="2000"/>
              <a:buFont typeface="Bebas Neue"/>
              <a:buNone/>
              <a:defRPr sz="27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700">
                <a:solidFill>
                  <a:schemeClr val="dk1"/>
                </a:solidFill>
                <a:latin typeface="Bebas Neue"/>
                <a:ea typeface="Bebas Neue"/>
                <a:cs typeface="Bebas Neue"/>
                <a:sym typeface="Bebas Neue"/>
              </a:defRPr>
            </a:lvl9pPr>
          </a:lstStyle>
          <a:p>
            <a:r>
              <a:rPr lang="en-US" smtClean="0"/>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Clr>
                <a:schemeClr val="dk1"/>
              </a:buClr>
              <a:buSzPts val="2000"/>
              <a:buFont typeface="Bebas Neue"/>
              <a:buNone/>
              <a:defRPr sz="2700"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700">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700">
                <a:solidFill>
                  <a:schemeClr val="dk1"/>
                </a:solidFill>
                <a:latin typeface="Bebas Neue"/>
                <a:ea typeface="Bebas Neue"/>
                <a:cs typeface="Bebas Neue"/>
                <a:sym typeface="Bebas Neue"/>
              </a:defRPr>
            </a:lvl9pPr>
          </a:lstStyle>
          <a:p>
            <a:r>
              <a:rPr lang="en-US" smtClean="0"/>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121897" tIns="121897" rIns="121897" bIns="121897"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EBEBEB"/>
                </a:solidFill>
                <a:latin typeface="Arial"/>
                <a:cs typeface="Arial"/>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34D7B2F-24C9-48F9-9454-5415367E0655}" type="datetimeFigureOut">
              <a:rPr lang="en-IN" smtClean="0"/>
              <a:t>16-11-2022</a:t>
            </a:fld>
            <a:endParaRPr lang="en-IN"/>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3364D870-EE68-4D7C-BF8C-47E35322BCDB}"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smtClean="0"/>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121897" tIns="121897" rIns="121897" bIns="121897"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121897" tIns="121897" rIns="121897" bIns="121897"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smtClean="0"/>
              <a:t>Click to edit Master title style</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121897" tIns="121897" rIns="121897" bIns="121897"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smtClean="0"/>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121897" tIns="121897" rIns="121897" bIns="121897" anchor="t" anchorCtr="0">
            <a:noAutofit/>
          </a:bodyPr>
          <a:lstStyle>
            <a:lvl1pPr lvl="0" algn="r" rtl="0">
              <a:lnSpc>
                <a:spcPct val="100000"/>
              </a:lnSpc>
              <a:spcBef>
                <a:spcPts val="0"/>
              </a:spcBef>
              <a:spcAft>
                <a:spcPts val="0"/>
              </a:spcAft>
              <a:buSzPts val="1400"/>
              <a:buNone/>
              <a:defRPr sz="2100"/>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121897" tIns="121897" rIns="121897" bIns="121897" anchor="ctr" anchorCtr="0">
            <a:noAutofit/>
          </a:bodyPr>
          <a:lstStyle>
            <a:lvl1pPr lvl="0" algn="ctr" rtl="0">
              <a:spcBef>
                <a:spcPts val="0"/>
              </a:spcBef>
              <a:spcAft>
                <a:spcPts val="0"/>
              </a:spcAft>
              <a:buSzPts val="2700"/>
              <a:buNone/>
              <a:defRPr sz="33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121897" tIns="121897" rIns="121897" bIns="121897"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600"/>
              <a:buNone/>
              <a:defRPr sz="2100"/>
            </a:lvl1pPr>
            <a:lvl2pPr lvl="1" algn="ctr" rtl="0">
              <a:lnSpc>
                <a:spcPct val="100000"/>
              </a:lnSpc>
              <a:spcBef>
                <a:spcPts val="0"/>
              </a:spcBef>
              <a:spcAft>
                <a:spcPts val="0"/>
              </a:spcAft>
              <a:buSzPts val="1600"/>
              <a:buNone/>
              <a:defRPr sz="2100"/>
            </a:lvl2pPr>
            <a:lvl3pPr lvl="2" algn="ctr" rtl="0">
              <a:lnSpc>
                <a:spcPct val="100000"/>
              </a:lnSpc>
              <a:spcBef>
                <a:spcPts val="2133"/>
              </a:spcBef>
              <a:spcAft>
                <a:spcPts val="0"/>
              </a:spcAft>
              <a:buSzPts val="1600"/>
              <a:buNone/>
              <a:defRPr sz="2100"/>
            </a:lvl3pPr>
            <a:lvl4pPr lvl="3" algn="ctr" rtl="0">
              <a:lnSpc>
                <a:spcPct val="100000"/>
              </a:lnSpc>
              <a:spcBef>
                <a:spcPts val="2133"/>
              </a:spcBef>
              <a:spcAft>
                <a:spcPts val="0"/>
              </a:spcAft>
              <a:buSzPts val="1600"/>
              <a:buNone/>
              <a:defRPr sz="2100"/>
            </a:lvl4pPr>
            <a:lvl5pPr lvl="4" algn="ctr" rtl="0">
              <a:lnSpc>
                <a:spcPct val="100000"/>
              </a:lnSpc>
              <a:spcBef>
                <a:spcPts val="2133"/>
              </a:spcBef>
              <a:spcAft>
                <a:spcPts val="0"/>
              </a:spcAft>
              <a:buSzPts val="1600"/>
              <a:buNone/>
              <a:defRPr sz="2100"/>
            </a:lvl5pPr>
            <a:lvl6pPr lvl="5" algn="ctr" rtl="0">
              <a:lnSpc>
                <a:spcPct val="100000"/>
              </a:lnSpc>
              <a:spcBef>
                <a:spcPts val="2133"/>
              </a:spcBef>
              <a:spcAft>
                <a:spcPts val="0"/>
              </a:spcAft>
              <a:buSzPts val="1600"/>
              <a:buNone/>
              <a:defRPr sz="2100"/>
            </a:lvl6pPr>
            <a:lvl7pPr lvl="6" algn="ctr" rtl="0">
              <a:lnSpc>
                <a:spcPct val="100000"/>
              </a:lnSpc>
              <a:spcBef>
                <a:spcPts val="2133"/>
              </a:spcBef>
              <a:spcAft>
                <a:spcPts val="0"/>
              </a:spcAft>
              <a:buSzPts val="1600"/>
              <a:buNone/>
              <a:defRPr sz="2100"/>
            </a:lvl7pPr>
            <a:lvl8pPr lvl="7" algn="ctr" rtl="0">
              <a:lnSpc>
                <a:spcPct val="100000"/>
              </a:lnSpc>
              <a:spcBef>
                <a:spcPts val="2133"/>
              </a:spcBef>
              <a:spcAft>
                <a:spcPts val="0"/>
              </a:spcAft>
              <a:buSzPts val="1600"/>
              <a:buNone/>
              <a:defRPr sz="2100"/>
            </a:lvl8pPr>
            <a:lvl9pPr lvl="8" algn="ctr" rtl="0">
              <a:lnSpc>
                <a:spcPct val="100000"/>
              </a:lnSpc>
              <a:spcBef>
                <a:spcPts val="2133"/>
              </a:spcBef>
              <a:spcAft>
                <a:spcPts val="2133"/>
              </a:spcAft>
              <a:buSzPts val="1600"/>
              <a:buNone/>
              <a:defRPr sz="2100"/>
            </a:lvl9pPr>
          </a:lstStyle>
          <a:p>
            <a:r>
              <a:rPr lang="en-US" smtClean="0"/>
              <a:t>Click to edit Master subtitle style</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000"/>
              <a:buNone/>
              <a:defRPr sz="2700"/>
            </a:lvl1pPr>
            <a:lvl2pPr lvl="1" rtl="0">
              <a:spcBef>
                <a:spcPts val="0"/>
              </a:spcBef>
              <a:spcAft>
                <a:spcPts val="0"/>
              </a:spcAft>
              <a:buSzPts val="2000"/>
              <a:buNone/>
              <a:defRPr sz="2700"/>
            </a:lvl2pPr>
            <a:lvl3pPr lvl="2" rtl="0">
              <a:spcBef>
                <a:spcPts val="0"/>
              </a:spcBef>
              <a:spcAft>
                <a:spcPts val="0"/>
              </a:spcAft>
              <a:buSzPts val="2000"/>
              <a:buNone/>
              <a:defRPr sz="2700"/>
            </a:lvl3pPr>
            <a:lvl4pPr lvl="3" rtl="0">
              <a:spcBef>
                <a:spcPts val="0"/>
              </a:spcBef>
              <a:spcAft>
                <a:spcPts val="0"/>
              </a:spcAft>
              <a:buSzPts val="2000"/>
              <a:buNone/>
              <a:defRPr sz="2700"/>
            </a:lvl4pPr>
            <a:lvl5pPr lvl="4" rtl="0">
              <a:spcBef>
                <a:spcPts val="0"/>
              </a:spcBef>
              <a:spcAft>
                <a:spcPts val="0"/>
              </a:spcAft>
              <a:buSzPts val="2000"/>
              <a:buNone/>
              <a:defRPr sz="2700"/>
            </a:lvl5pPr>
            <a:lvl6pPr lvl="5" rtl="0">
              <a:spcBef>
                <a:spcPts val="0"/>
              </a:spcBef>
              <a:spcAft>
                <a:spcPts val="0"/>
              </a:spcAft>
              <a:buSzPts val="2000"/>
              <a:buNone/>
              <a:defRPr sz="2700"/>
            </a:lvl6pPr>
            <a:lvl7pPr lvl="6" rtl="0">
              <a:spcBef>
                <a:spcPts val="0"/>
              </a:spcBef>
              <a:spcAft>
                <a:spcPts val="0"/>
              </a:spcAft>
              <a:buSzPts val="2000"/>
              <a:buNone/>
              <a:defRPr sz="2700"/>
            </a:lvl7pPr>
            <a:lvl8pPr lvl="7" rtl="0">
              <a:spcBef>
                <a:spcPts val="0"/>
              </a:spcBef>
              <a:spcAft>
                <a:spcPts val="0"/>
              </a:spcAft>
              <a:buSzPts val="2000"/>
              <a:buNone/>
              <a:defRPr sz="2700"/>
            </a:lvl8pPr>
            <a:lvl9pPr lvl="8" rtl="0">
              <a:spcBef>
                <a:spcPts val="0"/>
              </a:spcBef>
              <a:spcAft>
                <a:spcPts val="0"/>
              </a:spcAft>
              <a:buSzPts val="2000"/>
              <a:buNone/>
              <a:defRPr sz="2700"/>
            </a:lvl9pPr>
          </a:lstStyle>
          <a:p>
            <a:r>
              <a:rPr lang="en-US" smtClean="0"/>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121897" tIns="121897" rIns="121897" bIns="121897" anchor="ctr" anchorCtr="0">
            <a:noAutofit/>
          </a:bodyPr>
          <a:lstStyle>
            <a:lvl1pPr lvl="0" rtl="0">
              <a:spcBef>
                <a:spcPts val="0"/>
              </a:spcBef>
              <a:spcAft>
                <a:spcPts val="0"/>
              </a:spcAft>
              <a:buSzPts val="3000"/>
              <a:buNone/>
              <a:defRPr sz="47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smtClean="0"/>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000"/>
              <a:buNone/>
              <a:defRPr sz="2700"/>
            </a:lvl1pPr>
            <a:lvl2pPr lvl="1" rtl="0">
              <a:spcBef>
                <a:spcPts val="0"/>
              </a:spcBef>
              <a:spcAft>
                <a:spcPts val="0"/>
              </a:spcAft>
              <a:buSzPts val="2000"/>
              <a:buNone/>
              <a:defRPr sz="2700"/>
            </a:lvl2pPr>
            <a:lvl3pPr lvl="2" rtl="0">
              <a:spcBef>
                <a:spcPts val="0"/>
              </a:spcBef>
              <a:spcAft>
                <a:spcPts val="0"/>
              </a:spcAft>
              <a:buSzPts val="2000"/>
              <a:buNone/>
              <a:defRPr sz="2700"/>
            </a:lvl3pPr>
            <a:lvl4pPr lvl="3" rtl="0">
              <a:spcBef>
                <a:spcPts val="0"/>
              </a:spcBef>
              <a:spcAft>
                <a:spcPts val="0"/>
              </a:spcAft>
              <a:buSzPts val="2000"/>
              <a:buNone/>
              <a:defRPr sz="2700"/>
            </a:lvl4pPr>
            <a:lvl5pPr lvl="4" rtl="0">
              <a:spcBef>
                <a:spcPts val="0"/>
              </a:spcBef>
              <a:spcAft>
                <a:spcPts val="0"/>
              </a:spcAft>
              <a:buSzPts val="2000"/>
              <a:buNone/>
              <a:defRPr sz="2700"/>
            </a:lvl5pPr>
            <a:lvl6pPr lvl="5" rtl="0">
              <a:spcBef>
                <a:spcPts val="0"/>
              </a:spcBef>
              <a:spcAft>
                <a:spcPts val="0"/>
              </a:spcAft>
              <a:buSzPts val="2000"/>
              <a:buNone/>
              <a:defRPr sz="2700"/>
            </a:lvl6pPr>
            <a:lvl7pPr lvl="6" rtl="0">
              <a:spcBef>
                <a:spcPts val="0"/>
              </a:spcBef>
              <a:spcAft>
                <a:spcPts val="0"/>
              </a:spcAft>
              <a:buSzPts val="2000"/>
              <a:buNone/>
              <a:defRPr sz="2700"/>
            </a:lvl7pPr>
            <a:lvl8pPr lvl="7" rtl="0">
              <a:spcBef>
                <a:spcPts val="0"/>
              </a:spcBef>
              <a:spcAft>
                <a:spcPts val="0"/>
              </a:spcAft>
              <a:buSzPts val="2000"/>
              <a:buNone/>
              <a:defRPr sz="2700"/>
            </a:lvl8pPr>
            <a:lvl9pPr lvl="8" rtl="0">
              <a:spcBef>
                <a:spcPts val="0"/>
              </a:spcBef>
              <a:spcAft>
                <a:spcPts val="0"/>
              </a:spcAft>
              <a:buSzPts val="2000"/>
              <a:buNone/>
              <a:defRPr sz="2700"/>
            </a:lvl9pPr>
          </a:lstStyle>
          <a:p>
            <a:r>
              <a:rPr lang="en-US" smtClean="0"/>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121897" tIns="121897" rIns="121897" bIns="121897" anchor="ctr" anchorCtr="0">
            <a:noAutofit/>
          </a:bodyPr>
          <a:lstStyle>
            <a:lvl1pPr lvl="0" rtl="0">
              <a:spcBef>
                <a:spcPts val="0"/>
              </a:spcBef>
              <a:spcAft>
                <a:spcPts val="0"/>
              </a:spcAft>
              <a:buSzPts val="3000"/>
              <a:buNone/>
              <a:defRPr sz="47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smtClean="0"/>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000"/>
              <a:buNone/>
              <a:defRPr sz="2700"/>
            </a:lvl1pPr>
            <a:lvl2pPr lvl="1" rtl="0">
              <a:spcBef>
                <a:spcPts val="0"/>
              </a:spcBef>
              <a:spcAft>
                <a:spcPts val="0"/>
              </a:spcAft>
              <a:buSzPts val="2000"/>
              <a:buNone/>
              <a:defRPr sz="2700"/>
            </a:lvl2pPr>
            <a:lvl3pPr lvl="2" rtl="0">
              <a:spcBef>
                <a:spcPts val="0"/>
              </a:spcBef>
              <a:spcAft>
                <a:spcPts val="0"/>
              </a:spcAft>
              <a:buSzPts val="2000"/>
              <a:buNone/>
              <a:defRPr sz="2700"/>
            </a:lvl3pPr>
            <a:lvl4pPr lvl="3" rtl="0">
              <a:spcBef>
                <a:spcPts val="0"/>
              </a:spcBef>
              <a:spcAft>
                <a:spcPts val="0"/>
              </a:spcAft>
              <a:buSzPts val="2000"/>
              <a:buNone/>
              <a:defRPr sz="2700"/>
            </a:lvl4pPr>
            <a:lvl5pPr lvl="4" rtl="0">
              <a:spcBef>
                <a:spcPts val="0"/>
              </a:spcBef>
              <a:spcAft>
                <a:spcPts val="0"/>
              </a:spcAft>
              <a:buSzPts val="2000"/>
              <a:buNone/>
              <a:defRPr sz="2700"/>
            </a:lvl5pPr>
            <a:lvl6pPr lvl="5" rtl="0">
              <a:spcBef>
                <a:spcPts val="0"/>
              </a:spcBef>
              <a:spcAft>
                <a:spcPts val="0"/>
              </a:spcAft>
              <a:buSzPts val="2000"/>
              <a:buNone/>
              <a:defRPr sz="2700"/>
            </a:lvl6pPr>
            <a:lvl7pPr lvl="6" rtl="0">
              <a:spcBef>
                <a:spcPts val="0"/>
              </a:spcBef>
              <a:spcAft>
                <a:spcPts val="0"/>
              </a:spcAft>
              <a:buSzPts val="2000"/>
              <a:buNone/>
              <a:defRPr sz="2700"/>
            </a:lvl7pPr>
            <a:lvl8pPr lvl="7" rtl="0">
              <a:spcBef>
                <a:spcPts val="0"/>
              </a:spcBef>
              <a:spcAft>
                <a:spcPts val="0"/>
              </a:spcAft>
              <a:buSzPts val="2000"/>
              <a:buNone/>
              <a:defRPr sz="2700"/>
            </a:lvl8pPr>
            <a:lvl9pPr lvl="8" rtl="0">
              <a:spcBef>
                <a:spcPts val="0"/>
              </a:spcBef>
              <a:spcAft>
                <a:spcPts val="0"/>
              </a:spcAft>
              <a:buSzPts val="2000"/>
              <a:buNone/>
              <a:defRPr sz="2700"/>
            </a:lvl9pPr>
          </a:lstStyle>
          <a:p>
            <a:r>
              <a:rPr lang="en-US" smtClean="0"/>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121897" tIns="121897" rIns="121897" bIns="121897" anchor="ctr" anchorCtr="0">
            <a:noAutofit/>
          </a:bodyPr>
          <a:lstStyle>
            <a:lvl1pPr lvl="0" rtl="0">
              <a:spcBef>
                <a:spcPts val="0"/>
              </a:spcBef>
              <a:spcAft>
                <a:spcPts val="0"/>
              </a:spcAft>
              <a:buSzPts val="3000"/>
              <a:buNone/>
              <a:defRPr sz="47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smtClean="0"/>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000"/>
              <a:buNone/>
              <a:defRPr sz="2700"/>
            </a:lvl1pPr>
            <a:lvl2pPr lvl="1" rtl="0">
              <a:spcBef>
                <a:spcPts val="0"/>
              </a:spcBef>
              <a:spcAft>
                <a:spcPts val="0"/>
              </a:spcAft>
              <a:buSzPts val="2000"/>
              <a:buNone/>
              <a:defRPr sz="2700"/>
            </a:lvl2pPr>
            <a:lvl3pPr lvl="2" rtl="0">
              <a:spcBef>
                <a:spcPts val="0"/>
              </a:spcBef>
              <a:spcAft>
                <a:spcPts val="0"/>
              </a:spcAft>
              <a:buSzPts val="2000"/>
              <a:buNone/>
              <a:defRPr sz="2700"/>
            </a:lvl3pPr>
            <a:lvl4pPr lvl="3" rtl="0">
              <a:spcBef>
                <a:spcPts val="0"/>
              </a:spcBef>
              <a:spcAft>
                <a:spcPts val="0"/>
              </a:spcAft>
              <a:buSzPts val="2000"/>
              <a:buNone/>
              <a:defRPr sz="2700"/>
            </a:lvl4pPr>
            <a:lvl5pPr lvl="4" rtl="0">
              <a:spcBef>
                <a:spcPts val="0"/>
              </a:spcBef>
              <a:spcAft>
                <a:spcPts val="0"/>
              </a:spcAft>
              <a:buSzPts val="2000"/>
              <a:buNone/>
              <a:defRPr sz="2700"/>
            </a:lvl5pPr>
            <a:lvl6pPr lvl="5" rtl="0">
              <a:spcBef>
                <a:spcPts val="0"/>
              </a:spcBef>
              <a:spcAft>
                <a:spcPts val="0"/>
              </a:spcAft>
              <a:buSzPts val="2000"/>
              <a:buNone/>
              <a:defRPr sz="2700"/>
            </a:lvl6pPr>
            <a:lvl7pPr lvl="6" rtl="0">
              <a:spcBef>
                <a:spcPts val="0"/>
              </a:spcBef>
              <a:spcAft>
                <a:spcPts val="0"/>
              </a:spcAft>
              <a:buSzPts val="2000"/>
              <a:buNone/>
              <a:defRPr sz="2700"/>
            </a:lvl7pPr>
            <a:lvl8pPr lvl="7" rtl="0">
              <a:spcBef>
                <a:spcPts val="0"/>
              </a:spcBef>
              <a:spcAft>
                <a:spcPts val="0"/>
              </a:spcAft>
              <a:buSzPts val="2000"/>
              <a:buNone/>
              <a:defRPr sz="2700"/>
            </a:lvl8pPr>
            <a:lvl9pPr lvl="8" rtl="0">
              <a:spcBef>
                <a:spcPts val="0"/>
              </a:spcBef>
              <a:spcAft>
                <a:spcPts val="0"/>
              </a:spcAft>
              <a:buSzPts val="2000"/>
              <a:buNone/>
              <a:defRPr sz="2700"/>
            </a:lvl9pPr>
          </a:lstStyle>
          <a:p>
            <a:r>
              <a:rPr lang="en-US" smtClean="0"/>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121897" tIns="121897" rIns="121897" bIns="121897" anchor="ctr" anchorCtr="0">
            <a:noAutofit/>
          </a:bodyPr>
          <a:lstStyle>
            <a:lvl1pPr lvl="0" rtl="0">
              <a:spcBef>
                <a:spcPts val="0"/>
              </a:spcBef>
              <a:spcAft>
                <a:spcPts val="0"/>
              </a:spcAft>
              <a:buSzPts val="3000"/>
              <a:buNone/>
              <a:defRPr sz="4700">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smtClean="0"/>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smtClean="0"/>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EBEBEB"/>
                </a:solidFill>
                <a:latin typeface="Arial"/>
                <a:cs typeface="Arial"/>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34D7B2F-24C9-48F9-9454-5415367E0655}" type="datetimeFigureOut">
              <a:rPr lang="en-IN" smtClean="0"/>
              <a:t>16-11-2022</a:t>
            </a:fld>
            <a:endParaRPr lang="en-IN"/>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3364D870-EE68-4D7C-BF8C-47E35322BCDB}" type="slidenum">
              <a:rPr lang="en-IN" smtClean="0"/>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6200"/>
              <a:buNone/>
              <a:defRPr sz="5300">
                <a:solidFill>
                  <a:schemeClr val="accent1"/>
                </a:solidFill>
              </a:defRPr>
            </a:lvl1pPr>
            <a:lvl2pPr lvl="1" algn="ctr" rtl="0">
              <a:spcBef>
                <a:spcPts val="0"/>
              </a:spcBef>
              <a:spcAft>
                <a:spcPts val="0"/>
              </a:spcAft>
              <a:buSzPts val="6200"/>
              <a:buNone/>
              <a:defRPr sz="8300"/>
            </a:lvl2pPr>
            <a:lvl3pPr lvl="2" algn="ctr" rtl="0">
              <a:spcBef>
                <a:spcPts val="0"/>
              </a:spcBef>
              <a:spcAft>
                <a:spcPts val="0"/>
              </a:spcAft>
              <a:buSzPts val="6200"/>
              <a:buNone/>
              <a:defRPr sz="8300"/>
            </a:lvl3pPr>
            <a:lvl4pPr lvl="3" algn="ctr" rtl="0">
              <a:spcBef>
                <a:spcPts val="0"/>
              </a:spcBef>
              <a:spcAft>
                <a:spcPts val="0"/>
              </a:spcAft>
              <a:buSzPts val="6200"/>
              <a:buNone/>
              <a:defRPr sz="8300"/>
            </a:lvl4pPr>
            <a:lvl5pPr lvl="4" algn="ctr" rtl="0">
              <a:spcBef>
                <a:spcPts val="0"/>
              </a:spcBef>
              <a:spcAft>
                <a:spcPts val="0"/>
              </a:spcAft>
              <a:buSzPts val="6200"/>
              <a:buNone/>
              <a:defRPr sz="8300"/>
            </a:lvl5pPr>
            <a:lvl6pPr lvl="5" algn="ctr" rtl="0">
              <a:spcBef>
                <a:spcPts val="0"/>
              </a:spcBef>
              <a:spcAft>
                <a:spcPts val="0"/>
              </a:spcAft>
              <a:buSzPts val="6200"/>
              <a:buNone/>
              <a:defRPr sz="8300"/>
            </a:lvl6pPr>
            <a:lvl7pPr lvl="6" algn="ctr" rtl="0">
              <a:spcBef>
                <a:spcPts val="0"/>
              </a:spcBef>
              <a:spcAft>
                <a:spcPts val="0"/>
              </a:spcAft>
              <a:buSzPts val="6200"/>
              <a:buNone/>
              <a:defRPr sz="8300"/>
            </a:lvl7pPr>
            <a:lvl8pPr lvl="7" algn="ctr" rtl="0">
              <a:spcBef>
                <a:spcPts val="0"/>
              </a:spcBef>
              <a:spcAft>
                <a:spcPts val="0"/>
              </a:spcAft>
              <a:buSzPts val="6200"/>
              <a:buNone/>
              <a:defRPr sz="8300"/>
            </a:lvl8pPr>
            <a:lvl9pPr lvl="8" algn="ctr" rtl="0">
              <a:spcBef>
                <a:spcPts val="0"/>
              </a:spcBef>
              <a:spcAft>
                <a:spcPts val="0"/>
              </a:spcAft>
              <a:buSzPts val="6200"/>
              <a:buNone/>
              <a:defRPr sz="8300"/>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6200"/>
              <a:buNone/>
              <a:defRPr sz="5300">
                <a:solidFill>
                  <a:schemeClr val="accent1"/>
                </a:solidFill>
              </a:defRPr>
            </a:lvl1pPr>
            <a:lvl2pPr lvl="1" algn="ctr" rtl="0">
              <a:spcBef>
                <a:spcPts val="0"/>
              </a:spcBef>
              <a:spcAft>
                <a:spcPts val="0"/>
              </a:spcAft>
              <a:buSzPts val="6200"/>
              <a:buNone/>
              <a:defRPr sz="8300"/>
            </a:lvl2pPr>
            <a:lvl3pPr lvl="2" algn="ctr" rtl="0">
              <a:spcBef>
                <a:spcPts val="0"/>
              </a:spcBef>
              <a:spcAft>
                <a:spcPts val="0"/>
              </a:spcAft>
              <a:buSzPts val="6200"/>
              <a:buNone/>
              <a:defRPr sz="8300"/>
            </a:lvl3pPr>
            <a:lvl4pPr lvl="3" algn="ctr" rtl="0">
              <a:spcBef>
                <a:spcPts val="0"/>
              </a:spcBef>
              <a:spcAft>
                <a:spcPts val="0"/>
              </a:spcAft>
              <a:buSzPts val="6200"/>
              <a:buNone/>
              <a:defRPr sz="8300"/>
            </a:lvl4pPr>
            <a:lvl5pPr lvl="4" algn="ctr" rtl="0">
              <a:spcBef>
                <a:spcPts val="0"/>
              </a:spcBef>
              <a:spcAft>
                <a:spcPts val="0"/>
              </a:spcAft>
              <a:buSzPts val="6200"/>
              <a:buNone/>
              <a:defRPr sz="8300"/>
            </a:lvl5pPr>
            <a:lvl6pPr lvl="5" algn="ctr" rtl="0">
              <a:spcBef>
                <a:spcPts val="0"/>
              </a:spcBef>
              <a:spcAft>
                <a:spcPts val="0"/>
              </a:spcAft>
              <a:buSzPts val="6200"/>
              <a:buNone/>
              <a:defRPr sz="8300"/>
            </a:lvl6pPr>
            <a:lvl7pPr lvl="6" algn="ctr" rtl="0">
              <a:spcBef>
                <a:spcPts val="0"/>
              </a:spcBef>
              <a:spcAft>
                <a:spcPts val="0"/>
              </a:spcAft>
              <a:buSzPts val="6200"/>
              <a:buNone/>
              <a:defRPr sz="8300"/>
            </a:lvl7pPr>
            <a:lvl8pPr lvl="7" algn="ctr" rtl="0">
              <a:spcBef>
                <a:spcPts val="0"/>
              </a:spcBef>
              <a:spcAft>
                <a:spcPts val="0"/>
              </a:spcAft>
              <a:buSzPts val="6200"/>
              <a:buNone/>
              <a:defRPr sz="8300"/>
            </a:lvl8pPr>
            <a:lvl9pPr lvl="8" algn="ctr" rtl="0">
              <a:spcBef>
                <a:spcPts val="0"/>
              </a:spcBef>
              <a:spcAft>
                <a:spcPts val="0"/>
              </a:spcAft>
              <a:buSzPts val="6200"/>
              <a:buNone/>
              <a:defRPr sz="8300"/>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6200"/>
              <a:buNone/>
              <a:defRPr sz="5300">
                <a:solidFill>
                  <a:schemeClr val="accent1"/>
                </a:solidFill>
              </a:defRPr>
            </a:lvl1pPr>
            <a:lvl2pPr lvl="1" algn="ctr" rtl="0">
              <a:spcBef>
                <a:spcPts val="0"/>
              </a:spcBef>
              <a:spcAft>
                <a:spcPts val="0"/>
              </a:spcAft>
              <a:buSzPts val="6200"/>
              <a:buNone/>
              <a:defRPr sz="8300"/>
            </a:lvl2pPr>
            <a:lvl3pPr lvl="2" algn="ctr" rtl="0">
              <a:spcBef>
                <a:spcPts val="0"/>
              </a:spcBef>
              <a:spcAft>
                <a:spcPts val="0"/>
              </a:spcAft>
              <a:buSzPts val="6200"/>
              <a:buNone/>
              <a:defRPr sz="8300"/>
            </a:lvl3pPr>
            <a:lvl4pPr lvl="3" algn="ctr" rtl="0">
              <a:spcBef>
                <a:spcPts val="0"/>
              </a:spcBef>
              <a:spcAft>
                <a:spcPts val="0"/>
              </a:spcAft>
              <a:buSzPts val="6200"/>
              <a:buNone/>
              <a:defRPr sz="8300"/>
            </a:lvl4pPr>
            <a:lvl5pPr lvl="4" algn="ctr" rtl="0">
              <a:spcBef>
                <a:spcPts val="0"/>
              </a:spcBef>
              <a:spcAft>
                <a:spcPts val="0"/>
              </a:spcAft>
              <a:buSzPts val="6200"/>
              <a:buNone/>
              <a:defRPr sz="8300"/>
            </a:lvl5pPr>
            <a:lvl6pPr lvl="5" algn="ctr" rtl="0">
              <a:spcBef>
                <a:spcPts val="0"/>
              </a:spcBef>
              <a:spcAft>
                <a:spcPts val="0"/>
              </a:spcAft>
              <a:buSzPts val="6200"/>
              <a:buNone/>
              <a:defRPr sz="8300"/>
            </a:lvl6pPr>
            <a:lvl7pPr lvl="6" algn="ctr" rtl="0">
              <a:spcBef>
                <a:spcPts val="0"/>
              </a:spcBef>
              <a:spcAft>
                <a:spcPts val="0"/>
              </a:spcAft>
              <a:buSzPts val="6200"/>
              <a:buNone/>
              <a:defRPr sz="8300"/>
            </a:lvl7pPr>
            <a:lvl8pPr lvl="7" algn="ctr" rtl="0">
              <a:spcBef>
                <a:spcPts val="0"/>
              </a:spcBef>
              <a:spcAft>
                <a:spcPts val="0"/>
              </a:spcAft>
              <a:buSzPts val="6200"/>
              <a:buNone/>
              <a:defRPr sz="8300"/>
            </a:lvl8pPr>
            <a:lvl9pPr lvl="8" algn="ctr" rtl="0">
              <a:spcBef>
                <a:spcPts val="0"/>
              </a:spcBef>
              <a:spcAft>
                <a:spcPts val="0"/>
              </a:spcAft>
              <a:buSzPts val="6200"/>
              <a:buNone/>
              <a:defRPr sz="8300"/>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121897" tIns="121897" rIns="121897" bIns="121897" anchor="ctr" anchorCtr="0">
            <a:noAutofit/>
          </a:bodyPr>
          <a:lstStyle>
            <a:lvl1pPr lvl="0" algn="ctr"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000"/>
              <a:buNone/>
              <a:defRPr sz="2700"/>
            </a:lvl1pPr>
            <a:lvl2pPr lvl="1" algn="ctr" rtl="0">
              <a:spcBef>
                <a:spcPts val="0"/>
              </a:spcBef>
              <a:spcAft>
                <a:spcPts val="0"/>
              </a:spcAft>
              <a:buSzPts val="2000"/>
              <a:buNone/>
              <a:defRPr sz="2700"/>
            </a:lvl2pPr>
            <a:lvl3pPr lvl="2" algn="ctr" rtl="0">
              <a:spcBef>
                <a:spcPts val="0"/>
              </a:spcBef>
              <a:spcAft>
                <a:spcPts val="0"/>
              </a:spcAft>
              <a:buSzPts val="2000"/>
              <a:buNone/>
              <a:defRPr sz="2700"/>
            </a:lvl3pPr>
            <a:lvl4pPr lvl="3" algn="ctr" rtl="0">
              <a:spcBef>
                <a:spcPts val="0"/>
              </a:spcBef>
              <a:spcAft>
                <a:spcPts val="0"/>
              </a:spcAft>
              <a:buSzPts val="2000"/>
              <a:buNone/>
              <a:defRPr sz="2700"/>
            </a:lvl4pPr>
            <a:lvl5pPr lvl="4" algn="ctr" rtl="0">
              <a:spcBef>
                <a:spcPts val="0"/>
              </a:spcBef>
              <a:spcAft>
                <a:spcPts val="0"/>
              </a:spcAft>
              <a:buSzPts val="2000"/>
              <a:buNone/>
              <a:defRPr sz="2700"/>
            </a:lvl5pPr>
            <a:lvl6pPr lvl="5" algn="ctr" rtl="0">
              <a:spcBef>
                <a:spcPts val="0"/>
              </a:spcBef>
              <a:spcAft>
                <a:spcPts val="0"/>
              </a:spcAft>
              <a:buSzPts val="2000"/>
              <a:buNone/>
              <a:defRPr sz="2700"/>
            </a:lvl6pPr>
            <a:lvl7pPr lvl="6" algn="ctr" rtl="0">
              <a:spcBef>
                <a:spcPts val="0"/>
              </a:spcBef>
              <a:spcAft>
                <a:spcPts val="0"/>
              </a:spcAft>
              <a:buSzPts val="2000"/>
              <a:buNone/>
              <a:defRPr sz="2700"/>
            </a:lvl7pPr>
            <a:lvl8pPr lvl="7" algn="ctr" rtl="0">
              <a:spcBef>
                <a:spcPts val="0"/>
              </a:spcBef>
              <a:spcAft>
                <a:spcPts val="0"/>
              </a:spcAft>
              <a:buSzPts val="2000"/>
              <a:buNone/>
              <a:defRPr sz="2700"/>
            </a:lvl8pPr>
            <a:lvl9pPr lvl="8" algn="ctr" rtl="0">
              <a:spcBef>
                <a:spcPts val="0"/>
              </a:spcBef>
              <a:spcAft>
                <a:spcPts val="0"/>
              </a:spcAft>
              <a:buSzPts val="2000"/>
              <a:buNone/>
              <a:defRPr sz="2700"/>
            </a:lvl9pPr>
          </a:lstStyle>
          <a:p>
            <a:r>
              <a:rPr lang="en-US" smtClean="0"/>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smtClean="0"/>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smtClean="0"/>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121897" tIns="121897" rIns="121897" bIns="121897"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smtClean="0"/>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121897" tIns="121897" rIns="121897" bIns="121897"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smtClean="0"/>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121897" tIns="121897" rIns="121897" bIns="121897"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smtClean="0"/>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121897" tIns="121897" rIns="121897" bIns="121897"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smtClean="0"/>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rgbClr val="EBEBEB"/>
                </a:solidFill>
                <a:latin typeface="Arial"/>
                <a:cs typeface="Arial"/>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34D7B2F-24C9-48F9-9454-5415367E0655}" type="datetimeFigureOut">
              <a:rPr lang="en-IN" smtClean="0"/>
              <a:t>16-11-2022</a:t>
            </a:fld>
            <a:endParaRPr lang="en-IN"/>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3364D870-EE68-4D7C-BF8C-47E35322BCDB}" type="slidenum">
              <a:rPr lang="en-IN" smtClean="0"/>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121897" tIns="121897" rIns="121897" bIns="121897" anchor="ctr" anchorCtr="0">
            <a:noAutofit/>
          </a:bodyPr>
          <a:lstStyle>
            <a:lvl1pPr lvl="0" rtl="0">
              <a:spcBef>
                <a:spcPts val="0"/>
              </a:spcBef>
              <a:spcAft>
                <a:spcPts val="0"/>
              </a:spcAft>
              <a:buSzPts val="5200"/>
              <a:buNone/>
              <a:defRPr sz="8700"/>
            </a:lvl1pPr>
            <a:lvl2pPr lvl="1" algn="ctr" rtl="0">
              <a:spcBef>
                <a:spcPts val="0"/>
              </a:spcBef>
              <a:spcAft>
                <a:spcPts val="0"/>
              </a:spcAft>
              <a:buSzPts val="5200"/>
              <a:buNone/>
              <a:defRPr sz="6900"/>
            </a:lvl2pPr>
            <a:lvl3pPr lvl="2" algn="ctr" rtl="0">
              <a:spcBef>
                <a:spcPts val="0"/>
              </a:spcBef>
              <a:spcAft>
                <a:spcPts val="0"/>
              </a:spcAft>
              <a:buSzPts val="5200"/>
              <a:buNone/>
              <a:defRPr sz="6900"/>
            </a:lvl3pPr>
            <a:lvl4pPr lvl="3" algn="ctr" rtl="0">
              <a:spcBef>
                <a:spcPts val="0"/>
              </a:spcBef>
              <a:spcAft>
                <a:spcPts val="0"/>
              </a:spcAft>
              <a:buSzPts val="5200"/>
              <a:buNone/>
              <a:defRPr sz="6900"/>
            </a:lvl4pPr>
            <a:lvl5pPr lvl="4" algn="ctr" rtl="0">
              <a:spcBef>
                <a:spcPts val="0"/>
              </a:spcBef>
              <a:spcAft>
                <a:spcPts val="0"/>
              </a:spcAft>
              <a:buSzPts val="5200"/>
              <a:buNone/>
              <a:defRPr sz="6900"/>
            </a:lvl5pPr>
            <a:lvl6pPr lvl="5" algn="ctr" rtl="0">
              <a:spcBef>
                <a:spcPts val="0"/>
              </a:spcBef>
              <a:spcAft>
                <a:spcPts val="0"/>
              </a:spcAft>
              <a:buSzPts val="5200"/>
              <a:buNone/>
              <a:defRPr sz="6900"/>
            </a:lvl6pPr>
            <a:lvl7pPr lvl="6" algn="ctr" rtl="0">
              <a:spcBef>
                <a:spcPts val="0"/>
              </a:spcBef>
              <a:spcAft>
                <a:spcPts val="0"/>
              </a:spcAft>
              <a:buSzPts val="5200"/>
              <a:buNone/>
              <a:defRPr sz="6900"/>
            </a:lvl7pPr>
            <a:lvl8pPr lvl="7" algn="ctr" rtl="0">
              <a:spcBef>
                <a:spcPts val="0"/>
              </a:spcBef>
              <a:spcAft>
                <a:spcPts val="0"/>
              </a:spcAft>
              <a:buSzPts val="5200"/>
              <a:buNone/>
              <a:defRPr sz="6900"/>
            </a:lvl8pPr>
            <a:lvl9pPr lvl="8" algn="ctr" rtl="0">
              <a:spcBef>
                <a:spcPts val="0"/>
              </a:spcBef>
              <a:spcAft>
                <a:spcPts val="0"/>
              </a:spcAft>
              <a:buSzPts val="5200"/>
              <a:buNone/>
              <a:defRPr sz="6900"/>
            </a:lvl9pPr>
          </a:lstStyle>
          <a:p>
            <a:r>
              <a:rPr lang="en-US" smtClean="0"/>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121897" tIns="121897" rIns="121897" bIns="121897" anchor="ctr" anchorCtr="0">
            <a:noAutofit/>
          </a:bodyPr>
          <a:lstStyle>
            <a:lvl1pPr lvl="0" rtl="0">
              <a:lnSpc>
                <a:spcPct val="100000"/>
              </a:lnSpc>
              <a:spcBef>
                <a:spcPts val="0"/>
              </a:spcBef>
              <a:spcAft>
                <a:spcPts val="0"/>
              </a:spcAft>
              <a:buSzPts val="1400"/>
              <a:buNone/>
              <a:defRPr sz="19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smtClean="0"/>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897" tIns="121897" rIns="121897" bIns="121897" anchor="ctr" anchorCtr="0">
            <a:noAutofit/>
          </a:bodyPr>
          <a:lstStyle/>
          <a:p>
            <a:pPr marL="0" lvl="0" indent="0" algn="l" rtl="0">
              <a:lnSpc>
                <a:spcPct val="100000"/>
              </a:lnSpc>
              <a:spcBef>
                <a:spcPts val="0"/>
              </a:spcBef>
              <a:spcAft>
                <a:spcPts val="0"/>
              </a:spcAft>
              <a:buNone/>
            </a:pPr>
            <a:r>
              <a:rPr lang="en" sz="13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00">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4517" y="6356350"/>
            <a:ext cx="2844800" cy="274320"/>
          </a:xfrm>
          <a:prstGeom prst="rect">
            <a:avLst/>
          </a:prstGeom>
        </p:spPr>
        <p:txBody>
          <a:bodyPr/>
          <a:lstStyle/>
          <a:p>
            <a:fld id="{534D7B2F-24C9-48F9-9454-5415367E0655}" type="datetimeFigureOut">
              <a:rPr lang="en-IN" smtClean="0"/>
              <a:t>16-11-2022</a:t>
            </a:fld>
            <a:endParaRPr lang="en-IN"/>
          </a:p>
        </p:txBody>
      </p:sp>
      <p:sp>
        <p:nvSpPr>
          <p:cNvPr id="5" name="Footer Placeholder 4"/>
          <p:cNvSpPr>
            <a:spLocks noGrp="1"/>
          </p:cNvSpPr>
          <p:nvPr>
            <p:ph type="ftr" sz="quarter" idx="11"/>
          </p:nvPr>
        </p:nvSpPr>
        <p:spPr>
          <a:xfrm>
            <a:off x="4064000" y="6356350"/>
            <a:ext cx="4470400" cy="274320"/>
          </a:xfrm>
          <a:prstGeom prst="rect">
            <a:avLst/>
          </a:prstGeom>
        </p:spPr>
        <p:txBody>
          <a:bodyPr/>
          <a:lstStyle/>
          <a:p>
            <a:endParaRPr lang="en-IN"/>
          </a:p>
        </p:txBody>
      </p:sp>
      <p:sp>
        <p:nvSpPr>
          <p:cNvPr id="6" name="Slide Number Placeholder 5"/>
          <p:cNvSpPr>
            <a:spLocks noGrp="1"/>
          </p:cNvSpPr>
          <p:nvPr>
            <p:ph type="sldNum" sz="quarter" idx="12"/>
          </p:nvPr>
        </p:nvSpPr>
        <p:spPr>
          <a:xfrm>
            <a:off x="10979573" y="6355080"/>
            <a:ext cx="777288" cy="274320"/>
          </a:xfrm>
          <a:prstGeom prst="rect">
            <a:avLst/>
          </a:prstGeom>
        </p:spPr>
        <p:txBody>
          <a:bodyPr/>
          <a:lstStyle/>
          <a:p>
            <a:fld id="{3364D870-EE68-4D7C-BF8C-47E35322BCDB}"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94517" y="6356350"/>
            <a:ext cx="2844800" cy="274320"/>
          </a:xfrm>
          <a:prstGeom prst="rect">
            <a:avLst/>
          </a:prstGeom>
        </p:spPr>
        <p:txBody>
          <a:bodyPr/>
          <a:lstStyle/>
          <a:p>
            <a:fld id="{534D7B2F-24C9-48F9-9454-5415367E0655}" type="datetimeFigureOut">
              <a:rPr lang="en-IN" smtClean="0"/>
              <a:t>16-11-2022</a:t>
            </a:fld>
            <a:endParaRPr lang="en-IN"/>
          </a:p>
        </p:txBody>
      </p:sp>
      <p:sp>
        <p:nvSpPr>
          <p:cNvPr id="6" name="Footer Placeholder 5"/>
          <p:cNvSpPr>
            <a:spLocks noGrp="1"/>
          </p:cNvSpPr>
          <p:nvPr>
            <p:ph type="ftr" sz="quarter" idx="11"/>
          </p:nvPr>
        </p:nvSpPr>
        <p:spPr>
          <a:xfrm>
            <a:off x="4064000" y="6356350"/>
            <a:ext cx="4470400" cy="274320"/>
          </a:xfrm>
          <a:prstGeom prst="rect">
            <a:avLst/>
          </a:prstGeom>
        </p:spPr>
        <p:txBody>
          <a:bodyPr/>
          <a:lstStyle/>
          <a:p>
            <a:endParaRPr lang="en-IN"/>
          </a:p>
        </p:txBody>
      </p:sp>
      <p:sp>
        <p:nvSpPr>
          <p:cNvPr id="7" name="Slide Number Placeholder 6"/>
          <p:cNvSpPr>
            <a:spLocks noGrp="1"/>
          </p:cNvSpPr>
          <p:nvPr>
            <p:ph type="sldNum" sz="quarter" idx="12"/>
          </p:nvPr>
        </p:nvSpPr>
        <p:spPr>
          <a:xfrm>
            <a:off x="10979573" y="6355080"/>
            <a:ext cx="777288" cy="274320"/>
          </a:xfrm>
          <a:prstGeom prst="rect">
            <a:avLst/>
          </a:prstGeom>
        </p:spPr>
        <p:txBody>
          <a:bodyPr/>
          <a:lstStyle/>
          <a:p>
            <a:fld id="{3364D870-EE68-4D7C-BF8C-47E35322BCDB}"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59"/>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60"/>
        <p:cNvGrpSpPr/>
        <p:nvPr/>
      </p:nvGrpSpPr>
      <p:grpSpPr>
        <a:xfrm>
          <a:off x="0" y="0"/>
          <a:ext cx="0" cy="0"/>
          <a:chOff x="0" y="0"/>
          <a:chExt cx="0" cy="0"/>
        </a:xfrm>
      </p:grpSpPr>
      <p:sp>
        <p:nvSpPr>
          <p:cNvPr id="861" name="Google Shape;861;p33"/>
          <p:cNvSpPr txBox="1">
            <a:spLocks noGrp="1"/>
          </p:cNvSpPr>
          <p:nvPr>
            <p:ph type="title"/>
          </p:nvPr>
        </p:nvSpPr>
        <p:spPr>
          <a:xfrm>
            <a:off x="1397800" y="431800"/>
            <a:ext cx="9396400" cy="643200"/>
          </a:xfrm>
          <a:prstGeom prst="rect">
            <a:avLst/>
          </a:prstGeom>
        </p:spPr>
        <p:txBody>
          <a:bodyPr spcFirstLastPara="1" wrap="square" lIns="121892" tIns="121892" rIns="121892" bIns="121892"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03400" y="3974751"/>
            <a:ext cx="8385200" cy="1523600"/>
          </a:xfrm>
          <a:prstGeom prst="rect">
            <a:avLst/>
          </a:prstGeom>
        </p:spPr>
        <p:txBody>
          <a:bodyPr spcFirstLastPara="1" wrap="square" lIns="121897" tIns="121897" rIns="121897" bIns="121897" anchor="ctr" anchorCtr="0">
            <a:noAutofit/>
          </a:bodyPr>
          <a:lstStyle>
            <a:lvl1pPr lvl="0" algn="ctr">
              <a:spcBef>
                <a:spcPts val="0"/>
              </a:spcBef>
              <a:spcAft>
                <a:spcPts val="0"/>
              </a:spcAft>
              <a:buSzPts val="6000"/>
              <a:buNone/>
              <a:defRPr sz="48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smtClean="0"/>
              <a:t>Click to edit Master title style</a:t>
            </a:r>
            <a:endParaRPr/>
          </a:p>
        </p:txBody>
      </p:sp>
      <p:sp>
        <p:nvSpPr>
          <p:cNvPr id="10" name="Google Shape;10;p2"/>
          <p:cNvSpPr txBox="1">
            <a:spLocks noGrp="1"/>
          </p:cNvSpPr>
          <p:nvPr>
            <p:ph type="subTitle" idx="1"/>
          </p:nvPr>
        </p:nvSpPr>
        <p:spPr>
          <a:xfrm>
            <a:off x="3056133" y="5498351"/>
            <a:ext cx="6006800" cy="554000"/>
          </a:xfrm>
          <a:prstGeom prst="rect">
            <a:avLst/>
          </a:prstGeom>
        </p:spPr>
        <p:txBody>
          <a:bodyPr spcFirstLastPara="1" wrap="square" lIns="121897" tIns="121897" rIns="121897" bIns="121897"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r>
              <a:rPr lang="en-US" smtClean="0"/>
              <a:t>Click to edit Master subtitle style</a:t>
            </a:r>
            <a:endParaRPr/>
          </a:p>
        </p:txBody>
      </p:sp>
      <p:sp>
        <p:nvSpPr>
          <p:cNvPr id="11" name="Google Shape;11;p2"/>
          <p:cNvSpPr/>
          <p:nvPr/>
        </p:nvSpPr>
        <p:spPr>
          <a:xfrm rot="10800000" flipH="1">
            <a:off x="1" y="27"/>
            <a:ext cx="1312787" cy="1479359"/>
          </a:xfrm>
          <a:custGeom>
            <a:avLst/>
            <a:gdLst/>
            <a:ahLst/>
            <a:cxnLst/>
            <a:rect l="l" t="t" r="r" b="b"/>
            <a:pathLst>
              <a:path w="25050" h="27323" extrusionOk="0">
                <a:moveTo>
                  <a:pt x="1439" y="26"/>
                </a:moveTo>
                <a:lnTo>
                  <a:pt x="1439" y="26"/>
                </a:lnTo>
                <a:cubicBezTo>
                  <a:pt x="1236" y="126"/>
                  <a:pt x="1267" y="427"/>
                  <a:pt x="1486" y="483"/>
                </a:cubicBezTo>
                <a:cubicBezTo>
                  <a:pt x="1509" y="489"/>
                  <a:pt x="1532" y="492"/>
                  <a:pt x="1553" y="492"/>
                </a:cubicBezTo>
                <a:cubicBezTo>
                  <a:pt x="1739" y="492"/>
                  <a:pt x="1868" y="278"/>
                  <a:pt x="1753" y="107"/>
                </a:cubicBezTo>
                <a:cubicBezTo>
                  <a:pt x="1652" y="79"/>
                  <a:pt x="1549" y="51"/>
                  <a:pt x="1439" y="26"/>
                </a:cubicBezTo>
                <a:close/>
                <a:moveTo>
                  <a:pt x="330" y="1"/>
                </a:moveTo>
                <a:cubicBezTo>
                  <a:pt x="111" y="1"/>
                  <a:pt x="1" y="264"/>
                  <a:pt x="154" y="421"/>
                </a:cubicBezTo>
                <a:cubicBezTo>
                  <a:pt x="205" y="471"/>
                  <a:pt x="267" y="494"/>
                  <a:pt x="327" y="494"/>
                </a:cubicBezTo>
                <a:cubicBezTo>
                  <a:pt x="455" y="494"/>
                  <a:pt x="577" y="394"/>
                  <a:pt x="577" y="245"/>
                </a:cubicBezTo>
                <a:cubicBezTo>
                  <a:pt x="577" y="110"/>
                  <a:pt x="465" y="1"/>
                  <a:pt x="330" y="1"/>
                </a:cubicBezTo>
                <a:close/>
                <a:moveTo>
                  <a:pt x="3793" y="1317"/>
                </a:moveTo>
                <a:lnTo>
                  <a:pt x="3793" y="1317"/>
                </a:lnTo>
                <a:cubicBezTo>
                  <a:pt x="3667" y="1480"/>
                  <a:pt x="3783" y="1712"/>
                  <a:pt x="3987" y="1712"/>
                </a:cubicBezTo>
                <a:cubicBezTo>
                  <a:pt x="4037" y="1712"/>
                  <a:pt x="4087" y="1696"/>
                  <a:pt x="4128" y="1668"/>
                </a:cubicBezTo>
                <a:cubicBezTo>
                  <a:pt x="4022" y="1546"/>
                  <a:pt x="3909" y="1430"/>
                  <a:pt x="3793" y="1317"/>
                </a:cubicBezTo>
                <a:close/>
                <a:moveTo>
                  <a:pt x="330" y="1220"/>
                </a:moveTo>
                <a:cubicBezTo>
                  <a:pt x="111" y="1220"/>
                  <a:pt x="1" y="1486"/>
                  <a:pt x="154" y="1640"/>
                </a:cubicBezTo>
                <a:cubicBezTo>
                  <a:pt x="205" y="1690"/>
                  <a:pt x="268" y="1713"/>
                  <a:pt x="329" y="1713"/>
                </a:cubicBezTo>
                <a:cubicBezTo>
                  <a:pt x="456" y="1713"/>
                  <a:pt x="577" y="1614"/>
                  <a:pt x="577" y="1464"/>
                </a:cubicBezTo>
                <a:cubicBezTo>
                  <a:pt x="577" y="1329"/>
                  <a:pt x="465" y="1220"/>
                  <a:pt x="330" y="1220"/>
                </a:cubicBezTo>
                <a:close/>
                <a:moveTo>
                  <a:pt x="1549" y="1220"/>
                </a:moveTo>
                <a:cubicBezTo>
                  <a:pt x="1330" y="1220"/>
                  <a:pt x="1220" y="1486"/>
                  <a:pt x="1373" y="1640"/>
                </a:cubicBezTo>
                <a:cubicBezTo>
                  <a:pt x="1424" y="1690"/>
                  <a:pt x="1487" y="1713"/>
                  <a:pt x="1548" y="1713"/>
                </a:cubicBezTo>
                <a:cubicBezTo>
                  <a:pt x="1675" y="1713"/>
                  <a:pt x="1797" y="1614"/>
                  <a:pt x="1797" y="1464"/>
                </a:cubicBezTo>
                <a:cubicBezTo>
                  <a:pt x="1797" y="1329"/>
                  <a:pt x="1687" y="1220"/>
                  <a:pt x="1549" y="1220"/>
                </a:cubicBezTo>
                <a:close/>
                <a:moveTo>
                  <a:pt x="2768" y="1220"/>
                </a:moveTo>
                <a:cubicBezTo>
                  <a:pt x="2549" y="1220"/>
                  <a:pt x="2439" y="1486"/>
                  <a:pt x="2596" y="1640"/>
                </a:cubicBezTo>
                <a:cubicBezTo>
                  <a:pt x="2645" y="1690"/>
                  <a:pt x="2707" y="1713"/>
                  <a:pt x="2768" y="1713"/>
                </a:cubicBezTo>
                <a:cubicBezTo>
                  <a:pt x="2894" y="1713"/>
                  <a:pt x="3016" y="1614"/>
                  <a:pt x="3016" y="1464"/>
                </a:cubicBezTo>
                <a:cubicBezTo>
                  <a:pt x="3016" y="1329"/>
                  <a:pt x="2906" y="1220"/>
                  <a:pt x="2768" y="1220"/>
                </a:cubicBezTo>
                <a:close/>
                <a:moveTo>
                  <a:pt x="330" y="2439"/>
                </a:moveTo>
                <a:cubicBezTo>
                  <a:pt x="111" y="2439"/>
                  <a:pt x="1" y="2705"/>
                  <a:pt x="154" y="2859"/>
                </a:cubicBezTo>
                <a:cubicBezTo>
                  <a:pt x="205" y="2910"/>
                  <a:pt x="268" y="2932"/>
                  <a:pt x="329" y="2932"/>
                </a:cubicBezTo>
                <a:cubicBezTo>
                  <a:pt x="456" y="2932"/>
                  <a:pt x="577" y="2834"/>
                  <a:pt x="577" y="2686"/>
                </a:cubicBezTo>
                <a:cubicBezTo>
                  <a:pt x="577" y="2548"/>
                  <a:pt x="465" y="2439"/>
                  <a:pt x="330" y="2439"/>
                </a:cubicBezTo>
                <a:close/>
                <a:moveTo>
                  <a:pt x="1549" y="2439"/>
                </a:moveTo>
                <a:cubicBezTo>
                  <a:pt x="1330" y="2439"/>
                  <a:pt x="1220" y="2705"/>
                  <a:pt x="1373" y="2859"/>
                </a:cubicBezTo>
                <a:cubicBezTo>
                  <a:pt x="1424" y="2910"/>
                  <a:pt x="1487" y="2932"/>
                  <a:pt x="1548" y="2932"/>
                </a:cubicBezTo>
                <a:cubicBezTo>
                  <a:pt x="1675" y="2932"/>
                  <a:pt x="1797" y="2834"/>
                  <a:pt x="1797" y="2686"/>
                </a:cubicBezTo>
                <a:cubicBezTo>
                  <a:pt x="1797" y="2548"/>
                  <a:pt x="1687" y="2439"/>
                  <a:pt x="1549" y="2439"/>
                </a:cubicBezTo>
                <a:close/>
                <a:moveTo>
                  <a:pt x="2768" y="2439"/>
                </a:moveTo>
                <a:cubicBezTo>
                  <a:pt x="2549" y="2439"/>
                  <a:pt x="2439" y="2705"/>
                  <a:pt x="2596" y="2859"/>
                </a:cubicBezTo>
                <a:cubicBezTo>
                  <a:pt x="2646" y="2910"/>
                  <a:pt x="2707" y="2932"/>
                  <a:pt x="2768" y="2932"/>
                </a:cubicBezTo>
                <a:cubicBezTo>
                  <a:pt x="2894" y="2932"/>
                  <a:pt x="3016" y="2834"/>
                  <a:pt x="3016" y="2686"/>
                </a:cubicBezTo>
                <a:cubicBezTo>
                  <a:pt x="3016" y="2548"/>
                  <a:pt x="2906" y="2439"/>
                  <a:pt x="2768" y="2439"/>
                </a:cubicBezTo>
                <a:close/>
                <a:moveTo>
                  <a:pt x="3987" y="2439"/>
                </a:moveTo>
                <a:cubicBezTo>
                  <a:pt x="3768" y="2439"/>
                  <a:pt x="3658" y="2705"/>
                  <a:pt x="3815" y="2859"/>
                </a:cubicBezTo>
                <a:cubicBezTo>
                  <a:pt x="3865" y="2910"/>
                  <a:pt x="3927" y="2932"/>
                  <a:pt x="3987" y="2932"/>
                </a:cubicBezTo>
                <a:cubicBezTo>
                  <a:pt x="4113" y="2932"/>
                  <a:pt x="4235" y="2834"/>
                  <a:pt x="4235" y="2686"/>
                </a:cubicBezTo>
                <a:cubicBezTo>
                  <a:pt x="4235" y="2548"/>
                  <a:pt x="4125" y="2439"/>
                  <a:pt x="3987" y="2439"/>
                </a:cubicBezTo>
                <a:close/>
                <a:moveTo>
                  <a:pt x="330" y="3658"/>
                </a:moveTo>
                <a:cubicBezTo>
                  <a:pt x="111" y="3658"/>
                  <a:pt x="1" y="3924"/>
                  <a:pt x="154" y="4078"/>
                </a:cubicBezTo>
                <a:cubicBezTo>
                  <a:pt x="205" y="4129"/>
                  <a:pt x="268" y="4151"/>
                  <a:pt x="329" y="4151"/>
                </a:cubicBezTo>
                <a:cubicBezTo>
                  <a:pt x="456" y="4151"/>
                  <a:pt x="577" y="4053"/>
                  <a:pt x="577" y="3905"/>
                </a:cubicBezTo>
                <a:cubicBezTo>
                  <a:pt x="577" y="3767"/>
                  <a:pt x="465" y="3658"/>
                  <a:pt x="330" y="3658"/>
                </a:cubicBezTo>
                <a:close/>
                <a:moveTo>
                  <a:pt x="1549" y="3658"/>
                </a:moveTo>
                <a:cubicBezTo>
                  <a:pt x="1330" y="3658"/>
                  <a:pt x="1220" y="3924"/>
                  <a:pt x="1373" y="4078"/>
                </a:cubicBezTo>
                <a:cubicBezTo>
                  <a:pt x="1424" y="4129"/>
                  <a:pt x="1487" y="4151"/>
                  <a:pt x="1548" y="4151"/>
                </a:cubicBezTo>
                <a:cubicBezTo>
                  <a:pt x="1675" y="4151"/>
                  <a:pt x="1797" y="4053"/>
                  <a:pt x="1797" y="3905"/>
                </a:cubicBezTo>
                <a:cubicBezTo>
                  <a:pt x="1797" y="3767"/>
                  <a:pt x="1687" y="3658"/>
                  <a:pt x="1549" y="3658"/>
                </a:cubicBezTo>
                <a:close/>
                <a:moveTo>
                  <a:pt x="2768" y="3658"/>
                </a:moveTo>
                <a:cubicBezTo>
                  <a:pt x="2549" y="3658"/>
                  <a:pt x="2439" y="3924"/>
                  <a:pt x="2596" y="4078"/>
                </a:cubicBezTo>
                <a:cubicBezTo>
                  <a:pt x="2646" y="4129"/>
                  <a:pt x="2707" y="4151"/>
                  <a:pt x="2768" y="4151"/>
                </a:cubicBezTo>
                <a:cubicBezTo>
                  <a:pt x="2894" y="4151"/>
                  <a:pt x="3016" y="4053"/>
                  <a:pt x="3016" y="3905"/>
                </a:cubicBezTo>
                <a:cubicBezTo>
                  <a:pt x="3016" y="3767"/>
                  <a:pt x="2906" y="3658"/>
                  <a:pt x="2768" y="3658"/>
                </a:cubicBezTo>
                <a:close/>
                <a:moveTo>
                  <a:pt x="3987" y="3658"/>
                </a:moveTo>
                <a:cubicBezTo>
                  <a:pt x="3768" y="3658"/>
                  <a:pt x="3658" y="3924"/>
                  <a:pt x="3815" y="4078"/>
                </a:cubicBezTo>
                <a:cubicBezTo>
                  <a:pt x="3865" y="4129"/>
                  <a:pt x="3927" y="4151"/>
                  <a:pt x="3987" y="4151"/>
                </a:cubicBezTo>
                <a:cubicBezTo>
                  <a:pt x="4113" y="4151"/>
                  <a:pt x="4235" y="4053"/>
                  <a:pt x="4235" y="3905"/>
                </a:cubicBezTo>
                <a:cubicBezTo>
                  <a:pt x="4235" y="3767"/>
                  <a:pt x="4125" y="3658"/>
                  <a:pt x="3987" y="3658"/>
                </a:cubicBezTo>
                <a:close/>
                <a:moveTo>
                  <a:pt x="5209" y="3658"/>
                </a:moveTo>
                <a:cubicBezTo>
                  <a:pt x="4987" y="3658"/>
                  <a:pt x="4877" y="3924"/>
                  <a:pt x="5034" y="4078"/>
                </a:cubicBezTo>
                <a:cubicBezTo>
                  <a:pt x="5084" y="4129"/>
                  <a:pt x="5146" y="4151"/>
                  <a:pt x="5206" y="4151"/>
                </a:cubicBezTo>
                <a:cubicBezTo>
                  <a:pt x="5332" y="4151"/>
                  <a:pt x="5454" y="4053"/>
                  <a:pt x="5454" y="3905"/>
                </a:cubicBezTo>
                <a:cubicBezTo>
                  <a:pt x="5454" y="3767"/>
                  <a:pt x="5344" y="3658"/>
                  <a:pt x="5209" y="3658"/>
                </a:cubicBezTo>
                <a:close/>
                <a:moveTo>
                  <a:pt x="6190" y="5059"/>
                </a:moveTo>
                <a:cubicBezTo>
                  <a:pt x="6156" y="5181"/>
                  <a:pt x="6221" y="5309"/>
                  <a:pt x="6341" y="5353"/>
                </a:cubicBezTo>
                <a:cubicBezTo>
                  <a:pt x="6290" y="5256"/>
                  <a:pt x="6240" y="5156"/>
                  <a:pt x="6190" y="5059"/>
                </a:cubicBezTo>
                <a:close/>
                <a:moveTo>
                  <a:pt x="330" y="4877"/>
                </a:moveTo>
                <a:cubicBezTo>
                  <a:pt x="111" y="4877"/>
                  <a:pt x="1" y="5143"/>
                  <a:pt x="154" y="5300"/>
                </a:cubicBezTo>
                <a:cubicBezTo>
                  <a:pt x="205" y="5349"/>
                  <a:pt x="267" y="5371"/>
                  <a:pt x="327" y="5371"/>
                </a:cubicBezTo>
                <a:cubicBezTo>
                  <a:pt x="455" y="5371"/>
                  <a:pt x="577" y="5273"/>
                  <a:pt x="577" y="5124"/>
                </a:cubicBezTo>
                <a:cubicBezTo>
                  <a:pt x="577" y="4986"/>
                  <a:pt x="465" y="4877"/>
                  <a:pt x="330" y="4877"/>
                </a:cubicBezTo>
                <a:close/>
                <a:moveTo>
                  <a:pt x="1549" y="4877"/>
                </a:moveTo>
                <a:cubicBezTo>
                  <a:pt x="1330" y="4877"/>
                  <a:pt x="1220" y="5143"/>
                  <a:pt x="1373" y="5300"/>
                </a:cubicBezTo>
                <a:cubicBezTo>
                  <a:pt x="1424" y="5349"/>
                  <a:pt x="1486" y="5371"/>
                  <a:pt x="1546" y="5371"/>
                </a:cubicBezTo>
                <a:cubicBezTo>
                  <a:pt x="1674" y="5371"/>
                  <a:pt x="1797" y="5273"/>
                  <a:pt x="1797" y="5124"/>
                </a:cubicBezTo>
                <a:cubicBezTo>
                  <a:pt x="1797" y="4986"/>
                  <a:pt x="1687" y="4877"/>
                  <a:pt x="1549" y="4877"/>
                </a:cubicBezTo>
                <a:close/>
                <a:moveTo>
                  <a:pt x="2768" y="4877"/>
                </a:moveTo>
                <a:cubicBezTo>
                  <a:pt x="2549" y="4877"/>
                  <a:pt x="2439" y="5143"/>
                  <a:pt x="2596" y="5300"/>
                </a:cubicBezTo>
                <a:cubicBezTo>
                  <a:pt x="2645" y="5349"/>
                  <a:pt x="2706" y="5371"/>
                  <a:pt x="2766" y="5371"/>
                </a:cubicBezTo>
                <a:cubicBezTo>
                  <a:pt x="2893" y="5371"/>
                  <a:pt x="3016" y="5273"/>
                  <a:pt x="3016" y="5124"/>
                </a:cubicBezTo>
                <a:cubicBezTo>
                  <a:pt x="3016" y="4986"/>
                  <a:pt x="2906" y="4877"/>
                  <a:pt x="2768" y="4877"/>
                </a:cubicBezTo>
                <a:close/>
                <a:moveTo>
                  <a:pt x="3987" y="4877"/>
                </a:moveTo>
                <a:cubicBezTo>
                  <a:pt x="3768" y="4877"/>
                  <a:pt x="3658" y="5143"/>
                  <a:pt x="3815" y="5300"/>
                </a:cubicBezTo>
                <a:cubicBezTo>
                  <a:pt x="3864" y="5349"/>
                  <a:pt x="3925" y="5371"/>
                  <a:pt x="3985" y="5371"/>
                </a:cubicBezTo>
                <a:cubicBezTo>
                  <a:pt x="4112" y="5371"/>
                  <a:pt x="4235" y="5273"/>
                  <a:pt x="4235" y="5124"/>
                </a:cubicBezTo>
                <a:cubicBezTo>
                  <a:pt x="4235" y="4986"/>
                  <a:pt x="4125" y="4877"/>
                  <a:pt x="3987" y="4877"/>
                </a:cubicBezTo>
                <a:close/>
                <a:moveTo>
                  <a:pt x="5209" y="4877"/>
                </a:moveTo>
                <a:cubicBezTo>
                  <a:pt x="4987" y="4877"/>
                  <a:pt x="4877" y="5143"/>
                  <a:pt x="5034" y="5300"/>
                </a:cubicBezTo>
                <a:cubicBezTo>
                  <a:pt x="5084" y="5349"/>
                  <a:pt x="5146" y="5371"/>
                  <a:pt x="5206" y="5371"/>
                </a:cubicBezTo>
                <a:cubicBezTo>
                  <a:pt x="5333" y="5371"/>
                  <a:pt x="5454" y="5273"/>
                  <a:pt x="5454" y="5124"/>
                </a:cubicBezTo>
                <a:cubicBezTo>
                  <a:pt x="5454" y="4986"/>
                  <a:pt x="5344" y="4877"/>
                  <a:pt x="5209" y="4877"/>
                </a:cubicBezTo>
                <a:close/>
                <a:moveTo>
                  <a:pt x="330" y="6096"/>
                </a:moveTo>
                <a:cubicBezTo>
                  <a:pt x="111" y="6096"/>
                  <a:pt x="1" y="6362"/>
                  <a:pt x="154" y="6519"/>
                </a:cubicBezTo>
                <a:cubicBezTo>
                  <a:pt x="205" y="6568"/>
                  <a:pt x="267" y="6590"/>
                  <a:pt x="327" y="6590"/>
                </a:cubicBezTo>
                <a:cubicBezTo>
                  <a:pt x="455" y="6590"/>
                  <a:pt x="577" y="6492"/>
                  <a:pt x="577" y="6343"/>
                </a:cubicBezTo>
                <a:cubicBezTo>
                  <a:pt x="577" y="6209"/>
                  <a:pt x="465" y="6096"/>
                  <a:pt x="330" y="6096"/>
                </a:cubicBezTo>
                <a:close/>
                <a:moveTo>
                  <a:pt x="1549" y="6096"/>
                </a:moveTo>
                <a:cubicBezTo>
                  <a:pt x="1330" y="6096"/>
                  <a:pt x="1220" y="6362"/>
                  <a:pt x="1373" y="6519"/>
                </a:cubicBezTo>
                <a:cubicBezTo>
                  <a:pt x="1424" y="6568"/>
                  <a:pt x="1486" y="6590"/>
                  <a:pt x="1546" y="6590"/>
                </a:cubicBezTo>
                <a:cubicBezTo>
                  <a:pt x="1674" y="6590"/>
                  <a:pt x="1797" y="6492"/>
                  <a:pt x="1797" y="6343"/>
                </a:cubicBezTo>
                <a:cubicBezTo>
                  <a:pt x="1797" y="6209"/>
                  <a:pt x="1687" y="6096"/>
                  <a:pt x="1549" y="6096"/>
                </a:cubicBezTo>
                <a:close/>
                <a:moveTo>
                  <a:pt x="2768" y="6096"/>
                </a:moveTo>
                <a:cubicBezTo>
                  <a:pt x="2549" y="6096"/>
                  <a:pt x="2439" y="6362"/>
                  <a:pt x="2596" y="6519"/>
                </a:cubicBezTo>
                <a:cubicBezTo>
                  <a:pt x="2645" y="6568"/>
                  <a:pt x="2706" y="6590"/>
                  <a:pt x="2766" y="6590"/>
                </a:cubicBezTo>
                <a:cubicBezTo>
                  <a:pt x="2893" y="6590"/>
                  <a:pt x="3016" y="6492"/>
                  <a:pt x="3016" y="6343"/>
                </a:cubicBezTo>
                <a:cubicBezTo>
                  <a:pt x="3016" y="6209"/>
                  <a:pt x="2906" y="6096"/>
                  <a:pt x="2768" y="6096"/>
                </a:cubicBezTo>
                <a:close/>
                <a:moveTo>
                  <a:pt x="3987" y="6096"/>
                </a:moveTo>
                <a:cubicBezTo>
                  <a:pt x="3768" y="6096"/>
                  <a:pt x="3658" y="6362"/>
                  <a:pt x="3815" y="6519"/>
                </a:cubicBezTo>
                <a:cubicBezTo>
                  <a:pt x="3864" y="6568"/>
                  <a:pt x="3925" y="6590"/>
                  <a:pt x="3985" y="6590"/>
                </a:cubicBezTo>
                <a:cubicBezTo>
                  <a:pt x="4112" y="6590"/>
                  <a:pt x="4235" y="6492"/>
                  <a:pt x="4235" y="6343"/>
                </a:cubicBezTo>
                <a:cubicBezTo>
                  <a:pt x="4235" y="6209"/>
                  <a:pt x="4125" y="6096"/>
                  <a:pt x="3987" y="6096"/>
                </a:cubicBezTo>
                <a:close/>
                <a:moveTo>
                  <a:pt x="5209" y="6096"/>
                </a:moveTo>
                <a:cubicBezTo>
                  <a:pt x="4987" y="6096"/>
                  <a:pt x="4877" y="6362"/>
                  <a:pt x="5034" y="6519"/>
                </a:cubicBezTo>
                <a:cubicBezTo>
                  <a:pt x="5084" y="6568"/>
                  <a:pt x="5146" y="6590"/>
                  <a:pt x="5206" y="6590"/>
                </a:cubicBezTo>
                <a:cubicBezTo>
                  <a:pt x="5333" y="6590"/>
                  <a:pt x="5454" y="6492"/>
                  <a:pt x="5454" y="6343"/>
                </a:cubicBezTo>
                <a:cubicBezTo>
                  <a:pt x="5454" y="6209"/>
                  <a:pt x="5344" y="6096"/>
                  <a:pt x="5209" y="6096"/>
                </a:cubicBezTo>
                <a:close/>
                <a:moveTo>
                  <a:pt x="6428" y="6096"/>
                </a:moveTo>
                <a:cubicBezTo>
                  <a:pt x="6209" y="6096"/>
                  <a:pt x="6096" y="6362"/>
                  <a:pt x="6253" y="6519"/>
                </a:cubicBezTo>
                <a:cubicBezTo>
                  <a:pt x="6303" y="6568"/>
                  <a:pt x="6365" y="6590"/>
                  <a:pt x="6426" y="6590"/>
                </a:cubicBezTo>
                <a:cubicBezTo>
                  <a:pt x="6553" y="6590"/>
                  <a:pt x="6675" y="6492"/>
                  <a:pt x="6673" y="6343"/>
                </a:cubicBezTo>
                <a:cubicBezTo>
                  <a:pt x="6673" y="6209"/>
                  <a:pt x="6563" y="6096"/>
                  <a:pt x="6428" y="6096"/>
                </a:cubicBezTo>
                <a:close/>
                <a:moveTo>
                  <a:pt x="330" y="7315"/>
                </a:moveTo>
                <a:cubicBezTo>
                  <a:pt x="111" y="7315"/>
                  <a:pt x="1" y="7581"/>
                  <a:pt x="154" y="7738"/>
                </a:cubicBezTo>
                <a:cubicBezTo>
                  <a:pt x="205" y="7787"/>
                  <a:pt x="267" y="7810"/>
                  <a:pt x="327" y="7810"/>
                </a:cubicBezTo>
                <a:cubicBezTo>
                  <a:pt x="455" y="7810"/>
                  <a:pt x="577" y="7711"/>
                  <a:pt x="577" y="7562"/>
                </a:cubicBezTo>
                <a:cubicBezTo>
                  <a:pt x="577" y="7428"/>
                  <a:pt x="465" y="7315"/>
                  <a:pt x="330" y="7315"/>
                </a:cubicBezTo>
                <a:close/>
                <a:moveTo>
                  <a:pt x="1549" y="7315"/>
                </a:moveTo>
                <a:cubicBezTo>
                  <a:pt x="1330" y="7315"/>
                  <a:pt x="1220" y="7581"/>
                  <a:pt x="1373" y="7738"/>
                </a:cubicBezTo>
                <a:cubicBezTo>
                  <a:pt x="1424" y="7787"/>
                  <a:pt x="1486" y="7810"/>
                  <a:pt x="1546" y="7810"/>
                </a:cubicBezTo>
                <a:cubicBezTo>
                  <a:pt x="1674" y="7810"/>
                  <a:pt x="1797" y="7711"/>
                  <a:pt x="1797" y="7562"/>
                </a:cubicBezTo>
                <a:cubicBezTo>
                  <a:pt x="1797" y="7428"/>
                  <a:pt x="1687" y="7315"/>
                  <a:pt x="1549" y="7315"/>
                </a:cubicBezTo>
                <a:close/>
                <a:moveTo>
                  <a:pt x="2768" y="7315"/>
                </a:moveTo>
                <a:cubicBezTo>
                  <a:pt x="2549" y="7315"/>
                  <a:pt x="2439" y="7581"/>
                  <a:pt x="2596" y="7738"/>
                </a:cubicBezTo>
                <a:cubicBezTo>
                  <a:pt x="2645" y="7787"/>
                  <a:pt x="2706" y="7810"/>
                  <a:pt x="2766" y="7810"/>
                </a:cubicBezTo>
                <a:cubicBezTo>
                  <a:pt x="2893" y="7810"/>
                  <a:pt x="3016" y="7711"/>
                  <a:pt x="3016" y="7562"/>
                </a:cubicBezTo>
                <a:cubicBezTo>
                  <a:pt x="3016" y="7428"/>
                  <a:pt x="2906" y="7315"/>
                  <a:pt x="2768" y="7315"/>
                </a:cubicBezTo>
                <a:close/>
                <a:moveTo>
                  <a:pt x="3987" y="7315"/>
                </a:moveTo>
                <a:cubicBezTo>
                  <a:pt x="3768" y="7315"/>
                  <a:pt x="3658" y="7581"/>
                  <a:pt x="3815" y="7738"/>
                </a:cubicBezTo>
                <a:cubicBezTo>
                  <a:pt x="3864" y="7787"/>
                  <a:pt x="3925" y="7810"/>
                  <a:pt x="3985" y="7810"/>
                </a:cubicBezTo>
                <a:cubicBezTo>
                  <a:pt x="4112" y="7810"/>
                  <a:pt x="4235" y="7711"/>
                  <a:pt x="4235" y="7562"/>
                </a:cubicBezTo>
                <a:cubicBezTo>
                  <a:pt x="4235" y="7428"/>
                  <a:pt x="4125" y="7318"/>
                  <a:pt x="3987" y="7315"/>
                </a:cubicBezTo>
                <a:close/>
                <a:moveTo>
                  <a:pt x="5209" y="7315"/>
                </a:moveTo>
                <a:cubicBezTo>
                  <a:pt x="4987" y="7315"/>
                  <a:pt x="4877" y="7581"/>
                  <a:pt x="5034" y="7738"/>
                </a:cubicBezTo>
                <a:cubicBezTo>
                  <a:pt x="5083" y="7787"/>
                  <a:pt x="5144" y="7810"/>
                  <a:pt x="5204" y="7810"/>
                </a:cubicBezTo>
                <a:cubicBezTo>
                  <a:pt x="5331" y="7810"/>
                  <a:pt x="5454" y="7711"/>
                  <a:pt x="5454" y="7562"/>
                </a:cubicBezTo>
                <a:cubicBezTo>
                  <a:pt x="5454" y="7428"/>
                  <a:pt x="5344" y="7315"/>
                  <a:pt x="5209" y="7315"/>
                </a:cubicBezTo>
                <a:close/>
                <a:moveTo>
                  <a:pt x="6428" y="7315"/>
                </a:moveTo>
                <a:cubicBezTo>
                  <a:pt x="6209" y="7315"/>
                  <a:pt x="6096" y="7581"/>
                  <a:pt x="6253" y="7738"/>
                </a:cubicBezTo>
                <a:cubicBezTo>
                  <a:pt x="6303" y="7787"/>
                  <a:pt x="6365" y="7810"/>
                  <a:pt x="6425" y="7810"/>
                </a:cubicBezTo>
                <a:cubicBezTo>
                  <a:pt x="6552" y="7810"/>
                  <a:pt x="6673" y="7711"/>
                  <a:pt x="6673" y="7562"/>
                </a:cubicBezTo>
                <a:cubicBezTo>
                  <a:pt x="6673" y="7428"/>
                  <a:pt x="6563" y="7315"/>
                  <a:pt x="6428" y="7315"/>
                </a:cubicBezTo>
                <a:close/>
                <a:moveTo>
                  <a:pt x="17403" y="7315"/>
                </a:moveTo>
                <a:cubicBezTo>
                  <a:pt x="17184" y="7315"/>
                  <a:pt x="17074" y="7581"/>
                  <a:pt x="17227" y="7738"/>
                </a:cubicBezTo>
                <a:cubicBezTo>
                  <a:pt x="17278" y="7787"/>
                  <a:pt x="17340" y="7810"/>
                  <a:pt x="17400" y="7810"/>
                </a:cubicBezTo>
                <a:cubicBezTo>
                  <a:pt x="17528" y="7810"/>
                  <a:pt x="17650" y="7711"/>
                  <a:pt x="17650" y="7562"/>
                </a:cubicBezTo>
                <a:cubicBezTo>
                  <a:pt x="17650" y="7428"/>
                  <a:pt x="17538" y="7315"/>
                  <a:pt x="17403" y="7315"/>
                </a:cubicBezTo>
                <a:close/>
                <a:moveTo>
                  <a:pt x="18622" y="7315"/>
                </a:moveTo>
                <a:cubicBezTo>
                  <a:pt x="18403" y="7315"/>
                  <a:pt x="18293" y="7581"/>
                  <a:pt x="18446" y="7738"/>
                </a:cubicBezTo>
                <a:cubicBezTo>
                  <a:pt x="18497" y="7787"/>
                  <a:pt x="18559" y="7810"/>
                  <a:pt x="18619" y="7810"/>
                </a:cubicBezTo>
                <a:cubicBezTo>
                  <a:pt x="18747" y="7810"/>
                  <a:pt x="18870" y="7711"/>
                  <a:pt x="18870" y="7562"/>
                </a:cubicBezTo>
                <a:cubicBezTo>
                  <a:pt x="18870" y="7428"/>
                  <a:pt x="18760" y="7315"/>
                  <a:pt x="18622" y="7315"/>
                </a:cubicBezTo>
                <a:close/>
                <a:moveTo>
                  <a:pt x="19841" y="7315"/>
                </a:moveTo>
                <a:cubicBezTo>
                  <a:pt x="19622" y="7315"/>
                  <a:pt x="19512" y="7581"/>
                  <a:pt x="19669" y="7738"/>
                </a:cubicBezTo>
                <a:cubicBezTo>
                  <a:pt x="19718" y="7787"/>
                  <a:pt x="19779" y="7810"/>
                  <a:pt x="19839" y="7810"/>
                </a:cubicBezTo>
                <a:cubicBezTo>
                  <a:pt x="19966" y="7810"/>
                  <a:pt x="20089" y="7711"/>
                  <a:pt x="20089" y="7562"/>
                </a:cubicBezTo>
                <a:cubicBezTo>
                  <a:pt x="20089" y="7428"/>
                  <a:pt x="19979" y="7315"/>
                  <a:pt x="19841" y="7315"/>
                </a:cubicBezTo>
                <a:close/>
                <a:moveTo>
                  <a:pt x="7497" y="7365"/>
                </a:moveTo>
                <a:cubicBezTo>
                  <a:pt x="7309" y="7509"/>
                  <a:pt x="7409" y="7810"/>
                  <a:pt x="7647" y="7810"/>
                </a:cubicBezTo>
                <a:cubicBezTo>
                  <a:pt x="7698" y="7810"/>
                  <a:pt x="7748" y="7794"/>
                  <a:pt x="7788" y="7763"/>
                </a:cubicBezTo>
                <a:cubicBezTo>
                  <a:pt x="7688" y="7635"/>
                  <a:pt x="7591" y="7503"/>
                  <a:pt x="7497" y="7365"/>
                </a:cubicBezTo>
                <a:close/>
                <a:moveTo>
                  <a:pt x="16369" y="7725"/>
                </a:moveTo>
                <a:lnTo>
                  <a:pt x="16369" y="7725"/>
                </a:lnTo>
                <a:cubicBezTo>
                  <a:pt x="16309" y="7754"/>
                  <a:pt x="16247" y="7782"/>
                  <a:pt x="16187" y="7810"/>
                </a:cubicBezTo>
                <a:cubicBezTo>
                  <a:pt x="16256" y="7807"/>
                  <a:pt x="16322" y="7779"/>
                  <a:pt x="16369" y="7725"/>
                </a:cubicBezTo>
                <a:close/>
                <a:moveTo>
                  <a:pt x="20841" y="7456"/>
                </a:moveTo>
                <a:lnTo>
                  <a:pt x="20841" y="7456"/>
                </a:lnTo>
                <a:cubicBezTo>
                  <a:pt x="20759" y="7619"/>
                  <a:pt x="20878" y="7810"/>
                  <a:pt x="21060" y="7810"/>
                </a:cubicBezTo>
                <a:cubicBezTo>
                  <a:pt x="21116" y="7810"/>
                  <a:pt x="21167" y="7791"/>
                  <a:pt x="21210" y="7760"/>
                </a:cubicBezTo>
                <a:cubicBezTo>
                  <a:pt x="21151" y="7703"/>
                  <a:pt x="21088" y="7647"/>
                  <a:pt x="21022" y="7591"/>
                </a:cubicBezTo>
                <a:cubicBezTo>
                  <a:pt x="20963" y="7544"/>
                  <a:pt x="20900" y="7497"/>
                  <a:pt x="20841" y="7456"/>
                </a:cubicBezTo>
                <a:close/>
                <a:moveTo>
                  <a:pt x="13975" y="8869"/>
                </a:moveTo>
                <a:lnTo>
                  <a:pt x="13975" y="8869"/>
                </a:lnTo>
                <a:cubicBezTo>
                  <a:pt x="13868" y="8919"/>
                  <a:pt x="13758" y="8966"/>
                  <a:pt x="13652" y="9010"/>
                </a:cubicBezTo>
                <a:cubicBezTo>
                  <a:pt x="13682" y="9023"/>
                  <a:pt x="13714" y="9029"/>
                  <a:pt x="13744" y="9029"/>
                </a:cubicBezTo>
                <a:cubicBezTo>
                  <a:pt x="13843" y="9029"/>
                  <a:pt x="13936" y="8967"/>
                  <a:pt x="13975" y="8869"/>
                </a:cubicBezTo>
                <a:close/>
                <a:moveTo>
                  <a:pt x="8641" y="8681"/>
                </a:moveTo>
                <a:lnTo>
                  <a:pt x="8641" y="8681"/>
                </a:lnTo>
                <a:cubicBezTo>
                  <a:pt x="8569" y="8844"/>
                  <a:pt x="8688" y="9029"/>
                  <a:pt x="8866" y="9029"/>
                </a:cubicBezTo>
                <a:cubicBezTo>
                  <a:pt x="8920" y="9029"/>
                  <a:pt x="8973" y="9010"/>
                  <a:pt x="9017" y="8979"/>
                </a:cubicBezTo>
                <a:cubicBezTo>
                  <a:pt x="8885" y="8885"/>
                  <a:pt x="8763" y="8785"/>
                  <a:pt x="8641" y="8681"/>
                </a:cubicBezTo>
                <a:close/>
                <a:moveTo>
                  <a:pt x="330" y="8537"/>
                </a:moveTo>
                <a:cubicBezTo>
                  <a:pt x="111" y="8537"/>
                  <a:pt x="1" y="8800"/>
                  <a:pt x="154" y="8957"/>
                </a:cubicBezTo>
                <a:cubicBezTo>
                  <a:pt x="205" y="9007"/>
                  <a:pt x="267" y="9030"/>
                  <a:pt x="327" y="9030"/>
                </a:cubicBezTo>
                <a:cubicBezTo>
                  <a:pt x="455" y="9030"/>
                  <a:pt x="577" y="8930"/>
                  <a:pt x="577" y="8782"/>
                </a:cubicBezTo>
                <a:cubicBezTo>
                  <a:pt x="577" y="8647"/>
                  <a:pt x="465" y="8537"/>
                  <a:pt x="330" y="8537"/>
                </a:cubicBezTo>
                <a:close/>
                <a:moveTo>
                  <a:pt x="1549" y="8537"/>
                </a:moveTo>
                <a:cubicBezTo>
                  <a:pt x="1330" y="8537"/>
                  <a:pt x="1220" y="8800"/>
                  <a:pt x="1373" y="8957"/>
                </a:cubicBezTo>
                <a:cubicBezTo>
                  <a:pt x="1424" y="9007"/>
                  <a:pt x="1486" y="9030"/>
                  <a:pt x="1546" y="9030"/>
                </a:cubicBezTo>
                <a:cubicBezTo>
                  <a:pt x="1674" y="9030"/>
                  <a:pt x="1797" y="8930"/>
                  <a:pt x="1797" y="8782"/>
                </a:cubicBezTo>
                <a:cubicBezTo>
                  <a:pt x="1797" y="8647"/>
                  <a:pt x="1687" y="8537"/>
                  <a:pt x="1549" y="8537"/>
                </a:cubicBezTo>
                <a:close/>
                <a:moveTo>
                  <a:pt x="2768" y="8537"/>
                </a:moveTo>
                <a:cubicBezTo>
                  <a:pt x="2549" y="8537"/>
                  <a:pt x="2439" y="8800"/>
                  <a:pt x="2596" y="8957"/>
                </a:cubicBezTo>
                <a:cubicBezTo>
                  <a:pt x="2645" y="9007"/>
                  <a:pt x="2706" y="9030"/>
                  <a:pt x="2766" y="9030"/>
                </a:cubicBezTo>
                <a:cubicBezTo>
                  <a:pt x="2893" y="9030"/>
                  <a:pt x="3016" y="8930"/>
                  <a:pt x="3016" y="8782"/>
                </a:cubicBezTo>
                <a:cubicBezTo>
                  <a:pt x="3016" y="8647"/>
                  <a:pt x="2906" y="8537"/>
                  <a:pt x="2768" y="8537"/>
                </a:cubicBezTo>
                <a:close/>
                <a:moveTo>
                  <a:pt x="5209" y="8537"/>
                </a:moveTo>
                <a:cubicBezTo>
                  <a:pt x="4987" y="8537"/>
                  <a:pt x="4877" y="8800"/>
                  <a:pt x="5034" y="8957"/>
                </a:cubicBezTo>
                <a:cubicBezTo>
                  <a:pt x="5083" y="9007"/>
                  <a:pt x="5144" y="9030"/>
                  <a:pt x="5205" y="9030"/>
                </a:cubicBezTo>
                <a:cubicBezTo>
                  <a:pt x="5331" y="9030"/>
                  <a:pt x="5454" y="8930"/>
                  <a:pt x="5454" y="8782"/>
                </a:cubicBezTo>
                <a:cubicBezTo>
                  <a:pt x="5454" y="8647"/>
                  <a:pt x="5344" y="8537"/>
                  <a:pt x="5209" y="8537"/>
                </a:cubicBezTo>
                <a:close/>
                <a:moveTo>
                  <a:pt x="6428" y="8537"/>
                </a:moveTo>
                <a:cubicBezTo>
                  <a:pt x="6209" y="8537"/>
                  <a:pt x="6096" y="8800"/>
                  <a:pt x="6253" y="8957"/>
                </a:cubicBezTo>
                <a:cubicBezTo>
                  <a:pt x="6303" y="9007"/>
                  <a:pt x="6365" y="9030"/>
                  <a:pt x="6425" y="9030"/>
                </a:cubicBezTo>
                <a:cubicBezTo>
                  <a:pt x="6552" y="9030"/>
                  <a:pt x="6673" y="8930"/>
                  <a:pt x="6673" y="8782"/>
                </a:cubicBezTo>
                <a:cubicBezTo>
                  <a:pt x="6673" y="8647"/>
                  <a:pt x="6563" y="8537"/>
                  <a:pt x="6428" y="8537"/>
                </a:cubicBezTo>
                <a:close/>
                <a:moveTo>
                  <a:pt x="7647" y="8537"/>
                </a:moveTo>
                <a:cubicBezTo>
                  <a:pt x="7428" y="8537"/>
                  <a:pt x="7318" y="8800"/>
                  <a:pt x="7472" y="8957"/>
                </a:cubicBezTo>
                <a:cubicBezTo>
                  <a:pt x="7522" y="9007"/>
                  <a:pt x="7584" y="9030"/>
                  <a:pt x="7645" y="9030"/>
                </a:cubicBezTo>
                <a:cubicBezTo>
                  <a:pt x="7773" y="9030"/>
                  <a:pt x="7895" y="8930"/>
                  <a:pt x="7895" y="8782"/>
                </a:cubicBezTo>
                <a:cubicBezTo>
                  <a:pt x="7895" y="8647"/>
                  <a:pt x="7782" y="8537"/>
                  <a:pt x="7647" y="8537"/>
                </a:cubicBezTo>
                <a:close/>
                <a:moveTo>
                  <a:pt x="16184" y="8537"/>
                </a:moveTo>
                <a:cubicBezTo>
                  <a:pt x="15964" y="8537"/>
                  <a:pt x="15855" y="8800"/>
                  <a:pt x="16008" y="8957"/>
                </a:cubicBezTo>
                <a:cubicBezTo>
                  <a:pt x="16059" y="9007"/>
                  <a:pt x="16121" y="9030"/>
                  <a:pt x="16181" y="9030"/>
                </a:cubicBezTo>
                <a:cubicBezTo>
                  <a:pt x="16309" y="9030"/>
                  <a:pt x="16431" y="8930"/>
                  <a:pt x="16431" y="8782"/>
                </a:cubicBezTo>
                <a:cubicBezTo>
                  <a:pt x="16431" y="8647"/>
                  <a:pt x="16319" y="8537"/>
                  <a:pt x="16184" y="8537"/>
                </a:cubicBezTo>
                <a:close/>
                <a:moveTo>
                  <a:pt x="17403" y="8537"/>
                </a:moveTo>
                <a:cubicBezTo>
                  <a:pt x="17184" y="8537"/>
                  <a:pt x="17074" y="8800"/>
                  <a:pt x="17227" y="8957"/>
                </a:cubicBezTo>
                <a:cubicBezTo>
                  <a:pt x="17278" y="9007"/>
                  <a:pt x="17340" y="9030"/>
                  <a:pt x="17400" y="9030"/>
                </a:cubicBezTo>
                <a:cubicBezTo>
                  <a:pt x="17528" y="9030"/>
                  <a:pt x="17650" y="8930"/>
                  <a:pt x="17650" y="8782"/>
                </a:cubicBezTo>
                <a:cubicBezTo>
                  <a:pt x="17650" y="8647"/>
                  <a:pt x="17538" y="8537"/>
                  <a:pt x="17403" y="8537"/>
                </a:cubicBezTo>
                <a:close/>
                <a:moveTo>
                  <a:pt x="18622" y="8537"/>
                </a:moveTo>
                <a:cubicBezTo>
                  <a:pt x="18403" y="8537"/>
                  <a:pt x="18293" y="8800"/>
                  <a:pt x="18446" y="8957"/>
                </a:cubicBezTo>
                <a:cubicBezTo>
                  <a:pt x="18497" y="9007"/>
                  <a:pt x="18559" y="9030"/>
                  <a:pt x="18619" y="9030"/>
                </a:cubicBezTo>
                <a:cubicBezTo>
                  <a:pt x="18747" y="9030"/>
                  <a:pt x="18870" y="8930"/>
                  <a:pt x="18870" y="8782"/>
                </a:cubicBezTo>
                <a:cubicBezTo>
                  <a:pt x="18870" y="8647"/>
                  <a:pt x="18760" y="8537"/>
                  <a:pt x="18622" y="8537"/>
                </a:cubicBezTo>
                <a:close/>
                <a:moveTo>
                  <a:pt x="19841" y="8537"/>
                </a:moveTo>
                <a:cubicBezTo>
                  <a:pt x="19622" y="8537"/>
                  <a:pt x="19512" y="8800"/>
                  <a:pt x="19669" y="8957"/>
                </a:cubicBezTo>
                <a:cubicBezTo>
                  <a:pt x="19718" y="9007"/>
                  <a:pt x="19779" y="9030"/>
                  <a:pt x="19839" y="9030"/>
                </a:cubicBezTo>
                <a:cubicBezTo>
                  <a:pt x="19966" y="9030"/>
                  <a:pt x="20089" y="8930"/>
                  <a:pt x="20089" y="8782"/>
                </a:cubicBezTo>
                <a:cubicBezTo>
                  <a:pt x="20089" y="8647"/>
                  <a:pt x="19979" y="8537"/>
                  <a:pt x="19841" y="8537"/>
                </a:cubicBezTo>
                <a:close/>
                <a:moveTo>
                  <a:pt x="21060" y="8537"/>
                </a:moveTo>
                <a:cubicBezTo>
                  <a:pt x="20841" y="8537"/>
                  <a:pt x="20731" y="8800"/>
                  <a:pt x="20888" y="8957"/>
                </a:cubicBezTo>
                <a:cubicBezTo>
                  <a:pt x="20937" y="9007"/>
                  <a:pt x="20998" y="9030"/>
                  <a:pt x="21058" y="9030"/>
                </a:cubicBezTo>
                <a:cubicBezTo>
                  <a:pt x="21185" y="9030"/>
                  <a:pt x="21308" y="8930"/>
                  <a:pt x="21308" y="8782"/>
                </a:cubicBezTo>
                <a:cubicBezTo>
                  <a:pt x="21308" y="8647"/>
                  <a:pt x="21198" y="8537"/>
                  <a:pt x="21060" y="8537"/>
                </a:cubicBezTo>
                <a:close/>
                <a:moveTo>
                  <a:pt x="3987" y="8537"/>
                </a:moveTo>
                <a:cubicBezTo>
                  <a:pt x="3768" y="8537"/>
                  <a:pt x="3658" y="8800"/>
                  <a:pt x="3815" y="8957"/>
                </a:cubicBezTo>
                <a:cubicBezTo>
                  <a:pt x="3865" y="9008"/>
                  <a:pt x="3926" y="9031"/>
                  <a:pt x="3987" y="9031"/>
                </a:cubicBezTo>
                <a:cubicBezTo>
                  <a:pt x="4113" y="9031"/>
                  <a:pt x="4235" y="8932"/>
                  <a:pt x="4235" y="8782"/>
                </a:cubicBezTo>
                <a:cubicBezTo>
                  <a:pt x="4235" y="8647"/>
                  <a:pt x="4125" y="8537"/>
                  <a:pt x="3987" y="8537"/>
                </a:cubicBezTo>
                <a:close/>
                <a:moveTo>
                  <a:pt x="14965" y="8537"/>
                </a:moveTo>
                <a:cubicBezTo>
                  <a:pt x="14745" y="8537"/>
                  <a:pt x="14633" y="8800"/>
                  <a:pt x="14789" y="8957"/>
                </a:cubicBezTo>
                <a:cubicBezTo>
                  <a:pt x="14840" y="9008"/>
                  <a:pt x="14902" y="9031"/>
                  <a:pt x="14963" y="9031"/>
                </a:cubicBezTo>
                <a:cubicBezTo>
                  <a:pt x="15089" y="9031"/>
                  <a:pt x="15209" y="8932"/>
                  <a:pt x="15209" y="8782"/>
                </a:cubicBezTo>
                <a:cubicBezTo>
                  <a:pt x="15209" y="8647"/>
                  <a:pt x="15100" y="8537"/>
                  <a:pt x="14965" y="8537"/>
                </a:cubicBezTo>
                <a:close/>
                <a:moveTo>
                  <a:pt x="330" y="9756"/>
                </a:moveTo>
                <a:cubicBezTo>
                  <a:pt x="111" y="9756"/>
                  <a:pt x="1" y="10023"/>
                  <a:pt x="154" y="10176"/>
                </a:cubicBezTo>
                <a:cubicBezTo>
                  <a:pt x="205" y="10227"/>
                  <a:pt x="268" y="10250"/>
                  <a:pt x="329" y="10250"/>
                </a:cubicBezTo>
                <a:cubicBezTo>
                  <a:pt x="456" y="10250"/>
                  <a:pt x="577" y="10151"/>
                  <a:pt x="577" y="10001"/>
                </a:cubicBezTo>
                <a:cubicBezTo>
                  <a:pt x="577" y="9866"/>
                  <a:pt x="465" y="9756"/>
                  <a:pt x="330" y="9756"/>
                </a:cubicBezTo>
                <a:close/>
                <a:moveTo>
                  <a:pt x="1549" y="9756"/>
                </a:moveTo>
                <a:cubicBezTo>
                  <a:pt x="1330" y="9756"/>
                  <a:pt x="1220" y="10023"/>
                  <a:pt x="1373" y="10176"/>
                </a:cubicBezTo>
                <a:cubicBezTo>
                  <a:pt x="1424" y="10227"/>
                  <a:pt x="1487" y="10250"/>
                  <a:pt x="1548" y="10250"/>
                </a:cubicBezTo>
                <a:cubicBezTo>
                  <a:pt x="1675" y="10250"/>
                  <a:pt x="1797" y="10151"/>
                  <a:pt x="1797" y="10001"/>
                </a:cubicBezTo>
                <a:cubicBezTo>
                  <a:pt x="1797" y="9866"/>
                  <a:pt x="1687" y="9756"/>
                  <a:pt x="1549" y="9756"/>
                </a:cubicBezTo>
                <a:close/>
                <a:moveTo>
                  <a:pt x="2768" y="9756"/>
                </a:moveTo>
                <a:cubicBezTo>
                  <a:pt x="2549" y="9756"/>
                  <a:pt x="2439" y="10023"/>
                  <a:pt x="2596" y="10176"/>
                </a:cubicBezTo>
                <a:cubicBezTo>
                  <a:pt x="2645" y="10227"/>
                  <a:pt x="2707" y="10250"/>
                  <a:pt x="2768" y="10250"/>
                </a:cubicBezTo>
                <a:cubicBezTo>
                  <a:pt x="2894" y="10250"/>
                  <a:pt x="3016" y="10151"/>
                  <a:pt x="3016" y="10001"/>
                </a:cubicBezTo>
                <a:cubicBezTo>
                  <a:pt x="3016" y="9866"/>
                  <a:pt x="2906" y="9756"/>
                  <a:pt x="2768" y="9756"/>
                </a:cubicBezTo>
                <a:close/>
                <a:moveTo>
                  <a:pt x="3987" y="9756"/>
                </a:moveTo>
                <a:cubicBezTo>
                  <a:pt x="3768" y="9756"/>
                  <a:pt x="3658" y="10019"/>
                  <a:pt x="3815" y="10176"/>
                </a:cubicBezTo>
                <a:cubicBezTo>
                  <a:pt x="3865" y="10227"/>
                  <a:pt x="3926" y="10250"/>
                  <a:pt x="3987" y="10250"/>
                </a:cubicBezTo>
                <a:cubicBezTo>
                  <a:pt x="4113" y="10250"/>
                  <a:pt x="4235" y="10151"/>
                  <a:pt x="4235" y="10001"/>
                </a:cubicBezTo>
                <a:cubicBezTo>
                  <a:pt x="4235" y="9866"/>
                  <a:pt x="4125" y="9756"/>
                  <a:pt x="3987" y="9756"/>
                </a:cubicBezTo>
                <a:close/>
                <a:moveTo>
                  <a:pt x="5209" y="9756"/>
                </a:moveTo>
                <a:cubicBezTo>
                  <a:pt x="4987" y="9756"/>
                  <a:pt x="4877" y="10023"/>
                  <a:pt x="5034" y="10176"/>
                </a:cubicBezTo>
                <a:cubicBezTo>
                  <a:pt x="5084" y="10227"/>
                  <a:pt x="5145" y="10250"/>
                  <a:pt x="5206" y="10250"/>
                </a:cubicBezTo>
                <a:cubicBezTo>
                  <a:pt x="5332" y="10250"/>
                  <a:pt x="5454" y="10151"/>
                  <a:pt x="5454" y="10001"/>
                </a:cubicBezTo>
                <a:cubicBezTo>
                  <a:pt x="5454" y="9866"/>
                  <a:pt x="5344" y="9756"/>
                  <a:pt x="5209" y="9756"/>
                </a:cubicBezTo>
                <a:close/>
                <a:moveTo>
                  <a:pt x="6428" y="9756"/>
                </a:moveTo>
                <a:cubicBezTo>
                  <a:pt x="6209" y="9756"/>
                  <a:pt x="6096" y="10023"/>
                  <a:pt x="6253" y="10176"/>
                </a:cubicBezTo>
                <a:cubicBezTo>
                  <a:pt x="6304" y="10227"/>
                  <a:pt x="6366" y="10250"/>
                  <a:pt x="6426" y="10250"/>
                </a:cubicBezTo>
                <a:cubicBezTo>
                  <a:pt x="6553" y="10250"/>
                  <a:pt x="6673" y="10151"/>
                  <a:pt x="6673" y="10001"/>
                </a:cubicBezTo>
                <a:cubicBezTo>
                  <a:pt x="6673" y="9866"/>
                  <a:pt x="6563" y="9756"/>
                  <a:pt x="6428" y="9756"/>
                </a:cubicBezTo>
                <a:close/>
                <a:moveTo>
                  <a:pt x="7647" y="9756"/>
                </a:moveTo>
                <a:cubicBezTo>
                  <a:pt x="7428" y="9756"/>
                  <a:pt x="7318" y="10023"/>
                  <a:pt x="7472" y="10176"/>
                </a:cubicBezTo>
                <a:cubicBezTo>
                  <a:pt x="7523" y="10227"/>
                  <a:pt x="7585" y="10250"/>
                  <a:pt x="7646" y="10250"/>
                </a:cubicBezTo>
                <a:cubicBezTo>
                  <a:pt x="7773" y="10250"/>
                  <a:pt x="7895" y="10151"/>
                  <a:pt x="7895" y="10001"/>
                </a:cubicBezTo>
                <a:cubicBezTo>
                  <a:pt x="7895" y="9866"/>
                  <a:pt x="7782" y="9756"/>
                  <a:pt x="7647" y="9756"/>
                </a:cubicBezTo>
                <a:close/>
                <a:moveTo>
                  <a:pt x="8866" y="9756"/>
                </a:moveTo>
                <a:cubicBezTo>
                  <a:pt x="8647" y="9756"/>
                  <a:pt x="8537" y="10023"/>
                  <a:pt x="8691" y="10176"/>
                </a:cubicBezTo>
                <a:cubicBezTo>
                  <a:pt x="8742" y="10227"/>
                  <a:pt x="8804" y="10250"/>
                  <a:pt x="8865" y="10250"/>
                </a:cubicBezTo>
                <a:cubicBezTo>
                  <a:pt x="8992" y="10250"/>
                  <a:pt x="9114" y="10151"/>
                  <a:pt x="9114" y="10001"/>
                </a:cubicBezTo>
                <a:cubicBezTo>
                  <a:pt x="9114" y="9866"/>
                  <a:pt x="9001" y="9756"/>
                  <a:pt x="8866" y="9756"/>
                </a:cubicBezTo>
                <a:close/>
                <a:moveTo>
                  <a:pt x="10085" y="9756"/>
                </a:moveTo>
                <a:cubicBezTo>
                  <a:pt x="9866" y="9756"/>
                  <a:pt x="9756" y="10023"/>
                  <a:pt x="9910" y="10176"/>
                </a:cubicBezTo>
                <a:cubicBezTo>
                  <a:pt x="9961" y="10227"/>
                  <a:pt x="10023" y="10250"/>
                  <a:pt x="10084" y="10250"/>
                </a:cubicBezTo>
                <a:cubicBezTo>
                  <a:pt x="10211" y="10250"/>
                  <a:pt x="10333" y="10151"/>
                  <a:pt x="10333" y="10001"/>
                </a:cubicBezTo>
                <a:cubicBezTo>
                  <a:pt x="10333" y="9866"/>
                  <a:pt x="10223" y="9756"/>
                  <a:pt x="10085" y="9756"/>
                </a:cubicBezTo>
                <a:close/>
                <a:moveTo>
                  <a:pt x="11305" y="9756"/>
                </a:moveTo>
                <a:cubicBezTo>
                  <a:pt x="11085" y="9756"/>
                  <a:pt x="10975" y="10019"/>
                  <a:pt x="11132" y="10176"/>
                </a:cubicBezTo>
                <a:cubicBezTo>
                  <a:pt x="11182" y="10227"/>
                  <a:pt x="11244" y="10250"/>
                  <a:pt x="11304" y="10250"/>
                </a:cubicBezTo>
                <a:cubicBezTo>
                  <a:pt x="11431" y="10250"/>
                  <a:pt x="11552" y="10151"/>
                  <a:pt x="11552" y="10001"/>
                </a:cubicBezTo>
                <a:cubicBezTo>
                  <a:pt x="11552" y="9866"/>
                  <a:pt x="11442" y="9756"/>
                  <a:pt x="11305" y="9756"/>
                </a:cubicBezTo>
                <a:close/>
                <a:moveTo>
                  <a:pt x="12524" y="9756"/>
                </a:moveTo>
                <a:cubicBezTo>
                  <a:pt x="12304" y="9756"/>
                  <a:pt x="12195" y="10023"/>
                  <a:pt x="12351" y="10176"/>
                </a:cubicBezTo>
                <a:cubicBezTo>
                  <a:pt x="12401" y="10227"/>
                  <a:pt x="12463" y="10250"/>
                  <a:pt x="12523" y="10250"/>
                </a:cubicBezTo>
                <a:cubicBezTo>
                  <a:pt x="12650" y="10250"/>
                  <a:pt x="12771" y="10151"/>
                  <a:pt x="12771" y="10001"/>
                </a:cubicBezTo>
                <a:cubicBezTo>
                  <a:pt x="12771" y="9866"/>
                  <a:pt x="12661" y="9756"/>
                  <a:pt x="12524" y="9756"/>
                </a:cubicBezTo>
                <a:close/>
                <a:moveTo>
                  <a:pt x="13746" y="9756"/>
                </a:moveTo>
                <a:cubicBezTo>
                  <a:pt x="13523" y="9756"/>
                  <a:pt x="13414" y="10023"/>
                  <a:pt x="13570" y="10176"/>
                </a:cubicBezTo>
                <a:cubicBezTo>
                  <a:pt x="13620" y="10227"/>
                  <a:pt x="13682" y="10250"/>
                  <a:pt x="13742" y="10250"/>
                </a:cubicBezTo>
                <a:cubicBezTo>
                  <a:pt x="13869" y="10250"/>
                  <a:pt x="13990" y="10151"/>
                  <a:pt x="13990" y="10001"/>
                </a:cubicBezTo>
                <a:cubicBezTo>
                  <a:pt x="13990" y="9866"/>
                  <a:pt x="13881" y="9756"/>
                  <a:pt x="13746" y="9756"/>
                </a:cubicBezTo>
                <a:close/>
                <a:moveTo>
                  <a:pt x="14965" y="9756"/>
                </a:moveTo>
                <a:cubicBezTo>
                  <a:pt x="14745" y="9756"/>
                  <a:pt x="14633" y="10019"/>
                  <a:pt x="14789" y="10176"/>
                </a:cubicBezTo>
                <a:cubicBezTo>
                  <a:pt x="14840" y="10227"/>
                  <a:pt x="14902" y="10250"/>
                  <a:pt x="14963" y="10250"/>
                </a:cubicBezTo>
                <a:cubicBezTo>
                  <a:pt x="15089" y="10250"/>
                  <a:pt x="15209" y="10151"/>
                  <a:pt x="15209" y="10001"/>
                </a:cubicBezTo>
                <a:cubicBezTo>
                  <a:pt x="15209" y="9866"/>
                  <a:pt x="15100" y="9756"/>
                  <a:pt x="14965" y="9756"/>
                </a:cubicBezTo>
                <a:close/>
                <a:moveTo>
                  <a:pt x="16184" y="9756"/>
                </a:moveTo>
                <a:cubicBezTo>
                  <a:pt x="15964" y="9756"/>
                  <a:pt x="15855" y="10023"/>
                  <a:pt x="16008" y="10176"/>
                </a:cubicBezTo>
                <a:cubicBezTo>
                  <a:pt x="16059" y="10227"/>
                  <a:pt x="16122" y="10250"/>
                  <a:pt x="16183" y="10250"/>
                </a:cubicBezTo>
                <a:cubicBezTo>
                  <a:pt x="16310" y="10250"/>
                  <a:pt x="16431" y="10151"/>
                  <a:pt x="16431" y="10001"/>
                </a:cubicBezTo>
                <a:cubicBezTo>
                  <a:pt x="16431" y="9866"/>
                  <a:pt x="16319" y="9756"/>
                  <a:pt x="16184" y="9756"/>
                </a:cubicBezTo>
                <a:close/>
                <a:moveTo>
                  <a:pt x="17403" y="9756"/>
                </a:moveTo>
                <a:cubicBezTo>
                  <a:pt x="17184" y="9756"/>
                  <a:pt x="17074" y="10023"/>
                  <a:pt x="17227" y="10176"/>
                </a:cubicBezTo>
                <a:cubicBezTo>
                  <a:pt x="17278" y="10227"/>
                  <a:pt x="17341" y="10250"/>
                  <a:pt x="17402" y="10250"/>
                </a:cubicBezTo>
                <a:cubicBezTo>
                  <a:pt x="17529" y="10250"/>
                  <a:pt x="17650" y="10151"/>
                  <a:pt x="17650" y="10001"/>
                </a:cubicBezTo>
                <a:cubicBezTo>
                  <a:pt x="17650" y="9866"/>
                  <a:pt x="17538" y="9756"/>
                  <a:pt x="17403" y="9756"/>
                </a:cubicBezTo>
                <a:close/>
                <a:moveTo>
                  <a:pt x="18622" y="9756"/>
                </a:moveTo>
                <a:cubicBezTo>
                  <a:pt x="18403" y="9756"/>
                  <a:pt x="18293" y="10023"/>
                  <a:pt x="18446" y="10176"/>
                </a:cubicBezTo>
                <a:cubicBezTo>
                  <a:pt x="18497" y="10227"/>
                  <a:pt x="18560" y="10250"/>
                  <a:pt x="18621" y="10250"/>
                </a:cubicBezTo>
                <a:cubicBezTo>
                  <a:pt x="18748" y="10250"/>
                  <a:pt x="18870" y="10151"/>
                  <a:pt x="18870" y="10001"/>
                </a:cubicBezTo>
                <a:cubicBezTo>
                  <a:pt x="18870" y="9866"/>
                  <a:pt x="18760" y="9756"/>
                  <a:pt x="18622" y="9756"/>
                </a:cubicBezTo>
                <a:close/>
                <a:moveTo>
                  <a:pt x="19841" y="9756"/>
                </a:moveTo>
                <a:cubicBezTo>
                  <a:pt x="19622" y="9756"/>
                  <a:pt x="19512" y="10023"/>
                  <a:pt x="19669" y="10176"/>
                </a:cubicBezTo>
                <a:cubicBezTo>
                  <a:pt x="19718" y="10227"/>
                  <a:pt x="19780" y="10250"/>
                  <a:pt x="19841" y="10250"/>
                </a:cubicBezTo>
                <a:cubicBezTo>
                  <a:pt x="19967" y="10250"/>
                  <a:pt x="20089" y="10151"/>
                  <a:pt x="20089" y="10001"/>
                </a:cubicBezTo>
                <a:cubicBezTo>
                  <a:pt x="20089" y="9866"/>
                  <a:pt x="19979" y="9756"/>
                  <a:pt x="19841" y="9756"/>
                </a:cubicBezTo>
                <a:close/>
                <a:moveTo>
                  <a:pt x="21060" y="9756"/>
                </a:moveTo>
                <a:cubicBezTo>
                  <a:pt x="20841" y="9756"/>
                  <a:pt x="20731" y="10023"/>
                  <a:pt x="20888" y="10176"/>
                </a:cubicBezTo>
                <a:cubicBezTo>
                  <a:pt x="20938" y="10227"/>
                  <a:pt x="20999" y="10250"/>
                  <a:pt x="21060" y="10250"/>
                </a:cubicBezTo>
                <a:cubicBezTo>
                  <a:pt x="21186" y="10250"/>
                  <a:pt x="21308" y="10151"/>
                  <a:pt x="21308" y="10001"/>
                </a:cubicBezTo>
                <a:cubicBezTo>
                  <a:pt x="21308" y="9866"/>
                  <a:pt x="21198" y="9756"/>
                  <a:pt x="21060" y="9756"/>
                </a:cubicBezTo>
                <a:close/>
                <a:moveTo>
                  <a:pt x="330" y="10975"/>
                </a:moveTo>
                <a:cubicBezTo>
                  <a:pt x="111" y="10975"/>
                  <a:pt x="1" y="11242"/>
                  <a:pt x="154" y="11395"/>
                </a:cubicBezTo>
                <a:cubicBezTo>
                  <a:pt x="205" y="11446"/>
                  <a:pt x="268" y="11469"/>
                  <a:pt x="329" y="11469"/>
                </a:cubicBezTo>
                <a:cubicBezTo>
                  <a:pt x="456" y="11469"/>
                  <a:pt x="577" y="11371"/>
                  <a:pt x="577" y="11223"/>
                </a:cubicBezTo>
                <a:cubicBezTo>
                  <a:pt x="577" y="11085"/>
                  <a:pt x="465" y="10975"/>
                  <a:pt x="330" y="10975"/>
                </a:cubicBezTo>
                <a:close/>
                <a:moveTo>
                  <a:pt x="1549" y="10975"/>
                </a:moveTo>
                <a:cubicBezTo>
                  <a:pt x="1330" y="10975"/>
                  <a:pt x="1220" y="11242"/>
                  <a:pt x="1373" y="11395"/>
                </a:cubicBezTo>
                <a:cubicBezTo>
                  <a:pt x="1424" y="11446"/>
                  <a:pt x="1487" y="11469"/>
                  <a:pt x="1548" y="11469"/>
                </a:cubicBezTo>
                <a:cubicBezTo>
                  <a:pt x="1675" y="11469"/>
                  <a:pt x="1797" y="11371"/>
                  <a:pt x="1797" y="11223"/>
                </a:cubicBezTo>
                <a:cubicBezTo>
                  <a:pt x="1797" y="11085"/>
                  <a:pt x="1687" y="10975"/>
                  <a:pt x="1549" y="10975"/>
                </a:cubicBezTo>
                <a:close/>
                <a:moveTo>
                  <a:pt x="2768" y="10975"/>
                </a:moveTo>
                <a:cubicBezTo>
                  <a:pt x="2549" y="10975"/>
                  <a:pt x="2439" y="11242"/>
                  <a:pt x="2596" y="11395"/>
                </a:cubicBezTo>
                <a:cubicBezTo>
                  <a:pt x="2646" y="11446"/>
                  <a:pt x="2707" y="11469"/>
                  <a:pt x="2768" y="11469"/>
                </a:cubicBezTo>
                <a:cubicBezTo>
                  <a:pt x="2894" y="11469"/>
                  <a:pt x="3016" y="11371"/>
                  <a:pt x="3016" y="11223"/>
                </a:cubicBezTo>
                <a:cubicBezTo>
                  <a:pt x="3016" y="11085"/>
                  <a:pt x="2906" y="10975"/>
                  <a:pt x="2768" y="10975"/>
                </a:cubicBezTo>
                <a:close/>
                <a:moveTo>
                  <a:pt x="3987" y="10975"/>
                </a:moveTo>
                <a:cubicBezTo>
                  <a:pt x="3768" y="10975"/>
                  <a:pt x="3658" y="11242"/>
                  <a:pt x="3815" y="11395"/>
                </a:cubicBezTo>
                <a:cubicBezTo>
                  <a:pt x="3865" y="11446"/>
                  <a:pt x="3927" y="11469"/>
                  <a:pt x="3987" y="11469"/>
                </a:cubicBezTo>
                <a:cubicBezTo>
                  <a:pt x="4113" y="11469"/>
                  <a:pt x="4235" y="11371"/>
                  <a:pt x="4235" y="11223"/>
                </a:cubicBezTo>
                <a:cubicBezTo>
                  <a:pt x="4235" y="11085"/>
                  <a:pt x="4125" y="10975"/>
                  <a:pt x="3987" y="10975"/>
                </a:cubicBezTo>
                <a:close/>
                <a:moveTo>
                  <a:pt x="5209" y="10975"/>
                </a:moveTo>
                <a:cubicBezTo>
                  <a:pt x="4987" y="10975"/>
                  <a:pt x="4877" y="11242"/>
                  <a:pt x="5034" y="11395"/>
                </a:cubicBezTo>
                <a:cubicBezTo>
                  <a:pt x="5084" y="11446"/>
                  <a:pt x="5146" y="11469"/>
                  <a:pt x="5206" y="11469"/>
                </a:cubicBezTo>
                <a:cubicBezTo>
                  <a:pt x="5332" y="11469"/>
                  <a:pt x="5454" y="11371"/>
                  <a:pt x="5454" y="11223"/>
                </a:cubicBezTo>
                <a:cubicBezTo>
                  <a:pt x="5454" y="11085"/>
                  <a:pt x="5344" y="10975"/>
                  <a:pt x="5209" y="10975"/>
                </a:cubicBezTo>
                <a:close/>
                <a:moveTo>
                  <a:pt x="6428" y="10975"/>
                </a:moveTo>
                <a:cubicBezTo>
                  <a:pt x="6209" y="10975"/>
                  <a:pt x="6096" y="11242"/>
                  <a:pt x="6253" y="11395"/>
                </a:cubicBezTo>
                <a:cubicBezTo>
                  <a:pt x="6304" y="11446"/>
                  <a:pt x="6366" y="11469"/>
                  <a:pt x="6427" y="11469"/>
                </a:cubicBezTo>
                <a:cubicBezTo>
                  <a:pt x="6553" y="11469"/>
                  <a:pt x="6673" y="11371"/>
                  <a:pt x="6673" y="11223"/>
                </a:cubicBezTo>
                <a:cubicBezTo>
                  <a:pt x="6673" y="11085"/>
                  <a:pt x="6563" y="10975"/>
                  <a:pt x="6428" y="10975"/>
                </a:cubicBezTo>
                <a:close/>
                <a:moveTo>
                  <a:pt x="7647" y="10975"/>
                </a:moveTo>
                <a:cubicBezTo>
                  <a:pt x="7428" y="10975"/>
                  <a:pt x="7318" y="11242"/>
                  <a:pt x="7472" y="11395"/>
                </a:cubicBezTo>
                <a:cubicBezTo>
                  <a:pt x="7523" y="11446"/>
                  <a:pt x="7585" y="11469"/>
                  <a:pt x="7647" y="11469"/>
                </a:cubicBezTo>
                <a:cubicBezTo>
                  <a:pt x="7774" y="11469"/>
                  <a:pt x="7895" y="11371"/>
                  <a:pt x="7895" y="11223"/>
                </a:cubicBezTo>
                <a:cubicBezTo>
                  <a:pt x="7895" y="11085"/>
                  <a:pt x="7782" y="10975"/>
                  <a:pt x="7647" y="10975"/>
                </a:cubicBezTo>
                <a:close/>
                <a:moveTo>
                  <a:pt x="8866" y="10975"/>
                </a:moveTo>
                <a:cubicBezTo>
                  <a:pt x="8647" y="10975"/>
                  <a:pt x="8537" y="11242"/>
                  <a:pt x="8691" y="11395"/>
                </a:cubicBezTo>
                <a:cubicBezTo>
                  <a:pt x="8742" y="11446"/>
                  <a:pt x="8804" y="11469"/>
                  <a:pt x="8866" y="11469"/>
                </a:cubicBezTo>
                <a:cubicBezTo>
                  <a:pt x="8993" y="11469"/>
                  <a:pt x="9114" y="11371"/>
                  <a:pt x="9114" y="11223"/>
                </a:cubicBezTo>
                <a:cubicBezTo>
                  <a:pt x="9114" y="11085"/>
                  <a:pt x="9001" y="10975"/>
                  <a:pt x="8866" y="10975"/>
                </a:cubicBezTo>
                <a:close/>
                <a:moveTo>
                  <a:pt x="10085" y="10975"/>
                </a:moveTo>
                <a:cubicBezTo>
                  <a:pt x="9866" y="10975"/>
                  <a:pt x="9756" y="11242"/>
                  <a:pt x="9910" y="11395"/>
                </a:cubicBezTo>
                <a:cubicBezTo>
                  <a:pt x="9961" y="11446"/>
                  <a:pt x="10023" y="11469"/>
                  <a:pt x="10085" y="11469"/>
                </a:cubicBezTo>
                <a:cubicBezTo>
                  <a:pt x="10212" y="11469"/>
                  <a:pt x="10333" y="11371"/>
                  <a:pt x="10333" y="11223"/>
                </a:cubicBezTo>
                <a:cubicBezTo>
                  <a:pt x="10333" y="11085"/>
                  <a:pt x="10223" y="10975"/>
                  <a:pt x="10085" y="10975"/>
                </a:cubicBezTo>
                <a:close/>
                <a:moveTo>
                  <a:pt x="11305" y="10975"/>
                </a:moveTo>
                <a:cubicBezTo>
                  <a:pt x="11085" y="10975"/>
                  <a:pt x="10975" y="11242"/>
                  <a:pt x="11132" y="11395"/>
                </a:cubicBezTo>
                <a:cubicBezTo>
                  <a:pt x="11182" y="11446"/>
                  <a:pt x="11244" y="11469"/>
                  <a:pt x="11305" y="11469"/>
                </a:cubicBezTo>
                <a:cubicBezTo>
                  <a:pt x="11431" y="11469"/>
                  <a:pt x="11552" y="11371"/>
                  <a:pt x="11552" y="11223"/>
                </a:cubicBezTo>
                <a:cubicBezTo>
                  <a:pt x="11552" y="11085"/>
                  <a:pt x="11442" y="10975"/>
                  <a:pt x="11305" y="10975"/>
                </a:cubicBezTo>
                <a:close/>
                <a:moveTo>
                  <a:pt x="12524" y="10975"/>
                </a:moveTo>
                <a:cubicBezTo>
                  <a:pt x="12304" y="10975"/>
                  <a:pt x="12195" y="11242"/>
                  <a:pt x="12351" y="11395"/>
                </a:cubicBezTo>
                <a:cubicBezTo>
                  <a:pt x="12401" y="11446"/>
                  <a:pt x="12463" y="11469"/>
                  <a:pt x="12524" y="11469"/>
                </a:cubicBezTo>
                <a:cubicBezTo>
                  <a:pt x="12650" y="11469"/>
                  <a:pt x="12771" y="11371"/>
                  <a:pt x="12771" y="11223"/>
                </a:cubicBezTo>
                <a:cubicBezTo>
                  <a:pt x="12771" y="11085"/>
                  <a:pt x="12661" y="10975"/>
                  <a:pt x="12524" y="10975"/>
                </a:cubicBezTo>
                <a:close/>
                <a:moveTo>
                  <a:pt x="13746" y="10975"/>
                </a:moveTo>
                <a:cubicBezTo>
                  <a:pt x="13523" y="10975"/>
                  <a:pt x="13414" y="11242"/>
                  <a:pt x="13570" y="11395"/>
                </a:cubicBezTo>
                <a:cubicBezTo>
                  <a:pt x="13620" y="11446"/>
                  <a:pt x="13682" y="11469"/>
                  <a:pt x="13743" y="11469"/>
                </a:cubicBezTo>
                <a:cubicBezTo>
                  <a:pt x="13869" y="11469"/>
                  <a:pt x="13990" y="11371"/>
                  <a:pt x="13990" y="11223"/>
                </a:cubicBezTo>
                <a:cubicBezTo>
                  <a:pt x="13990" y="11085"/>
                  <a:pt x="13881" y="10975"/>
                  <a:pt x="13746" y="10975"/>
                </a:cubicBezTo>
                <a:close/>
                <a:moveTo>
                  <a:pt x="14965" y="10975"/>
                </a:moveTo>
                <a:cubicBezTo>
                  <a:pt x="14745" y="10975"/>
                  <a:pt x="14633" y="11242"/>
                  <a:pt x="14789" y="11395"/>
                </a:cubicBezTo>
                <a:cubicBezTo>
                  <a:pt x="14840" y="11446"/>
                  <a:pt x="14903" y="11469"/>
                  <a:pt x="14963" y="11469"/>
                </a:cubicBezTo>
                <a:cubicBezTo>
                  <a:pt x="15089" y="11469"/>
                  <a:pt x="15209" y="11371"/>
                  <a:pt x="15209" y="11223"/>
                </a:cubicBezTo>
                <a:cubicBezTo>
                  <a:pt x="15209" y="11085"/>
                  <a:pt x="15100" y="10975"/>
                  <a:pt x="14965" y="10975"/>
                </a:cubicBezTo>
                <a:close/>
                <a:moveTo>
                  <a:pt x="16184" y="10975"/>
                </a:moveTo>
                <a:cubicBezTo>
                  <a:pt x="15964" y="10975"/>
                  <a:pt x="15855" y="11242"/>
                  <a:pt x="16008" y="11395"/>
                </a:cubicBezTo>
                <a:cubicBezTo>
                  <a:pt x="16059" y="11446"/>
                  <a:pt x="16122" y="11469"/>
                  <a:pt x="16183" y="11469"/>
                </a:cubicBezTo>
                <a:cubicBezTo>
                  <a:pt x="16310" y="11469"/>
                  <a:pt x="16431" y="11371"/>
                  <a:pt x="16431" y="11223"/>
                </a:cubicBezTo>
                <a:cubicBezTo>
                  <a:pt x="16431" y="11085"/>
                  <a:pt x="16319" y="10975"/>
                  <a:pt x="16184" y="10975"/>
                </a:cubicBezTo>
                <a:close/>
                <a:moveTo>
                  <a:pt x="17403" y="10975"/>
                </a:moveTo>
                <a:cubicBezTo>
                  <a:pt x="17184" y="10975"/>
                  <a:pt x="17074" y="11242"/>
                  <a:pt x="17227" y="11395"/>
                </a:cubicBezTo>
                <a:cubicBezTo>
                  <a:pt x="17278" y="11446"/>
                  <a:pt x="17341" y="11469"/>
                  <a:pt x="17402" y="11469"/>
                </a:cubicBezTo>
                <a:cubicBezTo>
                  <a:pt x="17529" y="11469"/>
                  <a:pt x="17650" y="11371"/>
                  <a:pt x="17650" y="11223"/>
                </a:cubicBezTo>
                <a:cubicBezTo>
                  <a:pt x="17650" y="11085"/>
                  <a:pt x="17538" y="10975"/>
                  <a:pt x="17403" y="10975"/>
                </a:cubicBezTo>
                <a:close/>
                <a:moveTo>
                  <a:pt x="18622" y="10975"/>
                </a:moveTo>
                <a:cubicBezTo>
                  <a:pt x="18403" y="10975"/>
                  <a:pt x="18293" y="11242"/>
                  <a:pt x="18446" y="11395"/>
                </a:cubicBezTo>
                <a:cubicBezTo>
                  <a:pt x="18497" y="11446"/>
                  <a:pt x="18560" y="11469"/>
                  <a:pt x="18621" y="11469"/>
                </a:cubicBezTo>
                <a:cubicBezTo>
                  <a:pt x="18748" y="11469"/>
                  <a:pt x="18870" y="11371"/>
                  <a:pt x="18870" y="11223"/>
                </a:cubicBezTo>
                <a:cubicBezTo>
                  <a:pt x="18870" y="11085"/>
                  <a:pt x="18760" y="10975"/>
                  <a:pt x="18622" y="10975"/>
                </a:cubicBezTo>
                <a:close/>
                <a:moveTo>
                  <a:pt x="19841" y="10975"/>
                </a:moveTo>
                <a:cubicBezTo>
                  <a:pt x="19622" y="10975"/>
                  <a:pt x="19512" y="11242"/>
                  <a:pt x="19669" y="11395"/>
                </a:cubicBezTo>
                <a:cubicBezTo>
                  <a:pt x="19719" y="11446"/>
                  <a:pt x="19780" y="11469"/>
                  <a:pt x="19841" y="11469"/>
                </a:cubicBezTo>
                <a:cubicBezTo>
                  <a:pt x="19967" y="11469"/>
                  <a:pt x="20089" y="11371"/>
                  <a:pt x="20089" y="11223"/>
                </a:cubicBezTo>
                <a:cubicBezTo>
                  <a:pt x="20089" y="11085"/>
                  <a:pt x="19979" y="10975"/>
                  <a:pt x="19841" y="10975"/>
                </a:cubicBezTo>
                <a:close/>
                <a:moveTo>
                  <a:pt x="21060" y="10975"/>
                </a:moveTo>
                <a:cubicBezTo>
                  <a:pt x="20841" y="10975"/>
                  <a:pt x="20731" y="11242"/>
                  <a:pt x="20888" y="11395"/>
                </a:cubicBezTo>
                <a:cubicBezTo>
                  <a:pt x="20938" y="11446"/>
                  <a:pt x="21000" y="11469"/>
                  <a:pt x="21060" y="11469"/>
                </a:cubicBezTo>
                <a:cubicBezTo>
                  <a:pt x="21186" y="11469"/>
                  <a:pt x="21308" y="11371"/>
                  <a:pt x="21308" y="11223"/>
                </a:cubicBezTo>
                <a:cubicBezTo>
                  <a:pt x="21308" y="11085"/>
                  <a:pt x="21198" y="10975"/>
                  <a:pt x="21060" y="10975"/>
                </a:cubicBezTo>
                <a:close/>
                <a:moveTo>
                  <a:pt x="330" y="12194"/>
                </a:moveTo>
                <a:cubicBezTo>
                  <a:pt x="111" y="12194"/>
                  <a:pt x="1" y="12461"/>
                  <a:pt x="154" y="12614"/>
                </a:cubicBezTo>
                <a:cubicBezTo>
                  <a:pt x="205" y="12665"/>
                  <a:pt x="268" y="12688"/>
                  <a:pt x="329" y="12688"/>
                </a:cubicBezTo>
                <a:cubicBezTo>
                  <a:pt x="456" y="12688"/>
                  <a:pt x="577" y="12590"/>
                  <a:pt x="577" y="12442"/>
                </a:cubicBezTo>
                <a:cubicBezTo>
                  <a:pt x="577" y="12304"/>
                  <a:pt x="465" y="12194"/>
                  <a:pt x="330" y="12194"/>
                </a:cubicBezTo>
                <a:close/>
                <a:moveTo>
                  <a:pt x="1549" y="12194"/>
                </a:moveTo>
                <a:cubicBezTo>
                  <a:pt x="1330" y="12194"/>
                  <a:pt x="1220" y="12461"/>
                  <a:pt x="1373" y="12614"/>
                </a:cubicBezTo>
                <a:cubicBezTo>
                  <a:pt x="1424" y="12665"/>
                  <a:pt x="1487" y="12688"/>
                  <a:pt x="1548" y="12688"/>
                </a:cubicBezTo>
                <a:cubicBezTo>
                  <a:pt x="1675" y="12688"/>
                  <a:pt x="1797" y="12590"/>
                  <a:pt x="1797" y="12442"/>
                </a:cubicBezTo>
                <a:cubicBezTo>
                  <a:pt x="1797" y="12304"/>
                  <a:pt x="1687" y="12194"/>
                  <a:pt x="1549" y="12194"/>
                </a:cubicBezTo>
                <a:close/>
                <a:moveTo>
                  <a:pt x="2768" y="12194"/>
                </a:moveTo>
                <a:cubicBezTo>
                  <a:pt x="2549" y="12194"/>
                  <a:pt x="2439" y="12461"/>
                  <a:pt x="2596" y="12614"/>
                </a:cubicBezTo>
                <a:cubicBezTo>
                  <a:pt x="2646" y="12665"/>
                  <a:pt x="2707" y="12688"/>
                  <a:pt x="2768" y="12688"/>
                </a:cubicBezTo>
                <a:cubicBezTo>
                  <a:pt x="2894" y="12688"/>
                  <a:pt x="3016" y="12590"/>
                  <a:pt x="3016" y="12442"/>
                </a:cubicBezTo>
                <a:cubicBezTo>
                  <a:pt x="3016" y="12304"/>
                  <a:pt x="2906" y="12194"/>
                  <a:pt x="2768" y="12194"/>
                </a:cubicBezTo>
                <a:close/>
                <a:moveTo>
                  <a:pt x="3987" y="12194"/>
                </a:moveTo>
                <a:cubicBezTo>
                  <a:pt x="3768" y="12194"/>
                  <a:pt x="3658" y="12461"/>
                  <a:pt x="3815" y="12614"/>
                </a:cubicBezTo>
                <a:cubicBezTo>
                  <a:pt x="3865" y="12665"/>
                  <a:pt x="3927" y="12688"/>
                  <a:pt x="3987" y="12688"/>
                </a:cubicBezTo>
                <a:cubicBezTo>
                  <a:pt x="4113" y="12688"/>
                  <a:pt x="4235" y="12590"/>
                  <a:pt x="4235" y="12442"/>
                </a:cubicBezTo>
                <a:cubicBezTo>
                  <a:pt x="4235" y="12304"/>
                  <a:pt x="4125" y="12194"/>
                  <a:pt x="3987" y="12194"/>
                </a:cubicBezTo>
                <a:close/>
                <a:moveTo>
                  <a:pt x="5209" y="12194"/>
                </a:moveTo>
                <a:cubicBezTo>
                  <a:pt x="4987" y="12194"/>
                  <a:pt x="4877" y="12461"/>
                  <a:pt x="5034" y="12614"/>
                </a:cubicBezTo>
                <a:cubicBezTo>
                  <a:pt x="5084" y="12665"/>
                  <a:pt x="5146" y="12688"/>
                  <a:pt x="5206" y="12688"/>
                </a:cubicBezTo>
                <a:cubicBezTo>
                  <a:pt x="5332" y="12688"/>
                  <a:pt x="5454" y="12590"/>
                  <a:pt x="5454" y="12442"/>
                </a:cubicBezTo>
                <a:cubicBezTo>
                  <a:pt x="5454" y="12304"/>
                  <a:pt x="5344" y="12194"/>
                  <a:pt x="5209" y="12194"/>
                </a:cubicBezTo>
                <a:close/>
                <a:moveTo>
                  <a:pt x="6428" y="12194"/>
                </a:moveTo>
                <a:cubicBezTo>
                  <a:pt x="6209" y="12194"/>
                  <a:pt x="6096" y="12461"/>
                  <a:pt x="6253" y="12614"/>
                </a:cubicBezTo>
                <a:cubicBezTo>
                  <a:pt x="6304" y="12665"/>
                  <a:pt x="6366" y="12688"/>
                  <a:pt x="6427" y="12688"/>
                </a:cubicBezTo>
                <a:cubicBezTo>
                  <a:pt x="6553" y="12688"/>
                  <a:pt x="6673" y="12590"/>
                  <a:pt x="6673" y="12442"/>
                </a:cubicBezTo>
                <a:cubicBezTo>
                  <a:pt x="6673" y="12304"/>
                  <a:pt x="6563" y="12194"/>
                  <a:pt x="6428" y="12194"/>
                </a:cubicBezTo>
                <a:close/>
                <a:moveTo>
                  <a:pt x="7647" y="12194"/>
                </a:moveTo>
                <a:cubicBezTo>
                  <a:pt x="7428" y="12194"/>
                  <a:pt x="7318" y="12461"/>
                  <a:pt x="7472" y="12614"/>
                </a:cubicBezTo>
                <a:cubicBezTo>
                  <a:pt x="7523" y="12665"/>
                  <a:pt x="7585" y="12688"/>
                  <a:pt x="7647" y="12688"/>
                </a:cubicBezTo>
                <a:cubicBezTo>
                  <a:pt x="7774" y="12688"/>
                  <a:pt x="7895" y="12590"/>
                  <a:pt x="7895" y="12442"/>
                </a:cubicBezTo>
                <a:cubicBezTo>
                  <a:pt x="7895" y="12304"/>
                  <a:pt x="7782" y="12194"/>
                  <a:pt x="7647" y="12194"/>
                </a:cubicBezTo>
                <a:close/>
                <a:moveTo>
                  <a:pt x="8866" y="12194"/>
                </a:moveTo>
                <a:cubicBezTo>
                  <a:pt x="8647" y="12194"/>
                  <a:pt x="8537" y="12461"/>
                  <a:pt x="8691" y="12614"/>
                </a:cubicBezTo>
                <a:cubicBezTo>
                  <a:pt x="8742" y="12665"/>
                  <a:pt x="8804" y="12688"/>
                  <a:pt x="8866" y="12688"/>
                </a:cubicBezTo>
                <a:cubicBezTo>
                  <a:pt x="8993" y="12688"/>
                  <a:pt x="9114" y="12590"/>
                  <a:pt x="9114" y="12442"/>
                </a:cubicBezTo>
                <a:cubicBezTo>
                  <a:pt x="9114" y="12304"/>
                  <a:pt x="9001" y="12194"/>
                  <a:pt x="8866" y="12194"/>
                </a:cubicBezTo>
                <a:close/>
                <a:moveTo>
                  <a:pt x="10085" y="12194"/>
                </a:moveTo>
                <a:cubicBezTo>
                  <a:pt x="9866" y="12194"/>
                  <a:pt x="9756" y="12461"/>
                  <a:pt x="9910" y="12614"/>
                </a:cubicBezTo>
                <a:cubicBezTo>
                  <a:pt x="9961" y="12665"/>
                  <a:pt x="10023" y="12688"/>
                  <a:pt x="10085" y="12688"/>
                </a:cubicBezTo>
                <a:cubicBezTo>
                  <a:pt x="10212" y="12688"/>
                  <a:pt x="10333" y="12590"/>
                  <a:pt x="10333" y="12442"/>
                </a:cubicBezTo>
                <a:cubicBezTo>
                  <a:pt x="10333" y="12304"/>
                  <a:pt x="10223" y="12194"/>
                  <a:pt x="10085" y="12194"/>
                </a:cubicBezTo>
                <a:close/>
                <a:moveTo>
                  <a:pt x="11305" y="12194"/>
                </a:moveTo>
                <a:cubicBezTo>
                  <a:pt x="11085" y="12194"/>
                  <a:pt x="10975" y="12461"/>
                  <a:pt x="11132" y="12614"/>
                </a:cubicBezTo>
                <a:cubicBezTo>
                  <a:pt x="11182" y="12665"/>
                  <a:pt x="11244" y="12688"/>
                  <a:pt x="11305" y="12688"/>
                </a:cubicBezTo>
                <a:cubicBezTo>
                  <a:pt x="11431" y="12688"/>
                  <a:pt x="11552" y="12590"/>
                  <a:pt x="11552" y="12442"/>
                </a:cubicBezTo>
                <a:cubicBezTo>
                  <a:pt x="11552" y="12304"/>
                  <a:pt x="11442" y="12194"/>
                  <a:pt x="11305" y="12194"/>
                </a:cubicBezTo>
                <a:close/>
                <a:moveTo>
                  <a:pt x="12524" y="12194"/>
                </a:moveTo>
                <a:cubicBezTo>
                  <a:pt x="12304" y="12194"/>
                  <a:pt x="12195" y="12461"/>
                  <a:pt x="12351" y="12614"/>
                </a:cubicBezTo>
                <a:cubicBezTo>
                  <a:pt x="12401" y="12665"/>
                  <a:pt x="12463" y="12688"/>
                  <a:pt x="12524" y="12688"/>
                </a:cubicBezTo>
                <a:cubicBezTo>
                  <a:pt x="12650" y="12688"/>
                  <a:pt x="12771" y="12590"/>
                  <a:pt x="12771" y="12442"/>
                </a:cubicBezTo>
                <a:cubicBezTo>
                  <a:pt x="12771" y="12304"/>
                  <a:pt x="12661" y="12194"/>
                  <a:pt x="12524" y="12194"/>
                </a:cubicBezTo>
                <a:close/>
                <a:moveTo>
                  <a:pt x="13746" y="12194"/>
                </a:moveTo>
                <a:cubicBezTo>
                  <a:pt x="13523" y="12194"/>
                  <a:pt x="13414" y="12461"/>
                  <a:pt x="13570" y="12614"/>
                </a:cubicBezTo>
                <a:cubicBezTo>
                  <a:pt x="13620" y="12665"/>
                  <a:pt x="13682" y="12688"/>
                  <a:pt x="13743" y="12688"/>
                </a:cubicBezTo>
                <a:cubicBezTo>
                  <a:pt x="13869" y="12688"/>
                  <a:pt x="13990" y="12590"/>
                  <a:pt x="13990" y="12442"/>
                </a:cubicBezTo>
                <a:cubicBezTo>
                  <a:pt x="13990" y="12304"/>
                  <a:pt x="13881" y="12194"/>
                  <a:pt x="13746" y="12194"/>
                </a:cubicBezTo>
                <a:close/>
                <a:moveTo>
                  <a:pt x="14965" y="12194"/>
                </a:moveTo>
                <a:cubicBezTo>
                  <a:pt x="14745" y="12194"/>
                  <a:pt x="14633" y="12461"/>
                  <a:pt x="14789" y="12614"/>
                </a:cubicBezTo>
                <a:cubicBezTo>
                  <a:pt x="14840" y="12665"/>
                  <a:pt x="14903" y="12688"/>
                  <a:pt x="14963" y="12688"/>
                </a:cubicBezTo>
                <a:cubicBezTo>
                  <a:pt x="15089" y="12688"/>
                  <a:pt x="15209" y="12590"/>
                  <a:pt x="15209" y="12442"/>
                </a:cubicBezTo>
                <a:cubicBezTo>
                  <a:pt x="15209" y="12304"/>
                  <a:pt x="15100" y="12194"/>
                  <a:pt x="14965" y="12194"/>
                </a:cubicBezTo>
                <a:close/>
                <a:moveTo>
                  <a:pt x="16184" y="12194"/>
                </a:moveTo>
                <a:cubicBezTo>
                  <a:pt x="15964" y="12194"/>
                  <a:pt x="15855" y="12461"/>
                  <a:pt x="16008" y="12614"/>
                </a:cubicBezTo>
                <a:cubicBezTo>
                  <a:pt x="16059" y="12665"/>
                  <a:pt x="16122" y="12688"/>
                  <a:pt x="16183" y="12688"/>
                </a:cubicBezTo>
                <a:cubicBezTo>
                  <a:pt x="16310" y="12688"/>
                  <a:pt x="16431" y="12590"/>
                  <a:pt x="16431" y="12442"/>
                </a:cubicBezTo>
                <a:cubicBezTo>
                  <a:pt x="16431" y="12304"/>
                  <a:pt x="16319" y="12194"/>
                  <a:pt x="16184" y="12194"/>
                </a:cubicBezTo>
                <a:close/>
                <a:moveTo>
                  <a:pt x="17403" y="12194"/>
                </a:moveTo>
                <a:cubicBezTo>
                  <a:pt x="17184" y="12194"/>
                  <a:pt x="17074" y="12461"/>
                  <a:pt x="17227" y="12614"/>
                </a:cubicBezTo>
                <a:cubicBezTo>
                  <a:pt x="17278" y="12665"/>
                  <a:pt x="17341" y="12688"/>
                  <a:pt x="17402" y="12688"/>
                </a:cubicBezTo>
                <a:cubicBezTo>
                  <a:pt x="17529" y="12688"/>
                  <a:pt x="17650" y="12590"/>
                  <a:pt x="17650" y="12442"/>
                </a:cubicBezTo>
                <a:cubicBezTo>
                  <a:pt x="17650" y="12304"/>
                  <a:pt x="17538" y="12194"/>
                  <a:pt x="17403" y="12194"/>
                </a:cubicBezTo>
                <a:close/>
                <a:moveTo>
                  <a:pt x="18622" y="12194"/>
                </a:moveTo>
                <a:cubicBezTo>
                  <a:pt x="18403" y="12194"/>
                  <a:pt x="18293" y="12461"/>
                  <a:pt x="18446" y="12614"/>
                </a:cubicBezTo>
                <a:cubicBezTo>
                  <a:pt x="18497" y="12665"/>
                  <a:pt x="18560" y="12688"/>
                  <a:pt x="18621" y="12688"/>
                </a:cubicBezTo>
                <a:cubicBezTo>
                  <a:pt x="18748" y="12688"/>
                  <a:pt x="18870" y="12590"/>
                  <a:pt x="18870" y="12442"/>
                </a:cubicBezTo>
                <a:cubicBezTo>
                  <a:pt x="18870" y="12304"/>
                  <a:pt x="18760" y="12194"/>
                  <a:pt x="18622" y="12194"/>
                </a:cubicBezTo>
                <a:close/>
                <a:moveTo>
                  <a:pt x="19841" y="12194"/>
                </a:moveTo>
                <a:cubicBezTo>
                  <a:pt x="19622" y="12194"/>
                  <a:pt x="19512" y="12461"/>
                  <a:pt x="19669" y="12614"/>
                </a:cubicBezTo>
                <a:cubicBezTo>
                  <a:pt x="19719" y="12665"/>
                  <a:pt x="19780" y="12688"/>
                  <a:pt x="19841" y="12688"/>
                </a:cubicBezTo>
                <a:cubicBezTo>
                  <a:pt x="19967" y="12688"/>
                  <a:pt x="20089" y="12590"/>
                  <a:pt x="20089" y="12442"/>
                </a:cubicBezTo>
                <a:cubicBezTo>
                  <a:pt x="20089" y="12304"/>
                  <a:pt x="19979" y="12194"/>
                  <a:pt x="19841" y="12194"/>
                </a:cubicBezTo>
                <a:close/>
                <a:moveTo>
                  <a:pt x="21060" y="12194"/>
                </a:moveTo>
                <a:cubicBezTo>
                  <a:pt x="20841" y="12194"/>
                  <a:pt x="20731" y="12461"/>
                  <a:pt x="20888" y="12614"/>
                </a:cubicBezTo>
                <a:cubicBezTo>
                  <a:pt x="20938" y="12665"/>
                  <a:pt x="21000" y="12688"/>
                  <a:pt x="21060" y="12688"/>
                </a:cubicBezTo>
                <a:cubicBezTo>
                  <a:pt x="21186" y="12688"/>
                  <a:pt x="21308" y="12590"/>
                  <a:pt x="21308" y="12442"/>
                </a:cubicBezTo>
                <a:cubicBezTo>
                  <a:pt x="21308" y="12304"/>
                  <a:pt x="21198" y="12194"/>
                  <a:pt x="21060" y="12194"/>
                </a:cubicBezTo>
                <a:close/>
                <a:moveTo>
                  <a:pt x="330" y="13413"/>
                </a:moveTo>
                <a:cubicBezTo>
                  <a:pt x="111" y="13413"/>
                  <a:pt x="1" y="13680"/>
                  <a:pt x="154" y="13836"/>
                </a:cubicBezTo>
                <a:cubicBezTo>
                  <a:pt x="205" y="13886"/>
                  <a:pt x="267" y="13908"/>
                  <a:pt x="327" y="13908"/>
                </a:cubicBezTo>
                <a:cubicBezTo>
                  <a:pt x="455" y="13908"/>
                  <a:pt x="577" y="13810"/>
                  <a:pt x="577" y="13661"/>
                </a:cubicBezTo>
                <a:cubicBezTo>
                  <a:pt x="577" y="13523"/>
                  <a:pt x="465" y="13413"/>
                  <a:pt x="330" y="13413"/>
                </a:cubicBezTo>
                <a:close/>
                <a:moveTo>
                  <a:pt x="1549" y="13413"/>
                </a:moveTo>
                <a:cubicBezTo>
                  <a:pt x="1330" y="13413"/>
                  <a:pt x="1220" y="13680"/>
                  <a:pt x="1373" y="13836"/>
                </a:cubicBezTo>
                <a:cubicBezTo>
                  <a:pt x="1424" y="13886"/>
                  <a:pt x="1486" y="13908"/>
                  <a:pt x="1546" y="13908"/>
                </a:cubicBezTo>
                <a:cubicBezTo>
                  <a:pt x="1674" y="13908"/>
                  <a:pt x="1797" y="13810"/>
                  <a:pt x="1797" y="13661"/>
                </a:cubicBezTo>
                <a:cubicBezTo>
                  <a:pt x="1797" y="13523"/>
                  <a:pt x="1687" y="13413"/>
                  <a:pt x="1549" y="13413"/>
                </a:cubicBezTo>
                <a:close/>
                <a:moveTo>
                  <a:pt x="2768" y="13413"/>
                </a:moveTo>
                <a:cubicBezTo>
                  <a:pt x="2549" y="13413"/>
                  <a:pt x="2439" y="13680"/>
                  <a:pt x="2596" y="13836"/>
                </a:cubicBezTo>
                <a:cubicBezTo>
                  <a:pt x="2645" y="13886"/>
                  <a:pt x="2706" y="13908"/>
                  <a:pt x="2766" y="13908"/>
                </a:cubicBezTo>
                <a:cubicBezTo>
                  <a:pt x="2893" y="13908"/>
                  <a:pt x="3016" y="13810"/>
                  <a:pt x="3016" y="13661"/>
                </a:cubicBezTo>
                <a:cubicBezTo>
                  <a:pt x="3016" y="13523"/>
                  <a:pt x="2906" y="13413"/>
                  <a:pt x="2768" y="13413"/>
                </a:cubicBezTo>
                <a:close/>
                <a:moveTo>
                  <a:pt x="3987" y="13413"/>
                </a:moveTo>
                <a:cubicBezTo>
                  <a:pt x="3768" y="13413"/>
                  <a:pt x="3658" y="13680"/>
                  <a:pt x="3815" y="13836"/>
                </a:cubicBezTo>
                <a:cubicBezTo>
                  <a:pt x="3864" y="13886"/>
                  <a:pt x="3925" y="13908"/>
                  <a:pt x="3985" y="13908"/>
                </a:cubicBezTo>
                <a:cubicBezTo>
                  <a:pt x="4112" y="13908"/>
                  <a:pt x="4235" y="13810"/>
                  <a:pt x="4235" y="13661"/>
                </a:cubicBezTo>
                <a:cubicBezTo>
                  <a:pt x="4235" y="13523"/>
                  <a:pt x="4125" y="13413"/>
                  <a:pt x="3987" y="13413"/>
                </a:cubicBezTo>
                <a:close/>
                <a:moveTo>
                  <a:pt x="5209" y="13413"/>
                </a:moveTo>
                <a:cubicBezTo>
                  <a:pt x="4987" y="13413"/>
                  <a:pt x="4877" y="13680"/>
                  <a:pt x="5034" y="13836"/>
                </a:cubicBezTo>
                <a:cubicBezTo>
                  <a:pt x="5083" y="13886"/>
                  <a:pt x="5144" y="13908"/>
                  <a:pt x="5204" y="13908"/>
                </a:cubicBezTo>
                <a:cubicBezTo>
                  <a:pt x="5331" y="13908"/>
                  <a:pt x="5454" y="13810"/>
                  <a:pt x="5454" y="13661"/>
                </a:cubicBezTo>
                <a:cubicBezTo>
                  <a:pt x="5454" y="13523"/>
                  <a:pt x="5344" y="13413"/>
                  <a:pt x="5209" y="13413"/>
                </a:cubicBezTo>
                <a:close/>
                <a:moveTo>
                  <a:pt x="6428" y="13413"/>
                </a:moveTo>
                <a:cubicBezTo>
                  <a:pt x="6209" y="13413"/>
                  <a:pt x="6096" y="13680"/>
                  <a:pt x="6253" y="13836"/>
                </a:cubicBezTo>
                <a:cubicBezTo>
                  <a:pt x="6303" y="13886"/>
                  <a:pt x="6365" y="13908"/>
                  <a:pt x="6425" y="13908"/>
                </a:cubicBezTo>
                <a:cubicBezTo>
                  <a:pt x="6552" y="13908"/>
                  <a:pt x="6673" y="13810"/>
                  <a:pt x="6673" y="13661"/>
                </a:cubicBezTo>
                <a:cubicBezTo>
                  <a:pt x="6673" y="13523"/>
                  <a:pt x="6563" y="13413"/>
                  <a:pt x="6428" y="13413"/>
                </a:cubicBezTo>
                <a:close/>
                <a:moveTo>
                  <a:pt x="7647" y="13413"/>
                </a:moveTo>
                <a:cubicBezTo>
                  <a:pt x="7428" y="13413"/>
                  <a:pt x="7318" y="13680"/>
                  <a:pt x="7472" y="13836"/>
                </a:cubicBezTo>
                <a:cubicBezTo>
                  <a:pt x="7522" y="13886"/>
                  <a:pt x="7584" y="13908"/>
                  <a:pt x="7645" y="13908"/>
                </a:cubicBezTo>
                <a:cubicBezTo>
                  <a:pt x="7772" y="13908"/>
                  <a:pt x="7895" y="13810"/>
                  <a:pt x="7895" y="13661"/>
                </a:cubicBezTo>
                <a:cubicBezTo>
                  <a:pt x="7895" y="13523"/>
                  <a:pt x="7782" y="13413"/>
                  <a:pt x="7647" y="13413"/>
                </a:cubicBezTo>
                <a:close/>
                <a:moveTo>
                  <a:pt x="8866" y="13413"/>
                </a:moveTo>
                <a:cubicBezTo>
                  <a:pt x="8647" y="13413"/>
                  <a:pt x="8537" y="13680"/>
                  <a:pt x="8691" y="13836"/>
                </a:cubicBezTo>
                <a:cubicBezTo>
                  <a:pt x="8741" y="13886"/>
                  <a:pt x="8803" y="13908"/>
                  <a:pt x="8864" y="13908"/>
                </a:cubicBezTo>
                <a:cubicBezTo>
                  <a:pt x="8991" y="13908"/>
                  <a:pt x="9114" y="13810"/>
                  <a:pt x="9114" y="13661"/>
                </a:cubicBezTo>
                <a:cubicBezTo>
                  <a:pt x="9114" y="13523"/>
                  <a:pt x="9001" y="13413"/>
                  <a:pt x="8866" y="13413"/>
                </a:cubicBezTo>
                <a:close/>
                <a:moveTo>
                  <a:pt x="10085" y="13413"/>
                </a:moveTo>
                <a:cubicBezTo>
                  <a:pt x="9866" y="13413"/>
                  <a:pt x="9756" y="13680"/>
                  <a:pt x="9910" y="13836"/>
                </a:cubicBezTo>
                <a:cubicBezTo>
                  <a:pt x="9960" y="13886"/>
                  <a:pt x="10022" y="13908"/>
                  <a:pt x="10083" y="13908"/>
                </a:cubicBezTo>
                <a:cubicBezTo>
                  <a:pt x="10211" y="13908"/>
                  <a:pt x="10333" y="13810"/>
                  <a:pt x="10333" y="13661"/>
                </a:cubicBezTo>
                <a:cubicBezTo>
                  <a:pt x="10333" y="13523"/>
                  <a:pt x="10223" y="13413"/>
                  <a:pt x="10085" y="13413"/>
                </a:cubicBezTo>
                <a:close/>
                <a:moveTo>
                  <a:pt x="11305" y="13413"/>
                </a:moveTo>
                <a:cubicBezTo>
                  <a:pt x="11085" y="13413"/>
                  <a:pt x="10975" y="13680"/>
                  <a:pt x="11132" y="13836"/>
                </a:cubicBezTo>
                <a:cubicBezTo>
                  <a:pt x="11182" y="13886"/>
                  <a:pt x="11243" y="13908"/>
                  <a:pt x="11303" y="13908"/>
                </a:cubicBezTo>
                <a:cubicBezTo>
                  <a:pt x="11430" y="13908"/>
                  <a:pt x="11552" y="13810"/>
                  <a:pt x="11552" y="13661"/>
                </a:cubicBezTo>
                <a:cubicBezTo>
                  <a:pt x="11552" y="13523"/>
                  <a:pt x="11442" y="13413"/>
                  <a:pt x="11305" y="13413"/>
                </a:cubicBezTo>
                <a:close/>
                <a:moveTo>
                  <a:pt x="12524" y="13413"/>
                </a:moveTo>
                <a:cubicBezTo>
                  <a:pt x="12304" y="13413"/>
                  <a:pt x="12195" y="13680"/>
                  <a:pt x="12351" y="13836"/>
                </a:cubicBezTo>
                <a:cubicBezTo>
                  <a:pt x="12401" y="13886"/>
                  <a:pt x="12462" y="13908"/>
                  <a:pt x="12522" y="13908"/>
                </a:cubicBezTo>
                <a:cubicBezTo>
                  <a:pt x="12649" y="13908"/>
                  <a:pt x="12771" y="13810"/>
                  <a:pt x="12771" y="13661"/>
                </a:cubicBezTo>
                <a:cubicBezTo>
                  <a:pt x="12771" y="13523"/>
                  <a:pt x="12661" y="13413"/>
                  <a:pt x="12524" y="13413"/>
                </a:cubicBezTo>
                <a:close/>
                <a:moveTo>
                  <a:pt x="13746" y="13413"/>
                </a:moveTo>
                <a:cubicBezTo>
                  <a:pt x="13523" y="13413"/>
                  <a:pt x="13414" y="13680"/>
                  <a:pt x="13570" y="13836"/>
                </a:cubicBezTo>
                <a:cubicBezTo>
                  <a:pt x="13620" y="13886"/>
                  <a:pt x="13681" y="13908"/>
                  <a:pt x="13741" y="13908"/>
                </a:cubicBezTo>
                <a:cubicBezTo>
                  <a:pt x="13868" y="13908"/>
                  <a:pt x="13990" y="13810"/>
                  <a:pt x="13990" y="13661"/>
                </a:cubicBezTo>
                <a:cubicBezTo>
                  <a:pt x="13990" y="13523"/>
                  <a:pt x="13881" y="13413"/>
                  <a:pt x="13746" y="13413"/>
                </a:cubicBezTo>
                <a:close/>
                <a:moveTo>
                  <a:pt x="14965" y="13413"/>
                </a:moveTo>
                <a:cubicBezTo>
                  <a:pt x="14745" y="13413"/>
                  <a:pt x="14633" y="13680"/>
                  <a:pt x="14789" y="13836"/>
                </a:cubicBezTo>
                <a:cubicBezTo>
                  <a:pt x="14840" y="13886"/>
                  <a:pt x="14901" y="13908"/>
                  <a:pt x="14961" y="13908"/>
                </a:cubicBezTo>
                <a:cubicBezTo>
                  <a:pt x="15088" y="13908"/>
                  <a:pt x="15209" y="13810"/>
                  <a:pt x="15209" y="13661"/>
                </a:cubicBezTo>
                <a:cubicBezTo>
                  <a:pt x="15209" y="13523"/>
                  <a:pt x="15100" y="13413"/>
                  <a:pt x="14965" y="13413"/>
                </a:cubicBezTo>
                <a:close/>
                <a:moveTo>
                  <a:pt x="16184" y="13413"/>
                </a:moveTo>
                <a:cubicBezTo>
                  <a:pt x="15964" y="13413"/>
                  <a:pt x="15855" y="13680"/>
                  <a:pt x="16008" y="13836"/>
                </a:cubicBezTo>
                <a:cubicBezTo>
                  <a:pt x="16059" y="13886"/>
                  <a:pt x="16121" y="13908"/>
                  <a:pt x="16181" y="13908"/>
                </a:cubicBezTo>
                <a:cubicBezTo>
                  <a:pt x="16309" y="13908"/>
                  <a:pt x="16431" y="13810"/>
                  <a:pt x="16431" y="13661"/>
                </a:cubicBezTo>
                <a:cubicBezTo>
                  <a:pt x="16431" y="13523"/>
                  <a:pt x="16319" y="13413"/>
                  <a:pt x="16184" y="13413"/>
                </a:cubicBezTo>
                <a:close/>
                <a:moveTo>
                  <a:pt x="17403" y="13413"/>
                </a:moveTo>
                <a:cubicBezTo>
                  <a:pt x="17184" y="13413"/>
                  <a:pt x="17074" y="13680"/>
                  <a:pt x="17227" y="13836"/>
                </a:cubicBezTo>
                <a:cubicBezTo>
                  <a:pt x="17278" y="13886"/>
                  <a:pt x="17340" y="13908"/>
                  <a:pt x="17400" y="13908"/>
                </a:cubicBezTo>
                <a:cubicBezTo>
                  <a:pt x="17528" y="13908"/>
                  <a:pt x="17650" y="13810"/>
                  <a:pt x="17650" y="13661"/>
                </a:cubicBezTo>
                <a:cubicBezTo>
                  <a:pt x="17650" y="13523"/>
                  <a:pt x="17538" y="13413"/>
                  <a:pt x="17403" y="13413"/>
                </a:cubicBezTo>
                <a:close/>
                <a:moveTo>
                  <a:pt x="18622" y="13413"/>
                </a:moveTo>
                <a:cubicBezTo>
                  <a:pt x="18403" y="13413"/>
                  <a:pt x="18293" y="13680"/>
                  <a:pt x="18446" y="13836"/>
                </a:cubicBezTo>
                <a:cubicBezTo>
                  <a:pt x="18497" y="13886"/>
                  <a:pt x="18559" y="13908"/>
                  <a:pt x="18619" y="13908"/>
                </a:cubicBezTo>
                <a:cubicBezTo>
                  <a:pt x="18747" y="13908"/>
                  <a:pt x="18870" y="13810"/>
                  <a:pt x="18870" y="13661"/>
                </a:cubicBezTo>
                <a:cubicBezTo>
                  <a:pt x="18870" y="13523"/>
                  <a:pt x="18760" y="13413"/>
                  <a:pt x="18622" y="13413"/>
                </a:cubicBezTo>
                <a:close/>
                <a:moveTo>
                  <a:pt x="19841" y="13413"/>
                </a:moveTo>
                <a:cubicBezTo>
                  <a:pt x="19622" y="13413"/>
                  <a:pt x="19512" y="13680"/>
                  <a:pt x="19669" y="13836"/>
                </a:cubicBezTo>
                <a:cubicBezTo>
                  <a:pt x="19718" y="13886"/>
                  <a:pt x="19779" y="13908"/>
                  <a:pt x="19839" y="13908"/>
                </a:cubicBezTo>
                <a:cubicBezTo>
                  <a:pt x="19966" y="13908"/>
                  <a:pt x="20089" y="13810"/>
                  <a:pt x="20089" y="13661"/>
                </a:cubicBezTo>
                <a:cubicBezTo>
                  <a:pt x="20089" y="13523"/>
                  <a:pt x="19979" y="13413"/>
                  <a:pt x="19841" y="13413"/>
                </a:cubicBezTo>
                <a:close/>
                <a:moveTo>
                  <a:pt x="21060" y="13413"/>
                </a:moveTo>
                <a:cubicBezTo>
                  <a:pt x="20841" y="13413"/>
                  <a:pt x="20731" y="13680"/>
                  <a:pt x="20888" y="13836"/>
                </a:cubicBezTo>
                <a:cubicBezTo>
                  <a:pt x="20937" y="13886"/>
                  <a:pt x="20998" y="13908"/>
                  <a:pt x="21058" y="13908"/>
                </a:cubicBezTo>
                <a:cubicBezTo>
                  <a:pt x="21185" y="13908"/>
                  <a:pt x="21308" y="13810"/>
                  <a:pt x="21308" y="13661"/>
                </a:cubicBezTo>
                <a:cubicBezTo>
                  <a:pt x="21308" y="13523"/>
                  <a:pt x="21198" y="13413"/>
                  <a:pt x="21060" y="13413"/>
                </a:cubicBezTo>
                <a:close/>
                <a:moveTo>
                  <a:pt x="21048" y="14635"/>
                </a:moveTo>
                <a:lnTo>
                  <a:pt x="21048" y="14635"/>
                </a:lnTo>
                <a:cubicBezTo>
                  <a:pt x="20806" y="14648"/>
                  <a:pt x="20728" y="14961"/>
                  <a:pt x="20932" y="15090"/>
                </a:cubicBezTo>
                <a:cubicBezTo>
                  <a:pt x="20969" y="14939"/>
                  <a:pt x="21007" y="14789"/>
                  <a:pt x="21048" y="14635"/>
                </a:cubicBezTo>
                <a:close/>
                <a:moveTo>
                  <a:pt x="330" y="14632"/>
                </a:moveTo>
                <a:cubicBezTo>
                  <a:pt x="111" y="14632"/>
                  <a:pt x="1" y="14899"/>
                  <a:pt x="154" y="15055"/>
                </a:cubicBezTo>
                <a:cubicBezTo>
                  <a:pt x="205" y="15105"/>
                  <a:pt x="267" y="15127"/>
                  <a:pt x="327" y="15127"/>
                </a:cubicBezTo>
                <a:cubicBezTo>
                  <a:pt x="455" y="15127"/>
                  <a:pt x="577" y="15029"/>
                  <a:pt x="577" y="14880"/>
                </a:cubicBezTo>
                <a:cubicBezTo>
                  <a:pt x="577" y="14745"/>
                  <a:pt x="465" y="14632"/>
                  <a:pt x="330" y="14632"/>
                </a:cubicBezTo>
                <a:close/>
                <a:moveTo>
                  <a:pt x="1549" y="14632"/>
                </a:moveTo>
                <a:cubicBezTo>
                  <a:pt x="1330" y="14632"/>
                  <a:pt x="1220" y="14899"/>
                  <a:pt x="1373" y="15055"/>
                </a:cubicBezTo>
                <a:cubicBezTo>
                  <a:pt x="1424" y="15105"/>
                  <a:pt x="1486" y="15127"/>
                  <a:pt x="1546" y="15127"/>
                </a:cubicBezTo>
                <a:cubicBezTo>
                  <a:pt x="1674" y="15127"/>
                  <a:pt x="1797" y="15029"/>
                  <a:pt x="1797" y="14880"/>
                </a:cubicBezTo>
                <a:cubicBezTo>
                  <a:pt x="1797" y="14745"/>
                  <a:pt x="1687" y="14632"/>
                  <a:pt x="1549" y="14632"/>
                </a:cubicBezTo>
                <a:close/>
                <a:moveTo>
                  <a:pt x="2768" y="14632"/>
                </a:moveTo>
                <a:cubicBezTo>
                  <a:pt x="2549" y="14632"/>
                  <a:pt x="2439" y="14899"/>
                  <a:pt x="2596" y="15055"/>
                </a:cubicBezTo>
                <a:cubicBezTo>
                  <a:pt x="2645" y="15105"/>
                  <a:pt x="2706" y="15127"/>
                  <a:pt x="2766" y="15127"/>
                </a:cubicBezTo>
                <a:cubicBezTo>
                  <a:pt x="2893" y="15127"/>
                  <a:pt x="3016" y="15029"/>
                  <a:pt x="3016" y="14880"/>
                </a:cubicBezTo>
                <a:cubicBezTo>
                  <a:pt x="3016" y="14745"/>
                  <a:pt x="2906" y="14632"/>
                  <a:pt x="2768" y="14632"/>
                </a:cubicBezTo>
                <a:close/>
                <a:moveTo>
                  <a:pt x="3987" y="14632"/>
                </a:moveTo>
                <a:cubicBezTo>
                  <a:pt x="3768" y="14632"/>
                  <a:pt x="3658" y="14899"/>
                  <a:pt x="3815" y="15055"/>
                </a:cubicBezTo>
                <a:cubicBezTo>
                  <a:pt x="3864" y="15105"/>
                  <a:pt x="3925" y="15127"/>
                  <a:pt x="3985" y="15127"/>
                </a:cubicBezTo>
                <a:cubicBezTo>
                  <a:pt x="4112" y="15127"/>
                  <a:pt x="4235" y="15029"/>
                  <a:pt x="4235" y="14880"/>
                </a:cubicBezTo>
                <a:cubicBezTo>
                  <a:pt x="4235" y="14745"/>
                  <a:pt x="4125" y="14632"/>
                  <a:pt x="3987" y="14632"/>
                </a:cubicBezTo>
                <a:close/>
                <a:moveTo>
                  <a:pt x="5209" y="14632"/>
                </a:moveTo>
                <a:cubicBezTo>
                  <a:pt x="4987" y="14632"/>
                  <a:pt x="4877" y="14899"/>
                  <a:pt x="5034" y="15055"/>
                </a:cubicBezTo>
                <a:cubicBezTo>
                  <a:pt x="5083" y="15105"/>
                  <a:pt x="5144" y="15127"/>
                  <a:pt x="5204" y="15127"/>
                </a:cubicBezTo>
                <a:cubicBezTo>
                  <a:pt x="5331" y="15127"/>
                  <a:pt x="5454" y="15029"/>
                  <a:pt x="5454" y="14880"/>
                </a:cubicBezTo>
                <a:cubicBezTo>
                  <a:pt x="5454" y="14745"/>
                  <a:pt x="5344" y="14632"/>
                  <a:pt x="5209" y="14632"/>
                </a:cubicBezTo>
                <a:close/>
                <a:moveTo>
                  <a:pt x="6428" y="14632"/>
                </a:moveTo>
                <a:cubicBezTo>
                  <a:pt x="6209" y="14632"/>
                  <a:pt x="6096" y="14899"/>
                  <a:pt x="6253" y="15055"/>
                </a:cubicBezTo>
                <a:cubicBezTo>
                  <a:pt x="6303" y="15105"/>
                  <a:pt x="6365" y="15127"/>
                  <a:pt x="6425" y="15127"/>
                </a:cubicBezTo>
                <a:cubicBezTo>
                  <a:pt x="6552" y="15127"/>
                  <a:pt x="6673" y="15029"/>
                  <a:pt x="6673" y="14880"/>
                </a:cubicBezTo>
                <a:cubicBezTo>
                  <a:pt x="6673" y="14745"/>
                  <a:pt x="6563" y="14632"/>
                  <a:pt x="6428" y="14632"/>
                </a:cubicBezTo>
                <a:close/>
                <a:moveTo>
                  <a:pt x="7647" y="14632"/>
                </a:moveTo>
                <a:cubicBezTo>
                  <a:pt x="7428" y="14632"/>
                  <a:pt x="7318" y="14899"/>
                  <a:pt x="7472" y="15055"/>
                </a:cubicBezTo>
                <a:cubicBezTo>
                  <a:pt x="7522" y="15105"/>
                  <a:pt x="7584" y="15127"/>
                  <a:pt x="7645" y="15127"/>
                </a:cubicBezTo>
                <a:cubicBezTo>
                  <a:pt x="7772" y="15127"/>
                  <a:pt x="7895" y="15029"/>
                  <a:pt x="7895" y="14880"/>
                </a:cubicBezTo>
                <a:cubicBezTo>
                  <a:pt x="7895" y="14745"/>
                  <a:pt x="7782" y="14632"/>
                  <a:pt x="7647" y="14632"/>
                </a:cubicBezTo>
                <a:close/>
                <a:moveTo>
                  <a:pt x="8866" y="14632"/>
                </a:moveTo>
                <a:cubicBezTo>
                  <a:pt x="8647" y="14632"/>
                  <a:pt x="8537" y="14899"/>
                  <a:pt x="8691" y="15055"/>
                </a:cubicBezTo>
                <a:cubicBezTo>
                  <a:pt x="8741" y="15105"/>
                  <a:pt x="8803" y="15127"/>
                  <a:pt x="8864" y="15127"/>
                </a:cubicBezTo>
                <a:cubicBezTo>
                  <a:pt x="8991" y="15127"/>
                  <a:pt x="9114" y="15029"/>
                  <a:pt x="9114" y="14880"/>
                </a:cubicBezTo>
                <a:cubicBezTo>
                  <a:pt x="9114" y="14745"/>
                  <a:pt x="9001" y="14632"/>
                  <a:pt x="8866" y="14632"/>
                </a:cubicBezTo>
                <a:close/>
                <a:moveTo>
                  <a:pt x="10085" y="14632"/>
                </a:moveTo>
                <a:cubicBezTo>
                  <a:pt x="9866" y="14632"/>
                  <a:pt x="9756" y="14899"/>
                  <a:pt x="9910" y="15055"/>
                </a:cubicBezTo>
                <a:cubicBezTo>
                  <a:pt x="9960" y="15105"/>
                  <a:pt x="10022" y="15127"/>
                  <a:pt x="10083" y="15127"/>
                </a:cubicBezTo>
                <a:cubicBezTo>
                  <a:pt x="10211" y="15127"/>
                  <a:pt x="10333" y="15029"/>
                  <a:pt x="10333" y="14880"/>
                </a:cubicBezTo>
                <a:cubicBezTo>
                  <a:pt x="10333" y="14745"/>
                  <a:pt x="10223" y="14632"/>
                  <a:pt x="10085" y="14632"/>
                </a:cubicBezTo>
                <a:close/>
                <a:moveTo>
                  <a:pt x="11305" y="14632"/>
                </a:moveTo>
                <a:cubicBezTo>
                  <a:pt x="11085" y="14632"/>
                  <a:pt x="10975" y="14899"/>
                  <a:pt x="11132" y="15055"/>
                </a:cubicBezTo>
                <a:cubicBezTo>
                  <a:pt x="11182" y="15105"/>
                  <a:pt x="11243" y="15127"/>
                  <a:pt x="11303" y="15127"/>
                </a:cubicBezTo>
                <a:cubicBezTo>
                  <a:pt x="11430" y="15127"/>
                  <a:pt x="11552" y="15029"/>
                  <a:pt x="11552" y="14880"/>
                </a:cubicBezTo>
                <a:cubicBezTo>
                  <a:pt x="11552" y="14745"/>
                  <a:pt x="11442" y="14632"/>
                  <a:pt x="11305" y="14632"/>
                </a:cubicBezTo>
                <a:close/>
                <a:moveTo>
                  <a:pt x="12524" y="14632"/>
                </a:moveTo>
                <a:cubicBezTo>
                  <a:pt x="12304" y="14632"/>
                  <a:pt x="12195" y="14899"/>
                  <a:pt x="12351" y="15055"/>
                </a:cubicBezTo>
                <a:cubicBezTo>
                  <a:pt x="12401" y="15105"/>
                  <a:pt x="12462" y="15127"/>
                  <a:pt x="12522" y="15127"/>
                </a:cubicBezTo>
                <a:cubicBezTo>
                  <a:pt x="12649" y="15127"/>
                  <a:pt x="12771" y="15029"/>
                  <a:pt x="12771" y="14880"/>
                </a:cubicBezTo>
                <a:cubicBezTo>
                  <a:pt x="12771" y="14745"/>
                  <a:pt x="12661" y="14632"/>
                  <a:pt x="12524" y="14632"/>
                </a:cubicBezTo>
                <a:close/>
                <a:moveTo>
                  <a:pt x="13746" y="14632"/>
                </a:moveTo>
                <a:cubicBezTo>
                  <a:pt x="13523" y="14632"/>
                  <a:pt x="13414" y="14899"/>
                  <a:pt x="13570" y="15055"/>
                </a:cubicBezTo>
                <a:cubicBezTo>
                  <a:pt x="13620" y="15105"/>
                  <a:pt x="13681" y="15127"/>
                  <a:pt x="13741" y="15127"/>
                </a:cubicBezTo>
                <a:cubicBezTo>
                  <a:pt x="13868" y="15127"/>
                  <a:pt x="13990" y="15029"/>
                  <a:pt x="13990" y="14880"/>
                </a:cubicBezTo>
                <a:cubicBezTo>
                  <a:pt x="13990" y="14745"/>
                  <a:pt x="13881" y="14632"/>
                  <a:pt x="13746" y="14632"/>
                </a:cubicBezTo>
                <a:close/>
                <a:moveTo>
                  <a:pt x="14965" y="14632"/>
                </a:moveTo>
                <a:cubicBezTo>
                  <a:pt x="14745" y="14632"/>
                  <a:pt x="14633" y="14899"/>
                  <a:pt x="14789" y="15055"/>
                </a:cubicBezTo>
                <a:cubicBezTo>
                  <a:pt x="14840" y="15105"/>
                  <a:pt x="14901" y="15127"/>
                  <a:pt x="14961" y="15127"/>
                </a:cubicBezTo>
                <a:cubicBezTo>
                  <a:pt x="15088" y="15127"/>
                  <a:pt x="15209" y="15029"/>
                  <a:pt x="15209" y="14880"/>
                </a:cubicBezTo>
                <a:cubicBezTo>
                  <a:pt x="15209" y="14745"/>
                  <a:pt x="15100" y="14632"/>
                  <a:pt x="14965" y="14632"/>
                </a:cubicBezTo>
                <a:close/>
                <a:moveTo>
                  <a:pt x="16184" y="14632"/>
                </a:moveTo>
                <a:cubicBezTo>
                  <a:pt x="15964" y="14632"/>
                  <a:pt x="15855" y="14899"/>
                  <a:pt x="16008" y="15055"/>
                </a:cubicBezTo>
                <a:cubicBezTo>
                  <a:pt x="16059" y="15105"/>
                  <a:pt x="16121" y="15127"/>
                  <a:pt x="16181" y="15127"/>
                </a:cubicBezTo>
                <a:cubicBezTo>
                  <a:pt x="16309" y="15127"/>
                  <a:pt x="16431" y="15029"/>
                  <a:pt x="16431" y="14880"/>
                </a:cubicBezTo>
                <a:cubicBezTo>
                  <a:pt x="16431" y="14745"/>
                  <a:pt x="16319" y="14632"/>
                  <a:pt x="16184" y="14632"/>
                </a:cubicBezTo>
                <a:close/>
                <a:moveTo>
                  <a:pt x="17403" y="14632"/>
                </a:moveTo>
                <a:cubicBezTo>
                  <a:pt x="17184" y="14632"/>
                  <a:pt x="17074" y="14899"/>
                  <a:pt x="17227" y="15055"/>
                </a:cubicBezTo>
                <a:cubicBezTo>
                  <a:pt x="17278" y="15105"/>
                  <a:pt x="17340" y="15127"/>
                  <a:pt x="17400" y="15127"/>
                </a:cubicBezTo>
                <a:cubicBezTo>
                  <a:pt x="17528" y="15127"/>
                  <a:pt x="17650" y="15029"/>
                  <a:pt x="17650" y="14880"/>
                </a:cubicBezTo>
                <a:cubicBezTo>
                  <a:pt x="17650" y="14745"/>
                  <a:pt x="17538" y="14632"/>
                  <a:pt x="17403" y="14632"/>
                </a:cubicBezTo>
                <a:close/>
                <a:moveTo>
                  <a:pt x="18622" y="14632"/>
                </a:moveTo>
                <a:cubicBezTo>
                  <a:pt x="18403" y="14632"/>
                  <a:pt x="18293" y="14899"/>
                  <a:pt x="18446" y="15055"/>
                </a:cubicBezTo>
                <a:cubicBezTo>
                  <a:pt x="18497" y="15105"/>
                  <a:pt x="18559" y="15127"/>
                  <a:pt x="18619" y="15127"/>
                </a:cubicBezTo>
                <a:cubicBezTo>
                  <a:pt x="18747" y="15127"/>
                  <a:pt x="18870" y="15029"/>
                  <a:pt x="18870" y="14880"/>
                </a:cubicBezTo>
                <a:cubicBezTo>
                  <a:pt x="18870" y="14745"/>
                  <a:pt x="18760" y="14632"/>
                  <a:pt x="18622" y="14632"/>
                </a:cubicBezTo>
                <a:close/>
                <a:moveTo>
                  <a:pt x="19841" y="14632"/>
                </a:moveTo>
                <a:cubicBezTo>
                  <a:pt x="19622" y="14632"/>
                  <a:pt x="19512" y="14899"/>
                  <a:pt x="19669" y="15055"/>
                </a:cubicBezTo>
                <a:cubicBezTo>
                  <a:pt x="19718" y="15105"/>
                  <a:pt x="19779" y="15127"/>
                  <a:pt x="19839" y="15127"/>
                </a:cubicBezTo>
                <a:cubicBezTo>
                  <a:pt x="19966" y="15127"/>
                  <a:pt x="20089" y="15029"/>
                  <a:pt x="20089" y="14880"/>
                </a:cubicBezTo>
                <a:cubicBezTo>
                  <a:pt x="20089" y="14745"/>
                  <a:pt x="19979" y="14632"/>
                  <a:pt x="19841" y="14632"/>
                </a:cubicBezTo>
                <a:close/>
                <a:moveTo>
                  <a:pt x="330" y="15851"/>
                </a:moveTo>
                <a:cubicBezTo>
                  <a:pt x="111" y="15851"/>
                  <a:pt x="1" y="16118"/>
                  <a:pt x="154" y="16274"/>
                </a:cubicBezTo>
                <a:cubicBezTo>
                  <a:pt x="205" y="16324"/>
                  <a:pt x="267" y="16346"/>
                  <a:pt x="327" y="16346"/>
                </a:cubicBezTo>
                <a:cubicBezTo>
                  <a:pt x="455" y="16346"/>
                  <a:pt x="577" y="16248"/>
                  <a:pt x="577" y="16099"/>
                </a:cubicBezTo>
                <a:cubicBezTo>
                  <a:pt x="577" y="15966"/>
                  <a:pt x="468" y="15854"/>
                  <a:pt x="335" y="15854"/>
                </a:cubicBezTo>
                <a:cubicBezTo>
                  <a:pt x="334" y="15854"/>
                  <a:pt x="332" y="15854"/>
                  <a:pt x="330" y="15855"/>
                </a:cubicBezTo>
                <a:lnTo>
                  <a:pt x="330" y="15851"/>
                </a:lnTo>
                <a:close/>
                <a:moveTo>
                  <a:pt x="1549" y="15851"/>
                </a:moveTo>
                <a:cubicBezTo>
                  <a:pt x="1330" y="15851"/>
                  <a:pt x="1220" y="16118"/>
                  <a:pt x="1373" y="16274"/>
                </a:cubicBezTo>
                <a:cubicBezTo>
                  <a:pt x="1424" y="16324"/>
                  <a:pt x="1486" y="16346"/>
                  <a:pt x="1546" y="16346"/>
                </a:cubicBezTo>
                <a:cubicBezTo>
                  <a:pt x="1674" y="16346"/>
                  <a:pt x="1797" y="16248"/>
                  <a:pt x="1797" y="16099"/>
                </a:cubicBezTo>
                <a:cubicBezTo>
                  <a:pt x="1797" y="15964"/>
                  <a:pt x="1687" y="15855"/>
                  <a:pt x="1549" y="15855"/>
                </a:cubicBezTo>
                <a:lnTo>
                  <a:pt x="1549" y="15851"/>
                </a:lnTo>
                <a:close/>
                <a:moveTo>
                  <a:pt x="2768" y="15851"/>
                </a:moveTo>
                <a:cubicBezTo>
                  <a:pt x="2549" y="15851"/>
                  <a:pt x="2439" y="16118"/>
                  <a:pt x="2596" y="16274"/>
                </a:cubicBezTo>
                <a:cubicBezTo>
                  <a:pt x="2645" y="16324"/>
                  <a:pt x="2706" y="16346"/>
                  <a:pt x="2766" y="16346"/>
                </a:cubicBezTo>
                <a:cubicBezTo>
                  <a:pt x="2893" y="16346"/>
                  <a:pt x="3016" y="16248"/>
                  <a:pt x="3016" y="16099"/>
                </a:cubicBezTo>
                <a:cubicBezTo>
                  <a:pt x="3016" y="15966"/>
                  <a:pt x="2909" y="15854"/>
                  <a:pt x="2774" y="15854"/>
                </a:cubicBezTo>
                <a:cubicBezTo>
                  <a:pt x="2772" y="15854"/>
                  <a:pt x="2770" y="15854"/>
                  <a:pt x="2768" y="15855"/>
                </a:cubicBezTo>
                <a:lnTo>
                  <a:pt x="2768" y="15851"/>
                </a:lnTo>
                <a:close/>
                <a:moveTo>
                  <a:pt x="3987" y="15851"/>
                </a:moveTo>
                <a:cubicBezTo>
                  <a:pt x="3768" y="15851"/>
                  <a:pt x="3658" y="16118"/>
                  <a:pt x="3815" y="16274"/>
                </a:cubicBezTo>
                <a:cubicBezTo>
                  <a:pt x="3864" y="16324"/>
                  <a:pt x="3925" y="16346"/>
                  <a:pt x="3985" y="16346"/>
                </a:cubicBezTo>
                <a:cubicBezTo>
                  <a:pt x="4112" y="16346"/>
                  <a:pt x="4235" y="16248"/>
                  <a:pt x="4235" y="16099"/>
                </a:cubicBezTo>
                <a:cubicBezTo>
                  <a:pt x="4235" y="15964"/>
                  <a:pt x="4125" y="15855"/>
                  <a:pt x="3987" y="15855"/>
                </a:cubicBezTo>
                <a:lnTo>
                  <a:pt x="3987" y="15851"/>
                </a:lnTo>
                <a:close/>
                <a:moveTo>
                  <a:pt x="5209" y="15851"/>
                </a:moveTo>
                <a:cubicBezTo>
                  <a:pt x="4987" y="15851"/>
                  <a:pt x="4877" y="16118"/>
                  <a:pt x="5034" y="16274"/>
                </a:cubicBezTo>
                <a:cubicBezTo>
                  <a:pt x="5083" y="16324"/>
                  <a:pt x="5144" y="16346"/>
                  <a:pt x="5204" y="16346"/>
                </a:cubicBezTo>
                <a:cubicBezTo>
                  <a:pt x="5331" y="16346"/>
                  <a:pt x="5454" y="16248"/>
                  <a:pt x="5454" y="16099"/>
                </a:cubicBezTo>
                <a:cubicBezTo>
                  <a:pt x="5454" y="15966"/>
                  <a:pt x="5347" y="15854"/>
                  <a:pt x="5215" y="15854"/>
                </a:cubicBezTo>
                <a:cubicBezTo>
                  <a:pt x="5213" y="15854"/>
                  <a:pt x="5211" y="15854"/>
                  <a:pt x="5209" y="15855"/>
                </a:cubicBezTo>
                <a:lnTo>
                  <a:pt x="5209" y="15851"/>
                </a:lnTo>
                <a:close/>
                <a:moveTo>
                  <a:pt x="6428" y="15851"/>
                </a:moveTo>
                <a:cubicBezTo>
                  <a:pt x="6209" y="15851"/>
                  <a:pt x="6096" y="16118"/>
                  <a:pt x="6253" y="16274"/>
                </a:cubicBezTo>
                <a:cubicBezTo>
                  <a:pt x="6303" y="16324"/>
                  <a:pt x="6365" y="16346"/>
                  <a:pt x="6425" y="16346"/>
                </a:cubicBezTo>
                <a:cubicBezTo>
                  <a:pt x="6552" y="16346"/>
                  <a:pt x="6673" y="16248"/>
                  <a:pt x="6673" y="16099"/>
                </a:cubicBezTo>
                <a:cubicBezTo>
                  <a:pt x="6673" y="15964"/>
                  <a:pt x="6563" y="15855"/>
                  <a:pt x="6428" y="15855"/>
                </a:cubicBezTo>
                <a:lnTo>
                  <a:pt x="6428" y="15851"/>
                </a:lnTo>
                <a:close/>
                <a:moveTo>
                  <a:pt x="7647" y="15851"/>
                </a:moveTo>
                <a:cubicBezTo>
                  <a:pt x="7428" y="15851"/>
                  <a:pt x="7318" y="16118"/>
                  <a:pt x="7472" y="16274"/>
                </a:cubicBezTo>
                <a:cubicBezTo>
                  <a:pt x="7522" y="16324"/>
                  <a:pt x="7584" y="16346"/>
                  <a:pt x="7645" y="16346"/>
                </a:cubicBezTo>
                <a:cubicBezTo>
                  <a:pt x="7772" y="16346"/>
                  <a:pt x="7895" y="16248"/>
                  <a:pt x="7895" y="16099"/>
                </a:cubicBezTo>
                <a:cubicBezTo>
                  <a:pt x="7895" y="15964"/>
                  <a:pt x="7782" y="15855"/>
                  <a:pt x="7647" y="15855"/>
                </a:cubicBezTo>
                <a:lnTo>
                  <a:pt x="7647" y="15851"/>
                </a:lnTo>
                <a:close/>
                <a:moveTo>
                  <a:pt x="8866" y="15851"/>
                </a:moveTo>
                <a:cubicBezTo>
                  <a:pt x="8647" y="15851"/>
                  <a:pt x="8537" y="16118"/>
                  <a:pt x="8691" y="16274"/>
                </a:cubicBezTo>
                <a:cubicBezTo>
                  <a:pt x="8741" y="16324"/>
                  <a:pt x="8803" y="16346"/>
                  <a:pt x="8864" y="16346"/>
                </a:cubicBezTo>
                <a:cubicBezTo>
                  <a:pt x="8991" y="16346"/>
                  <a:pt x="9114" y="16248"/>
                  <a:pt x="9114" y="16099"/>
                </a:cubicBezTo>
                <a:cubicBezTo>
                  <a:pt x="9114" y="15966"/>
                  <a:pt x="9004" y="15854"/>
                  <a:pt x="8872" y="15854"/>
                </a:cubicBezTo>
                <a:cubicBezTo>
                  <a:pt x="8870" y="15854"/>
                  <a:pt x="8868" y="15854"/>
                  <a:pt x="8866" y="15855"/>
                </a:cubicBezTo>
                <a:lnTo>
                  <a:pt x="8866" y="15851"/>
                </a:lnTo>
                <a:close/>
                <a:moveTo>
                  <a:pt x="10085" y="15851"/>
                </a:moveTo>
                <a:cubicBezTo>
                  <a:pt x="9866" y="15851"/>
                  <a:pt x="9756" y="16118"/>
                  <a:pt x="9910" y="16274"/>
                </a:cubicBezTo>
                <a:cubicBezTo>
                  <a:pt x="9960" y="16324"/>
                  <a:pt x="10022" y="16346"/>
                  <a:pt x="10083" y="16346"/>
                </a:cubicBezTo>
                <a:cubicBezTo>
                  <a:pt x="10211" y="16346"/>
                  <a:pt x="10333" y="16248"/>
                  <a:pt x="10333" y="16099"/>
                </a:cubicBezTo>
                <a:cubicBezTo>
                  <a:pt x="10333" y="15966"/>
                  <a:pt x="10226" y="15854"/>
                  <a:pt x="10091" y="15854"/>
                </a:cubicBezTo>
                <a:cubicBezTo>
                  <a:pt x="10089" y="15854"/>
                  <a:pt x="10087" y="15854"/>
                  <a:pt x="10085" y="15855"/>
                </a:cubicBezTo>
                <a:lnTo>
                  <a:pt x="10085" y="15851"/>
                </a:lnTo>
                <a:close/>
                <a:moveTo>
                  <a:pt x="11305" y="15851"/>
                </a:moveTo>
                <a:cubicBezTo>
                  <a:pt x="11085" y="15851"/>
                  <a:pt x="10975" y="16118"/>
                  <a:pt x="11132" y="16274"/>
                </a:cubicBezTo>
                <a:cubicBezTo>
                  <a:pt x="11182" y="16324"/>
                  <a:pt x="11243" y="16346"/>
                  <a:pt x="11303" y="16346"/>
                </a:cubicBezTo>
                <a:cubicBezTo>
                  <a:pt x="11430" y="16346"/>
                  <a:pt x="11552" y="16248"/>
                  <a:pt x="11552" y="16099"/>
                </a:cubicBezTo>
                <a:cubicBezTo>
                  <a:pt x="11552" y="15964"/>
                  <a:pt x="11442" y="15855"/>
                  <a:pt x="11305" y="15855"/>
                </a:cubicBezTo>
                <a:lnTo>
                  <a:pt x="11305" y="15851"/>
                </a:lnTo>
                <a:close/>
                <a:moveTo>
                  <a:pt x="12524" y="15851"/>
                </a:moveTo>
                <a:cubicBezTo>
                  <a:pt x="12304" y="15851"/>
                  <a:pt x="12195" y="16118"/>
                  <a:pt x="12351" y="16274"/>
                </a:cubicBezTo>
                <a:cubicBezTo>
                  <a:pt x="12401" y="16324"/>
                  <a:pt x="12462" y="16346"/>
                  <a:pt x="12522" y="16346"/>
                </a:cubicBezTo>
                <a:cubicBezTo>
                  <a:pt x="12649" y="16346"/>
                  <a:pt x="12771" y="16248"/>
                  <a:pt x="12771" y="16099"/>
                </a:cubicBezTo>
                <a:cubicBezTo>
                  <a:pt x="12771" y="15964"/>
                  <a:pt x="12661" y="15855"/>
                  <a:pt x="12524" y="15855"/>
                </a:cubicBezTo>
                <a:lnTo>
                  <a:pt x="12524" y="15851"/>
                </a:lnTo>
                <a:close/>
                <a:moveTo>
                  <a:pt x="13746" y="15851"/>
                </a:moveTo>
                <a:cubicBezTo>
                  <a:pt x="13523" y="15851"/>
                  <a:pt x="13414" y="16118"/>
                  <a:pt x="13570" y="16274"/>
                </a:cubicBezTo>
                <a:cubicBezTo>
                  <a:pt x="13620" y="16324"/>
                  <a:pt x="13681" y="16346"/>
                  <a:pt x="13741" y="16346"/>
                </a:cubicBezTo>
                <a:cubicBezTo>
                  <a:pt x="13868" y="16346"/>
                  <a:pt x="13990" y="16248"/>
                  <a:pt x="13990" y="16099"/>
                </a:cubicBezTo>
                <a:cubicBezTo>
                  <a:pt x="13990" y="15966"/>
                  <a:pt x="13883" y="15854"/>
                  <a:pt x="13751" y="15854"/>
                </a:cubicBezTo>
                <a:cubicBezTo>
                  <a:pt x="13749" y="15854"/>
                  <a:pt x="13748" y="15854"/>
                  <a:pt x="13746" y="15855"/>
                </a:cubicBezTo>
                <a:lnTo>
                  <a:pt x="13746" y="15851"/>
                </a:lnTo>
                <a:close/>
                <a:moveTo>
                  <a:pt x="14965" y="15851"/>
                </a:moveTo>
                <a:cubicBezTo>
                  <a:pt x="14745" y="15851"/>
                  <a:pt x="14633" y="16118"/>
                  <a:pt x="14789" y="16274"/>
                </a:cubicBezTo>
                <a:cubicBezTo>
                  <a:pt x="14840" y="16324"/>
                  <a:pt x="14901" y="16346"/>
                  <a:pt x="14961" y="16346"/>
                </a:cubicBezTo>
                <a:cubicBezTo>
                  <a:pt x="15088" y="16346"/>
                  <a:pt x="15209" y="16248"/>
                  <a:pt x="15209" y="16099"/>
                </a:cubicBezTo>
                <a:cubicBezTo>
                  <a:pt x="15209" y="15964"/>
                  <a:pt x="15100" y="15855"/>
                  <a:pt x="14965" y="15855"/>
                </a:cubicBezTo>
                <a:lnTo>
                  <a:pt x="14965" y="15851"/>
                </a:lnTo>
                <a:close/>
                <a:moveTo>
                  <a:pt x="16184" y="15851"/>
                </a:moveTo>
                <a:cubicBezTo>
                  <a:pt x="15964" y="15851"/>
                  <a:pt x="15855" y="16118"/>
                  <a:pt x="16008" y="16274"/>
                </a:cubicBezTo>
                <a:cubicBezTo>
                  <a:pt x="16059" y="16324"/>
                  <a:pt x="16121" y="16346"/>
                  <a:pt x="16181" y="16346"/>
                </a:cubicBezTo>
                <a:cubicBezTo>
                  <a:pt x="16309" y="16346"/>
                  <a:pt x="16431" y="16248"/>
                  <a:pt x="16431" y="16099"/>
                </a:cubicBezTo>
                <a:cubicBezTo>
                  <a:pt x="16431" y="15964"/>
                  <a:pt x="16319" y="15855"/>
                  <a:pt x="16184" y="15855"/>
                </a:cubicBezTo>
                <a:lnTo>
                  <a:pt x="16184" y="15851"/>
                </a:lnTo>
                <a:close/>
                <a:moveTo>
                  <a:pt x="17403" y="15851"/>
                </a:moveTo>
                <a:cubicBezTo>
                  <a:pt x="17184" y="15851"/>
                  <a:pt x="17074" y="16118"/>
                  <a:pt x="17227" y="16274"/>
                </a:cubicBezTo>
                <a:cubicBezTo>
                  <a:pt x="17278" y="16324"/>
                  <a:pt x="17340" y="16346"/>
                  <a:pt x="17400" y="16346"/>
                </a:cubicBezTo>
                <a:cubicBezTo>
                  <a:pt x="17528" y="16346"/>
                  <a:pt x="17650" y="16248"/>
                  <a:pt x="17650" y="16099"/>
                </a:cubicBezTo>
                <a:cubicBezTo>
                  <a:pt x="17650" y="15966"/>
                  <a:pt x="17541" y="15854"/>
                  <a:pt x="17408" y="15854"/>
                </a:cubicBezTo>
                <a:cubicBezTo>
                  <a:pt x="17407" y="15854"/>
                  <a:pt x="17405" y="15854"/>
                  <a:pt x="17403" y="15855"/>
                </a:cubicBezTo>
                <a:lnTo>
                  <a:pt x="17403" y="15851"/>
                </a:lnTo>
                <a:close/>
                <a:moveTo>
                  <a:pt x="18622" y="15851"/>
                </a:moveTo>
                <a:cubicBezTo>
                  <a:pt x="18403" y="15851"/>
                  <a:pt x="18293" y="16118"/>
                  <a:pt x="18446" y="16274"/>
                </a:cubicBezTo>
                <a:cubicBezTo>
                  <a:pt x="18497" y="16324"/>
                  <a:pt x="18559" y="16346"/>
                  <a:pt x="18619" y="16346"/>
                </a:cubicBezTo>
                <a:cubicBezTo>
                  <a:pt x="18747" y="16346"/>
                  <a:pt x="18870" y="16248"/>
                  <a:pt x="18870" y="16099"/>
                </a:cubicBezTo>
                <a:cubicBezTo>
                  <a:pt x="18870" y="15964"/>
                  <a:pt x="18760" y="15855"/>
                  <a:pt x="18622" y="15855"/>
                </a:cubicBezTo>
                <a:lnTo>
                  <a:pt x="18622" y="15851"/>
                </a:lnTo>
                <a:close/>
                <a:moveTo>
                  <a:pt x="19841" y="15851"/>
                </a:moveTo>
                <a:cubicBezTo>
                  <a:pt x="19622" y="15851"/>
                  <a:pt x="19512" y="16118"/>
                  <a:pt x="19669" y="16274"/>
                </a:cubicBezTo>
                <a:cubicBezTo>
                  <a:pt x="19718" y="16324"/>
                  <a:pt x="19779" y="16346"/>
                  <a:pt x="19839" y="16346"/>
                </a:cubicBezTo>
                <a:cubicBezTo>
                  <a:pt x="19966" y="16346"/>
                  <a:pt x="20089" y="16248"/>
                  <a:pt x="20089" y="16099"/>
                </a:cubicBezTo>
                <a:cubicBezTo>
                  <a:pt x="20089" y="15966"/>
                  <a:pt x="19982" y="15854"/>
                  <a:pt x="19847" y="15854"/>
                </a:cubicBezTo>
                <a:cubicBezTo>
                  <a:pt x="19845" y="15854"/>
                  <a:pt x="19843" y="15854"/>
                  <a:pt x="19841" y="15855"/>
                </a:cubicBezTo>
                <a:lnTo>
                  <a:pt x="19841" y="15851"/>
                </a:lnTo>
                <a:close/>
                <a:moveTo>
                  <a:pt x="330" y="17074"/>
                </a:moveTo>
                <a:cubicBezTo>
                  <a:pt x="111" y="17074"/>
                  <a:pt x="1" y="17337"/>
                  <a:pt x="154" y="17494"/>
                </a:cubicBezTo>
                <a:cubicBezTo>
                  <a:pt x="205" y="17544"/>
                  <a:pt x="268" y="17567"/>
                  <a:pt x="329" y="17567"/>
                </a:cubicBezTo>
                <a:cubicBezTo>
                  <a:pt x="456" y="17567"/>
                  <a:pt x="577" y="17468"/>
                  <a:pt x="577" y="17318"/>
                </a:cubicBezTo>
                <a:cubicBezTo>
                  <a:pt x="577" y="17183"/>
                  <a:pt x="465" y="17074"/>
                  <a:pt x="330" y="17074"/>
                </a:cubicBezTo>
                <a:close/>
                <a:moveTo>
                  <a:pt x="1549" y="17074"/>
                </a:moveTo>
                <a:cubicBezTo>
                  <a:pt x="1330" y="17074"/>
                  <a:pt x="1220" y="17337"/>
                  <a:pt x="1373" y="17494"/>
                </a:cubicBezTo>
                <a:cubicBezTo>
                  <a:pt x="1424" y="17544"/>
                  <a:pt x="1487" y="17567"/>
                  <a:pt x="1548" y="17567"/>
                </a:cubicBezTo>
                <a:cubicBezTo>
                  <a:pt x="1675" y="17567"/>
                  <a:pt x="1797" y="17468"/>
                  <a:pt x="1797" y="17318"/>
                </a:cubicBezTo>
                <a:cubicBezTo>
                  <a:pt x="1797" y="17183"/>
                  <a:pt x="1687" y="17074"/>
                  <a:pt x="1549" y="17074"/>
                </a:cubicBezTo>
                <a:close/>
                <a:moveTo>
                  <a:pt x="2768" y="17074"/>
                </a:moveTo>
                <a:cubicBezTo>
                  <a:pt x="2549" y="17074"/>
                  <a:pt x="2439" y="17337"/>
                  <a:pt x="2596" y="17494"/>
                </a:cubicBezTo>
                <a:cubicBezTo>
                  <a:pt x="2645" y="17544"/>
                  <a:pt x="2707" y="17567"/>
                  <a:pt x="2768" y="17567"/>
                </a:cubicBezTo>
                <a:cubicBezTo>
                  <a:pt x="2894" y="17567"/>
                  <a:pt x="3016" y="17468"/>
                  <a:pt x="3016" y="17318"/>
                </a:cubicBezTo>
                <a:cubicBezTo>
                  <a:pt x="3016" y="17183"/>
                  <a:pt x="2906" y="17074"/>
                  <a:pt x="2768" y="17074"/>
                </a:cubicBezTo>
                <a:close/>
                <a:moveTo>
                  <a:pt x="3987" y="17074"/>
                </a:moveTo>
                <a:cubicBezTo>
                  <a:pt x="3768" y="17074"/>
                  <a:pt x="3658" y="17337"/>
                  <a:pt x="3815" y="17494"/>
                </a:cubicBezTo>
                <a:cubicBezTo>
                  <a:pt x="3865" y="17544"/>
                  <a:pt x="3926" y="17567"/>
                  <a:pt x="3987" y="17567"/>
                </a:cubicBezTo>
                <a:cubicBezTo>
                  <a:pt x="4113" y="17567"/>
                  <a:pt x="4235" y="17468"/>
                  <a:pt x="4235" y="17318"/>
                </a:cubicBezTo>
                <a:cubicBezTo>
                  <a:pt x="4235" y="17183"/>
                  <a:pt x="4125" y="17074"/>
                  <a:pt x="3987" y="17074"/>
                </a:cubicBezTo>
                <a:close/>
                <a:moveTo>
                  <a:pt x="5209" y="17074"/>
                </a:moveTo>
                <a:cubicBezTo>
                  <a:pt x="4987" y="17074"/>
                  <a:pt x="4877" y="17337"/>
                  <a:pt x="5034" y="17494"/>
                </a:cubicBezTo>
                <a:cubicBezTo>
                  <a:pt x="5084" y="17544"/>
                  <a:pt x="5145" y="17567"/>
                  <a:pt x="5206" y="17567"/>
                </a:cubicBezTo>
                <a:cubicBezTo>
                  <a:pt x="5332" y="17567"/>
                  <a:pt x="5454" y="17468"/>
                  <a:pt x="5454" y="17318"/>
                </a:cubicBezTo>
                <a:cubicBezTo>
                  <a:pt x="5454" y="17183"/>
                  <a:pt x="5344" y="17074"/>
                  <a:pt x="5209" y="17074"/>
                </a:cubicBezTo>
                <a:close/>
                <a:moveTo>
                  <a:pt x="6428" y="17074"/>
                </a:moveTo>
                <a:cubicBezTo>
                  <a:pt x="6209" y="17074"/>
                  <a:pt x="6096" y="17337"/>
                  <a:pt x="6253" y="17494"/>
                </a:cubicBezTo>
                <a:cubicBezTo>
                  <a:pt x="6304" y="17544"/>
                  <a:pt x="6366" y="17567"/>
                  <a:pt x="6426" y="17567"/>
                </a:cubicBezTo>
                <a:cubicBezTo>
                  <a:pt x="6553" y="17567"/>
                  <a:pt x="6673" y="17468"/>
                  <a:pt x="6673" y="17318"/>
                </a:cubicBezTo>
                <a:cubicBezTo>
                  <a:pt x="6673" y="17183"/>
                  <a:pt x="6563" y="17074"/>
                  <a:pt x="6428" y="17074"/>
                </a:cubicBezTo>
                <a:close/>
                <a:moveTo>
                  <a:pt x="7647" y="17074"/>
                </a:moveTo>
                <a:cubicBezTo>
                  <a:pt x="7428" y="17074"/>
                  <a:pt x="7318" y="17337"/>
                  <a:pt x="7472" y="17494"/>
                </a:cubicBezTo>
                <a:cubicBezTo>
                  <a:pt x="7523" y="17544"/>
                  <a:pt x="7585" y="17567"/>
                  <a:pt x="7646" y="17567"/>
                </a:cubicBezTo>
                <a:cubicBezTo>
                  <a:pt x="7773" y="17567"/>
                  <a:pt x="7895" y="17468"/>
                  <a:pt x="7895" y="17318"/>
                </a:cubicBezTo>
                <a:cubicBezTo>
                  <a:pt x="7895" y="17183"/>
                  <a:pt x="7782" y="17074"/>
                  <a:pt x="7647" y="17074"/>
                </a:cubicBezTo>
                <a:close/>
                <a:moveTo>
                  <a:pt x="8866" y="17074"/>
                </a:moveTo>
                <a:cubicBezTo>
                  <a:pt x="8647" y="17074"/>
                  <a:pt x="8537" y="17337"/>
                  <a:pt x="8691" y="17494"/>
                </a:cubicBezTo>
                <a:cubicBezTo>
                  <a:pt x="8742" y="17544"/>
                  <a:pt x="8804" y="17567"/>
                  <a:pt x="8865" y="17567"/>
                </a:cubicBezTo>
                <a:cubicBezTo>
                  <a:pt x="8992" y="17567"/>
                  <a:pt x="9114" y="17468"/>
                  <a:pt x="9114" y="17318"/>
                </a:cubicBezTo>
                <a:cubicBezTo>
                  <a:pt x="9114" y="17183"/>
                  <a:pt x="9001" y="17074"/>
                  <a:pt x="8866" y="17074"/>
                </a:cubicBezTo>
                <a:close/>
                <a:moveTo>
                  <a:pt x="10085" y="17074"/>
                </a:moveTo>
                <a:cubicBezTo>
                  <a:pt x="9866" y="17074"/>
                  <a:pt x="9756" y="17337"/>
                  <a:pt x="9910" y="17494"/>
                </a:cubicBezTo>
                <a:cubicBezTo>
                  <a:pt x="9961" y="17544"/>
                  <a:pt x="10023" y="17567"/>
                  <a:pt x="10084" y="17567"/>
                </a:cubicBezTo>
                <a:cubicBezTo>
                  <a:pt x="10211" y="17567"/>
                  <a:pt x="10333" y="17468"/>
                  <a:pt x="10333" y="17318"/>
                </a:cubicBezTo>
                <a:cubicBezTo>
                  <a:pt x="10333" y="17183"/>
                  <a:pt x="10223" y="17074"/>
                  <a:pt x="10085" y="17074"/>
                </a:cubicBezTo>
                <a:close/>
                <a:moveTo>
                  <a:pt x="11305" y="17074"/>
                </a:moveTo>
                <a:cubicBezTo>
                  <a:pt x="11085" y="17074"/>
                  <a:pt x="10975" y="17337"/>
                  <a:pt x="11132" y="17494"/>
                </a:cubicBezTo>
                <a:cubicBezTo>
                  <a:pt x="11182" y="17544"/>
                  <a:pt x="11244" y="17567"/>
                  <a:pt x="11304" y="17567"/>
                </a:cubicBezTo>
                <a:cubicBezTo>
                  <a:pt x="11431" y="17567"/>
                  <a:pt x="11552" y="17468"/>
                  <a:pt x="11552" y="17318"/>
                </a:cubicBezTo>
                <a:cubicBezTo>
                  <a:pt x="11552" y="17183"/>
                  <a:pt x="11442" y="17074"/>
                  <a:pt x="11305" y="17074"/>
                </a:cubicBezTo>
                <a:close/>
                <a:moveTo>
                  <a:pt x="12524" y="17074"/>
                </a:moveTo>
                <a:cubicBezTo>
                  <a:pt x="12304" y="17074"/>
                  <a:pt x="12195" y="17337"/>
                  <a:pt x="12351" y="17494"/>
                </a:cubicBezTo>
                <a:cubicBezTo>
                  <a:pt x="12401" y="17544"/>
                  <a:pt x="12463" y="17567"/>
                  <a:pt x="12523" y="17567"/>
                </a:cubicBezTo>
                <a:cubicBezTo>
                  <a:pt x="12650" y="17567"/>
                  <a:pt x="12771" y="17468"/>
                  <a:pt x="12771" y="17318"/>
                </a:cubicBezTo>
                <a:cubicBezTo>
                  <a:pt x="12771" y="17183"/>
                  <a:pt x="12661" y="17074"/>
                  <a:pt x="12524" y="17074"/>
                </a:cubicBezTo>
                <a:close/>
                <a:moveTo>
                  <a:pt x="13746" y="17074"/>
                </a:moveTo>
                <a:cubicBezTo>
                  <a:pt x="13523" y="17074"/>
                  <a:pt x="13414" y="17337"/>
                  <a:pt x="13570" y="17494"/>
                </a:cubicBezTo>
                <a:cubicBezTo>
                  <a:pt x="13620" y="17544"/>
                  <a:pt x="13682" y="17567"/>
                  <a:pt x="13742" y="17567"/>
                </a:cubicBezTo>
                <a:cubicBezTo>
                  <a:pt x="13869" y="17567"/>
                  <a:pt x="13990" y="17468"/>
                  <a:pt x="13990" y="17318"/>
                </a:cubicBezTo>
                <a:cubicBezTo>
                  <a:pt x="13990" y="17183"/>
                  <a:pt x="13881" y="17074"/>
                  <a:pt x="13746" y="17074"/>
                </a:cubicBezTo>
                <a:close/>
                <a:moveTo>
                  <a:pt x="14965" y="17074"/>
                </a:moveTo>
                <a:cubicBezTo>
                  <a:pt x="14745" y="17074"/>
                  <a:pt x="14633" y="17337"/>
                  <a:pt x="14789" y="17494"/>
                </a:cubicBezTo>
                <a:cubicBezTo>
                  <a:pt x="14840" y="17544"/>
                  <a:pt x="14902" y="17567"/>
                  <a:pt x="14963" y="17567"/>
                </a:cubicBezTo>
                <a:cubicBezTo>
                  <a:pt x="15089" y="17567"/>
                  <a:pt x="15209" y="17468"/>
                  <a:pt x="15209" y="17318"/>
                </a:cubicBezTo>
                <a:cubicBezTo>
                  <a:pt x="15209" y="17183"/>
                  <a:pt x="15100" y="17074"/>
                  <a:pt x="14965" y="17074"/>
                </a:cubicBezTo>
                <a:close/>
                <a:moveTo>
                  <a:pt x="16184" y="17074"/>
                </a:moveTo>
                <a:cubicBezTo>
                  <a:pt x="15964" y="17074"/>
                  <a:pt x="15855" y="17337"/>
                  <a:pt x="16008" y="17494"/>
                </a:cubicBezTo>
                <a:cubicBezTo>
                  <a:pt x="16059" y="17544"/>
                  <a:pt x="16122" y="17567"/>
                  <a:pt x="16183" y="17567"/>
                </a:cubicBezTo>
                <a:cubicBezTo>
                  <a:pt x="16310" y="17567"/>
                  <a:pt x="16431" y="17468"/>
                  <a:pt x="16431" y="17318"/>
                </a:cubicBezTo>
                <a:cubicBezTo>
                  <a:pt x="16431" y="17183"/>
                  <a:pt x="16319" y="17074"/>
                  <a:pt x="16184" y="17074"/>
                </a:cubicBezTo>
                <a:close/>
                <a:moveTo>
                  <a:pt x="17403" y="17074"/>
                </a:moveTo>
                <a:cubicBezTo>
                  <a:pt x="17184" y="17074"/>
                  <a:pt x="17074" y="17337"/>
                  <a:pt x="17227" y="17494"/>
                </a:cubicBezTo>
                <a:cubicBezTo>
                  <a:pt x="17278" y="17544"/>
                  <a:pt x="17341" y="17567"/>
                  <a:pt x="17402" y="17567"/>
                </a:cubicBezTo>
                <a:cubicBezTo>
                  <a:pt x="17529" y="17567"/>
                  <a:pt x="17650" y="17468"/>
                  <a:pt x="17650" y="17318"/>
                </a:cubicBezTo>
                <a:cubicBezTo>
                  <a:pt x="17650" y="17183"/>
                  <a:pt x="17538" y="17074"/>
                  <a:pt x="17403" y="17074"/>
                </a:cubicBezTo>
                <a:close/>
                <a:moveTo>
                  <a:pt x="18622" y="17074"/>
                </a:moveTo>
                <a:cubicBezTo>
                  <a:pt x="18403" y="17074"/>
                  <a:pt x="18293" y="17337"/>
                  <a:pt x="18446" y="17494"/>
                </a:cubicBezTo>
                <a:cubicBezTo>
                  <a:pt x="18497" y="17544"/>
                  <a:pt x="18560" y="17567"/>
                  <a:pt x="18621" y="17567"/>
                </a:cubicBezTo>
                <a:cubicBezTo>
                  <a:pt x="18748" y="17567"/>
                  <a:pt x="18870" y="17468"/>
                  <a:pt x="18870" y="17318"/>
                </a:cubicBezTo>
                <a:cubicBezTo>
                  <a:pt x="18870" y="17183"/>
                  <a:pt x="18760" y="17074"/>
                  <a:pt x="18622" y="17074"/>
                </a:cubicBezTo>
                <a:close/>
                <a:moveTo>
                  <a:pt x="19841" y="17074"/>
                </a:moveTo>
                <a:cubicBezTo>
                  <a:pt x="19622" y="17074"/>
                  <a:pt x="19512" y="17337"/>
                  <a:pt x="19669" y="17494"/>
                </a:cubicBezTo>
                <a:cubicBezTo>
                  <a:pt x="19718" y="17544"/>
                  <a:pt x="19780" y="17567"/>
                  <a:pt x="19841" y="17567"/>
                </a:cubicBezTo>
                <a:cubicBezTo>
                  <a:pt x="19967" y="17567"/>
                  <a:pt x="20089" y="17468"/>
                  <a:pt x="20089" y="17318"/>
                </a:cubicBezTo>
                <a:cubicBezTo>
                  <a:pt x="20089" y="17183"/>
                  <a:pt x="19979" y="17074"/>
                  <a:pt x="19841" y="17074"/>
                </a:cubicBezTo>
                <a:close/>
                <a:moveTo>
                  <a:pt x="21059" y="18293"/>
                </a:moveTo>
                <a:cubicBezTo>
                  <a:pt x="20845" y="18293"/>
                  <a:pt x="20728" y="18562"/>
                  <a:pt x="20894" y="18719"/>
                </a:cubicBezTo>
                <a:cubicBezTo>
                  <a:pt x="20944" y="18765"/>
                  <a:pt x="21002" y="18785"/>
                  <a:pt x="21059" y="18785"/>
                </a:cubicBezTo>
                <a:cubicBezTo>
                  <a:pt x="21203" y="18785"/>
                  <a:pt x="21337" y="18655"/>
                  <a:pt x="21301" y="18487"/>
                </a:cubicBezTo>
                <a:cubicBezTo>
                  <a:pt x="21229" y="18431"/>
                  <a:pt x="21160" y="18365"/>
                  <a:pt x="21098" y="18296"/>
                </a:cubicBezTo>
                <a:cubicBezTo>
                  <a:pt x="21085" y="18294"/>
                  <a:pt x="21072" y="18293"/>
                  <a:pt x="21059" y="18293"/>
                </a:cubicBezTo>
                <a:close/>
                <a:moveTo>
                  <a:pt x="330" y="18293"/>
                </a:moveTo>
                <a:cubicBezTo>
                  <a:pt x="111" y="18293"/>
                  <a:pt x="1" y="18559"/>
                  <a:pt x="154" y="18713"/>
                </a:cubicBezTo>
                <a:cubicBezTo>
                  <a:pt x="205" y="18763"/>
                  <a:pt x="268" y="18786"/>
                  <a:pt x="329" y="18786"/>
                </a:cubicBezTo>
                <a:cubicBezTo>
                  <a:pt x="456" y="18786"/>
                  <a:pt x="577" y="18687"/>
                  <a:pt x="577" y="18537"/>
                </a:cubicBezTo>
                <a:cubicBezTo>
                  <a:pt x="577" y="18402"/>
                  <a:pt x="465" y="18293"/>
                  <a:pt x="330" y="18293"/>
                </a:cubicBezTo>
                <a:close/>
                <a:moveTo>
                  <a:pt x="1549" y="18293"/>
                </a:moveTo>
                <a:cubicBezTo>
                  <a:pt x="1330" y="18293"/>
                  <a:pt x="1220" y="18559"/>
                  <a:pt x="1373" y="18713"/>
                </a:cubicBezTo>
                <a:cubicBezTo>
                  <a:pt x="1424" y="18763"/>
                  <a:pt x="1487" y="18786"/>
                  <a:pt x="1548" y="18786"/>
                </a:cubicBezTo>
                <a:cubicBezTo>
                  <a:pt x="1675" y="18786"/>
                  <a:pt x="1797" y="18687"/>
                  <a:pt x="1797" y="18537"/>
                </a:cubicBezTo>
                <a:cubicBezTo>
                  <a:pt x="1797" y="18402"/>
                  <a:pt x="1687" y="18293"/>
                  <a:pt x="1549" y="18293"/>
                </a:cubicBezTo>
                <a:close/>
                <a:moveTo>
                  <a:pt x="2768" y="18293"/>
                </a:moveTo>
                <a:cubicBezTo>
                  <a:pt x="2549" y="18293"/>
                  <a:pt x="2439" y="18559"/>
                  <a:pt x="2596" y="18713"/>
                </a:cubicBezTo>
                <a:cubicBezTo>
                  <a:pt x="2645" y="18763"/>
                  <a:pt x="2707" y="18786"/>
                  <a:pt x="2768" y="18786"/>
                </a:cubicBezTo>
                <a:cubicBezTo>
                  <a:pt x="2894" y="18786"/>
                  <a:pt x="3016" y="18687"/>
                  <a:pt x="3016" y="18537"/>
                </a:cubicBezTo>
                <a:cubicBezTo>
                  <a:pt x="3016" y="18402"/>
                  <a:pt x="2906" y="18293"/>
                  <a:pt x="2768" y="18293"/>
                </a:cubicBezTo>
                <a:close/>
                <a:moveTo>
                  <a:pt x="3987" y="18293"/>
                </a:moveTo>
                <a:cubicBezTo>
                  <a:pt x="3768" y="18293"/>
                  <a:pt x="3658" y="18559"/>
                  <a:pt x="3815" y="18713"/>
                </a:cubicBezTo>
                <a:cubicBezTo>
                  <a:pt x="3865" y="18763"/>
                  <a:pt x="3926" y="18786"/>
                  <a:pt x="3987" y="18786"/>
                </a:cubicBezTo>
                <a:cubicBezTo>
                  <a:pt x="4113" y="18786"/>
                  <a:pt x="4235" y="18687"/>
                  <a:pt x="4235" y="18537"/>
                </a:cubicBezTo>
                <a:cubicBezTo>
                  <a:pt x="4235" y="18402"/>
                  <a:pt x="4125" y="18293"/>
                  <a:pt x="3987" y="18293"/>
                </a:cubicBezTo>
                <a:close/>
                <a:moveTo>
                  <a:pt x="5209" y="18293"/>
                </a:moveTo>
                <a:cubicBezTo>
                  <a:pt x="4987" y="18293"/>
                  <a:pt x="4877" y="18559"/>
                  <a:pt x="5034" y="18713"/>
                </a:cubicBezTo>
                <a:cubicBezTo>
                  <a:pt x="5084" y="18763"/>
                  <a:pt x="5145" y="18786"/>
                  <a:pt x="5206" y="18786"/>
                </a:cubicBezTo>
                <a:cubicBezTo>
                  <a:pt x="5332" y="18786"/>
                  <a:pt x="5454" y="18687"/>
                  <a:pt x="5454" y="18537"/>
                </a:cubicBezTo>
                <a:cubicBezTo>
                  <a:pt x="5454" y="18402"/>
                  <a:pt x="5344" y="18293"/>
                  <a:pt x="5209" y="18293"/>
                </a:cubicBezTo>
                <a:close/>
                <a:moveTo>
                  <a:pt x="6428" y="18293"/>
                </a:moveTo>
                <a:cubicBezTo>
                  <a:pt x="6209" y="18293"/>
                  <a:pt x="6096" y="18559"/>
                  <a:pt x="6253" y="18713"/>
                </a:cubicBezTo>
                <a:cubicBezTo>
                  <a:pt x="6304" y="18763"/>
                  <a:pt x="6366" y="18786"/>
                  <a:pt x="6426" y="18786"/>
                </a:cubicBezTo>
                <a:cubicBezTo>
                  <a:pt x="6553" y="18786"/>
                  <a:pt x="6673" y="18687"/>
                  <a:pt x="6673" y="18537"/>
                </a:cubicBezTo>
                <a:cubicBezTo>
                  <a:pt x="6673" y="18402"/>
                  <a:pt x="6563" y="18293"/>
                  <a:pt x="6428" y="18293"/>
                </a:cubicBezTo>
                <a:close/>
                <a:moveTo>
                  <a:pt x="7647" y="18293"/>
                </a:moveTo>
                <a:cubicBezTo>
                  <a:pt x="7428" y="18293"/>
                  <a:pt x="7318" y="18559"/>
                  <a:pt x="7472" y="18713"/>
                </a:cubicBezTo>
                <a:cubicBezTo>
                  <a:pt x="7523" y="18763"/>
                  <a:pt x="7585" y="18786"/>
                  <a:pt x="7646" y="18786"/>
                </a:cubicBezTo>
                <a:cubicBezTo>
                  <a:pt x="7773" y="18786"/>
                  <a:pt x="7895" y="18687"/>
                  <a:pt x="7895" y="18537"/>
                </a:cubicBezTo>
                <a:cubicBezTo>
                  <a:pt x="7895" y="18402"/>
                  <a:pt x="7782" y="18293"/>
                  <a:pt x="7647" y="18293"/>
                </a:cubicBezTo>
                <a:close/>
                <a:moveTo>
                  <a:pt x="8866" y="18293"/>
                </a:moveTo>
                <a:cubicBezTo>
                  <a:pt x="8647" y="18293"/>
                  <a:pt x="8537" y="18559"/>
                  <a:pt x="8691" y="18713"/>
                </a:cubicBezTo>
                <a:cubicBezTo>
                  <a:pt x="8742" y="18763"/>
                  <a:pt x="8804" y="18786"/>
                  <a:pt x="8865" y="18786"/>
                </a:cubicBezTo>
                <a:cubicBezTo>
                  <a:pt x="8992" y="18786"/>
                  <a:pt x="9114" y="18687"/>
                  <a:pt x="9114" y="18537"/>
                </a:cubicBezTo>
                <a:cubicBezTo>
                  <a:pt x="9114" y="18402"/>
                  <a:pt x="9001" y="18293"/>
                  <a:pt x="8866" y="18293"/>
                </a:cubicBezTo>
                <a:close/>
                <a:moveTo>
                  <a:pt x="10085" y="18293"/>
                </a:moveTo>
                <a:cubicBezTo>
                  <a:pt x="9866" y="18293"/>
                  <a:pt x="9756" y="18559"/>
                  <a:pt x="9910" y="18713"/>
                </a:cubicBezTo>
                <a:cubicBezTo>
                  <a:pt x="9961" y="18763"/>
                  <a:pt x="10023" y="18786"/>
                  <a:pt x="10084" y="18786"/>
                </a:cubicBezTo>
                <a:cubicBezTo>
                  <a:pt x="10211" y="18786"/>
                  <a:pt x="10333" y="18687"/>
                  <a:pt x="10333" y="18537"/>
                </a:cubicBezTo>
                <a:cubicBezTo>
                  <a:pt x="10333" y="18402"/>
                  <a:pt x="10223" y="18293"/>
                  <a:pt x="10085" y="18293"/>
                </a:cubicBezTo>
                <a:close/>
                <a:moveTo>
                  <a:pt x="11305" y="18293"/>
                </a:moveTo>
                <a:cubicBezTo>
                  <a:pt x="11085" y="18293"/>
                  <a:pt x="10975" y="18559"/>
                  <a:pt x="11132" y="18713"/>
                </a:cubicBezTo>
                <a:cubicBezTo>
                  <a:pt x="11182" y="18763"/>
                  <a:pt x="11244" y="18786"/>
                  <a:pt x="11304" y="18786"/>
                </a:cubicBezTo>
                <a:cubicBezTo>
                  <a:pt x="11431" y="18786"/>
                  <a:pt x="11552" y="18687"/>
                  <a:pt x="11552" y="18537"/>
                </a:cubicBezTo>
                <a:cubicBezTo>
                  <a:pt x="11552" y="18402"/>
                  <a:pt x="11442" y="18293"/>
                  <a:pt x="11305" y="18293"/>
                </a:cubicBezTo>
                <a:close/>
                <a:moveTo>
                  <a:pt x="12524" y="18293"/>
                </a:moveTo>
                <a:cubicBezTo>
                  <a:pt x="12304" y="18293"/>
                  <a:pt x="12195" y="18559"/>
                  <a:pt x="12351" y="18713"/>
                </a:cubicBezTo>
                <a:cubicBezTo>
                  <a:pt x="12401" y="18763"/>
                  <a:pt x="12463" y="18786"/>
                  <a:pt x="12523" y="18786"/>
                </a:cubicBezTo>
                <a:cubicBezTo>
                  <a:pt x="12650" y="18786"/>
                  <a:pt x="12771" y="18687"/>
                  <a:pt x="12771" y="18537"/>
                </a:cubicBezTo>
                <a:cubicBezTo>
                  <a:pt x="12771" y="18402"/>
                  <a:pt x="12661" y="18293"/>
                  <a:pt x="12524" y="18293"/>
                </a:cubicBezTo>
                <a:close/>
                <a:moveTo>
                  <a:pt x="13746" y="18293"/>
                </a:moveTo>
                <a:cubicBezTo>
                  <a:pt x="13523" y="18293"/>
                  <a:pt x="13414" y="18559"/>
                  <a:pt x="13570" y="18713"/>
                </a:cubicBezTo>
                <a:cubicBezTo>
                  <a:pt x="13620" y="18763"/>
                  <a:pt x="13682" y="18786"/>
                  <a:pt x="13742" y="18786"/>
                </a:cubicBezTo>
                <a:cubicBezTo>
                  <a:pt x="13869" y="18786"/>
                  <a:pt x="13990" y="18687"/>
                  <a:pt x="13990" y="18537"/>
                </a:cubicBezTo>
                <a:cubicBezTo>
                  <a:pt x="13990" y="18402"/>
                  <a:pt x="13881" y="18293"/>
                  <a:pt x="13746" y="18293"/>
                </a:cubicBezTo>
                <a:close/>
                <a:moveTo>
                  <a:pt x="14965" y="18293"/>
                </a:moveTo>
                <a:cubicBezTo>
                  <a:pt x="14745" y="18293"/>
                  <a:pt x="14633" y="18559"/>
                  <a:pt x="14789" y="18713"/>
                </a:cubicBezTo>
                <a:cubicBezTo>
                  <a:pt x="14840" y="18763"/>
                  <a:pt x="14902" y="18786"/>
                  <a:pt x="14963" y="18786"/>
                </a:cubicBezTo>
                <a:cubicBezTo>
                  <a:pt x="15089" y="18786"/>
                  <a:pt x="15209" y="18687"/>
                  <a:pt x="15209" y="18537"/>
                </a:cubicBezTo>
                <a:cubicBezTo>
                  <a:pt x="15209" y="18402"/>
                  <a:pt x="15100" y="18293"/>
                  <a:pt x="14965" y="18293"/>
                </a:cubicBezTo>
                <a:close/>
                <a:moveTo>
                  <a:pt x="16184" y="18293"/>
                </a:moveTo>
                <a:cubicBezTo>
                  <a:pt x="15964" y="18293"/>
                  <a:pt x="15855" y="18559"/>
                  <a:pt x="16008" y="18713"/>
                </a:cubicBezTo>
                <a:cubicBezTo>
                  <a:pt x="16059" y="18763"/>
                  <a:pt x="16122" y="18786"/>
                  <a:pt x="16183" y="18786"/>
                </a:cubicBezTo>
                <a:cubicBezTo>
                  <a:pt x="16310" y="18786"/>
                  <a:pt x="16431" y="18687"/>
                  <a:pt x="16431" y="18537"/>
                </a:cubicBezTo>
                <a:cubicBezTo>
                  <a:pt x="16431" y="18402"/>
                  <a:pt x="16319" y="18293"/>
                  <a:pt x="16184" y="18293"/>
                </a:cubicBezTo>
                <a:close/>
                <a:moveTo>
                  <a:pt x="17403" y="18293"/>
                </a:moveTo>
                <a:cubicBezTo>
                  <a:pt x="17184" y="18293"/>
                  <a:pt x="17074" y="18559"/>
                  <a:pt x="17227" y="18713"/>
                </a:cubicBezTo>
                <a:cubicBezTo>
                  <a:pt x="17278" y="18763"/>
                  <a:pt x="17341" y="18786"/>
                  <a:pt x="17402" y="18786"/>
                </a:cubicBezTo>
                <a:cubicBezTo>
                  <a:pt x="17529" y="18786"/>
                  <a:pt x="17650" y="18687"/>
                  <a:pt x="17650" y="18537"/>
                </a:cubicBezTo>
                <a:cubicBezTo>
                  <a:pt x="17650" y="18402"/>
                  <a:pt x="17538" y="18293"/>
                  <a:pt x="17403" y="18293"/>
                </a:cubicBezTo>
                <a:close/>
                <a:moveTo>
                  <a:pt x="18622" y="18293"/>
                </a:moveTo>
                <a:cubicBezTo>
                  <a:pt x="18403" y="18293"/>
                  <a:pt x="18293" y="18559"/>
                  <a:pt x="18446" y="18713"/>
                </a:cubicBezTo>
                <a:cubicBezTo>
                  <a:pt x="18497" y="18763"/>
                  <a:pt x="18560" y="18786"/>
                  <a:pt x="18621" y="18786"/>
                </a:cubicBezTo>
                <a:cubicBezTo>
                  <a:pt x="18748" y="18786"/>
                  <a:pt x="18870" y="18687"/>
                  <a:pt x="18870" y="18537"/>
                </a:cubicBezTo>
                <a:cubicBezTo>
                  <a:pt x="18870" y="18402"/>
                  <a:pt x="18760" y="18293"/>
                  <a:pt x="18622" y="18293"/>
                </a:cubicBezTo>
                <a:close/>
                <a:moveTo>
                  <a:pt x="19841" y="18293"/>
                </a:moveTo>
                <a:cubicBezTo>
                  <a:pt x="19622" y="18293"/>
                  <a:pt x="19512" y="18559"/>
                  <a:pt x="19669" y="18713"/>
                </a:cubicBezTo>
                <a:cubicBezTo>
                  <a:pt x="19718" y="18763"/>
                  <a:pt x="19780" y="18786"/>
                  <a:pt x="19841" y="18786"/>
                </a:cubicBezTo>
                <a:cubicBezTo>
                  <a:pt x="19967" y="18786"/>
                  <a:pt x="20089" y="18687"/>
                  <a:pt x="20089" y="18537"/>
                </a:cubicBezTo>
                <a:cubicBezTo>
                  <a:pt x="20089" y="18402"/>
                  <a:pt x="19979" y="18293"/>
                  <a:pt x="19841" y="18293"/>
                </a:cubicBezTo>
                <a:close/>
                <a:moveTo>
                  <a:pt x="330" y="19512"/>
                </a:moveTo>
                <a:cubicBezTo>
                  <a:pt x="111" y="19512"/>
                  <a:pt x="1" y="19778"/>
                  <a:pt x="154" y="19932"/>
                </a:cubicBezTo>
                <a:cubicBezTo>
                  <a:pt x="205" y="19983"/>
                  <a:pt x="268" y="20005"/>
                  <a:pt x="329" y="20005"/>
                </a:cubicBezTo>
                <a:cubicBezTo>
                  <a:pt x="456" y="20005"/>
                  <a:pt x="577" y="19907"/>
                  <a:pt x="577" y="19759"/>
                </a:cubicBezTo>
                <a:cubicBezTo>
                  <a:pt x="577" y="19621"/>
                  <a:pt x="465" y="19512"/>
                  <a:pt x="330" y="19512"/>
                </a:cubicBezTo>
                <a:close/>
                <a:moveTo>
                  <a:pt x="1549" y="19512"/>
                </a:moveTo>
                <a:cubicBezTo>
                  <a:pt x="1330" y="19512"/>
                  <a:pt x="1220" y="19778"/>
                  <a:pt x="1373" y="19932"/>
                </a:cubicBezTo>
                <a:cubicBezTo>
                  <a:pt x="1424" y="19983"/>
                  <a:pt x="1487" y="20005"/>
                  <a:pt x="1548" y="20005"/>
                </a:cubicBezTo>
                <a:cubicBezTo>
                  <a:pt x="1675" y="20005"/>
                  <a:pt x="1797" y="19907"/>
                  <a:pt x="1797" y="19759"/>
                </a:cubicBezTo>
                <a:cubicBezTo>
                  <a:pt x="1797" y="19621"/>
                  <a:pt x="1687" y="19512"/>
                  <a:pt x="1549" y="19512"/>
                </a:cubicBezTo>
                <a:close/>
                <a:moveTo>
                  <a:pt x="2768" y="19512"/>
                </a:moveTo>
                <a:cubicBezTo>
                  <a:pt x="2549" y="19512"/>
                  <a:pt x="2439" y="19778"/>
                  <a:pt x="2596" y="19932"/>
                </a:cubicBezTo>
                <a:cubicBezTo>
                  <a:pt x="2646" y="19983"/>
                  <a:pt x="2707" y="20005"/>
                  <a:pt x="2768" y="20005"/>
                </a:cubicBezTo>
                <a:cubicBezTo>
                  <a:pt x="2894" y="20005"/>
                  <a:pt x="3016" y="19907"/>
                  <a:pt x="3016" y="19759"/>
                </a:cubicBezTo>
                <a:cubicBezTo>
                  <a:pt x="3016" y="19621"/>
                  <a:pt x="2906" y="19512"/>
                  <a:pt x="2768" y="19512"/>
                </a:cubicBezTo>
                <a:close/>
                <a:moveTo>
                  <a:pt x="3987" y="19512"/>
                </a:moveTo>
                <a:cubicBezTo>
                  <a:pt x="3768" y="19512"/>
                  <a:pt x="3658" y="19778"/>
                  <a:pt x="3815" y="19932"/>
                </a:cubicBezTo>
                <a:cubicBezTo>
                  <a:pt x="3865" y="19983"/>
                  <a:pt x="3927" y="20005"/>
                  <a:pt x="3987" y="20005"/>
                </a:cubicBezTo>
                <a:cubicBezTo>
                  <a:pt x="4113" y="20005"/>
                  <a:pt x="4235" y="19907"/>
                  <a:pt x="4235" y="19759"/>
                </a:cubicBezTo>
                <a:cubicBezTo>
                  <a:pt x="4235" y="19621"/>
                  <a:pt x="4125" y="19512"/>
                  <a:pt x="3987" y="19512"/>
                </a:cubicBezTo>
                <a:close/>
                <a:moveTo>
                  <a:pt x="5209" y="19512"/>
                </a:moveTo>
                <a:cubicBezTo>
                  <a:pt x="4987" y="19512"/>
                  <a:pt x="4877" y="19778"/>
                  <a:pt x="5034" y="19932"/>
                </a:cubicBezTo>
                <a:cubicBezTo>
                  <a:pt x="5084" y="19983"/>
                  <a:pt x="5146" y="20005"/>
                  <a:pt x="5206" y="20005"/>
                </a:cubicBezTo>
                <a:cubicBezTo>
                  <a:pt x="5332" y="20005"/>
                  <a:pt x="5454" y="19907"/>
                  <a:pt x="5454" y="19759"/>
                </a:cubicBezTo>
                <a:cubicBezTo>
                  <a:pt x="5454" y="19621"/>
                  <a:pt x="5344" y="19512"/>
                  <a:pt x="5209" y="19512"/>
                </a:cubicBezTo>
                <a:close/>
                <a:moveTo>
                  <a:pt x="6428" y="19512"/>
                </a:moveTo>
                <a:cubicBezTo>
                  <a:pt x="6209" y="19512"/>
                  <a:pt x="6096" y="19778"/>
                  <a:pt x="6253" y="19932"/>
                </a:cubicBezTo>
                <a:cubicBezTo>
                  <a:pt x="6304" y="19983"/>
                  <a:pt x="6366" y="20005"/>
                  <a:pt x="6427" y="20005"/>
                </a:cubicBezTo>
                <a:cubicBezTo>
                  <a:pt x="6553" y="20005"/>
                  <a:pt x="6673" y="19907"/>
                  <a:pt x="6673" y="19759"/>
                </a:cubicBezTo>
                <a:cubicBezTo>
                  <a:pt x="6673" y="19621"/>
                  <a:pt x="6563" y="19512"/>
                  <a:pt x="6428" y="19512"/>
                </a:cubicBezTo>
                <a:close/>
                <a:moveTo>
                  <a:pt x="7647" y="19512"/>
                </a:moveTo>
                <a:cubicBezTo>
                  <a:pt x="7428" y="19512"/>
                  <a:pt x="7318" y="19778"/>
                  <a:pt x="7472" y="19932"/>
                </a:cubicBezTo>
                <a:cubicBezTo>
                  <a:pt x="7523" y="19983"/>
                  <a:pt x="7585" y="20005"/>
                  <a:pt x="7647" y="20005"/>
                </a:cubicBezTo>
                <a:cubicBezTo>
                  <a:pt x="7774" y="20005"/>
                  <a:pt x="7895" y="19907"/>
                  <a:pt x="7895" y="19759"/>
                </a:cubicBezTo>
                <a:cubicBezTo>
                  <a:pt x="7895" y="19621"/>
                  <a:pt x="7782" y="19512"/>
                  <a:pt x="7647" y="19512"/>
                </a:cubicBezTo>
                <a:close/>
                <a:moveTo>
                  <a:pt x="8866" y="19512"/>
                </a:moveTo>
                <a:cubicBezTo>
                  <a:pt x="8647" y="19512"/>
                  <a:pt x="8537" y="19778"/>
                  <a:pt x="8691" y="19932"/>
                </a:cubicBezTo>
                <a:cubicBezTo>
                  <a:pt x="8742" y="19983"/>
                  <a:pt x="8804" y="20005"/>
                  <a:pt x="8866" y="20005"/>
                </a:cubicBezTo>
                <a:cubicBezTo>
                  <a:pt x="8993" y="20005"/>
                  <a:pt x="9114" y="19907"/>
                  <a:pt x="9114" y="19759"/>
                </a:cubicBezTo>
                <a:cubicBezTo>
                  <a:pt x="9114" y="19621"/>
                  <a:pt x="9001" y="19512"/>
                  <a:pt x="8866" y="19512"/>
                </a:cubicBezTo>
                <a:close/>
                <a:moveTo>
                  <a:pt x="10085" y="19512"/>
                </a:moveTo>
                <a:cubicBezTo>
                  <a:pt x="9866" y="19512"/>
                  <a:pt x="9756" y="19778"/>
                  <a:pt x="9910" y="19932"/>
                </a:cubicBezTo>
                <a:cubicBezTo>
                  <a:pt x="9961" y="19983"/>
                  <a:pt x="10023" y="20005"/>
                  <a:pt x="10085" y="20005"/>
                </a:cubicBezTo>
                <a:cubicBezTo>
                  <a:pt x="10212" y="20005"/>
                  <a:pt x="10333" y="19907"/>
                  <a:pt x="10333" y="19759"/>
                </a:cubicBezTo>
                <a:cubicBezTo>
                  <a:pt x="10333" y="19621"/>
                  <a:pt x="10223" y="19512"/>
                  <a:pt x="10085" y="19512"/>
                </a:cubicBezTo>
                <a:close/>
                <a:moveTo>
                  <a:pt x="11305" y="19512"/>
                </a:moveTo>
                <a:cubicBezTo>
                  <a:pt x="11085" y="19512"/>
                  <a:pt x="10975" y="19778"/>
                  <a:pt x="11132" y="19932"/>
                </a:cubicBezTo>
                <a:cubicBezTo>
                  <a:pt x="11182" y="19983"/>
                  <a:pt x="11244" y="20005"/>
                  <a:pt x="11305" y="20005"/>
                </a:cubicBezTo>
                <a:cubicBezTo>
                  <a:pt x="11431" y="20005"/>
                  <a:pt x="11552" y="19907"/>
                  <a:pt x="11552" y="19759"/>
                </a:cubicBezTo>
                <a:cubicBezTo>
                  <a:pt x="11552" y="19621"/>
                  <a:pt x="11442" y="19512"/>
                  <a:pt x="11305" y="19512"/>
                </a:cubicBezTo>
                <a:close/>
                <a:moveTo>
                  <a:pt x="12524" y="19512"/>
                </a:moveTo>
                <a:cubicBezTo>
                  <a:pt x="12304" y="19512"/>
                  <a:pt x="12195" y="19778"/>
                  <a:pt x="12351" y="19932"/>
                </a:cubicBezTo>
                <a:cubicBezTo>
                  <a:pt x="12401" y="19983"/>
                  <a:pt x="12463" y="20005"/>
                  <a:pt x="12524" y="20005"/>
                </a:cubicBezTo>
                <a:cubicBezTo>
                  <a:pt x="12650" y="20005"/>
                  <a:pt x="12771" y="19907"/>
                  <a:pt x="12771" y="19759"/>
                </a:cubicBezTo>
                <a:cubicBezTo>
                  <a:pt x="12771" y="19621"/>
                  <a:pt x="12661" y="19512"/>
                  <a:pt x="12524" y="19512"/>
                </a:cubicBezTo>
                <a:close/>
                <a:moveTo>
                  <a:pt x="13746" y="19512"/>
                </a:moveTo>
                <a:cubicBezTo>
                  <a:pt x="13523" y="19512"/>
                  <a:pt x="13414" y="19778"/>
                  <a:pt x="13570" y="19932"/>
                </a:cubicBezTo>
                <a:cubicBezTo>
                  <a:pt x="13620" y="19983"/>
                  <a:pt x="13682" y="20005"/>
                  <a:pt x="13743" y="20005"/>
                </a:cubicBezTo>
                <a:cubicBezTo>
                  <a:pt x="13869" y="20005"/>
                  <a:pt x="13990" y="19907"/>
                  <a:pt x="13990" y="19759"/>
                </a:cubicBezTo>
                <a:cubicBezTo>
                  <a:pt x="13990" y="19621"/>
                  <a:pt x="13881" y="19512"/>
                  <a:pt x="13746" y="19512"/>
                </a:cubicBezTo>
                <a:close/>
                <a:moveTo>
                  <a:pt x="14965" y="19512"/>
                </a:moveTo>
                <a:cubicBezTo>
                  <a:pt x="14745" y="19512"/>
                  <a:pt x="14633" y="19778"/>
                  <a:pt x="14789" y="19932"/>
                </a:cubicBezTo>
                <a:cubicBezTo>
                  <a:pt x="14840" y="19983"/>
                  <a:pt x="14903" y="20005"/>
                  <a:pt x="14963" y="20005"/>
                </a:cubicBezTo>
                <a:cubicBezTo>
                  <a:pt x="15089" y="20005"/>
                  <a:pt x="15209" y="19907"/>
                  <a:pt x="15209" y="19759"/>
                </a:cubicBezTo>
                <a:cubicBezTo>
                  <a:pt x="15209" y="19621"/>
                  <a:pt x="15100" y="19512"/>
                  <a:pt x="14965" y="19512"/>
                </a:cubicBezTo>
                <a:close/>
                <a:moveTo>
                  <a:pt x="16184" y="19512"/>
                </a:moveTo>
                <a:cubicBezTo>
                  <a:pt x="15964" y="19512"/>
                  <a:pt x="15855" y="19778"/>
                  <a:pt x="16008" y="19932"/>
                </a:cubicBezTo>
                <a:cubicBezTo>
                  <a:pt x="16059" y="19983"/>
                  <a:pt x="16122" y="20005"/>
                  <a:pt x="16183" y="20005"/>
                </a:cubicBezTo>
                <a:cubicBezTo>
                  <a:pt x="16310" y="20005"/>
                  <a:pt x="16431" y="19907"/>
                  <a:pt x="16431" y="19759"/>
                </a:cubicBezTo>
                <a:cubicBezTo>
                  <a:pt x="16431" y="19621"/>
                  <a:pt x="16319" y="19512"/>
                  <a:pt x="16184" y="19512"/>
                </a:cubicBezTo>
                <a:close/>
                <a:moveTo>
                  <a:pt x="17403" y="19512"/>
                </a:moveTo>
                <a:cubicBezTo>
                  <a:pt x="17184" y="19512"/>
                  <a:pt x="17074" y="19778"/>
                  <a:pt x="17227" y="19932"/>
                </a:cubicBezTo>
                <a:cubicBezTo>
                  <a:pt x="17278" y="19983"/>
                  <a:pt x="17341" y="20005"/>
                  <a:pt x="17402" y="20005"/>
                </a:cubicBezTo>
                <a:cubicBezTo>
                  <a:pt x="17529" y="20005"/>
                  <a:pt x="17650" y="19907"/>
                  <a:pt x="17650" y="19759"/>
                </a:cubicBezTo>
                <a:cubicBezTo>
                  <a:pt x="17650" y="19621"/>
                  <a:pt x="17538" y="19512"/>
                  <a:pt x="17403" y="19512"/>
                </a:cubicBezTo>
                <a:close/>
                <a:moveTo>
                  <a:pt x="18622" y="19512"/>
                </a:moveTo>
                <a:cubicBezTo>
                  <a:pt x="18403" y="19512"/>
                  <a:pt x="18293" y="19778"/>
                  <a:pt x="18446" y="19932"/>
                </a:cubicBezTo>
                <a:cubicBezTo>
                  <a:pt x="18497" y="19983"/>
                  <a:pt x="18560" y="20005"/>
                  <a:pt x="18621" y="20005"/>
                </a:cubicBezTo>
                <a:cubicBezTo>
                  <a:pt x="18748" y="20005"/>
                  <a:pt x="18870" y="19907"/>
                  <a:pt x="18870" y="19759"/>
                </a:cubicBezTo>
                <a:cubicBezTo>
                  <a:pt x="18870" y="19621"/>
                  <a:pt x="18760" y="19512"/>
                  <a:pt x="18622" y="19512"/>
                </a:cubicBezTo>
                <a:close/>
                <a:moveTo>
                  <a:pt x="19841" y="19512"/>
                </a:moveTo>
                <a:cubicBezTo>
                  <a:pt x="19622" y="19512"/>
                  <a:pt x="19512" y="19778"/>
                  <a:pt x="19669" y="19932"/>
                </a:cubicBezTo>
                <a:cubicBezTo>
                  <a:pt x="19719" y="19983"/>
                  <a:pt x="19780" y="20005"/>
                  <a:pt x="19841" y="20005"/>
                </a:cubicBezTo>
                <a:cubicBezTo>
                  <a:pt x="19967" y="20005"/>
                  <a:pt x="20089" y="19907"/>
                  <a:pt x="20089" y="19759"/>
                </a:cubicBezTo>
                <a:cubicBezTo>
                  <a:pt x="20089" y="19621"/>
                  <a:pt x="19979" y="19512"/>
                  <a:pt x="19841" y="19512"/>
                </a:cubicBezTo>
                <a:close/>
                <a:moveTo>
                  <a:pt x="21060" y="19512"/>
                </a:moveTo>
                <a:cubicBezTo>
                  <a:pt x="20841" y="19512"/>
                  <a:pt x="20731" y="19778"/>
                  <a:pt x="20888" y="19932"/>
                </a:cubicBezTo>
                <a:cubicBezTo>
                  <a:pt x="20938" y="19983"/>
                  <a:pt x="21000" y="20005"/>
                  <a:pt x="21060" y="20005"/>
                </a:cubicBezTo>
                <a:cubicBezTo>
                  <a:pt x="21186" y="20005"/>
                  <a:pt x="21308" y="19907"/>
                  <a:pt x="21308" y="19759"/>
                </a:cubicBezTo>
                <a:cubicBezTo>
                  <a:pt x="21308" y="19621"/>
                  <a:pt x="21198" y="19512"/>
                  <a:pt x="21060" y="19512"/>
                </a:cubicBezTo>
                <a:close/>
                <a:moveTo>
                  <a:pt x="22282" y="19512"/>
                </a:moveTo>
                <a:cubicBezTo>
                  <a:pt x="22060" y="19512"/>
                  <a:pt x="21950" y="19778"/>
                  <a:pt x="22107" y="19932"/>
                </a:cubicBezTo>
                <a:cubicBezTo>
                  <a:pt x="22158" y="19983"/>
                  <a:pt x="22220" y="20005"/>
                  <a:pt x="22281" y="20005"/>
                </a:cubicBezTo>
                <a:cubicBezTo>
                  <a:pt x="22407" y="20005"/>
                  <a:pt x="22527" y="19907"/>
                  <a:pt x="22527" y="19759"/>
                </a:cubicBezTo>
                <a:cubicBezTo>
                  <a:pt x="22527" y="19621"/>
                  <a:pt x="22417" y="19512"/>
                  <a:pt x="22282" y="19512"/>
                </a:cubicBezTo>
                <a:close/>
                <a:moveTo>
                  <a:pt x="23482" y="19512"/>
                </a:moveTo>
                <a:cubicBezTo>
                  <a:pt x="23251" y="19530"/>
                  <a:pt x="23169" y="19822"/>
                  <a:pt x="23354" y="19960"/>
                </a:cubicBezTo>
                <a:cubicBezTo>
                  <a:pt x="23400" y="19993"/>
                  <a:pt x="23449" y="20008"/>
                  <a:pt x="23498" y="20008"/>
                </a:cubicBezTo>
                <a:cubicBezTo>
                  <a:pt x="23645" y="20008"/>
                  <a:pt x="23780" y="19870"/>
                  <a:pt x="23739" y="19700"/>
                </a:cubicBezTo>
                <a:cubicBezTo>
                  <a:pt x="23658" y="19637"/>
                  <a:pt x="23570" y="19574"/>
                  <a:pt x="23482" y="19512"/>
                </a:cubicBezTo>
                <a:close/>
                <a:moveTo>
                  <a:pt x="24642" y="20743"/>
                </a:moveTo>
                <a:cubicBezTo>
                  <a:pt x="24376" y="20831"/>
                  <a:pt x="24441" y="21223"/>
                  <a:pt x="24720" y="21223"/>
                </a:cubicBezTo>
                <a:cubicBezTo>
                  <a:pt x="24767" y="21223"/>
                  <a:pt x="24817" y="21210"/>
                  <a:pt x="24855" y="21182"/>
                </a:cubicBezTo>
                <a:cubicBezTo>
                  <a:pt x="24796" y="21032"/>
                  <a:pt x="24723" y="20884"/>
                  <a:pt x="24642" y="20743"/>
                </a:cubicBezTo>
                <a:close/>
                <a:moveTo>
                  <a:pt x="330" y="20731"/>
                </a:moveTo>
                <a:cubicBezTo>
                  <a:pt x="111" y="20731"/>
                  <a:pt x="1" y="20997"/>
                  <a:pt x="154" y="21151"/>
                </a:cubicBezTo>
                <a:cubicBezTo>
                  <a:pt x="205" y="21202"/>
                  <a:pt x="268" y="21224"/>
                  <a:pt x="329" y="21224"/>
                </a:cubicBezTo>
                <a:cubicBezTo>
                  <a:pt x="456" y="21224"/>
                  <a:pt x="577" y="21126"/>
                  <a:pt x="577" y="20978"/>
                </a:cubicBezTo>
                <a:cubicBezTo>
                  <a:pt x="577" y="20840"/>
                  <a:pt x="465" y="20731"/>
                  <a:pt x="330" y="20731"/>
                </a:cubicBezTo>
                <a:close/>
                <a:moveTo>
                  <a:pt x="1549" y="20731"/>
                </a:moveTo>
                <a:cubicBezTo>
                  <a:pt x="1330" y="20731"/>
                  <a:pt x="1220" y="20997"/>
                  <a:pt x="1373" y="21151"/>
                </a:cubicBezTo>
                <a:cubicBezTo>
                  <a:pt x="1424" y="21202"/>
                  <a:pt x="1487" y="21224"/>
                  <a:pt x="1548" y="21224"/>
                </a:cubicBezTo>
                <a:cubicBezTo>
                  <a:pt x="1675" y="21224"/>
                  <a:pt x="1797" y="21126"/>
                  <a:pt x="1797" y="20978"/>
                </a:cubicBezTo>
                <a:cubicBezTo>
                  <a:pt x="1797" y="20840"/>
                  <a:pt x="1687" y="20731"/>
                  <a:pt x="1549" y="20731"/>
                </a:cubicBezTo>
                <a:close/>
                <a:moveTo>
                  <a:pt x="2768" y="20731"/>
                </a:moveTo>
                <a:cubicBezTo>
                  <a:pt x="2549" y="20731"/>
                  <a:pt x="2439" y="20997"/>
                  <a:pt x="2596" y="21151"/>
                </a:cubicBezTo>
                <a:cubicBezTo>
                  <a:pt x="2646" y="21202"/>
                  <a:pt x="2707" y="21224"/>
                  <a:pt x="2768" y="21224"/>
                </a:cubicBezTo>
                <a:cubicBezTo>
                  <a:pt x="2894" y="21224"/>
                  <a:pt x="3016" y="21126"/>
                  <a:pt x="3016" y="20978"/>
                </a:cubicBezTo>
                <a:cubicBezTo>
                  <a:pt x="3016" y="20840"/>
                  <a:pt x="2906" y="20731"/>
                  <a:pt x="2768" y="20731"/>
                </a:cubicBezTo>
                <a:close/>
                <a:moveTo>
                  <a:pt x="3987" y="20731"/>
                </a:moveTo>
                <a:cubicBezTo>
                  <a:pt x="3768" y="20731"/>
                  <a:pt x="3658" y="20997"/>
                  <a:pt x="3815" y="21151"/>
                </a:cubicBezTo>
                <a:cubicBezTo>
                  <a:pt x="3865" y="21202"/>
                  <a:pt x="3927" y="21224"/>
                  <a:pt x="3987" y="21224"/>
                </a:cubicBezTo>
                <a:cubicBezTo>
                  <a:pt x="4113" y="21224"/>
                  <a:pt x="4235" y="21126"/>
                  <a:pt x="4235" y="20978"/>
                </a:cubicBezTo>
                <a:cubicBezTo>
                  <a:pt x="4235" y="20840"/>
                  <a:pt x="4125" y="20731"/>
                  <a:pt x="3987" y="20731"/>
                </a:cubicBezTo>
                <a:close/>
                <a:moveTo>
                  <a:pt x="5209" y="20731"/>
                </a:moveTo>
                <a:cubicBezTo>
                  <a:pt x="4987" y="20731"/>
                  <a:pt x="4877" y="20997"/>
                  <a:pt x="5034" y="21151"/>
                </a:cubicBezTo>
                <a:cubicBezTo>
                  <a:pt x="5084" y="21202"/>
                  <a:pt x="5146" y="21224"/>
                  <a:pt x="5206" y="21224"/>
                </a:cubicBezTo>
                <a:cubicBezTo>
                  <a:pt x="5332" y="21224"/>
                  <a:pt x="5454" y="21126"/>
                  <a:pt x="5454" y="20978"/>
                </a:cubicBezTo>
                <a:cubicBezTo>
                  <a:pt x="5454" y="20840"/>
                  <a:pt x="5344" y="20731"/>
                  <a:pt x="5209" y="20731"/>
                </a:cubicBezTo>
                <a:close/>
                <a:moveTo>
                  <a:pt x="6428" y="20731"/>
                </a:moveTo>
                <a:cubicBezTo>
                  <a:pt x="6209" y="20731"/>
                  <a:pt x="6096" y="20997"/>
                  <a:pt x="6253" y="21151"/>
                </a:cubicBezTo>
                <a:cubicBezTo>
                  <a:pt x="6304" y="21202"/>
                  <a:pt x="6366" y="21224"/>
                  <a:pt x="6427" y="21224"/>
                </a:cubicBezTo>
                <a:cubicBezTo>
                  <a:pt x="6553" y="21224"/>
                  <a:pt x="6673" y="21126"/>
                  <a:pt x="6673" y="20978"/>
                </a:cubicBezTo>
                <a:cubicBezTo>
                  <a:pt x="6673" y="20840"/>
                  <a:pt x="6563" y="20731"/>
                  <a:pt x="6428" y="20731"/>
                </a:cubicBezTo>
                <a:close/>
                <a:moveTo>
                  <a:pt x="7647" y="20731"/>
                </a:moveTo>
                <a:cubicBezTo>
                  <a:pt x="7428" y="20731"/>
                  <a:pt x="7318" y="20997"/>
                  <a:pt x="7472" y="21151"/>
                </a:cubicBezTo>
                <a:cubicBezTo>
                  <a:pt x="7523" y="21202"/>
                  <a:pt x="7585" y="21224"/>
                  <a:pt x="7647" y="21224"/>
                </a:cubicBezTo>
                <a:cubicBezTo>
                  <a:pt x="7774" y="21224"/>
                  <a:pt x="7895" y="21126"/>
                  <a:pt x="7895" y="20978"/>
                </a:cubicBezTo>
                <a:cubicBezTo>
                  <a:pt x="7895" y="20840"/>
                  <a:pt x="7782" y="20731"/>
                  <a:pt x="7647" y="20731"/>
                </a:cubicBezTo>
                <a:close/>
                <a:moveTo>
                  <a:pt x="8866" y="20731"/>
                </a:moveTo>
                <a:cubicBezTo>
                  <a:pt x="8647" y="20731"/>
                  <a:pt x="8537" y="20997"/>
                  <a:pt x="8691" y="21151"/>
                </a:cubicBezTo>
                <a:cubicBezTo>
                  <a:pt x="8742" y="21202"/>
                  <a:pt x="8804" y="21224"/>
                  <a:pt x="8866" y="21224"/>
                </a:cubicBezTo>
                <a:cubicBezTo>
                  <a:pt x="8993" y="21224"/>
                  <a:pt x="9114" y="21126"/>
                  <a:pt x="9114" y="20978"/>
                </a:cubicBezTo>
                <a:cubicBezTo>
                  <a:pt x="9114" y="20840"/>
                  <a:pt x="9001" y="20731"/>
                  <a:pt x="8866" y="20731"/>
                </a:cubicBezTo>
                <a:close/>
                <a:moveTo>
                  <a:pt x="10085" y="20731"/>
                </a:moveTo>
                <a:cubicBezTo>
                  <a:pt x="9866" y="20731"/>
                  <a:pt x="9756" y="20997"/>
                  <a:pt x="9910" y="21151"/>
                </a:cubicBezTo>
                <a:cubicBezTo>
                  <a:pt x="9961" y="21202"/>
                  <a:pt x="10023" y="21224"/>
                  <a:pt x="10085" y="21224"/>
                </a:cubicBezTo>
                <a:cubicBezTo>
                  <a:pt x="10212" y="21224"/>
                  <a:pt x="10333" y="21126"/>
                  <a:pt x="10333" y="20978"/>
                </a:cubicBezTo>
                <a:cubicBezTo>
                  <a:pt x="10333" y="20840"/>
                  <a:pt x="10223" y="20731"/>
                  <a:pt x="10085" y="20731"/>
                </a:cubicBezTo>
                <a:close/>
                <a:moveTo>
                  <a:pt x="11305" y="20731"/>
                </a:moveTo>
                <a:cubicBezTo>
                  <a:pt x="11085" y="20731"/>
                  <a:pt x="10975" y="20997"/>
                  <a:pt x="11132" y="21151"/>
                </a:cubicBezTo>
                <a:cubicBezTo>
                  <a:pt x="11182" y="21202"/>
                  <a:pt x="11244" y="21224"/>
                  <a:pt x="11305" y="21224"/>
                </a:cubicBezTo>
                <a:cubicBezTo>
                  <a:pt x="11431" y="21224"/>
                  <a:pt x="11552" y="21126"/>
                  <a:pt x="11552" y="20978"/>
                </a:cubicBezTo>
                <a:cubicBezTo>
                  <a:pt x="11552" y="20840"/>
                  <a:pt x="11442" y="20731"/>
                  <a:pt x="11305" y="20731"/>
                </a:cubicBezTo>
                <a:close/>
                <a:moveTo>
                  <a:pt x="12524" y="20731"/>
                </a:moveTo>
                <a:cubicBezTo>
                  <a:pt x="12304" y="20731"/>
                  <a:pt x="12195" y="20997"/>
                  <a:pt x="12351" y="21151"/>
                </a:cubicBezTo>
                <a:cubicBezTo>
                  <a:pt x="12401" y="21202"/>
                  <a:pt x="12463" y="21224"/>
                  <a:pt x="12524" y="21224"/>
                </a:cubicBezTo>
                <a:cubicBezTo>
                  <a:pt x="12650" y="21224"/>
                  <a:pt x="12771" y="21126"/>
                  <a:pt x="12771" y="20978"/>
                </a:cubicBezTo>
                <a:cubicBezTo>
                  <a:pt x="12771" y="20840"/>
                  <a:pt x="12661" y="20731"/>
                  <a:pt x="12524" y="20731"/>
                </a:cubicBezTo>
                <a:close/>
                <a:moveTo>
                  <a:pt x="13746" y="20731"/>
                </a:moveTo>
                <a:cubicBezTo>
                  <a:pt x="13523" y="20731"/>
                  <a:pt x="13414" y="20997"/>
                  <a:pt x="13570" y="21151"/>
                </a:cubicBezTo>
                <a:cubicBezTo>
                  <a:pt x="13620" y="21202"/>
                  <a:pt x="13682" y="21224"/>
                  <a:pt x="13743" y="21224"/>
                </a:cubicBezTo>
                <a:cubicBezTo>
                  <a:pt x="13869" y="21224"/>
                  <a:pt x="13990" y="21126"/>
                  <a:pt x="13990" y="20978"/>
                </a:cubicBezTo>
                <a:cubicBezTo>
                  <a:pt x="13990" y="20840"/>
                  <a:pt x="13881" y="20731"/>
                  <a:pt x="13746" y="20731"/>
                </a:cubicBezTo>
                <a:close/>
                <a:moveTo>
                  <a:pt x="14965" y="20731"/>
                </a:moveTo>
                <a:cubicBezTo>
                  <a:pt x="14745" y="20731"/>
                  <a:pt x="14633" y="20997"/>
                  <a:pt x="14789" y="21151"/>
                </a:cubicBezTo>
                <a:cubicBezTo>
                  <a:pt x="14840" y="21202"/>
                  <a:pt x="14903" y="21224"/>
                  <a:pt x="14963" y="21224"/>
                </a:cubicBezTo>
                <a:cubicBezTo>
                  <a:pt x="15089" y="21224"/>
                  <a:pt x="15209" y="21126"/>
                  <a:pt x="15209" y="20978"/>
                </a:cubicBezTo>
                <a:cubicBezTo>
                  <a:pt x="15209" y="20840"/>
                  <a:pt x="15100" y="20731"/>
                  <a:pt x="14965" y="20731"/>
                </a:cubicBezTo>
                <a:close/>
                <a:moveTo>
                  <a:pt x="16184" y="20731"/>
                </a:moveTo>
                <a:cubicBezTo>
                  <a:pt x="15964" y="20731"/>
                  <a:pt x="15855" y="20997"/>
                  <a:pt x="16008" y="21151"/>
                </a:cubicBezTo>
                <a:cubicBezTo>
                  <a:pt x="16059" y="21202"/>
                  <a:pt x="16122" y="21224"/>
                  <a:pt x="16183" y="21224"/>
                </a:cubicBezTo>
                <a:cubicBezTo>
                  <a:pt x="16310" y="21224"/>
                  <a:pt x="16431" y="21126"/>
                  <a:pt x="16431" y="20978"/>
                </a:cubicBezTo>
                <a:cubicBezTo>
                  <a:pt x="16431" y="20840"/>
                  <a:pt x="16319" y="20731"/>
                  <a:pt x="16184" y="20731"/>
                </a:cubicBezTo>
                <a:close/>
                <a:moveTo>
                  <a:pt x="17403" y="20731"/>
                </a:moveTo>
                <a:cubicBezTo>
                  <a:pt x="17184" y="20731"/>
                  <a:pt x="17074" y="20997"/>
                  <a:pt x="17227" y="21151"/>
                </a:cubicBezTo>
                <a:cubicBezTo>
                  <a:pt x="17278" y="21202"/>
                  <a:pt x="17341" y="21224"/>
                  <a:pt x="17402" y="21224"/>
                </a:cubicBezTo>
                <a:cubicBezTo>
                  <a:pt x="17529" y="21224"/>
                  <a:pt x="17650" y="21126"/>
                  <a:pt x="17650" y="20978"/>
                </a:cubicBezTo>
                <a:cubicBezTo>
                  <a:pt x="17650" y="20840"/>
                  <a:pt x="17538" y="20731"/>
                  <a:pt x="17403" y="20731"/>
                </a:cubicBezTo>
                <a:close/>
                <a:moveTo>
                  <a:pt x="18622" y="20731"/>
                </a:moveTo>
                <a:cubicBezTo>
                  <a:pt x="18403" y="20731"/>
                  <a:pt x="18293" y="20997"/>
                  <a:pt x="18446" y="21151"/>
                </a:cubicBezTo>
                <a:cubicBezTo>
                  <a:pt x="18497" y="21202"/>
                  <a:pt x="18560" y="21224"/>
                  <a:pt x="18621" y="21224"/>
                </a:cubicBezTo>
                <a:cubicBezTo>
                  <a:pt x="18748" y="21224"/>
                  <a:pt x="18870" y="21126"/>
                  <a:pt x="18870" y="20978"/>
                </a:cubicBezTo>
                <a:cubicBezTo>
                  <a:pt x="18870" y="20840"/>
                  <a:pt x="18760" y="20731"/>
                  <a:pt x="18622" y="20731"/>
                </a:cubicBezTo>
                <a:close/>
                <a:moveTo>
                  <a:pt x="19841" y="20731"/>
                </a:moveTo>
                <a:cubicBezTo>
                  <a:pt x="19622" y="20731"/>
                  <a:pt x="19512" y="20997"/>
                  <a:pt x="19669" y="21151"/>
                </a:cubicBezTo>
                <a:cubicBezTo>
                  <a:pt x="19719" y="21202"/>
                  <a:pt x="19780" y="21224"/>
                  <a:pt x="19841" y="21224"/>
                </a:cubicBezTo>
                <a:cubicBezTo>
                  <a:pt x="19967" y="21224"/>
                  <a:pt x="20089" y="21126"/>
                  <a:pt x="20089" y="20978"/>
                </a:cubicBezTo>
                <a:cubicBezTo>
                  <a:pt x="20089" y="20840"/>
                  <a:pt x="19979" y="20731"/>
                  <a:pt x="19841" y="20731"/>
                </a:cubicBezTo>
                <a:close/>
                <a:moveTo>
                  <a:pt x="21060" y="20731"/>
                </a:moveTo>
                <a:cubicBezTo>
                  <a:pt x="20841" y="20731"/>
                  <a:pt x="20731" y="20997"/>
                  <a:pt x="20888" y="21151"/>
                </a:cubicBezTo>
                <a:cubicBezTo>
                  <a:pt x="20938" y="21202"/>
                  <a:pt x="21000" y="21224"/>
                  <a:pt x="21060" y="21224"/>
                </a:cubicBezTo>
                <a:cubicBezTo>
                  <a:pt x="21186" y="21224"/>
                  <a:pt x="21308" y="21126"/>
                  <a:pt x="21308" y="20978"/>
                </a:cubicBezTo>
                <a:cubicBezTo>
                  <a:pt x="21308" y="20840"/>
                  <a:pt x="21198" y="20731"/>
                  <a:pt x="21060" y="20731"/>
                </a:cubicBezTo>
                <a:close/>
                <a:moveTo>
                  <a:pt x="22282" y="20731"/>
                </a:moveTo>
                <a:cubicBezTo>
                  <a:pt x="22060" y="20731"/>
                  <a:pt x="21950" y="20997"/>
                  <a:pt x="22107" y="21151"/>
                </a:cubicBezTo>
                <a:cubicBezTo>
                  <a:pt x="22158" y="21202"/>
                  <a:pt x="22220" y="21224"/>
                  <a:pt x="22281" y="21224"/>
                </a:cubicBezTo>
                <a:cubicBezTo>
                  <a:pt x="22407" y="21224"/>
                  <a:pt x="22527" y="21126"/>
                  <a:pt x="22527" y="20978"/>
                </a:cubicBezTo>
                <a:cubicBezTo>
                  <a:pt x="22527" y="20840"/>
                  <a:pt x="22417" y="20731"/>
                  <a:pt x="22282" y="20731"/>
                </a:cubicBezTo>
                <a:close/>
                <a:moveTo>
                  <a:pt x="23501" y="20731"/>
                </a:moveTo>
                <a:cubicBezTo>
                  <a:pt x="23282" y="20731"/>
                  <a:pt x="23169" y="20997"/>
                  <a:pt x="23326" y="21151"/>
                </a:cubicBezTo>
                <a:cubicBezTo>
                  <a:pt x="23377" y="21202"/>
                  <a:pt x="23439" y="21224"/>
                  <a:pt x="23500" y="21224"/>
                </a:cubicBezTo>
                <a:cubicBezTo>
                  <a:pt x="23626" y="21224"/>
                  <a:pt x="23746" y="21126"/>
                  <a:pt x="23746" y="20978"/>
                </a:cubicBezTo>
                <a:cubicBezTo>
                  <a:pt x="23746" y="20840"/>
                  <a:pt x="23636" y="20731"/>
                  <a:pt x="23501" y="20731"/>
                </a:cubicBezTo>
                <a:close/>
                <a:moveTo>
                  <a:pt x="330" y="21950"/>
                </a:moveTo>
                <a:cubicBezTo>
                  <a:pt x="111" y="21950"/>
                  <a:pt x="1" y="22216"/>
                  <a:pt x="154" y="22373"/>
                </a:cubicBezTo>
                <a:cubicBezTo>
                  <a:pt x="205" y="22422"/>
                  <a:pt x="267" y="22444"/>
                  <a:pt x="327" y="22444"/>
                </a:cubicBezTo>
                <a:cubicBezTo>
                  <a:pt x="455" y="22444"/>
                  <a:pt x="577" y="22346"/>
                  <a:pt x="577" y="22197"/>
                </a:cubicBezTo>
                <a:cubicBezTo>
                  <a:pt x="577" y="22059"/>
                  <a:pt x="465" y="21950"/>
                  <a:pt x="330" y="21950"/>
                </a:cubicBezTo>
                <a:close/>
                <a:moveTo>
                  <a:pt x="1549" y="21950"/>
                </a:moveTo>
                <a:cubicBezTo>
                  <a:pt x="1330" y="21950"/>
                  <a:pt x="1220" y="22216"/>
                  <a:pt x="1373" y="22373"/>
                </a:cubicBezTo>
                <a:cubicBezTo>
                  <a:pt x="1424" y="22422"/>
                  <a:pt x="1486" y="22444"/>
                  <a:pt x="1546" y="22444"/>
                </a:cubicBezTo>
                <a:cubicBezTo>
                  <a:pt x="1674" y="22444"/>
                  <a:pt x="1797" y="22346"/>
                  <a:pt x="1797" y="22197"/>
                </a:cubicBezTo>
                <a:cubicBezTo>
                  <a:pt x="1797" y="22059"/>
                  <a:pt x="1687" y="21950"/>
                  <a:pt x="1549" y="21950"/>
                </a:cubicBezTo>
                <a:close/>
                <a:moveTo>
                  <a:pt x="2768" y="21950"/>
                </a:moveTo>
                <a:cubicBezTo>
                  <a:pt x="2549" y="21950"/>
                  <a:pt x="2439" y="22216"/>
                  <a:pt x="2596" y="22373"/>
                </a:cubicBezTo>
                <a:cubicBezTo>
                  <a:pt x="2645" y="22422"/>
                  <a:pt x="2706" y="22444"/>
                  <a:pt x="2766" y="22444"/>
                </a:cubicBezTo>
                <a:cubicBezTo>
                  <a:pt x="2893" y="22444"/>
                  <a:pt x="3016" y="22346"/>
                  <a:pt x="3016" y="22197"/>
                </a:cubicBezTo>
                <a:cubicBezTo>
                  <a:pt x="3016" y="22059"/>
                  <a:pt x="2906" y="21950"/>
                  <a:pt x="2768" y="21950"/>
                </a:cubicBezTo>
                <a:close/>
                <a:moveTo>
                  <a:pt x="3987" y="21950"/>
                </a:moveTo>
                <a:cubicBezTo>
                  <a:pt x="3768" y="21950"/>
                  <a:pt x="3658" y="22216"/>
                  <a:pt x="3815" y="22373"/>
                </a:cubicBezTo>
                <a:cubicBezTo>
                  <a:pt x="3864" y="22422"/>
                  <a:pt x="3925" y="22444"/>
                  <a:pt x="3985" y="22444"/>
                </a:cubicBezTo>
                <a:cubicBezTo>
                  <a:pt x="4112" y="22444"/>
                  <a:pt x="4235" y="22346"/>
                  <a:pt x="4235" y="22197"/>
                </a:cubicBezTo>
                <a:cubicBezTo>
                  <a:pt x="4235" y="22059"/>
                  <a:pt x="4125" y="21950"/>
                  <a:pt x="3987" y="21950"/>
                </a:cubicBezTo>
                <a:close/>
                <a:moveTo>
                  <a:pt x="5209" y="21950"/>
                </a:moveTo>
                <a:cubicBezTo>
                  <a:pt x="4987" y="21950"/>
                  <a:pt x="4877" y="22216"/>
                  <a:pt x="5034" y="22373"/>
                </a:cubicBezTo>
                <a:cubicBezTo>
                  <a:pt x="5083" y="22422"/>
                  <a:pt x="5144" y="22444"/>
                  <a:pt x="5204" y="22444"/>
                </a:cubicBezTo>
                <a:cubicBezTo>
                  <a:pt x="5331" y="22444"/>
                  <a:pt x="5454" y="22346"/>
                  <a:pt x="5454" y="22197"/>
                </a:cubicBezTo>
                <a:cubicBezTo>
                  <a:pt x="5454" y="22059"/>
                  <a:pt x="5344" y="21950"/>
                  <a:pt x="5209" y="21950"/>
                </a:cubicBezTo>
                <a:close/>
                <a:moveTo>
                  <a:pt x="6428" y="21950"/>
                </a:moveTo>
                <a:cubicBezTo>
                  <a:pt x="6209" y="21950"/>
                  <a:pt x="6096" y="22216"/>
                  <a:pt x="6253" y="22373"/>
                </a:cubicBezTo>
                <a:cubicBezTo>
                  <a:pt x="6303" y="22422"/>
                  <a:pt x="6365" y="22444"/>
                  <a:pt x="6425" y="22444"/>
                </a:cubicBezTo>
                <a:cubicBezTo>
                  <a:pt x="6552" y="22444"/>
                  <a:pt x="6673" y="22346"/>
                  <a:pt x="6673" y="22197"/>
                </a:cubicBezTo>
                <a:cubicBezTo>
                  <a:pt x="6673" y="22059"/>
                  <a:pt x="6563" y="21950"/>
                  <a:pt x="6428" y="21950"/>
                </a:cubicBezTo>
                <a:close/>
                <a:moveTo>
                  <a:pt x="7647" y="21950"/>
                </a:moveTo>
                <a:cubicBezTo>
                  <a:pt x="7428" y="21950"/>
                  <a:pt x="7318" y="22216"/>
                  <a:pt x="7472" y="22373"/>
                </a:cubicBezTo>
                <a:cubicBezTo>
                  <a:pt x="7522" y="22422"/>
                  <a:pt x="7584" y="22444"/>
                  <a:pt x="7645" y="22444"/>
                </a:cubicBezTo>
                <a:cubicBezTo>
                  <a:pt x="7772" y="22444"/>
                  <a:pt x="7895" y="22346"/>
                  <a:pt x="7895" y="22197"/>
                </a:cubicBezTo>
                <a:cubicBezTo>
                  <a:pt x="7895" y="22059"/>
                  <a:pt x="7782" y="21950"/>
                  <a:pt x="7647" y="21950"/>
                </a:cubicBezTo>
                <a:close/>
                <a:moveTo>
                  <a:pt x="8866" y="21950"/>
                </a:moveTo>
                <a:cubicBezTo>
                  <a:pt x="8647" y="21950"/>
                  <a:pt x="8537" y="22216"/>
                  <a:pt x="8691" y="22373"/>
                </a:cubicBezTo>
                <a:cubicBezTo>
                  <a:pt x="8741" y="22422"/>
                  <a:pt x="8803" y="22444"/>
                  <a:pt x="8864" y="22444"/>
                </a:cubicBezTo>
                <a:cubicBezTo>
                  <a:pt x="8991" y="22444"/>
                  <a:pt x="9114" y="22346"/>
                  <a:pt x="9114" y="22197"/>
                </a:cubicBezTo>
                <a:cubicBezTo>
                  <a:pt x="9114" y="22059"/>
                  <a:pt x="9001" y="21950"/>
                  <a:pt x="8866" y="21950"/>
                </a:cubicBezTo>
                <a:close/>
                <a:moveTo>
                  <a:pt x="10085" y="21950"/>
                </a:moveTo>
                <a:cubicBezTo>
                  <a:pt x="9866" y="21950"/>
                  <a:pt x="9756" y="22216"/>
                  <a:pt x="9910" y="22373"/>
                </a:cubicBezTo>
                <a:cubicBezTo>
                  <a:pt x="9960" y="22422"/>
                  <a:pt x="10022" y="22444"/>
                  <a:pt x="10083" y="22444"/>
                </a:cubicBezTo>
                <a:cubicBezTo>
                  <a:pt x="10211" y="22444"/>
                  <a:pt x="10333" y="22346"/>
                  <a:pt x="10333" y="22197"/>
                </a:cubicBezTo>
                <a:cubicBezTo>
                  <a:pt x="10333" y="22059"/>
                  <a:pt x="10223" y="21950"/>
                  <a:pt x="10085" y="21950"/>
                </a:cubicBezTo>
                <a:close/>
                <a:moveTo>
                  <a:pt x="11305" y="21950"/>
                </a:moveTo>
                <a:cubicBezTo>
                  <a:pt x="11085" y="21950"/>
                  <a:pt x="10975" y="22216"/>
                  <a:pt x="11132" y="22373"/>
                </a:cubicBezTo>
                <a:cubicBezTo>
                  <a:pt x="11182" y="22422"/>
                  <a:pt x="11243" y="22444"/>
                  <a:pt x="11303" y="22444"/>
                </a:cubicBezTo>
                <a:cubicBezTo>
                  <a:pt x="11430" y="22444"/>
                  <a:pt x="11552" y="22346"/>
                  <a:pt x="11552" y="22197"/>
                </a:cubicBezTo>
                <a:cubicBezTo>
                  <a:pt x="11552" y="22059"/>
                  <a:pt x="11442" y="21950"/>
                  <a:pt x="11305" y="21950"/>
                </a:cubicBezTo>
                <a:close/>
                <a:moveTo>
                  <a:pt x="12524" y="21950"/>
                </a:moveTo>
                <a:cubicBezTo>
                  <a:pt x="12304" y="21950"/>
                  <a:pt x="12195" y="22216"/>
                  <a:pt x="12351" y="22373"/>
                </a:cubicBezTo>
                <a:cubicBezTo>
                  <a:pt x="12401" y="22422"/>
                  <a:pt x="12462" y="22444"/>
                  <a:pt x="12522" y="22444"/>
                </a:cubicBezTo>
                <a:cubicBezTo>
                  <a:pt x="12649" y="22444"/>
                  <a:pt x="12771" y="22346"/>
                  <a:pt x="12771" y="22197"/>
                </a:cubicBezTo>
                <a:cubicBezTo>
                  <a:pt x="12771" y="22059"/>
                  <a:pt x="12661" y="21950"/>
                  <a:pt x="12524" y="21950"/>
                </a:cubicBezTo>
                <a:close/>
                <a:moveTo>
                  <a:pt x="13746" y="21950"/>
                </a:moveTo>
                <a:cubicBezTo>
                  <a:pt x="13523" y="21950"/>
                  <a:pt x="13414" y="22216"/>
                  <a:pt x="13570" y="22373"/>
                </a:cubicBezTo>
                <a:cubicBezTo>
                  <a:pt x="13620" y="22422"/>
                  <a:pt x="13681" y="22444"/>
                  <a:pt x="13741" y="22444"/>
                </a:cubicBezTo>
                <a:cubicBezTo>
                  <a:pt x="13868" y="22444"/>
                  <a:pt x="13990" y="22346"/>
                  <a:pt x="13990" y="22197"/>
                </a:cubicBezTo>
                <a:cubicBezTo>
                  <a:pt x="13990" y="22059"/>
                  <a:pt x="13881" y="21950"/>
                  <a:pt x="13746" y="21950"/>
                </a:cubicBezTo>
                <a:close/>
                <a:moveTo>
                  <a:pt x="14965" y="21950"/>
                </a:moveTo>
                <a:cubicBezTo>
                  <a:pt x="14745" y="21950"/>
                  <a:pt x="14633" y="22216"/>
                  <a:pt x="14789" y="22373"/>
                </a:cubicBezTo>
                <a:cubicBezTo>
                  <a:pt x="14840" y="22422"/>
                  <a:pt x="14901" y="22444"/>
                  <a:pt x="14961" y="22444"/>
                </a:cubicBezTo>
                <a:cubicBezTo>
                  <a:pt x="15088" y="22444"/>
                  <a:pt x="15209" y="22346"/>
                  <a:pt x="15209" y="22197"/>
                </a:cubicBezTo>
                <a:cubicBezTo>
                  <a:pt x="15209" y="22059"/>
                  <a:pt x="15100" y="21950"/>
                  <a:pt x="14965" y="21950"/>
                </a:cubicBezTo>
                <a:close/>
                <a:moveTo>
                  <a:pt x="16184" y="21950"/>
                </a:moveTo>
                <a:cubicBezTo>
                  <a:pt x="15964" y="21950"/>
                  <a:pt x="15855" y="22216"/>
                  <a:pt x="16008" y="22373"/>
                </a:cubicBezTo>
                <a:cubicBezTo>
                  <a:pt x="16059" y="22422"/>
                  <a:pt x="16121" y="22444"/>
                  <a:pt x="16181" y="22444"/>
                </a:cubicBezTo>
                <a:cubicBezTo>
                  <a:pt x="16309" y="22444"/>
                  <a:pt x="16431" y="22346"/>
                  <a:pt x="16431" y="22197"/>
                </a:cubicBezTo>
                <a:cubicBezTo>
                  <a:pt x="16431" y="22059"/>
                  <a:pt x="16319" y="21950"/>
                  <a:pt x="16184" y="21950"/>
                </a:cubicBezTo>
                <a:close/>
                <a:moveTo>
                  <a:pt x="17403" y="21950"/>
                </a:moveTo>
                <a:cubicBezTo>
                  <a:pt x="17184" y="21950"/>
                  <a:pt x="17074" y="22216"/>
                  <a:pt x="17227" y="22373"/>
                </a:cubicBezTo>
                <a:cubicBezTo>
                  <a:pt x="17278" y="22422"/>
                  <a:pt x="17340" y="22444"/>
                  <a:pt x="17400" y="22444"/>
                </a:cubicBezTo>
                <a:cubicBezTo>
                  <a:pt x="17528" y="22444"/>
                  <a:pt x="17650" y="22346"/>
                  <a:pt x="17650" y="22197"/>
                </a:cubicBezTo>
                <a:cubicBezTo>
                  <a:pt x="17650" y="22059"/>
                  <a:pt x="17538" y="21950"/>
                  <a:pt x="17403" y="21950"/>
                </a:cubicBezTo>
                <a:close/>
                <a:moveTo>
                  <a:pt x="18622" y="21950"/>
                </a:moveTo>
                <a:cubicBezTo>
                  <a:pt x="18403" y="21950"/>
                  <a:pt x="18293" y="22216"/>
                  <a:pt x="18446" y="22373"/>
                </a:cubicBezTo>
                <a:cubicBezTo>
                  <a:pt x="18497" y="22422"/>
                  <a:pt x="18559" y="22444"/>
                  <a:pt x="18619" y="22444"/>
                </a:cubicBezTo>
                <a:cubicBezTo>
                  <a:pt x="18747" y="22444"/>
                  <a:pt x="18870" y="22346"/>
                  <a:pt x="18870" y="22197"/>
                </a:cubicBezTo>
                <a:cubicBezTo>
                  <a:pt x="18870" y="22059"/>
                  <a:pt x="18760" y="21950"/>
                  <a:pt x="18622" y="21950"/>
                </a:cubicBezTo>
                <a:close/>
                <a:moveTo>
                  <a:pt x="19841" y="21950"/>
                </a:moveTo>
                <a:cubicBezTo>
                  <a:pt x="19622" y="21950"/>
                  <a:pt x="19512" y="22216"/>
                  <a:pt x="19669" y="22373"/>
                </a:cubicBezTo>
                <a:cubicBezTo>
                  <a:pt x="19718" y="22422"/>
                  <a:pt x="19779" y="22444"/>
                  <a:pt x="19839" y="22444"/>
                </a:cubicBezTo>
                <a:cubicBezTo>
                  <a:pt x="19966" y="22444"/>
                  <a:pt x="20089" y="22346"/>
                  <a:pt x="20089" y="22197"/>
                </a:cubicBezTo>
                <a:cubicBezTo>
                  <a:pt x="20089" y="22059"/>
                  <a:pt x="19979" y="21950"/>
                  <a:pt x="19841" y="21950"/>
                </a:cubicBezTo>
                <a:close/>
                <a:moveTo>
                  <a:pt x="21060" y="21950"/>
                </a:moveTo>
                <a:cubicBezTo>
                  <a:pt x="20841" y="21950"/>
                  <a:pt x="20731" y="22216"/>
                  <a:pt x="20888" y="22373"/>
                </a:cubicBezTo>
                <a:cubicBezTo>
                  <a:pt x="20937" y="22422"/>
                  <a:pt x="20998" y="22444"/>
                  <a:pt x="21058" y="22444"/>
                </a:cubicBezTo>
                <a:cubicBezTo>
                  <a:pt x="21185" y="22444"/>
                  <a:pt x="21308" y="22346"/>
                  <a:pt x="21308" y="22197"/>
                </a:cubicBezTo>
                <a:cubicBezTo>
                  <a:pt x="21308" y="22059"/>
                  <a:pt x="21198" y="21950"/>
                  <a:pt x="21060" y="21950"/>
                </a:cubicBezTo>
                <a:close/>
                <a:moveTo>
                  <a:pt x="22282" y="21950"/>
                </a:moveTo>
                <a:cubicBezTo>
                  <a:pt x="22060" y="21950"/>
                  <a:pt x="21950" y="22216"/>
                  <a:pt x="22107" y="22373"/>
                </a:cubicBezTo>
                <a:cubicBezTo>
                  <a:pt x="22157" y="22422"/>
                  <a:pt x="22219" y="22444"/>
                  <a:pt x="22279" y="22444"/>
                </a:cubicBezTo>
                <a:cubicBezTo>
                  <a:pt x="22406" y="22444"/>
                  <a:pt x="22527" y="22346"/>
                  <a:pt x="22527" y="22197"/>
                </a:cubicBezTo>
                <a:cubicBezTo>
                  <a:pt x="22527" y="22059"/>
                  <a:pt x="22417" y="21950"/>
                  <a:pt x="22282" y="21950"/>
                </a:cubicBezTo>
                <a:close/>
                <a:moveTo>
                  <a:pt x="23501" y="21950"/>
                </a:moveTo>
                <a:cubicBezTo>
                  <a:pt x="23282" y="21950"/>
                  <a:pt x="23169" y="22216"/>
                  <a:pt x="23326" y="22373"/>
                </a:cubicBezTo>
                <a:cubicBezTo>
                  <a:pt x="23376" y="22422"/>
                  <a:pt x="23438" y="22444"/>
                  <a:pt x="23498" y="22444"/>
                </a:cubicBezTo>
                <a:cubicBezTo>
                  <a:pt x="23625" y="22444"/>
                  <a:pt x="23746" y="22346"/>
                  <a:pt x="23746" y="22197"/>
                </a:cubicBezTo>
                <a:cubicBezTo>
                  <a:pt x="23746" y="22059"/>
                  <a:pt x="23636" y="21950"/>
                  <a:pt x="23501" y="21950"/>
                </a:cubicBezTo>
                <a:close/>
                <a:moveTo>
                  <a:pt x="24723" y="21950"/>
                </a:moveTo>
                <a:cubicBezTo>
                  <a:pt x="24595" y="21950"/>
                  <a:pt x="24473" y="22049"/>
                  <a:pt x="24473" y="22197"/>
                </a:cubicBezTo>
                <a:cubicBezTo>
                  <a:pt x="24473" y="22332"/>
                  <a:pt x="24582" y="22445"/>
                  <a:pt x="24720" y="22445"/>
                </a:cubicBezTo>
                <a:cubicBezTo>
                  <a:pt x="24940" y="22445"/>
                  <a:pt x="25049" y="22179"/>
                  <a:pt x="24896" y="22022"/>
                </a:cubicBezTo>
                <a:cubicBezTo>
                  <a:pt x="24845" y="21972"/>
                  <a:pt x="24784" y="21950"/>
                  <a:pt x="24723" y="21950"/>
                </a:cubicBezTo>
                <a:close/>
                <a:moveTo>
                  <a:pt x="330" y="23169"/>
                </a:moveTo>
                <a:cubicBezTo>
                  <a:pt x="111" y="23169"/>
                  <a:pt x="1" y="23435"/>
                  <a:pt x="154" y="23592"/>
                </a:cubicBezTo>
                <a:cubicBezTo>
                  <a:pt x="205" y="23641"/>
                  <a:pt x="267" y="23663"/>
                  <a:pt x="327" y="23663"/>
                </a:cubicBezTo>
                <a:cubicBezTo>
                  <a:pt x="455" y="23663"/>
                  <a:pt x="577" y="23565"/>
                  <a:pt x="577" y="23416"/>
                </a:cubicBezTo>
                <a:cubicBezTo>
                  <a:pt x="577" y="23282"/>
                  <a:pt x="465" y="23169"/>
                  <a:pt x="330" y="23169"/>
                </a:cubicBezTo>
                <a:close/>
                <a:moveTo>
                  <a:pt x="1549" y="23169"/>
                </a:moveTo>
                <a:cubicBezTo>
                  <a:pt x="1330" y="23169"/>
                  <a:pt x="1220" y="23435"/>
                  <a:pt x="1373" y="23592"/>
                </a:cubicBezTo>
                <a:cubicBezTo>
                  <a:pt x="1424" y="23641"/>
                  <a:pt x="1486" y="23663"/>
                  <a:pt x="1546" y="23663"/>
                </a:cubicBezTo>
                <a:cubicBezTo>
                  <a:pt x="1674" y="23663"/>
                  <a:pt x="1797" y="23565"/>
                  <a:pt x="1797" y="23416"/>
                </a:cubicBezTo>
                <a:cubicBezTo>
                  <a:pt x="1797" y="23282"/>
                  <a:pt x="1687" y="23169"/>
                  <a:pt x="1549" y="23169"/>
                </a:cubicBezTo>
                <a:close/>
                <a:moveTo>
                  <a:pt x="2768" y="23169"/>
                </a:moveTo>
                <a:cubicBezTo>
                  <a:pt x="2549" y="23169"/>
                  <a:pt x="2439" y="23435"/>
                  <a:pt x="2596" y="23592"/>
                </a:cubicBezTo>
                <a:cubicBezTo>
                  <a:pt x="2645" y="23641"/>
                  <a:pt x="2706" y="23663"/>
                  <a:pt x="2766" y="23663"/>
                </a:cubicBezTo>
                <a:cubicBezTo>
                  <a:pt x="2893" y="23663"/>
                  <a:pt x="3016" y="23565"/>
                  <a:pt x="3016" y="23416"/>
                </a:cubicBezTo>
                <a:cubicBezTo>
                  <a:pt x="3016" y="23282"/>
                  <a:pt x="2906" y="23169"/>
                  <a:pt x="2768" y="23169"/>
                </a:cubicBezTo>
                <a:close/>
                <a:moveTo>
                  <a:pt x="3987" y="23169"/>
                </a:moveTo>
                <a:cubicBezTo>
                  <a:pt x="3768" y="23169"/>
                  <a:pt x="3658" y="23435"/>
                  <a:pt x="3815" y="23592"/>
                </a:cubicBezTo>
                <a:cubicBezTo>
                  <a:pt x="3864" y="23641"/>
                  <a:pt x="3925" y="23663"/>
                  <a:pt x="3985" y="23663"/>
                </a:cubicBezTo>
                <a:cubicBezTo>
                  <a:pt x="4112" y="23663"/>
                  <a:pt x="4235" y="23565"/>
                  <a:pt x="4235" y="23416"/>
                </a:cubicBezTo>
                <a:cubicBezTo>
                  <a:pt x="4235" y="23282"/>
                  <a:pt x="4125" y="23169"/>
                  <a:pt x="3987" y="23169"/>
                </a:cubicBezTo>
                <a:close/>
                <a:moveTo>
                  <a:pt x="5209" y="23169"/>
                </a:moveTo>
                <a:cubicBezTo>
                  <a:pt x="4987" y="23169"/>
                  <a:pt x="4877" y="23435"/>
                  <a:pt x="5034" y="23592"/>
                </a:cubicBezTo>
                <a:cubicBezTo>
                  <a:pt x="5083" y="23641"/>
                  <a:pt x="5144" y="23663"/>
                  <a:pt x="5204" y="23663"/>
                </a:cubicBezTo>
                <a:cubicBezTo>
                  <a:pt x="5331" y="23663"/>
                  <a:pt x="5454" y="23565"/>
                  <a:pt x="5454" y="23416"/>
                </a:cubicBezTo>
                <a:cubicBezTo>
                  <a:pt x="5454" y="23282"/>
                  <a:pt x="5344" y="23169"/>
                  <a:pt x="5209" y="23169"/>
                </a:cubicBezTo>
                <a:close/>
                <a:moveTo>
                  <a:pt x="6428" y="23169"/>
                </a:moveTo>
                <a:cubicBezTo>
                  <a:pt x="6209" y="23169"/>
                  <a:pt x="6096" y="23435"/>
                  <a:pt x="6253" y="23592"/>
                </a:cubicBezTo>
                <a:cubicBezTo>
                  <a:pt x="6303" y="23641"/>
                  <a:pt x="6365" y="23663"/>
                  <a:pt x="6425" y="23663"/>
                </a:cubicBezTo>
                <a:cubicBezTo>
                  <a:pt x="6552" y="23663"/>
                  <a:pt x="6673" y="23565"/>
                  <a:pt x="6673" y="23416"/>
                </a:cubicBezTo>
                <a:cubicBezTo>
                  <a:pt x="6673" y="23282"/>
                  <a:pt x="6563" y="23169"/>
                  <a:pt x="6428" y="23169"/>
                </a:cubicBezTo>
                <a:close/>
                <a:moveTo>
                  <a:pt x="7647" y="23169"/>
                </a:moveTo>
                <a:cubicBezTo>
                  <a:pt x="7428" y="23169"/>
                  <a:pt x="7318" y="23435"/>
                  <a:pt x="7472" y="23592"/>
                </a:cubicBezTo>
                <a:cubicBezTo>
                  <a:pt x="7522" y="23641"/>
                  <a:pt x="7584" y="23663"/>
                  <a:pt x="7645" y="23663"/>
                </a:cubicBezTo>
                <a:cubicBezTo>
                  <a:pt x="7772" y="23663"/>
                  <a:pt x="7895" y="23565"/>
                  <a:pt x="7895" y="23416"/>
                </a:cubicBezTo>
                <a:cubicBezTo>
                  <a:pt x="7895" y="23282"/>
                  <a:pt x="7782" y="23169"/>
                  <a:pt x="7647" y="23169"/>
                </a:cubicBezTo>
                <a:close/>
                <a:moveTo>
                  <a:pt x="8866" y="23169"/>
                </a:moveTo>
                <a:cubicBezTo>
                  <a:pt x="8647" y="23169"/>
                  <a:pt x="8537" y="23435"/>
                  <a:pt x="8691" y="23592"/>
                </a:cubicBezTo>
                <a:cubicBezTo>
                  <a:pt x="8741" y="23641"/>
                  <a:pt x="8803" y="23663"/>
                  <a:pt x="8864" y="23663"/>
                </a:cubicBezTo>
                <a:cubicBezTo>
                  <a:pt x="8991" y="23663"/>
                  <a:pt x="9114" y="23565"/>
                  <a:pt x="9114" y="23416"/>
                </a:cubicBezTo>
                <a:cubicBezTo>
                  <a:pt x="9114" y="23282"/>
                  <a:pt x="9001" y="23169"/>
                  <a:pt x="8866" y="23169"/>
                </a:cubicBezTo>
                <a:close/>
                <a:moveTo>
                  <a:pt x="10085" y="23169"/>
                </a:moveTo>
                <a:cubicBezTo>
                  <a:pt x="9866" y="23169"/>
                  <a:pt x="9756" y="23435"/>
                  <a:pt x="9910" y="23592"/>
                </a:cubicBezTo>
                <a:cubicBezTo>
                  <a:pt x="9960" y="23641"/>
                  <a:pt x="10022" y="23663"/>
                  <a:pt x="10083" y="23663"/>
                </a:cubicBezTo>
                <a:cubicBezTo>
                  <a:pt x="10211" y="23663"/>
                  <a:pt x="10333" y="23565"/>
                  <a:pt x="10333" y="23416"/>
                </a:cubicBezTo>
                <a:cubicBezTo>
                  <a:pt x="10333" y="23282"/>
                  <a:pt x="10223" y="23169"/>
                  <a:pt x="10085" y="23169"/>
                </a:cubicBezTo>
                <a:close/>
                <a:moveTo>
                  <a:pt x="11305" y="23169"/>
                </a:moveTo>
                <a:cubicBezTo>
                  <a:pt x="11085" y="23169"/>
                  <a:pt x="10975" y="23435"/>
                  <a:pt x="11132" y="23592"/>
                </a:cubicBezTo>
                <a:cubicBezTo>
                  <a:pt x="11182" y="23641"/>
                  <a:pt x="11243" y="23663"/>
                  <a:pt x="11303" y="23663"/>
                </a:cubicBezTo>
                <a:cubicBezTo>
                  <a:pt x="11430" y="23663"/>
                  <a:pt x="11552" y="23565"/>
                  <a:pt x="11552" y="23416"/>
                </a:cubicBezTo>
                <a:cubicBezTo>
                  <a:pt x="11552" y="23282"/>
                  <a:pt x="11442" y="23169"/>
                  <a:pt x="11305" y="23169"/>
                </a:cubicBezTo>
                <a:close/>
                <a:moveTo>
                  <a:pt x="12524" y="23169"/>
                </a:moveTo>
                <a:cubicBezTo>
                  <a:pt x="12304" y="23169"/>
                  <a:pt x="12195" y="23435"/>
                  <a:pt x="12351" y="23592"/>
                </a:cubicBezTo>
                <a:cubicBezTo>
                  <a:pt x="12401" y="23641"/>
                  <a:pt x="12462" y="23663"/>
                  <a:pt x="12522" y="23663"/>
                </a:cubicBezTo>
                <a:cubicBezTo>
                  <a:pt x="12649" y="23663"/>
                  <a:pt x="12771" y="23565"/>
                  <a:pt x="12771" y="23416"/>
                </a:cubicBezTo>
                <a:cubicBezTo>
                  <a:pt x="12771" y="23282"/>
                  <a:pt x="12661" y="23169"/>
                  <a:pt x="12524" y="23169"/>
                </a:cubicBezTo>
                <a:close/>
                <a:moveTo>
                  <a:pt x="13746" y="23169"/>
                </a:moveTo>
                <a:cubicBezTo>
                  <a:pt x="13523" y="23169"/>
                  <a:pt x="13414" y="23435"/>
                  <a:pt x="13570" y="23592"/>
                </a:cubicBezTo>
                <a:cubicBezTo>
                  <a:pt x="13620" y="23641"/>
                  <a:pt x="13681" y="23663"/>
                  <a:pt x="13741" y="23663"/>
                </a:cubicBezTo>
                <a:cubicBezTo>
                  <a:pt x="13868" y="23663"/>
                  <a:pt x="13990" y="23565"/>
                  <a:pt x="13990" y="23416"/>
                </a:cubicBezTo>
                <a:cubicBezTo>
                  <a:pt x="13990" y="23282"/>
                  <a:pt x="13881" y="23169"/>
                  <a:pt x="13746" y="23169"/>
                </a:cubicBezTo>
                <a:close/>
                <a:moveTo>
                  <a:pt x="14965" y="23169"/>
                </a:moveTo>
                <a:cubicBezTo>
                  <a:pt x="14745" y="23169"/>
                  <a:pt x="14633" y="23435"/>
                  <a:pt x="14789" y="23592"/>
                </a:cubicBezTo>
                <a:cubicBezTo>
                  <a:pt x="14840" y="23641"/>
                  <a:pt x="14901" y="23663"/>
                  <a:pt x="14961" y="23663"/>
                </a:cubicBezTo>
                <a:cubicBezTo>
                  <a:pt x="15088" y="23663"/>
                  <a:pt x="15209" y="23565"/>
                  <a:pt x="15209" y="23416"/>
                </a:cubicBezTo>
                <a:cubicBezTo>
                  <a:pt x="15209" y="23282"/>
                  <a:pt x="15100" y="23169"/>
                  <a:pt x="14965" y="23169"/>
                </a:cubicBezTo>
                <a:close/>
                <a:moveTo>
                  <a:pt x="16184" y="23169"/>
                </a:moveTo>
                <a:cubicBezTo>
                  <a:pt x="15964" y="23169"/>
                  <a:pt x="15855" y="23435"/>
                  <a:pt x="16008" y="23592"/>
                </a:cubicBezTo>
                <a:cubicBezTo>
                  <a:pt x="16059" y="23641"/>
                  <a:pt x="16121" y="23663"/>
                  <a:pt x="16181" y="23663"/>
                </a:cubicBezTo>
                <a:cubicBezTo>
                  <a:pt x="16309" y="23663"/>
                  <a:pt x="16431" y="23565"/>
                  <a:pt x="16431" y="23416"/>
                </a:cubicBezTo>
                <a:cubicBezTo>
                  <a:pt x="16431" y="23282"/>
                  <a:pt x="16319" y="23169"/>
                  <a:pt x="16184" y="23169"/>
                </a:cubicBezTo>
                <a:close/>
                <a:moveTo>
                  <a:pt x="17403" y="23169"/>
                </a:moveTo>
                <a:cubicBezTo>
                  <a:pt x="17184" y="23169"/>
                  <a:pt x="17074" y="23435"/>
                  <a:pt x="17227" y="23592"/>
                </a:cubicBezTo>
                <a:cubicBezTo>
                  <a:pt x="17278" y="23641"/>
                  <a:pt x="17340" y="23663"/>
                  <a:pt x="17400" y="23663"/>
                </a:cubicBezTo>
                <a:cubicBezTo>
                  <a:pt x="17528" y="23663"/>
                  <a:pt x="17650" y="23565"/>
                  <a:pt x="17650" y="23416"/>
                </a:cubicBezTo>
                <a:cubicBezTo>
                  <a:pt x="17650" y="23282"/>
                  <a:pt x="17538" y="23169"/>
                  <a:pt x="17403" y="23169"/>
                </a:cubicBezTo>
                <a:close/>
                <a:moveTo>
                  <a:pt x="18622" y="23169"/>
                </a:moveTo>
                <a:cubicBezTo>
                  <a:pt x="18403" y="23169"/>
                  <a:pt x="18293" y="23435"/>
                  <a:pt x="18446" y="23592"/>
                </a:cubicBezTo>
                <a:cubicBezTo>
                  <a:pt x="18497" y="23641"/>
                  <a:pt x="18559" y="23663"/>
                  <a:pt x="18619" y="23663"/>
                </a:cubicBezTo>
                <a:cubicBezTo>
                  <a:pt x="18747" y="23663"/>
                  <a:pt x="18870" y="23565"/>
                  <a:pt x="18870" y="23416"/>
                </a:cubicBezTo>
                <a:cubicBezTo>
                  <a:pt x="18870" y="23282"/>
                  <a:pt x="18760" y="23169"/>
                  <a:pt x="18622" y="23169"/>
                </a:cubicBezTo>
                <a:close/>
                <a:moveTo>
                  <a:pt x="19841" y="23169"/>
                </a:moveTo>
                <a:cubicBezTo>
                  <a:pt x="19622" y="23169"/>
                  <a:pt x="19512" y="23435"/>
                  <a:pt x="19669" y="23592"/>
                </a:cubicBezTo>
                <a:cubicBezTo>
                  <a:pt x="19718" y="23641"/>
                  <a:pt x="19779" y="23663"/>
                  <a:pt x="19839" y="23663"/>
                </a:cubicBezTo>
                <a:cubicBezTo>
                  <a:pt x="19966" y="23663"/>
                  <a:pt x="20089" y="23565"/>
                  <a:pt x="20089" y="23416"/>
                </a:cubicBezTo>
                <a:cubicBezTo>
                  <a:pt x="20089" y="23282"/>
                  <a:pt x="19979" y="23169"/>
                  <a:pt x="19841" y="23169"/>
                </a:cubicBezTo>
                <a:close/>
                <a:moveTo>
                  <a:pt x="21060" y="23169"/>
                </a:moveTo>
                <a:cubicBezTo>
                  <a:pt x="20841" y="23169"/>
                  <a:pt x="20731" y="23435"/>
                  <a:pt x="20888" y="23592"/>
                </a:cubicBezTo>
                <a:cubicBezTo>
                  <a:pt x="20937" y="23641"/>
                  <a:pt x="20998" y="23663"/>
                  <a:pt x="21058" y="23663"/>
                </a:cubicBezTo>
                <a:cubicBezTo>
                  <a:pt x="21185" y="23663"/>
                  <a:pt x="21308" y="23565"/>
                  <a:pt x="21308" y="23416"/>
                </a:cubicBezTo>
                <a:cubicBezTo>
                  <a:pt x="21308" y="23282"/>
                  <a:pt x="21198" y="23169"/>
                  <a:pt x="21060" y="23169"/>
                </a:cubicBezTo>
                <a:close/>
                <a:moveTo>
                  <a:pt x="22282" y="23169"/>
                </a:moveTo>
                <a:cubicBezTo>
                  <a:pt x="22060" y="23169"/>
                  <a:pt x="21950" y="23435"/>
                  <a:pt x="22107" y="23592"/>
                </a:cubicBezTo>
                <a:cubicBezTo>
                  <a:pt x="22157" y="23641"/>
                  <a:pt x="22219" y="23663"/>
                  <a:pt x="22279" y="23663"/>
                </a:cubicBezTo>
                <a:cubicBezTo>
                  <a:pt x="22406" y="23663"/>
                  <a:pt x="22527" y="23565"/>
                  <a:pt x="22527" y="23416"/>
                </a:cubicBezTo>
                <a:cubicBezTo>
                  <a:pt x="22527" y="23282"/>
                  <a:pt x="22417" y="23169"/>
                  <a:pt x="22282" y="23169"/>
                </a:cubicBezTo>
                <a:close/>
                <a:moveTo>
                  <a:pt x="23501" y="23169"/>
                </a:moveTo>
                <a:cubicBezTo>
                  <a:pt x="23282" y="23169"/>
                  <a:pt x="23169" y="23435"/>
                  <a:pt x="23326" y="23592"/>
                </a:cubicBezTo>
                <a:cubicBezTo>
                  <a:pt x="23376" y="23641"/>
                  <a:pt x="23438" y="23663"/>
                  <a:pt x="23498" y="23663"/>
                </a:cubicBezTo>
                <a:cubicBezTo>
                  <a:pt x="23625" y="23663"/>
                  <a:pt x="23746" y="23565"/>
                  <a:pt x="23746" y="23416"/>
                </a:cubicBezTo>
                <a:cubicBezTo>
                  <a:pt x="23746" y="23282"/>
                  <a:pt x="23636" y="23169"/>
                  <a:pt x="23501" y="23169"/>
                </a:cubicBezTo>
                <a:close/>
                <a:moveTo>
                  <a:pt x="24720" y="23169"/>
                </a:moveTo>
                <a:cubicBezTo>
                  <a:pt x="24501" y="23169"/>
                  <a:pt x="24391" y="23435"/>
                  <a:pt x="24545" y="23592"/>
                </a:cubicBezTo>
                <a:cubicBezTo>
                  <a:pt x="24595" y="23641"/>
                  <a:pt x="24657" y="23663"/>
                  <a:pt x="24718" y="23663"/>
                </a:cubicBezTo>
                <a:cubicBezTo>
                  <a:pt x="24845" y="23663"/>
                  <a:pt x="24968" y="23565"/>
                  <a:pt x="24968" y="23416"/>
                </a:cubicBezTo>
                <a:cubicBezTo>
                  <a:pt x="24968" y="23282"/>
                  <a:pt x="24855" y="23169"/>
                  <a:pt x="24720" y="23169"/>
                </a:cubicBezTo>
                <a:close/>
                <a:moveTo>
                  <a:pt x="330" y="24388"/>
                </a:moveTo>
                <a:cubicBezTo>
                  <a:pt x="111" y="24388"/>
                  <a:pt x="1" y="24654"/>
                  <a:pt x="154" y="24811"/>
                </a:cubicBezTo>
                <a:cubicBezTo>
                  <a:pt x="205" y="24861"/>
                  <a:pt x="267" y="24884"/>
                  <a:pt x="327" y="24884"/>
                </a:cubicBezTo>
                <a:cubicBezTo>
                  <a:pt x="455" y="24884"/>
                  <a:pt x="577" y="24784"/>
                  <a:pt x="577" y="24635"/>
                </a:cubicBezTo>
                <a:cubicBezTo>
                  <a:pt x="577" y="24503"/>
                  <a:pt x="468" y="24391"/>
                  <a:pt x="335" y="24391"/>
                </a:cubicBezTo>
                <a:cubicBezTo>
                  <a:pt x="334" y="24391"/>
                  <a:pt x="332" y="24391"/>
                  <a:pt x="330" y="24391"/>
                </a:cubicBezTo>
                <a:lnTo>
                  <a:pt x="330" y="24388"/>
                </a:lnTo>
                <a:close/>
                <a:moveTo>
                  <a:pt x="1549" y="24388"/>
                </a:moveTo>
                <a:cubicBezTo>
                  <a:pt x="1330" y="24388"/>
                  <a:pt x="1220" y="24654"/>
                  <a:pt x="1373" y="24811"/>
                </a:cubicBezTo>
                <a:cubicBezTo>
                  <a:pt x="1424" y="24861"/>
                  <a:pt x="1486" y="24884"/>
                  <a:pt x="1546" y="24884"/>
                </a:cubicBezTo>
                <a:cubicBezTo>
                  <a:pt x="1674" y="24884"/>
                  <a:pt x="1797" y="24784"/>
                  <a:pt x="1797" y="24635"/>
                </a:cubicBezTo>
                <a:cubicBezTo>
                  <a:pt x="1797" y="24501"/>
                  <a:pt x="1687" y="24391"/>
                  <a:pt x="1549" y="24391"/>
                </a:cubicBezTo>
                <a:lnTo>
                  <a:pt x="1549" y="24388"/>
                </a:lnTo>
                <a:close/>
                <a:moveTo>
                  <a:pt x="2768" y="24388"/>
                </a:moveTo>
                <a:cubicBezTo>
                  <a:pt x="2549" y="24388"/>
                  <a:pt x="2439" y="24654"/>
                  <a:pt x="2596" y="24811"/>
                </a:cubicBezTo>
                <a:cubicBezTo>
                  <a:pt x="2645" y="24861"/>
                  <a:pt x="2706" y="24884"/>
                  <a:pt x="2766" y="24884"/>
                </a:cubicBezTo>
                <a:cubicBezTo>
                  <a:pt x="2893" y="24884"/>
                  <a:pt x="3016" y="24784"/>
                  <a:pt x="3016" y="24635"/>
                </a:cubicBezTo>
                <a:cubicBezTo>
                  <a:pt x="3016" y="24503"/>
                  <a:pt x="2909" y="24391"/>
                  <a:pt x="2774" y="24391"/>
                </a:cubicBezTo>
                <a:cubicBezTo>
                  <a:pt x="2772" y="24391"/>
                  <a:pt x="2770" y="24391"/>
                  <a:pt x="2768" y="24391"/>
                </a:cubicBezTo>
                <a:lnTo>
                  <a:pt x="2768" y="24388"/>
                </a:lnTo>
                <a:close/>
                <a:moveTo>
                  <a:pt x="3987" y="24388"/>
                </a:moveTo>
                <a:cubicBezTo>
                  <a:pt x="3768" y="24388"/>
                  <a:pt x="3658" y="24654"/>
                  <a:pt x="3815" y="24811"/>
                </a:cubicBezTo>
                <a:cubicBezTo>
                  <a:pt x="3864" y="24861"/>
                  <a:pt x="3925" y="24884"/>
                  <a:pt x="3986" y="24884"/>
                </a:cubicBezTo>
                <a:cubicBezTo>
                  <a:pt x="4112" y="24884"/>
                  <a:pt x="4235" y="24784"/>
                  <a:pt x="4235" y="24635"/>
                </a:cubicBezTo>
                <a:cubicBezTo>
                  <a:pt x="4235" y="24501"/>
                  <a:pt x="4125" y="24391"/>
                  <a:pt x="3987" y="24391"/>
                </a:cubicBezTo>
                <a:lnTo>
                  <a:pt x="3987" y="24388"/>
                </a:lnTo>
                <a:close/>
                <a:moveTo>
                  <a:pt x="5209" y="24388"/>
                </a:moveTo>
                <a:cubicBezTo>
                  <a:pt x="4987" y="24388"/>
                  <a:pt x="4877" y="24654"/>
                  <a:pt x="5034" y="24811"/>
                </a:cubicBezTo>
                <a:cubicBezTo>
                  <a:pt x="5083" y="24861"/>
                  <a:pt x="5144" y="24884"/>
                  <a:pt x="5205" y="24884"/>
                </a:cubicBezTo>
                <a:cubicBezTo>
                  <a:pt x="5331" y="24884"/>
                  <a:pt x="5454" y="24784"/>
                  <a:pt x="5454" y="24635"/>
                </a:cubicBezTo>
                <a:cubicBezTo>
                  <a:pt x="5454" y="24503"/>
                  <a:pt x="5347" y="24391"/>
                  <a:pt x="5215" y="24391"/>
                </a:cubicBezTo>
                <a:cubicBezTo>
                  <a:pt x="5213" y="24391"/>
                  <a:pt x="5211" y="24391"/>
                  <a:pt x="5209" y="24391"/>
                </a:cubicBezTo>
                <a:lnTo>
                  <a:pt x="5209" y="24388"/>
                </a:lnTo>
                <a:close/>
                <a:moveTo>
                  <a:pt x="6428" y="24388"/>
                </a:moveTo>
                <a:cubicBezTo>
                  <a:pt x="6209" y="24388"/>
                  <a:pt x="6096" y="24654"/>
                  <a:pt x="6253" y="24811"/>
                </a:cubicBezTo>
                <a:cubicBezTo>
                  <a:pt x="6303" y="24861"/>
                  <a:pt x="6365" y="24884"/>
                  <a:pt x="6425" y="24884"/>
                </a:cubicBezTo>
                <a:cubicBezTo>
                  <a:pt x="6552" y="24884"/>
                  <a:pt x="6673" y="24784"/>
                  <a:pt x="6673" y="24635"/>
                </a:cubicBezTo>
                <a:cubicBezTo>
                  <a:pt x="6673" y="24501"/>
                  <a:pt x="6563" y="24391"/>
                  <a:pt x="6428" y="24391"/>
                </a:cubicBezTo>
                <a:lnTo>
                  <a:pt x="6428" y="24388"/>
                </a:lnTo>
                <a:close/>
                <a:moveTo>
                  <a:pt x="7647" y="24388"/>
                </a:moveTo>
                <a:cubicBezTo>
                  <a:pt x="7428" y="24388"/>
                  <a:pt x="7318" y="24654"/>
                  <a:pt x="7472" y="24811"/>
                </a:cubicBezTo>
                <a:cubicBezTo>
                  <a:pt x="7522" y="24861"/>
                  <a:pt x="7584" y="24884"/>
                  <a:pt x="7645" y="24884"/>
                </a:cubicBezTo>
                <a:cubicBezTo>
                  <a:pt x="7773" y="24884"/>
                  <a:pt x="7895" y="24784"/>
                  <a:pt x="7895" y="24635"/>
                </a:cubicBezTo>
                <a:cubicBezTo>
                  <a:pt x="7895" y="24501"/>
                  <a:pt x="7782" y="24391"/>
                  <a:pt x="7647" y="24391"/>
                </a:cubicBezTo>
                <a:lnTo>
                  <a:pt x="7647" y="24388"/>
                </a:lnTo>
                <a:close/>
                <a:moveTo>
                  <a:pt x="8866" y="24388"/>
                </a:moveTo>
                <a:cubicBezTo>
                  <a:pt x="8647" y="24388"/>
                  <a:pt x="8537" y="24654"/>
                  <a:pt x="8691" y="24811"/>
                </a:cubicBezTo>
                <a:cubicBezTo>
                  <a:pt x="8741" y="24861"/>
                  <a:pt x="8803" y="24884"/>
                  <a:pt x="8864" y="24884"/>
                </a:cubicBezTo>
                <a:cubicBezTo>
                  <a:pt x="8992" y="24884"/>
                  <a:pt x="9114" y="24784"/>
                  <a:pt x="9114" y="24635"/>
                </a:cubicBezTo>
                <a:cubicBezTo>
                  <a:pt x="9114" y="24503"/>
                  <a:pt x="9004" y="24391"/>
                  <a:pt x="8872" y="24391"/>
                </a:cubicBezTo>
                <a:cubicBezTo>
                  <a:pt x="8870" y="24391"/>
                  <a:pt x="8868" y="24391"/>
                  <a:pt x="8866" y="24391"/>
                </a:cubicBezTo>
                <a:lnTo>
                  <a:pt x="8866" y="24388"/>
                </a:lnTo>
                <a:close/>
                <a:moveTo>
                  <a:pt x="10085" y="24388"/>
                </a:moveTo>
                <a:cubicBezTo>
                  <a:pt x="9866" y="24388"/>
                  <a:pt x="9756" y="24654"/>
                  <a:pt x="9910" y="24811"/>
                </a:cubicBezTo>
                <a:cubicBezTo>
                  <a:pt x="9960" y="24861"/>
                  <a:pt x="10022" y="24884"/>
                  <a:pt x="10083" y="24884"/>
                </a:cubicBezTo>
                <a:cubicBezTo>
                  <a:pt x="10211" y="24884"/>
                  <a:pt x="10333" y="24784"/>
                  <a:pt x="10333" y="24635"/>
                </a:cubicBezTo>
                <a:cubicBezTo>
                  <a:pt x="10333" y="24503"/>
                  <a:pt x="10226" y="24391"/>
                  <a:pt x="10091" y="24391"/>
                </a:cubicBezTo>
                <a:cubicBezTo>
                  <a:pt x="10089" y="24391"/>
                  <a:pt x="10087" y="24391"/>
                  <a:pt x="10085" y="24391"/>
                </a:cubicBezTo>
                <a:lnTo>
                  <a:pt x="10085" y="24388"/>
                </a:lnTo>
                <a:close/>
                <a:moveTo>
                  <a:pt x="11305" y="24388"/>
                </a:moveTo>
                <a:cubicBezTo>
                  <a:pt x="11085" y="24388"/>
                  <a:pt x="10975" y="24654"/>
                  <a:pt x="11132" y="24811"/>
                </a:cubicBezTo>
                <a:cubicBezTo>
                  <a:pt x="11182" y="24861"/>
                  <a:pt x="11243" y="24884"/>
                  <a:pt x="11303" y="24884"/>
                </a:cubicBezTo>
                <a:cubicBezTo>
                  <a:pt x="11430" y="24884"/>
                  <a:pt x="11552" y="24784"/>
                  <a:pt x="11552" y="24635"/>
                </a:cubicBezTo>
                <a:cubicBezTo>
                  <a:pt x="11552" y="24501"/>
                  <a:pt x="11442" y="24391"/>
                  <a:pt x="11305" y="24391"/>
                </a:cubicBezTo>
                <a:lnTo>
                  <a:pt x="11305" y="24388"/>
                </a:lnTo>
                <a:close/>
                <a:moveTo>
                  <a:pt x="12524" y="24388"/>
                </a:moveTo>
                <a:cubicBezTo>
                  <a:pt x="12304" y="24388"/>
                  <a:pt x="12195" y="24654"/>
                  <a:pt x="12351" y="24811"/>
                </a:cubicBezTo>
                <a:cubicBezTo>
                  <a:pt x="12401" y="24861"/>
                  <a:pt x="12462" y="24884"/>
                  <a:pt x="12522" y="24884"/>
                </a:cubicBezTo>
                <a:cubicBezTo>
                  <a:pt x="12649" y="24884"/>
                  <a:pt x="12771" y="24784"/>
                  <a:pt x="12771" y="24635"/>
                </a:cubicBezTo>
                <a:cubicBezTo>
                  <a:pt x="12771" y="24501"/>
                  <a:pt x="12661" y="24391"/>
                  <a:pt x="12524" y="24391"/>
                </a:cubicBezTo>
                <a:lnTo>
                  <a:pt x="12524" y="24388"/>
                </a:lnTo>
                <a:close/>
                <a:moveTo>
                  <a:pt x="13746" y="24388"/>
                </a:moveTo>
                <a:cubicBezTo>
                  <a:pt x="13523" y="24388"/>
                  <a:pt x="13414" y="24654"/>
                  <a:pt x="13570" y="24811"/>
                </a:cubicBezTo>
                <a:cubicBezTo>
                  <a:pt x="13620" y="24861"/>
                  <a:pt x="13681" y="24884"/>
                  <a:pt x="13741" y="24884"/>
                </a:cubicBezTo>
                <a:cubicBezTo>
                  <a:pt x="13868" y="24884"/>
                  <a:pt x="13990" y="24784"/>
                  <a:pt x="13990" y="24635"/>
                </a:cubicBezTo>
                <a:cubicBezTo>
                  <a:pt x="13990" y="24503"/>
                  <a:pt x="13883" y="24391"/>
                  <a:pt x="13751" y="24391"/>
                </a:cubicBezTo>
                <a:cubicBezTo>
                  <a:pt x="13749" y="24391"/>
                  <a:pt x="13748" y="24391"/>
                  <a:pt x="13746" y="24391"/>
                </a:cubicBezTo>
                <a:lnTo>
                  <a:pt x="13746" y="24388"/>
                </a:lnTo>
                <a:close/>
                <a:moveTo>
                  <a:pt x="14965" y="24388"/>
                </a:moveTo>
                <a:cubicBezTo>
                  <a:pt x="14745" y="24388"/>
                  <a:pt x="14633" y="24654"/>
                  <a:pt x="14789" y="24811"/>
                </a:cubicBezTo>
                <a:cubicBezTo>
                  <a:pt x="14840" y="24861"/>
                  <a:pt x="14901" y="24884"/>
                  <a:pt x="14962" y="24884"/>
                </a:cubicBezTo>
                <a:cubicBezTo>
                  <a:pt x="15088" y="24884"/>
                  <a:pt x="15209" y="24784"/>
                  <a:pt x="15209" y="24635"/>
                </a:cubicBezTo>
                <a:cubicBezTo>
                  <a:pt x="15209" y="24501"/>
                  <a:pt x="15100" y="24391"/>
                  <a:pt x="14965" y="24391"/>
                </a:cubicBezTo>
                <a:lnTo>
                  <a:pt x="14965" y="24388"/>
                </a:lnTo>
                <a:close/>
                <a:moveTo>
                  <a:pt x="16184" y="24388"/>
                </a:moveTo>
                <a:cubicBezTo>
                  <a:pt x="15964" y="24388"/>
                  <a:pt x="15855" y="24654"/>
                  <a:pt x="16008" y="24811"/>
                </a:cubicBezTo>
                <a:cubicBezTo>
                  <a:pt x="16059" y="24861"/>
                  <a:pt x="16121" y="24884"/>
                  <a:pt x="16181" y="24884"/>
                </a:cubicBezTo>
                <a:cubicBezTo>
                  <a:pt x="16309" y="24884"/>
                  <a:pt x="16431" y="24784"/>
                  <a:pt x="16431" y="24635"/>
                </a:cubicBezTo>
                <a:cubicBezTo>
                  <a:pt x="16431" y="24501"/>
                  <a:pt x="16319" y="24391"/>
                  <a:pt x="16184" y="24391"/>
                </a:cubicBezTo>
                <a:lnTo>
                  <a:pt x="16184" y="24388"/>
                </a:lnTo>
                <a:close/>
                <a:moveTo>
                  <a:pt x="17403" y="24388"/>
                </a:moveTo>
                <a:cubicBezTo>
                  <a:pt x="17184" y="24388"/>
                  <a:pt x="17074" y="24654"/>
                  <a:pt x="17227" y="24811"/>
                </a:cubicBezTo>
                <a:cubicBezTo>
                  <a:pt x="17278" y="24861"/>
                  <a:pt x="17340" y="24884"/>
                  <a:pt x="17400" y="24884"/>
                </a:cubicBezTo>
                <a:cubicBezTo>
                  <a:pt x="17528" y="24884"/>
                  <a:pt x="17650" y="24784"/>
                  <a:pt x="17650" y="24635"/>
                </a:cubicBezTo>
                <a:cubicBezTo>
                  <a:pt x="17650" y="24503"/>
                  <a:pt x="17541" y="24391"/>
                  <a:pt x="17408" y="24391"/>
                </a:cubicBezTo>
                <a:cubicBezTo>
                  <a:pt x="17407" y="24391"/>
                  <a:pt x="17405" y="24391"/>
                  <a:pt x="17403" y="24391"/>
                </a:cubicBezTo>
                <a:lnTo>
                  <a:pt x="17403" y="24388"/>
                </a:lnTo>
                <a:close/>
                <a:moveTo>
                  <a:pt x="18622" y="24388"/>
                </a:moveTo>
                <a:cubicBezTo>
                  <a:pt x="18403" y="24388"/>
                  <a:pt x="18293" y="24654"/>
                  <a:pt x="18446" y="24811"/>
                </a:cubicBezTo>
                <a:cubicBezTo>
                  <a:pt x="18497" y="24861"/>
                  <a:pt x="18559" y="24884"/>
                  <a:pt x="18619" y="24884"/>
                </a:cubicBezTo>
                <a:cubicBezTo>
                  <a:pt x="18747" y="24884"/>
                  <a:pt x="18870" y="24784"/>
                  <a:pt x="18870" y="24635"/>
                </a:cubicBezTo>
                <a:cubicBezTo>
                  <a:pt x="18870" y="24501"/>
                  <a:pt x="18760" y="24391"/>
                  <a:pt x="18622" y="24391"/>
                </a:cubicBezTo>
                <a:lnTo>
                  <a:pt x="18622" y="24388"/>
                </a:lnTo>
                <a:close/>
                <a:moveTo>
                  <a:pt x="19841" y="24388"/>
                </a:moveTo>
                <a:cubicBezTo>
                  <a:pt x="19622" y="24388"/>
                  <a:pt x="19512" y="24654"/>
                  <a:pt x="19669" y="24811"/>
                </a:cubicBezTo>
                <a:cubicBezTo>
                  <a:pt x="19718" y="24861"/>
                  <a:pt x="19779" y="24884"/>
                  <a:pt x="19839" y="24884"/>
                </a:cubicBezTo>
                <a:cubicBezTo>
                  <a:pt x="19966" y="24884"/>
                  <a:pt x="20089" y="24784"/>
                  <a:pt x="20089" y="24635"/>
                </a:cubicBezTo>
                <a:cubicBezTo>
                  <a:pt x="20089" y="24503"/>
                  <a:pt x="19982" y="24391"/>
                  <a:pt x="19847" y="24391"/>
                </a:cubicBezTo>
                <a:cubicBezTo>
                  <a:pt x="19845" y="24391"/>
                  <a:pt x="19843" y="24391"/>
                  <a:pt x="19841" y="24391"/>
                </a:cubicBezTo>
                <a:lnTo>
                  <a:pt x="19841" y="24388"/>
                </a:lnTo>
                <a:close/>
                <a:moveTo>
                  <a:pt x="21060" y="24388"/>
                </a:moveTo>
                <a:cubicBezTo>
                  <a:pt x="20841" y="24388"/>
                  <a:pt x="20731" y="24654"/>
                  <a:pt x="20888" y="24811"/>
                </a:cubicBezTo>
                <a:cubicBezTo>
                  <a:pt x="20937" y="24861"/>
                  <a:pt x="20998" y="24884"/>
                  <a:pt x="21058" y="24884"/>
                </a:cubicBezTo>
                <a:cubicBezTo>
                  <a:pt x="21185" y="24884"/>
                  <a:pt x="21308" y="24784"/>
                  <a:pt x="21308" y="24635"/>
                </a:cubicBezTo>
                <a:cubicBezTo>
                  <a:pt x="21308" y="24503"/>
                  <a:pt x="21201" y="24391"/>
                  <a:pt x="21066" y="24391"/>
                </a:cubicBezTo>
                <a:cubicBezTo>
                  <a:pt x="21064" y="24391"/>
                  <a:pt x="21062" y="24391"/>
                  <a:pt x="21060" y="24391"/>
                </a:cubicBezTo>
                <a:lnTo>
                  <a:pt x="21060" y="24388"/>
                </a:lnTo>
                <a:close/>
                <a:moveTo>
                  <a:pt x="22282" y="24388"/>
                </a:moveTo>
                <a:cubicBezTo>
                  <a:pt x="22060" y="24388"/>
                  <a:pt x="21950" y="24654"/>
                  <a:pt x="22107" y="24811"/>
                </a:cubicBezTo>
                <a:cubicBezTo>
                  <a:pt x="22157" y="24861"/>
                  <a:pt x="22219" y="24884"/>
                  <a:pt x="22279" y="24884"/>
                </a:cubicBezTo>
                <a:cubicBezTo>
                  <a:pt x="22406" y="24884"/>
                  <a:pt x="22527" y="24784"/>
                  <a:pt x="22527" y="24635"/>
                </a:cubicBezTo>
                <a:cubicBezTo>
                  <a:pt x="22527" y="24503"/>
                  <a:pt x="22420" y="24391"/>
                  <a:pt x="22288" y="24391"/>
                </a:cubicBezTo>
                <a:cubicBezTo>
                  <a:pt x="22286" y="24391"/>
                  <a:pt x="22284" y="24391"/>
                  <a:pt x="22282" y="24391"/>
                </a:cubicBezTo>
                <a:lnTo>
                  <a:pt x="22282" y="24388"/>
                </a:lnTo>
                <a:close/>
                <a:moveTo>
                  <a:pt x="23501" y="24388"/>
                </a:moveTo>
                <a:cubicBezTo>
                  <a:pt x="23282" y="24388"/>
                  <a:pt x="23169" y="24654"/>
                  <a:pt x="23326" y="24811"/>
                </a:cubicBezTo>
                <a:cubicBezTo>
                  <a:pt x="23376" y="24861"/>
                  <a:pt x="23438" y="24884"/>
                  <a:pt x="23498" y="24884"/>
                </a:cubicBezTo>
                <a:cubicBezTo>
                  <a:pt x="23625" y="24884"/>
                  <a:pt x="23746" y="24784"/>
                  <a:pt x="23746" y="24635"/>
                </a:cubicBezTo>
                <a:cubicBezTo>
                  <a:pt x="23746" y="24501"/>
                  <a:pt x="23636" y="24391"/>
                  <a:pt x="23501" y="24391"/>
                </a:cubicBezTo>
                <a:lnTo>
                  <a:pt x="23501" y="24388"/>
                </a:lnTo>
                <a:close/>
                <a:moveTo>
                  <a:pt x="24720" y="24388"/>
                </a:moveTo>
                <a:cubicBezTo>
                  <a:pt x="24501" y="24388"/>
                  <a:pt x="24391" y="24654"/>
                  <a:pt x="24545" y="24811"/>
                </a:cubicBezTo>
                <a:cubicBezTo>
                  <a:pt x="24595" y="24861"/>
                  <a:pt x="24657" y="24884"/>
                  <a:pt x="24718" y="24884"/>
                </a:cubicBezTo>
                <a:cubicBezTo>
                  <a:pt x="24845" y="24884"/>
                  <a:pt x="24968" y="24784"/>
                  <a:pt x="24968" y="24635"/>
                </a:cubicBezTo>
                <a:cubicBezTo>
                  <a:pt x="24968" y="24501"/>
                  <a:pt x="24855" y="24391"/>
                  <a:pt x="24720" y="24391"/>
                </a:cubicBezTo>
                <a:lnTo>
                  <a:pt x="24720" y="24388"/>
                </a:lnTo>
                <a:close/>
                <a:moveTo>
                  <a:pt x="24716" y="25610"/>
                </a:moveTo>
                <a:cubicBezTo>
                  <a:pt x="24518" y="25610"/>
                  <a:pt x="24405" y="25834"/>
                  <a:pt x="24517" y="25996"/>
                </a:cubicBezTo>
                <a:cubicBezTo>
                  <a:pt x="24567" y="26068"/>
                  <a:pt x="24644" y="26103"/>
                  <a:pt x="24720" y="26103"/>
                </a:cubicBezTo>
                <a:cubicBezTo>
                  <a:pt x="24816" y="26103"/>
                  <a:pt x="24911" y="26048"/>
                  <a:pt x="24949" y="25945"/>
                </a:cubicBezTo>
                <a:cubicBezTo>
                  <a:pt x="24955" y="25914"/>
                  <a:pt x="24962" y="25883"/>
                  <a:pt x="24965" y="25851"/>
                </a:cubicBezTo>
                <a:cubicBezTo>
                  <a:pt x="24965" y="25717"/>
                  <a:pt x="24855" y="25610"/>
                  <a:pt x="24720" y="25610"/>
                </a:cubicBezTo>
                <a:cubicBezTo>
                  <a:pt x="24719" y="25610"/>
                  <a:pt x="24718" y="25610"/>
                  <a:pt x="24716" y="25610"/>
                </a:cubicBezTo>
                <a:close/>
                <a:moveTo>
                  <a:pt x="330" y="25610"/>
                </a:moveTo>
                <a:cubicBezTo>
                  <a:pt x="111" y="25610"/>
                  <a:pt x="1" y="25873"/>
                  <a:pt x="154" y="26030"/>
                </a:cubicBezTo>
                <a:cubicBezTo>
                  <a:pt x="205" y="26081"/>
                  <a:pt x="268" y="26104"/>
                  <a:pt x="329" y="26104"/>
                </a:cubicBezTo>
                <a:cubicBezTo>
                  <a:pt x="456" y="26104"/>
                  <a:pt x="577" y="26005"/>
                  <a:pt x="577" y="25854"/>
                </a:cubicBezTo>
                <a:cubicBezTo>
                  <a:pt x="577" y="25720"/>
                  <a:pt x="465" y="25610"/>
                  <a:pt x="330" y="25610"/>
                </a:cubicBezTo>
                <a:close/>
                <a:moveTo>
                  <a:pt x="1549" y="25610"/>
                </a:moveTo>
                <a:cubicBezTo>
                  <a:pt x="1330" y="25610"/>
                  <a:pt x="1220" y="25873"/>
                  <a:pt x="1373" y="26030"/>
                </a:cubicBezTo>
                <a:cubicBezTo>
                  <a:pt x="1424" y="26081"/>
                  <a:pt x="1487" y="26104"/>
                  <a:pt x="1548" y="26104"/>
                </a:cubicBezTo>
                <a:cubicBezTo>
                  <a:pt x="1675" y="26104"/>
                  <a:pt x="1797" y="26005"/>
                  <a:pt x="1797" y="25854"/>
                </a:cubicBezTo>
                <a:cubicBezTo>
                  <a:pt x="1797" y="25720"/>
                  <a:pt x="1687" y="25610"/>
                  <a:pt x="1549" y="25610"/>
                </a:cubicBezTo>
                <a:close/>
                <a:moveTo>
                  <a:pt x="2768" y="25610"/>
                </a:moveTo>
                <a:cubicBezTo>
                  <a:pt x="2549" y="25610"/>
                  <a:pt x="2439" y="25873"/>
                  <a:pt x="2596" y="26030"/>
                </a:cubicBezTo>
                <a:cubicBezTo>
                  <a:pt x="2645" y="26081"/>
                  <a:pt x="2707" y="26104"/>
                  <a:pt x="2768" y="26104"/>
                </a:cubicBezTo>
                <a:cubicBezTo>
                  <a:pt x="2894" y="26104"/>
                  <a:pt x="3016" y="26005"/>
                  <a:pt x="3016" y="25854"/>
                </a:cubicBezTo>
                <a:cubicBezTo>
                  <a:pt x="3016" y="25720"/>
                  <a:pt x="2906" y="25610"/>
                  <a:pt x="2768" y="25610"/>
                </a:cubicBezTo>
                <a:close/>
                <a:moveTo>
                  <a:pt x="3987" y="25610"/>
                </a:moveTo>
                <a:cubicBezTo>
                  <a:pt x="3768" y="25610"/>
                  <a:pt x="3658" y="25873"/>
                  <a:pt x="3815" y="26030"/>
                </a:cubicBezTo>
                <a:cubicBezTo>
                  <a:pt x="3865" y="26081"/>
                  <a:pt x="3926" y="26104"/>
                  <a:pt x="3987" y="26104"/>
                </a:cubicBezTo>
                <a:cubicBezTo>
                  <a:pt x="4113" y="26104"/>
                  <a:pt x="4235" y="26005"/>
                  <a:pt x="4235" y="25854"/>
                </a:cubicBezTo>
                <a:cubicBezTo>
                  <a:pt x="4235" y="25720"/>
                  <a:pt x="4125" y="25610"/>
                  <a:pt x="3987" y="25610"/>
                </a:cubicBezTo>
                <a:close/>
                <a:moveTo>
                  <a:pt x="5209" y="25610"/>
                </a:moveTo>
                <a:cubicBezTo>
                  <a:pt x="4987" y="25610"/>
                  <a:pt x="4877" y="25873"/>
                  <a:pt x="5034" y="26030"/>
                </a:cubicBezTo>
                <a:cubicBezTo>
                  <a:pt x="5084" y="26081"/>
                  <a:pt x="5145" y="26104"/>
                  <a:pt x="5206" y="26104"/>
                </a:cubicBezTo>
                <a:cubicBezTo>
                  <a:pt x="5332" y="26104"/>
                  <a:pt x="5454" y="26005"/>
                  <a:pt x="5454" y="25854"/>
                </a:cubicBezTo>
                <a:cubicBezTo>
                  <a:pt x="5454" y="25720"/>
                  <a:pt x="5344" y="25610"/>
                  <a:pt x="5209" y="25610"/>
                </a:cubicBezTo>
                <a:close/>
                <a:moveTo>
                  <a:pt x="6428" y="25610"/>
                </a:moveTo>
                <a:cubicBezTo>
                  <a:pt x="6209" y="25610"/>
                  <a:pt x="6096" y="25873"/>
                  <a:pt x="6253" y="26030"/>
                </a:cubicBezTo>
                <a:cubicBezTo>
                  <a:pt x="6304" y="26081"/>
                  <a:pt x="6366" y="26104"/>
                  <a:pt x="6426" y="26104"/>
                </a:cubicBezTo>
                <a:cubicBezTo>
                  <a:pt x="6553" y="26104"/>
                  <a:pt x="6673" y="26005"/>
                  <a:pt x="6673" y="25854"/>
                </a:cubicBezTo>
                <a:cubicBezTo>
                  <a:pt x="6673" y="25720"/>
                  <a:pt x="6563" y="25610"/>
                  <a:pt x="6428" y="25610"/>
                </a:cubicBezTo>
                <a:close/>
                <a:moveTo>
                  <a:pt x="7647" y="25610"/>
                </a:moveTo>
                <a:cubicBezTo>
                  <a:pt x="7428" y="25610"/>
                  <a:pt x="7318" y="25873"/>
                  <a:pt x="7472" y="26030"/>
                </a:cubicBezTo>
                <a:cubicBezTo>
                  <a:pt x="7523" y="26081"/>
                  <a:pt x="7585" y="26104"/>
                  <a:pt x="7646" y="26104"/>
                </a:cubicBezTo>
                <a:cubicBezTo>
                  <a:pt x="7773" y="26104"/>
                  <a:pt x="7895" y="26005"/>
                  <a:pt x="7895" y="25854"/>
                </a:cubicBezTo>
                <a:cubicBezTo>
                  <a:pt x="7895" y="25720"/>
                  <a:pt x="7782" y="25610"/>
                  <a:pt x="7647" y="25610"/>
                </a:cubicBezTo>
                <a:close/>
                <a:moveTo>
                  <a:pt x="8866" y="25610"/>
                </a:moveTo>
                <a:cubicBezTo>
                  <a:pt x="8647" y="25610"/>
                  <a:pt x="8537" y="25873"/>
                  <a:pt x="8691" y="26030"/>
                </a:cubicBezTo>
                <a:cubicBezTo>
                  <a:pt x="8742" y="26081"/>
                  <a:pt x="8804" y="26104"/>
                  <a:pt x="8865" y="26104"/>
                </a:cubicBezTo>
                <a:cubicBezTo>
                  <a:pt x="8992" y="26104"/>
                  <a:pt x="9114" y="26005"/>
                  <a:pt x="9114" y="25854"/>
                </a:cubicBezTo>
                <a:cubicBezTo>
                  <a:pt x="9114" y="25720"/>
                  <a:pt x="9001" y="25610"/>
                  <a:pt x="8866" y="25610"/>
                </a:cubicBezTo>
                <a:close/>
                <a:moveTo>
                  <a:pt x="10085" y="25610"/>
                </a:moveTo>
                <a:cubicBezTo>
                  <a:pt x="9866" y="25610"/>
                  <a:pt x="9756" y="25873"/>
                  <a:pt x="9910" y="26030"/>
                </a:cubicBezTo>
                <a:cubicBezTo>
                  <a:pt x="9961" y="26081"/>
                  <a:pt x="10023" y="26104"/>
                  <a:pt x="10084" y="26104"/>
                </a:cubicBezTo>
                <a:cubicBezTo>
                  <a:pt x="10211" y="26104"/>
                  <a:pt x="10333" y="26005"/>
                  <a:pt x="10333" y="25854"/>
                </a:cubicBezTo>
                <a:cubicBezTo>
                  <a:pt x="10333" y="25720"/>
                  <a:pt x="10223" y="25610"/>
                  <a:pt x="10085" y="25610"/>
                </a:cubicBezTo>
                <a:close/>
                <a:moveTo>
                  <a:pt x="11305" y="25610"/>
                </a:moveTo>
                <a:cubicBezTo>
                  <a:pt x="11085" y="25610"/>
                  <a:pt x="10975" y="25873"/>
                  <a:pt x="11132" y="26030"/>
                </a:cubicBezTo>
                <a:cubicBezTo>
                  <a:pt x="11182" y="26081"/>
                  <a:pt x="11244" y="26104"/>
                  <a:pt x="11304" y="26104"/>
                </a:cubicBezTo>
                <a:cubicBezTo>
                  <a:pt x="11431" y="26104"/>
                  <a:pt x="11552" y="26005"/>
                  <a:pt x="11552" y="25854"/>
                </a:cubicBezTo>
                <a:cubicBezTo>
                  <a:pt x="11552" y="25720"/>
                  <a:pt x="11442" y="25610"/>
                  <a:pt x="11305" y="25610"/>
                </a:cubicBezTo>
                <a:close/>
                <a:moveTo>
                  <a:pt x="12524" y="25610"/>
                </a:moveTo>
                <a:cubicBezTo>
                  <a:pt x="12304" y="25610"/>
                  <a:pt x="12195" y="25873"/>
                  <a:pt x="12351" y="26030"/>
                </a:cubicBezTo>
                <a:cubicBezTo>
                  <a:pt x="12401" y="26081"/>
                  <a:pt x="12463" y="26104"/>
                  <a:pt x="12523" y="26104"/>
                </a:cubicBezTo>
                <a:cubicBezTo>
                  <a:pt x="12650" y="26104"/>
                  <a:pt x="12771" y="26005"/>
                  <a:pt x="12771" y="25854"/>
                </a:cubicBezTo>
                <a:cubicBezTo>
                  <a:pt x="12771" y="25720"/>
                  <a:pt x="12661" y="25610"/>
                  <a:pt x="12524" y="25610"/>
                </a:cubicBezTo>
                <a:close/>
                <a:moveTo>
                  <a:pt x="13746" y="25610"/>
                </a:moveTo>
                <a:cubicBezTo>
                  <a:pt x="13523" y="25610"/>
                  <a:pt x="13414" y="25873"/>
                  <a:pt x="13570" y="26030"/>
                </a:cubicBezTo>
                <a:cubicBezTo>
                  <a:pt x="13620" y="26081"/>
                  <a:pt x="13682" y="26104"/>
                  <a:pt x="13742" y="26104"/>
                </a:cubicBezTo>
                <a:cubicBezTo>
                  <a:pt x="13869" y="26104"/>
                  <a:pt x="13990" y="26005"/>
                  <a:pt x="13990" y="25854"/>
                </a:cubicBezTo>
                <a:cubicBezTo>
                  <a:pt x="13990" y="25720"/>
                  <a:pt x="13881" y="25610"/>
                  <a:pt x="13746" y="25610"/>
                </a:cubicBezTo>
                <a:close/>
                <a:moveTo>
                  <a:pt x="14965" y="25610"/>
                </a:moveTo>
                <a:cubicBezTo>
                  <a:pt x="14745" y="25610"/>
                  <a:pt x="14633" y="25873"/>
                  <a:pt x="14789" y="26030"/>
                </a:cubicBezTo>
                <a:cubicBezTo>
                  <a:pt x="14840" y="26081"/>
                  <a:pt x="14902" y="26104"/>
                  <a:pt x="14963" y="26104"/>
                </a:cubicBezTo>
                <a:cubicBezTo>
                  <a:pt x="15089" y="26104"/>
                  <a:pt x="15209" y="26005"/>
                  <a:pt x="15209" y="25854"/>
                </a:cubicBezTo>
                <a:cubicBezTo>
                  <a:pt x="15209" y="25720"/>
                  <a:pt x="15100" y="25610"/>
                  <a:pt x="14965" y="25610"/>
                </a:cubicBezTo>
                <a:close/>
                <a:moveTo>
                  <a:pt x="16184" y="25610"/>
                </a:moveTo>
                <a:cubicBezTo>
                  <a:pt x="15964" y="25610"/>
                  <a:pt x="15855" y="25873"/>
                  <a:pt x="16008" y="26030"/>
                </a:cubicBezTo>
                <a:cubicBezTo>
                  <a:pt x="16059" y="26081"/>
                  <a:pt x="16122" y="26104"/>
                  <a:pt x="16183" y="26104"/>
                </a:cubicBezTo>
                <a:cubicBezTo>
                  <a:pt x="16310" y="26104"/>
                  <a:pt x="16431" y="26005"/>
                  <a:pt x="16431" y="25854"/>
                </a:cubicBezTo>
                <a:cubicBezTo>
                  <a:pt x="16431" y="25720"/>
                  <a:pt x="16319" y="25610"/>
                  <a:pt x="16184" y="25610"/>
                </a:cubicBezTo>
                <a:close/>
                <a:moveTo>
                  <a:pt x="17403" y="25610"/>
                </a:moveTo>
                <a:cubicBezTo>
                  <a:pt x="17184" y="25610"/>
                  <a:pt x="17074" y="25873"/>
                  <a:pt x="17227" y="26030"/>
                </a:cubicBezTo>
                <a:cubicBezTo>
                  <a:pt x="17278" y="26081"/>
                  <a:pt x="17341" y="26104"/>
                  <a:pt x="17402" y="26104"/>
                </a:cubicBezTo>
                <a:cubicBezTo>
                  <a:pt x="17529" y="26104"/>
                  <a:pt x="17650" y="26005"/>
                  <a:pt x="17650" y="25854"/>
                </a:cubicBezTo>
                <a:cubicBezTo>
                  <a:pt x="17650" y="25720"/>
                  <a:pt x="17538" y="25610"/>
                  <a:pt x="17403" y="25610"/>
                </a:cubicBezTo>
                <a:close/>
                <a:moveTo>
                  <a:pt x="18622" y="25610"/>
                </a:moveTo>
                <a:cubicBezTo>
                  <a:pt x="18403" y="25610"/>
                  <a:pt x="18293" y="25873"/>
                  <a:pt x="18446" y="26030"/>
                </a:cubicBezTo>
                <a:cubicBezTo>
                  <a:pt x="18497" y="26081"/>
                  <a:pt x="18560" y="26104"/>
                  <a:pt x="18621" y="26104"/>
                </a:cubicBezTo>
                <a:cubicBezTo>
                  <a:pt x="18748" y="26104"/>
                  <a:pt x="18870" y="26005"/>
                  <a:pt x="18870" y="25854"/>
                </a:cubicBezTo>
                <a:cubicBezTo>
                  <a:pt x="18870" y="25720"/>
                  <a:pt x="18760" y="25610"/>
                  <a:pt x="18622" y="25610"/>
                </a:cubicBezTo>
                <a:close/>
                <a:moveTo>
                  <a:pt x="19841" y="25610"/>
                </a:moveTo>
                <a:cubicBezTo>
                  <a:pt x="19622" y="25610"/>
                  <a:pt x="19512" y="25873"/>
                  <a:pt x="19669" y="26030"/>
                </a:cubicBezTo>
                <a:cubicBezTo>
                  <a:pt x="19718" y="26081"/>
                  <a:pt x="19780" y="26104"/>
                  <a:pt x="19841" y="26104"/>
                </a:cubicBezTo>
                <a:cubicBezTo>
                  <a:pt x="19967" y="26104"/>
                  <a:pt x="20089" y="26005"/>
                  <a:pt x="20089" y="25854"/>
                </a:cubicBezTo>
                <a:cubicBezTo>
                  <a:pt x="20089" y="25720"/>
                  <a:pt x="19979" y="25610"/>
                  <a:pt x="19841" y="25610"/>
                </a:cubicBezTo>
                <a:close/>
                <a:moveTo>
                  <a:pt x="21060" y="25610"/>
                </a:moveTo>
                <a:cubicBezTo>
                  <a:pt x="20841" y="25610"/>
                  <a:pt x="20731" y="25873"/>
                  <a:pt x="20888" y="26030"/>
                </a:cubicBezTo>
                <a:cubicBezTo>
                  <a:pt x="20938" y="26081"/>
                  <a:pt x="20999" y="26104"/>
                  <a:pt x="21060" y="26104"/>
                </a:cubicBezTo>
                <a:cubicBezTo>
                  <a:pt x="21186" y="26104"/>
                  <a:pt x="21308" y="26005"/>
                  <a:pt x="21308" y="25854"/>
                </a:cubicBezTo>
                <a:cubicBezTo>
                  <a:pt x="21308" y="25720"/>
                  <a:pt x="21198" y="25610"/>
                  <a:pt x="21060" y="25610"/>
                </a:cubicBezTo>
                <a:close/>
                <a:moveTo>
                  <a:pt x="22282" y="25610"/>
                </a:moveTo>
                <a:cubicBezTo>
                  <a:pt x="22060" y="25610"/>
                  <a:pt x="21950" y="25873"/>
                  <a:pt x="22107" y="26030"/>
                </a:cubicBezTo>
                <a:cubicBezTo>
                  <a:pt x="22158" y="26081"/>
                  <a:pt x="22220" y="26104"/>
                  <a:pt x="22280" y="26104"/>
                </a:cubicBezTo>
                <a:cubicBezTo>
                  <a:pt x="22407" y="26104"/>
                  <a:pt x="22527" y="26005"/>
                  <a:pt x="22527" y="25854"/>
                </a:cubicBezTo>
                <a:cubicBezTo>
                  <a:pt x="22527" y="25720"/>
                  <a:pt x="22417" y="25610"/>
                  <a:pt x="22282" y="25610"/>
                </a:cubicBezTo>
                <a:close/>
                <a:moveTo>
                  <a:pt x="23501" y="25610"/>
                </a:moveTo>
                <a:cubicBezTo>
                  <a:pt x="23282" y="25610"/>
                  <a:pt x="23169" y="25873"/>
                  <a:pt x="23326" y="26030"/>
                </a:cubicBezTo>
                <a:cubicBezTo>
                  <a:pt x="23377" y="26081"/>
                  <a:pt x="23439" y="26104"/>
                  <a:pt x="23499" y="26104"/>
                </a:cubicBezTo>
                <a:cubicBezTo>
                  <a:pt x="23626" y="26104"/>
                  <a:pt x="23746" y="26005"/>
                  <a:pt x="23746" y="25854"/>
                </a:cubicBezTo>
                <a:cubicBezTo>
                  <a:pt x="23746" y="25720"/>
                  <a:pt x="23636" y="25610"/>
                  <a:pt x="23501" y="25610"/>
                </a:cubicBezTo>
                <a:close/>
                <a:moveTo>
                  <a:pt x="24720" y="26828"/>
                </a:moveTo>
                <a:cubicBezTo>
                  <a:pt x="24587" y="26828"/>
                  <a:pt x="24473" y="26935"/>
                  <a:pt x="24473" y="27077"/>
                </a:cubicBezTo>
                <a:cubicBezTo>
                  <a:pt x="24473" y="27196"/>
                  <a:pt x="24561" y="27296"/>
                  <a:pt x="24676" y="27318"/>
                </a:cubicBezTo>
                <a:cubicBezTo>
                  <a:pt x="24711" y="27155"/>
                  <a:pt x="24745" y="26995"/>
                  <a:pt x="24780" y="26835"/>
                </a:cubicBezTo>
                <a:cubicBezTo>
                  <a:pt x="24760" y="26831"/>
                  <a:pt x="24740" y="26828"/>
                  <a:pt x="24720" y="26828"/>
                </a:cubicBezTo>
                <a:close/>
                <a:moveTo>
                  <a:pt x="330" y="26829"/>
                </a:moveTo>
                <a:cubicBezTo>
                  <a:pt x="111" y="26829"/>
                  <a:pt x="1" y="27095"/>
                  <a:pt x="154" y="27249"/>
                </a:cubicBezTo>
                <a:cubicBezTo>
                  <a:pt x="205" y="27300"/>
                  <a:pt x="268" y="27323"/>
                  <a:pt x="329" y="27323"/>
                </a:cubicBezTo>
                <a:cubicBezTo>
                  <a:pt x="456" y="27323"/>
                  <a:pt x="577" y="27224"/>
                  <a:pt x="577" y="27074"/>
                </a:cubicBezTo>
                <a:cubicBezTo>
                  <a:pt x="577" y="26939"/>
                  <a:pt x="465" y="26829"/>
                  <a:pt x="330" y="26829"/>
                </a:cubicBezTo>
                <a:close/>
                <a:moveTo>
                  <a:pt x="1549" y="26829"/>
                </a:moveTo>
                <a:cubicBezTo>
                  <a:pt x="1330" y="26829"/>
                  <a:pt x="1220" y="27095"/>
                  <a:pt x="1373" y="27249"/>
                </a:cubicBezTo>
                <a:cubicBezTo>
                  <a:pt x="1424" y="27300"/>
                  <a:pt x="1487" y="27323"/>
                  <a:pt x="1548" y="27323"/>
                </a:cubicBezTo>
                <a:cubicBezTo>
                  <a:pt x="1675" y="27323"/>
                  <a:pt x="1797" y="27224"/>
                  <a:pt x="1797" y="27074"/>
                </a:cubicBezTo>
                <a:cubicBezTo>
                  <a:pt x="1797" y="26939"/>
                  <a:pt x="1687" y="26829"/>
                  <a:pt x="1549" y="26829"/>
                </a:cubicBezTo>
                <a:close/>
                <a:moveTo>
                  <a:pt x="2768" y="26829"/>
                </a:moveTo>
                <a:cubicBezTo>
                  <a:pt x="2549" y="26829"/>
                  <a:pt x="2439" y="27095"/>
                  <a:pt x="2596" y="27249"/>
                </a:cubicBezTo>
                <a:cubicBezTo>
                  <a:pt x="2645" y="27300"/>
                  <a:pt x="2707" y="27323"/>
                  <a:pt x="2768" y="27323"/>
                </a:cubicBezTo>
                <a:cubicBezTo>
                  <a:pt x="2894" y="27323"/>
                  <a:pt x="3016" y="27224"/>
                  <a:pt x="3016" y="27074"/>
                </a:cubicBezTo>
                <a:cubicBezTo>
                  <a:pt x="3016" y="26939"/>
                  <a:pt x="2906" y="26829"/>
                  <a:pt x="2768" y="26829"/>
                </a:cubicBezTo>
                <a:close/>
                <a:moveTo>
                  <a:pt x="3987" y="26829"/>
                </a:moveTo>
                <a:cubicBezTo>
                  <a:pt x="3768" y="26829"/>
                  <a:pt x="3658" y="27095"/>
                  <a:pt x="3815" y="27249"/>
                </a:cubicBezTo>
                <a:cubicBezTo>
                  <a:pt x="3865" y="27300"/>
                  <a:pt x="3926" y="27323"/>
                  <a:pt x="3987" y="27323"/>
                </a:cubicBezTo>
                <a:cubicBezTo>
                  <a:pt x="4113" y="27323"/>
                  <a:pt x="4235" y="27224"/>
                  <a:pt x="4235" y="27074"/>
                </a:cubicBezTo>
                <a:cubicBezTo>
                  <a:pt x="4235" y="26939"/>
                  <a:pt x="4125" y="26829"/>
                  <a:pt x="3987" y="26829"/>
                </a:cubicBezTo>
                <a:close/>
                <a:moveTo>
                  <a:pt x="5209" y="26829"/>
                </a:moveTo>
                <a:cubicBezTo>
                  <a:pt x="4987" y="26829"/>
                  <a:pt x="4877" y="27095"/>
                  <a:pt x="5034" y="27249"/>
                </a:cubicBezTo>
                <a:cubicBezTo>
                  <a:pt x="5084" y="27300"/>
                  <a:pt x="5146" y="27323"/>
                  <a:pt x="5206" y="27323"/>
                </a:cubicBezTo>
                <a:cubicBezTo>
                  <a:pt x="5332" y="27323"/>
                  <a:pt x="5454" y="27225"/>
                  <a:pt x="5454" y="27077"/>
                </a:cubicBezTo>
                <a:cubicBezTo>
                  <a:pt x="5454" y="26939"/>
                  <a:pt x="5344" y="26829"/>
                  <a:pt x="5209" y="26829"/>
                </a:cubicBezTo>
                <a:close/>
                <a:moveTo>
                  <a:pt x="6428" y="26829"/>
                </a:moveTo>
                <a:cubicBezTo>
                  <a:pt x="6209" y="26829"/>
                  <a:pt x="6096" y="27095"/>
                  <a:pt x="6253" y="27249"/>
                </a:cubicBezTo>
                <a:cubicBezTo>
                  <a:pt x="6304" y="27300"/>
                  <a:pt x="6366" y="27323"/>
                  <a:pt x="6427" y="27323"/>
                </a:cubicBezTo>
                <a:cubicBezTo>
                  <a:pt x="6553" y="27323"/>
                  <a:pt x="6673" y="27225"/>
                  <a:pt x="6673" y="27077"/>
                </a:cubicBezTo>
                <a:cubicBezTo>
                  <a:pt x="6673" y="26939"/>
                  <a:pt x="6563" y="26829"/>
                  <a:pt x="6428" y="26829"/>
                </a:cubicBezTo>
                <a:close/>
                <a:moveTo>
                  <a:pt x="7647" y="26829"/>
                </a:moveTo>
                <a:cubicBezTo>
                  <a:pt x="7428" y="26829"/>
                  <a:pt x="7318" y="27095"/>
                  <a:pt x="7472" y="27249"/>
                </a:cubicBezTo>
                <a:cubicBezTo>
                  <a:pt x="7523" y="27300"/>
                  <a:pt x="7585" y="27323"/>
                  <a:pt x="7647" y="27323"/>
                </a:cubicBezTo>
                <a:cubicBezTo>
                  <a:pt x="7774" y="27323"/>
                  <a:pt x="7895" y="27225"/>
                  <a:pt x="7895" y="27077"/>
                </a:cubicBezTo>
                <a:cubicBezTo>
                  <a:pt x="7895" y="26939"/>
                  <a:pt x="7782" y="26829"/>
                  <a:pt x="7647" y="26829"/>
                </a:cubicBezTo>
                <a:close/>
                <a:moveTo>
                  <a:pt x="8866" y="26829"/>
                </a:moveTo>
                <a:cubicBezTo>
                  <a:pt x="8647" y="26829"/>
                  <a:pt x="8537" y="27095"/>
                  <a:pt x="8691" y="27249"/>
                </a:cubicBezTo>
                <a:cubicBezTo>
                  <a:pt x="8742" y="27300"/>
                  <a:pt x="8804" y="27323"/>
                  <a:pt x="8866" y="27323"/>
                </a:cubicBezTo>
                <a:cubicBezTo>
                  <a:pt x="8993" y="27323"/>
                  <a:pt x="9114" y="27225"/>
                  <a:pt x="9114" y="27077"/>
                </a:cubicBezTo>
                <a:cubicBezTo>
                  <a:pt x="9114" y="26939"/>
                  <a:pt x="9001" y="26829"/>
                  <a:pt x="8866" y="26829"/>
                </a:cubicBezTo>
                <a:close/>
                <a:moveTo>
                  <a:pt x="10085" y="26829"/>
                </a:moveTo>
                <a:cubicBezTo>
                  <a:pt x="9866" y="26829"/>
                  <a:pt x="9756" y="27095"/>
                  <a:pt x="9910" y="27249"/>
                </a:cubicBezTo>
                <a:cubicBezTo>
                  <a:pt x="9961" y="27300"/>
                  <a:pt x="10023" y="27323"/>
                  <a:pt x="10085" y="27323"/>
                </a:cubicBezTo>
                <a:cubicBezTo>
                  <a:pt x="10212" y="27323"/>
                  <a:pt x="10333" y="27225"/>
                  <a:pt x="10333" y="27077"/>
                </a:cubicBezTo>
                <a:cubicBezTo>
                  <a:pt x="10333" y="26939"/>
                  <a:pt x="10223" y="26829"/>
                  <a:pt x="10085" y="26829"/>
                </a:cubicBezTo>
                <a:close/>
                <a:moveTo>
                  <a:pt x="11305" y="26829"/>
                </a:moveTo>
                <a:cubicBezTo>
                  <a:pt x="11085" y="26829"/>
                  <a:pt x="10975" y="27095"/>
                  <a:pt x="11132" y="27249"/>
                </a:cubicBezTo>
                <a:cubicBezTo>
                  <a:pt x="11182" y="27300"/>
                  <a:pt x="11244" y="27323"/>
                  <a:pt x="11305" y="27323"/>
                </a:cubicBezTo>
                <a:cubicBezTo>
                  <a:pt x="11431" y="27323"/>
                  <a:pt x="11552" y="27225"/>
                  <a:pt x="11552" y="27077"/>
                </a:cubicBezTo>
                <a:cubicBezTo>
                  <a:pt x="11552" y="26939"/>
                  <a:pt x="11442" y="26829"/>
                  <a:pt x="11305" y="26829"/>
                </a:cubicBezTo>
                <a:close/>
                <a:moveTo>
                  <a:pt x="12524" y="26829"/>
                </a:moveTo>
                <a:cubicBezTo>
                  <a:pt x="12304" y="26829"/>
                  <a:pt x="12195" y="27095"/>
                  <a:pt x="12351" y="27249"/>
                </a:cubicBezTo>
                <a:cubicBezTo>
                  <a:pt x="12401" y="27300"/>
                  <a:pt x="12463" y="27323"/>
                  <a:pt x="12524" y="27323"/>
                </a:cubicBezTo>
                <a:cubicBezTo>
                  <a:pt x="12650" y="27323"/>
                  <a:pt x="12771" y="27225"/>
                  <a:pt x="12771" y="27077"/>
                </a:cubicBezTo>
                <a:cubicBezTo>
                  <a:pt x="12771" y="26939"/>
                  <a:pt x="12661" y="26829"/>
                  <a:pt x="12524" y="26829"/>
                </a:cubicBezTo>
                <a:close/>
                <a:moveTo>
                  <a:pt x="13746" y="26829"/>
                </a:moveTo>
                <a:cubicBezTo>
                  <a:pt x="13523" y="26829"/>
                  <a:pt x="13414" y="27095"/>
                  <a:pt x="13570" y="27249"/>
                </a:cubicBezTo>
                <a:cubicBezTo>
                  <a:pt x="13620" y="27300"/>
                  <a:pt x="13682" y="27323"/>
                  <a:pt x="13743" y="27323"/>
                </a:cubicBezTo>
                <a:cubicBezTo>
                  <a:pt x="13869" y="27323"/>
                  <a:pt x="13990" y="27225"/>
                  <a:pt x="13990" y="27077"/>
                </a:cubicBezTo>
                <a:cubicBezTo>
                  <a:pt x="13990" y="26939"/>
                  <a:pt x="13881" y="26829"/>
                  <a:pt x="13746" y="26829"/>
                </a:cubicBezTo>
                <a:close/>
                <a:moveTo>
                  <a:pt x="14965" y="26829"/>
                </a:moveTo>
                <a:cubicBezTo>
                  <a:pt x="14745" y="26829"/>
                  <a:pt x="14633" y="27095"/>
                  <a:pt x="14789" y="27249"/>
                </a:cubicBezTo>
                <a:cubicBezTo>
                  <a:pt x="14840" y="27300"/>
                  <a:pt x="14903" y="27323"/>
                  <a:pt x="14963" y="27323"/>
                </a:cubicBezTo>
                <a:cubicBezTo>
                  <a:pt x="15089" y="27323"/>
                  <a:pt x="15209" y="27225"/>
                  <a:pt x="15209" y="27077"/>
                </a:cubicBezTo>
                <a:cubicBezTo>
                  <a:pt x="15209" y="26939"/>
                  <a:pt x="15100" y="26829"/>
                  <a:pt x="14965" y="26829"/>
                </a:cubicBezTo>
                <a:close/>
                <a:moveTo>
                  <a:pt x="16184" y="26829"/>
                </a:moveTo>
                <a:cubicBezTo>
                  <a:pt x="15964" y="26829"/>
                  <a:pt x="15855" y="27095"/>
                  <a:pt x="16008" y="27249"/>
                </a:cubicBezTo>
                <a:cubicBezTo>
                  <a:pt x="16059" y="27300"/>
                  <a:pt x="16122" y="27323"/>
                  <a:pt x="16183" y="27323"/>
                </a:cubicBezTo>
                <a:cubicBezTo>
                  <a:pt x="16310" y="27323"/>
                  <a:pt x="16431" y="27225"/>
                  <a:pt x="16431" y="27077"/>
                </a:cubicBezTo>
                <a:cubicBezTo>
                  <a:pt x="16431" y="26939"/>
                  <a:pt x="16319" y="26829"/>
                  <a:pt x="16184" y="26829"/>
                </a:cubicBezTo>
                <a:close/>
                <a:moveTo>
                  <a:pt x="17403" y="26829"/>
                </a:moveTo>
                <a:cubicBezTo>
                  <a:pt x="17184" y="26829"/>
                  <a:pt x="17074" y="27095"/>
                  <a:pt x="17227" y="27249"/>
                </a:cubicBezTo>
                <a:cubicBezTo>
                  <a:pt x="17278" y="27300"/>
                  <a:pt x="17341" y="27323"/>
                  <a:pt x="17402" y="27323"/>
                </a:cubicBezTo>
                <a:cubicBezTo>
                  <a:pt x="17529" y="27323"/>
                  <a:pt x="17650" y="27225"/>
                  <a:pt x="17650" y="27077"/>
                </a:cubicBezTo>
                <a:cubicBezTo>
                  <a:pt x="17650" y="26939"/>
                  <a:pt x="17538" y="26829"/>
                  <a:pt x="17403" y="26829"/>
                </a:cubicBezTo>
                <a:close/>
                <a:moveTo>
                  <a:pt x="18622" y="26829"/>
                </a:moveTo>
                <a:cubicBezTo>
                  <a:pt x="18403" y="26829"/>
                  <a:pt x="18293" y="27095"/>
                  <a:pt x="18446" y="27249"/>
                </a:cubicBezTo>
                <a:cubicBezTo>
                  <a:pt x="18497" y="27300"/>
                  <a:pt x="18560" y="27323"/>
                  <a:pt x="18621" y="27323"/>
                </a:cubicBezTo>
                <a:cubicBezTo>
                  <a:pt x="18748" y="27323"/>
                  <a:pt x="18870" y="27225"/>
                  <a:pt x="18870" y="27077"/>
                </a:cubicBezTo>
                <a:cubicBezTo>
                  <a:pt x="18870" y="26939"/>
                  <a:pt x="18760" y="26829"/>
                  <a:pt x="18622" y="26829"/>
                </a:cubicBezTo>
                <a:close/>
                <a:moveTo>
                  <a:pt x="19841" y="26829"/>
                </a:moveTo>
                <a:cubicBezTo>
                  <a:pt x="19622" y="26829"/>
                  <a:pt x="19512" y="27095"/>
                  <a:pt x="19669" y="27249"/>
                </a:cubicBezTo>
                <a:cubicBezTo>
                  <a:pt x="19719" y="27300"/>
                  <a:pt x="19780" y="27323"/>
                  <a:pt x="19841" y="27323"/>
                </a:cubicBezTo>
                <a:cubicBezTo>
                  <a:pt x="19967" y="27323"/>
                  <a:pt x="20089" y="27225"/>
                  <a:pt x="20089" y="27077"/>
                </a:cubicBezTo>
                <a:cubicBezTo>
                  <a:pt x="20089" y="26939"/>
                  <a:pt x="19979" y="26829"/>
                  <a:pt x="19841" y="26829"/>
                </a:cubicBezTo>
                <a:close/>
                <a:moveTo>
                  <a:pt x="21060" y="26829"/>
                </a:moveTo>
                <a:cubicBezTo>
                  <a:pt x="20841" y="26829"/>
                  <a:pt x="20731" y="27095"/>
                  <a:pt x="20888" y="27249"/>
                </a:cubicBezTo>
                <a:cubicBezTo>
                  <a:pt x="20938" y="27300"/>
                  <a:pt x="21000" y="27323"/>
                  <a:pt x="21060" y="27323"/>
                </a:cubicBezTo>
                <a:cubicBezTo>
                  <a:pt x="21186" y="27323"/>
                  <a:pt x="21308" y="27225"/>
                  <a:pt x="21308" y="27077"/>
                </a:cubicBezTo>
                <a:cubicBezTo>
                  <a:pt x="21308" y="26939"/>
                  <a:pt x="21198" y="26829"/>
                  <a:pt x="21060" y="26829"/>
                </a:cubicBezTo>
                <a:close/>
                <a:moveTo>
                  <a:pt x="22282" y="26829"/>
                </a:moveTo>
                <a:cubicBezTo>
                  <a:pt x="22060" y="26829"/>
                  <a:pt x="21950" y="27095"/>
                  <a:pt x="22107" y="27249"/>
                </a:cubicBezTo>
                <a:cubicBezTo>
                  <a:pt x="22158" y="27300"/>
                  <a:pt x="22220" y="27323"/>
                  <a:pt x="22281" y="27323"/>
                </a:cubicBezTo>
                <a:cubicBezTo>
                  <a:pt x="22407" y="27323"/>
                  <a:pt x="22527" y="27225"/>
                  <a:pt x="22527" y="27077"/>
                </a:cubicBezTo>
                <a:cubicBezTo>
                  <a:pt x="22527" y="26939"/>
                  <a:pt x="22417" y="26829"/>
                  <a:pt x="22282" y="26829"/>
                </a:cubicBezTo>
                <a:close/>
                <a:moveTo>
                  <a:pt x="23501" y="26829"/>
                </a:moveTo>
                <a:cubicBezTo>
                  <a:pt x="23282" y="26829"/>
                  <a:pt x="23169" y="27095"/>
                  <a:pt x="23326" y="27249"/>
                </a:cubicBezTo>
                <a:cubicBezTo>
                  <a:pt x="23377" y="27300"/>
                  <a:pt x="23439" y="27323"/>
                  <a:pt x="23500" y="27323"/>
                </a:cubicBezTo>
                <a:cubicBezTo>
                  <a:pt x="23626" y="27323"/>
                  <a:pt x="23746" y="27225"/>
                  <a:pt x="23746" y="27077"/>
                </a:cubicBezTo>
                <a:cubicBezTo>
                  <a:pt x="23746" y="26939"/>
                  <a:pt x="23636" y="26829"/>
                  <a:pt x="23501" y="26829"/>
                </a:cubicBezTo>
                <a:close/>
              </a:path>
            </a:pathLst>
          </a:custGeom>
          <a:solidFill>
            <a:schemeClr val="accent4"/>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3" y="4"/>
            <a:ext cx="1116613" cy="1262225"/>
          </a:xfrm>
          <a:custGeom>
            <a:avLst/>
            <a:gdLst/>
            <a:ahLst/>
            <a:cxnLst/>
            <a:rect l="l" t="t" r="r" b="b"/>
            <a:pathLst>
              <a:path w="9244" h="9856" extrusionOk="0">
                <a:moveTo>
                  <a:pt x="422" y="1"/>
                </a:moveTo>
                <a:cubicBezTo>
                  <a:pt x="101" y="1482"/>
                  <a:pt x="1" y="2650"/>
                  <a:pt x="1384" y="3071"/>
                </a:cubicBezTo>
                <a:cubicBezTo>
                  <a:pt x="2767" y="3492"/>
                  <a:pt x="542" y="6130"/>
                  <a:pt x="1725" y="7091"/>
                </a:cubicBezTo>
                <a:cubicBezTo>
                  <a:pt x="1930" y="7259"/>
                  <a:pt x="2152" y="7325"/>
                  <a:pt x="2385" y="7325"/>
                </a:cubicBezTo>
                <a:cubicBezTo>
                  <a:pt x="3279" y="7325"/>
                  <a:pt x="4341" y="6351"/>
                  <a:pt x="5291" y="6351"/>
                </a:cubicBezTo>
                <a:cubicBezTo>
                  <a:pt x="5519" y="6351"/>
                  <a:pt x="5740" y="6407"/>
                  <a:pt x="5950" y="6545"/>
                </a:cubicBezTo>
                <a:cubicBezTo>
                  <a:pt x="7272" y="7412"/>
                  <a:pt x="7148" y="9855"/>
                  <a:pt x="9244" y="9855"/>
                </a:cubicBezTo>
                <a:lnTo>
                  <a:pt x="9244" y="1"/>
                </a:lnTo>
                <a:close/>
              </a:path>
            </a:pathLst>
          </a:custGeom>
          <a:solidFill>
            <a:schemeClr val="accent4"/>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a:off x="-54588" y="5620751"/>
            <a:ext cx="1336733" cy="1208740"/>
            <a:chOff x="38279" y="100616"/>
            <a:chExt cx="650204" cy="563183"/>
          </a:xfrm>
        </p:grpSpPr>
        <p:sp>
          <p:nvSpPr>
            <p:cNvPr id="14" name="Google Shape;14;p2"/>
            <p:cNvSpPr/>
            <p:nvPr/>
          </p:nvSpPr>
          <p:spPr>
            <a:xfrm>
              <a:off x="96323" y="651993"/>
              <a:ext cx="8497" cy="5456"/>
            </a:xfrm>
            <a:custGeom>
              <a:avLst/>
              <a:gdLst/>
              <a:ahLst/>
              <a:cxnLst/>
              <a:rect l="l" t="t" r="r" b="b"/>
              <a:pathLst>
                <a:path w="95" h="61" extrusionOk="0">
                  <a:moveTo>
                    <a:pt x="65" y="1"/>
                  </a:moveTo>
                  <a:cubicBezTo>
                    <a:pt x="33" y="1"/>
                    <a:pt x="4" y="26"/>
                    <a:pt x="0" y="61"/>
                  </a:cubicBezTo>
                  <a:cubicBezTo>
                    <a:pt x="33" y="44"/>
                    <a:pt x="64" y="27"/>
                    <a:pt x="95" y="8"/>
                  </a:cubicBezTo>
                  <a:cubicBezTo>
                    <a:pt x="85" y="3"/>
                    <a:pt x="75"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7346" y="651993"/>
              <a:ext cx="13773" cy="11806"/>
            </a:xfrm>
            <a:custGeom>
              <a:avLst/>
              <a:gdLst/>
              <a:ahLst/>
              <a:cxnLst/>
              <a:rect l="l" t="t" r="r" b="b"/>
              <a:pathLst>
                <a:path w="154" h="132" extrusionOk="0">
                  <a:moveTo>
                    <a:pt x="66" y="1"/>
                  </a:moveTo>
                  <a:cubicBezTo>
                    <a:pt x="32" y="1"/>
                    <a:pt x="0" y="27"/>
                    <a:pt x="0" y="67"/>
                  </a:cubicBezTo>
                  <a:cubicBezTo>
                    <a:pt x="0" y="103"/>
                    <a:pt x="30" y="132"/>
                    <a:pt x="66" y="132"/>
                  </a:cubicBezTo>
                  <a:cubicBezTo>
                    <a:pt x="124" y="132"/>
                    <a:pt x="153" y="61"/>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8279" y="651993"/>
              <a:ext cx="13773" cy="11806"/>
            </a:xfrm>
            <a:custGeom>
              <a:avLst/>
              <a:gdLst/>
              <a:ahLst/>
              <a:cxnLst/>
              <a:rect l="l" t="t" r="r" b="b"/>
              <a:pathLst>
                <a:path w="154" h="132" extrusionOk="0">
                  <a:moveTo>
                    <a:pt x="66" y="1"/>
                  </a:moveTo>
                  <a:cubicBezTo>
                    <a:pt x="32" y="1"/>
                    <a:pt x="0" y="27"/>
                    <a:pt x="0" y="67"/>
                  </a:cubicBezTo>
                  <a:cubicBezTo>
                    <a:pt x="0" y="103"/>
                    <a:pt x="29" y="132"/>
                    <a:pt x="66" y="132"/>
                  </a:cubicBezTo>
                  <a:cubicBezTo>
                    <a:pt x="124" y="132"/>
                    <a:pt x="153" y="61"/>
                    <a:pt x="113" y="20"/>
                  </a:cubicBezTo>
                  <a:cubicBezTo>
                    <a:pt x="99" y="7"/>
                    <a:pt x="83"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5301" y="623015"/>
              <a:ext cx="9480" cy="10285"/>
            </a:xfrm>
            <a:custGeom>
              <a:avLst/>
              <a:gdLst/>
              <a:ahLst/>
              <a:cxnLst/>
              <a:rect l="l" t="t" r="r" b="b"/>
              <a:pathLst>
                <a:path w="106" h="115" extrusionOk="0">
                  <a:moveTo>
                    <a:pt x="66" y="0"/>
                  </a:moveTo>
                  <a:cubicBezTo>
                    <a:pt x="32" y="0"/>
                    <a:pt x="0" y="27"/>
                    <a:pt x="0" y="65"/>
                  </a:cubicBezTo>
                  <a:cubicBezTo>
                    <a:pt x="0" y="84"/>
                    <a:pt x="9" y="102"/>
                    <a:pt x="23" y="115"/>
                  </a:cubicBezTo>
                  <a:cubicBezTo>
                    <a:pt x="51" y="83"/>
                    <a:pt x="79" y="48"/>
                    <a:pt x="105" y="14"/>
                  </a:cubicBezTo>
                  <a:cubicBezTo>
                    <a:pt x="93" y="4"/>
                    <a:pt x="80"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6323" y="622926"/>
              <a:ext cx="13773" cy="11895"/>
            </a:xfrm>
            <a:custGeom>
              <a:avLst/>
              <a:gdLst/>
              <a:ahLst/>
              <a:cxnLst/>
              <a:rect l="l" t="t" r="r" b="b"/>
              <a:pathLst>
                <a:path w="154" h="133" extrusionOk="0">
                  <a:moveTo>
                    <a:pt x="66" y="1"/>
                  </a:moveTo>
                  <a:cubicBezTo>
                    <a:pt x="33" y="1"/>
                    <a:pt x="0" y="27"/>
                    <a:pt x="0" y="66"/>
                  </a:cubicBezTo>
                  <a:cubicBezTo>
                    <a:pt x="0" y="103"/>
                    <a:pt x="30" y="133"/>
                    <a:pt x="66" y="133"/>
                  </a:cubicBezTo>
                  <a:cubicBezTo>
                    <a:pt x="124" y="133"/>
                    <a:pt x="153" y="62"/>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346" y="622926"/>
              <a:ext cx="13773" cy="11895"/>
            </a:xfrm>
            <a:custGeom>
              <a:avLst/>
              <a:gdLst/>
              <a:ahLst/>
              <a:cxnLst/>
              <a:rect l="l" t="t" r="r" b="b"/>
              <a:pathLst>
                <a:path w="154" h="133" extrusionOk="0">
                  <a:moveTo>
                    <a:pt x="66" y="1"/>
                  </a:moveTo>
                  <a:cubicBezTo>
                    <a:pt x="32" y="1"/>
                    <a:pt x="0" y="27"/>
                    <a:pt x="0" y="66"/>
                  </a:cubicBezTo>
                  <a:cubicBezTo>
                    <a:pt x="0" y="103"/>
                    <a:pt x="30" y="133"/>
                    <a:pt x="66" y="133"/>
                  </a:cubicBezTo>
                  <a:cubicBezTo>
                    <a:pt x="124" y="133"/>
                    <a:pt x="153" y="62"/>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279" y="623015"/>
              <a:ext cx="11806" cy="11806"/>
            </a:xfrm>
            <a:custGeom>
              <a:avLst/>
              <a:gdLst/>
              <a:ahLst/>
              <a:cxnLst/>
              <a:rect l="l" t="t" r="r" b="b"/>
              <a:pathLst>
                <a:path w="132" h="132" extrusionOk="0">
                  <a:moveTo>
                    <a:pt x="66" y="0"/>
                  </a:moveTo>
                  <a:cubicBezTo>
                    <a:pt x="29" y="0"/>
                    <a:pt x="0" y="29"/>
                    <a:pt x="0" y="65"/>
                  </a:cubicBezTo>
                  <a:cubicBezTo>
                    <a:pt x="0" y="102"/>
                    <a:pt x="29" y="132"/>
                    <a:pt x="66" y="132"/>
                  </a:cubicBezTo>
                  <a:cubicBezTo>
                    <a:pt x="102" y="132"/>
                    <a:pt x="132" y="102"/>
                    <a:pt x="132" y="65"/>
                  </a:cubicBezTo>
                  <a:cubicBezTo>
                    <a:pt x="132" y="29"/>
                    <a:pt x="10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5301" y="594038"/>
              <a:ext cx="11895" cy="11716"/>
            </a:xfrm>
            <a:custGeom>
              <a:avLst/>
              <a:gdLst/>
              <a:ahLst/>
              <a:cxnLst/>
              <a:rect l="l" t="t" r="r" b="b"/>
              <a:pathLst>
                <a:path w="133" h="131" extrusionOk="0">
                  <a:moveTo>
                    <a:pt x="67" y="0"/>
                  </a:moveTo>
                  <a:cubicBezTo>
                    <a:pt x="30" y="0"/>
                    <a:pt x="0" y="29"/>
                    <a:pt x="0" y="65"/>
                  </a:cubicBezTo>
                  <a:cubicBezTo>
                    <a:pt x="0" y="101"/>
                    <a:pt x="30" y="131"/>
                    <a:pt x="67" y="131"/>
                  </a:cubicBezTo>
                  <a:cubicBezTo>
                    <a:pt x="103" y="131"/>
                    <a:pt x="132" y="101"/>
                    <a:pt x="132" y="65"/>
                  </a:cubicBezTo>
                  <a:cubicBezTo>
                    <a:pt x="132" y="29"/>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6323" y="593949"/>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2"/>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346" y="593949"/>
              <a:ext cx="13773" cy="11806"/>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2"/>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279" y="594038"/>
              <a:ext cx="11806" cy="11716"/>
            </a:xfrm>
            <a:custGeom>
              <a:avLst/>
              <a:gdLst/>
              <a:ahLst/>
              <a:cxnLst/>
              <a:rect l="l" t="t" r="r" b="b"/>
              <a:pathLst>
                <a:path w="132" h="131" extrusionOk="0">
                  <a:moveTo>
                    <a:pt x="66" y="0"/>
                  </a:moveTo>
                  <a:cubicBezTo>
                    <a:pt x="29" y="0"/>
                    <a:pt x="0" y="29"/>
                    <a:pt x="0" y="65"/>
                  </a:cubicBezTo>
                  <a:cubicBezTo>
                    <a:pt x="0" y="101"/>
                    <a:pt x="29" y="131"/>
                    <a:pt x="66" y="131"/>
                  </a:cubicBezTo>
                  <a:cubicBezTo>
                    <a:pt x="102" y="131"/>
                    <a:pt x="132" y="101"/>
                    <a:pt x="132" y="65"/>
                  </a:cubicBezTo>
                  <a:cubicBezTo>
                    <a:pt x="132" y="29"/>
                    <a:pt x="10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52042" y="564882"/>
              <a:ext cx="8497" cy="11269"/>
            </a:xfrm>
            <a:custGeom>
              <a:avLst/>
              <a:gdLst/>
              <a:ahLst/>
              <a:cxnLst/>
              <a:rect l="l" t="t" r="r" b="b"/>
              <a:pathLst>
                <a:path w="95" h="126" extrusionOk="0">
                  <a:moveTo>
                    <a:pt x="92" y="1"/>
                  </a:moveTo>
                  <a:cubicBezTo>
                    <a:pt x="22" y="1"/>
                    <a:pt x="1" y="95"/>
                    <a:pt x="63" y="126"/>
                  </a:cubicBezTo>
                  <a:cubicBezTo>
                    <a:pt x="75" y="85"/>
                    <a:pt x="85" y="44"/>
                    <a:pt x="94" y="2"/>
                  </a:cubicBezTo>
                  <a:cubicBezTo>
                    <a:pt x="93" y="2"/>
                    <a:pt x="93"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5301" y="564971"/>
              <a:ext cx="13863" cy="11806"/>
            </a:xfrm>
            <a:custGeom>
              <a:avLst/>
              <a:gdLst/>
              <a:ahLst/>
              <a:cxnLst/>
              <a:rect l="l" t="t" r="r" b="b"/>
              <a:pathLst>
                <a:path w="155" h="132" extrusionOk="0">
                  <a:moveTo>
                    <a:pt x="67" y="1"/>
                  </a:moveTo>
                  <a:cubicBezTo>
                    <a:pt x="33" y="1"/>
                    <a:pt x="0" y="27"/>
                    <a:pt x="0" y="66"/>
                  </a:cubicBezTo>
                  <a:cubicBezTo>
                    <a:pt x="0" y="102"/>
                    <a:pt x="30" y="132"/>
                    <a:pt x="67" y="132"/>
                  </a:cubicBezTo>
                  <a:cubicBezTo>
                    <a:pt x="125" y="132"/>
                    <a:pt x="155" y="61"/>
                    <a:pt x="113" y="20"/>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6323" y="564971"/>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7346" y="564971"/>
              <a:ext cx="13773" cy="11806"/>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1"/>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8279" y="564971"/>
              <a:ext cx="13773" cy="11806"/>
            </a:xfrm>
            <a:custGeom>
              <a:avLst/>
              <a:gdLst/>
              <a:ahLst/>
              <a:cxnLst/>
              <a:rect l="l" t="t" r="r" b="b"/>
              <a:pathLst>
                <a:path w="154" h="132" extrusionOk="0">
                  <a:moveTo>
                    <a:pt x="66" y="1"/>
                  </a:moveTo>
                  <a:cubicBezTo>
                    <a:pt x="32" y="1"/>
                    <a:pt x="0" y="27"/>
                    <a:pt x="0" y="66"/>
                  </a:cubicBezTo>
                  <a:cubicBezTo>
                    <a:pt x="0" y="102"/>
                    <a:pt x="29" y="132"/>
                    <a:pt x="66" y="132"/>
                  </a:cubicBezTo>
                  <a:cubicBezTo>
                    <a:pt x="124" y="132"/>
                    <a:pt x="153" y="61"/>
                    <a:pt x="113" y="20"/>
                  </a:cubicBezTo>
                  <a:cubicBezTo>
                    <a:pt x="99" y="7"/>
                    <a:pt x="83"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3473" y="535904"/>
              <a:ext cx="11090" cy="11895"/>
            </a:xfrm>
            <a:custGeom>
              <a:avLst/>
              <a:gdLst/>
              <a:ahLst/>
              <a:cxnLst/>
              <a:rect l="l" t="t" r="r" b="b"/>
              <a:pathLst>
                <a:path w="124" h="133" extrusionOk="0">
                  <a:moveTo>
                    <a:pt x="76" y="1"/>
                  </a:moveTo>
                  <a:cubicBezTo>
                    <a:pt x="32" y="1"/>
                    <a:pt x="0" y="44"/>
                    <a:pt x="13" y="85"/>
                  </a:cubicBezTo>
                  <a:cubicBezTo>
                    <a:pt x="21" y="115"/>
                    <a:pt x="48" y="132"/>
                    <a:pt x="75" y="132"/>
                  </a:cubicBezTo>
                  <a:cubicBezTo>
                    <a:pt x="88" y="132"/>
                    <a:pt x="100" y="129"/>
                    <a:pt x="112" y="121"/>
                  </a:cubicBezTo>
                  <a:cubicBezTo>
                    <a:pt x="116" y="87"/>
                    <a:pt x="120" y="55"/>
                    <a:pt x="123" y="21"/>
                  </a:cubicBezTo>
                  <a:cubicBezTo>
                    <a:pt x="111" y="9"/>
                    <a:pt x="94" y="1"/>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5301" y="535904"/>
              <a:ext cx="11895" cy="11895"/>
            </a:xfrm>
            <a:custGeom>
              <a:avLst/>
              <a:gdLst/>
              <a:ahLst/>
              <a:cxnLst/>
              <a:rect l="l" t="t" r="r" b="b"/>
              <a:pathLst>
                <a:path w="133" h="133" extrusionOk="0">
                  <a:moveTo>
                    <a:pt x="67" y="1"/>
                  </a:moveTo>
                  <a:cubicBezTo>
                    <a:pt x="30" y="1"/>
                    <a:pt x="0" y="30"/>
                    <a:pt x="0" y="66"/>
                  </a:cubicBezTo>
                  <a:cubicBezTo>
                    <a:pt x="0" y="103"/>
                    <a:pt x="30" y="132"/>
                    <a:pt x="67" y="132"/>
                  </a:cubicBezTo>
                  <a:cubicBezTo>
                    <a:pt x="103" y="132"/>
                    <a:pt x="132" y="103"/>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6323" y="535904"/>
              <a:ext cx="13773" cy="11895"/>
            </a:xfrm>
            <a:custGeom>
              <a:avLst/>
              <a:gdLst/>
              <a:ahLst/>
              <a:cxnLst/>
              <a:rect l="l" t="t" r="r" b="b"/>
              <a:pathLst>
                <a:path w="154" h="133" extrusionOk="0">
                  <a:moveTo>
                    <a:pt x="66" y="0"/>
                  </a:moveTo>
                  <a:cubicBezTo>
                    <a:pt x="33" y="0"/>
                    <a:pt x="0" y="27"/>
                    <a:pt x="0" y="66"/>
                  </a:cubicBezTo>
                  <a:cubicBezTo>
                    <a:pt x="0" y="103"/>
                    <a:pt x="30" y="132"/>
                    <a:pt x="66" y="132"/>
                  </a:cubicBezTo>
                  <a:cubicBezTo>
                    <a:pt x="124" y="132"/>
                    <a:pt x="153" y="62"/>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7346" y="535904"/>
              <a:ext cx="13773" cy="11895"/>
            </a:xfrm>
            <a:custGeom>
              <a:avLst/>
              <a:gdLst/>
              <a:ahLst/>
              <a:cxnLst/>
              <a:rect l="l" t="t" r="r" b="b"/>
              <a:pathLst>
                <a:path w="154" h="133" extrusionOk="0">
                  <a:moveTo>
                    <a:pt x="66" y="0"/>
                  </a:moveTo>
                  <a:cubicBezTo>
                    <a:pt x="32" y="0"/>
                    <a:pt x="0" y="27"/>
                    <a:pt x="0" y="66"/>
                  </a:cubicBezTo>
                  <a:cubicBezTo>
                    <a:pt x="0" y="103"/>
                    <a:pt x="30" y="132"/>
                    <a:pt x="66" y="132"/>
                  </a:cubicBezTo>
                  <a:cubicBezTo>
                    <a:pt x="124" y="132"/>
                    <a:pt x="153" y="62"/>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8279" y="535904"/>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4368" y="506927"/>
              <a:ext cx="13773" cy="11806"/>
            </a:xfrm>
            <a:custGeom>
              <a:avLst/>
              <a:gdLst/>
              <a:ahLst/>
              <a:cxnLst/>
              <a:rect l="l" t="t" r="r" b="b"/>
              <a:pathLst>
                <a:path w="154" h="132" extrusionOk="0">
                  <a:moveTo>
                    <a:pt x="66" y="0"/>
                  </a:moveTo>
                  <a:cubicBezTo>
                    <a:pt x="32" y="0"/>
                    <a:pt x="1" y="26"/>
                    <a:pt x="1" y="66"/>
                  </a:cubicBezTo>
                  <a:cubicBezTo>
                    <a:pt x="1" y="102"/>
                    <a:pt x="30" y="131"/>
                    <a:pt x="66" y="131"/>
                  </a:cubicBezTo>
                  <a:cubicBezTo>
                    <a:pt x="124" y="131"/>
                    <a:pt x="154" y="62"/>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5301" y="506927"/>
              <a:ext cx="11895" cy="11806"/>
            </a:xfrm>
            <a:custGeom>
              <a:avLst/>
              <a:gdLst/>
              <a:ahLst/>
              <a:cxnLst/>
              <a:rect l="l" t="t" r="r" b="b"/>
              <a:pathLst>
                <a:path w="133" h="132" extrusionOk="0">
                  <a:moveTo>
                    <a:pt x="67" y="1"/>
                  </a:moveTo>
                  <a:cubicBezTo>
                    <a:pt x="30" y="1"/>
                    <a:pt x="0" y="30"/>
                    <a:pt x="0" y="66"/>
                  </a:cubicBezTo>
                  <a:cubicBezTo>
                    <a:pt x="0" y="102"/>
                    <a:pt x="30" y="131"/>
                    <a:pt x="67" y="131"/>
                  </a:cubicBezTo>
                  <a:cubicBezTo>
                    <a:pt x="103" y="131"/>
                    <a:pt x="132" y="102"/>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6323" y="506927"/>
              <a:ext cx="13773" cy="11806"/>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2"/>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7346" y="506927"/>
              <a:ext cx="13773" cy="11806"/>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2"/>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8279" y="506927"/>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54368" y="477860"/>
              <a:ext cx="13773" cy="11895"/>
            </a:xfrm>
            <a:custGeom>
              <a:avLst/>
              <a:gdLst/>
              <a:ahLst/>
              <a:cxnLst/>
              <a:rect l="l" t="t" r="r" b="b"/>
              <a:pathLst>
                <a:path w="154" h="133" extrusionOk="0">
                  <a:moveTo>
                    <a:pt x="67" y="1"/>
                  </a:moveTo>
                  <a:cubicBezTo>
                    <a:pt x="33" y="1"/>
                    <a:pt x="1" y="27"/>
                    <a:pt x="1" y="67"/>
                  </a:cubicBezTo>
                  <a:cubicBezTo>
                    <a:pt x="1" y="103"/>
                    <a:pt x="30" y="132"/>
                    <a:pt x="66" y="132"/>
                  </a:cubicBezTo>
                  <a:cubicBezTo>
                    <a:pt x="124" y="132"/>
                    <a:pt x="154" y="61"/>
                    <a:pt x="112" y="20"/>
                  </a:cubicBezTo>
                  <a:cubicBezTo>
                    <a:pt x="99" y="7"/>
                    <a:pt x="82"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5301" y="477860"/>
              <a:ext cx="11895" cy="11895"/>
            </a:xfrm>
            <a:custGeom>
              <a:avLst/>
              <a:gdLst/>
              <a:ahLst/>
              <a:cxnLst/>
              <a:rect l="l" t="t" r="r" b="b"/>
              <a:pathLst>
                <a:path w="133" h="133" extrusionOk="0">
                  <a:moveTo>
                    <a:pt x="67" y="1"/>
                  </a:moveTo>
                  <a:cubicBezTo>
                    <a:pt x="30" y="1"/>
                    <a:pt x="0" y="30"/>
                    <a:pt x="0" y="67"/>
                  </a:cubicBezTo>
                  <a:cubicBezTo>
                    <a:pt x="0" y="103"/>
                    <a:pt x="30" y="132"/>
                    <a:pt x="67" y="132"/>
                  </a:cubicBezTo>
                  <a:cubicBezTo>
                    <a:pt x="103" y="132"/>
                    <a:pt x="132" y="103"/>
                    <a:pt x="132" y="67"/>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96323" y="477860"/>
              <a:ext cx="13773" cy="11895"/>
            </a:xfrm>
            <a:custGeom>
              <a:avLst/>
              <a:gdLst/>
              <a:ahLst/>
              <a:cxnLst/>
              <a:rect l="l" t="t" r="r" b="b"/>
              <a:pathLst>
                <a:path w="154" h="133" extrusionOk="0">
                  <a:moveTo>
                    <a:pt x="67" y="1"/>
                  </a:moveTo>
                  <a:cubicBezTo>
                    <a:pt x="33" y="1"/>
                    <a:pt x="0" y="27"/>
                    <a:pt x="0" y="67"/>
                  </a:cubicBezTo>
                  <a:cubicBezTo>
                    <a:pt x="0" y="103"/>
                    <a:pt x="30" y="132"/>
                    <a:pt x="66" y="132"/>
                  </a:cubicBezTo>
                  <a:cubicBezTo>
                    <a:pt x="124" y="132"/>
                    <a:pt x="153" y="61"/>
                    <a:pt x="112" y="20"/>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346" y="477860"/>
              <a:ext cx="13773" cy="11895"/>
            </a:xfrm>
            <a:custGeom>
              <a:avLst/>
              <a:gdLst/>
              <a:ahLst/>
              <a:cxnLst/>
              <a:rect l="l" t="t" r="r" b="b"/>
              <a:pathLst>
                <a:path w="154" h="133" extrusionOk="0">
                  <a:moveTo>
                    <a:pt x="66" y="1"/>
                  </a:moveTo>
                  <a:cubicBezTo>
                    <a:pt x="33" y="1"/>
                    <a:pt x="0" y="27"/>
                    <a:pt x="0" y="67"/>
                  </a:cubicBezTo>
                  <a:cubicBezTo>
                    <a:pt x="0" y="103"/>
                    <a:pt x="30" y="132"/>
                    <a:pt x="66" y="132"/>
                  </a:cubicBezTo>
                  <a:cubicBezTo>
                    <a:pt x="124" y="132"/>
                    <a:pt x="153" y="61"/>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8279" y="477860"/>
              <a:ext cx="11806" cy="11895"/>
            </a:xfrm>
            <a:custGeom>
              <a:avLst/>
              <a:gdLst/>
              <a:ahLst/>
              <a:cxnLst/>
              <a:rect l="l" t="t" r="r" b="b"/>
              <a:pathLst>
                <a:path w="132" h="133" extrusionOk="0">
                  <a:moveTo>
                    <a:pt x="66" y="1"/>
                  </a:moveTo>
                  <a:cubicBezTo>
                    <a:pt x="29" y="1"/>
                    <a:pt x="0" y="30"/>
                    <a:pt x="0" y="67"/>
                  </a:cubicBezTo>
                  <a:cubicBezTo>
                    <a:pt x="0" y="103"/>
                    <a:pt x="29" y="132"/>
                    <a:pt x="66" y="132"/>
                  </a:cubicBezTo>
                  <a:cubicBezTo>
                    <a:pt x="102" y="132"/>
                    <a:pt x="132" y="103"/>
                    <a:pt x="132" y="67"/>
                  </a:cubicBezTo>
                  <a:cubicBezTo>
                    <a:pt x="132" y="30"/>
                    <a:pt x="10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4368" y="448882"/>
              <a:ext cx="13773" cy="11895"/>
            </a:xfrm>
            <a:custGeom>
              <a:avLst/>
              <a:gdLst/>
              <a:ahLst/>
              <a:cxnLst/>
              <a:rect l="l" t="t" r="r" b="b"/>
              <a:pathLst>
                <a:path w="154" h="133" extrusionOk="0">
                  <a:moveTo>
                    <a:pt x="66" y="0"/>
                  </a:moveTo>
                  <a:cubicBezTo>
                    <a:pt x="32" y="0"/>
                    <a:pt x="1" y="26"/>
                    <a:pt x="1" y="66"/>
                  </a:cubicBezTo>
                  <a:cubicBezTo>
                    <a:pt x="1" y="103"/>
                    <a:pt x="30" y="132"/>
                    <a:pt x="66" y="132"/>
                  </a:cubicBezTo>
                  <a:cubicBezTo>
                    <a:pt x="124" y="132"/>
                    <a:pt x="154" y="61"/>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25301" y="448882"/>
              <a:ext cx="11895" cy="11895"/>
            </a:xfrm>
            <a:custGeom>
              <a:avLst/>
              <a:gdLst/>
              <a:ahLst/>
              <a:cxnLst/>
              <a:rect l="l" t="t" r="r" b="b"/>
              <a:pathLst>
                <a:path w="133" h="133" extrusionOk="0">
                  <a:moveTo>
                    <a:pt x="67" y="1"/>
                  </a:moveTo>
                  <a:cubicBezTo>
                    <a:pt x="30" y="1"/>
                    <a:pt x="0" y="30"/>
                    <a:pt x="0" y="66"/>
                  </a:cubicBezTo>
                  <a:cubicBezTo>
                    <a:pt x="0" y="103"/>
                    <a:pt x="30" y="132"/>
                    <a:pt x="67" y="132"/>
                  </a:cubicBezTo>
                  <a:cubicBezTo>
                    <a:pt x="103" y="132"/>
                    <a:pt x="132" y="103"/>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6323" y="448882"/>
              <a:ext cx="13773" cy="11895"/>
            </a:xfrm>
            <a:custGeom>
              <a:avLst/>
              <a:gdLst/>
              <a:ahLst/>
              <a:cxnLst/>
              <a:rect l="l" t="t" r="r" b="b"/>
              <a:pathLst>
                <a:path w="154" h="133" extrusionOk="0">
                  <a:moveTo>
                    <a:pt x="66" y="0"/>
                  </a:moveTo>
                  <a:cubicBezTo>
                    <a:pt x="33" y="0"/>
                    <a:pt x="0" y="26"/>
                    <a:pt x="0" y="66"/>
                  </a:cubicBezTo>
                  <a:cubicBezTo>
                    <a:pt x="0" y="103"/>
                    <a:pt x="30" y="132"/>
                    <a:pt x="66" y="132"/>
                  </a:cubicBezTo>
                  <a:cubicBezTo>
                    <a:pt x="124" y="132"/>
                    <a:pt x="153" y="61"/>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7346" y="448882"/>
              <a:ext cx="13773" cy="11895"/>
            </a:xfrm>
            <a:custGeom>
              <a:avLst/>
              <a:gdLst/>
              <a:ahLst/>
              <a:cxnLst/>
              <a:rect l="l" t="t" r="r" b="b"/>
              <a:pathLst>
                <a:path w="154" h="133" extrusionOk="0">
                  <a:moveTo>
                    <a:pt x="66" y="0"/>
                  </a:moveTo>
                  <a:cubicBezTo>
                    <a:pt x="32" y="0"/>
                    <a:pt x="0" y="26"/>
                    <a:pt x="0" y="66"/>
                  </a:cubicBezTo>
                  <a:cubicBezTo>
                    <a:pt x="0" y="103"/>
                    <a:pt x="30" y="132"/>
                    <a:pt x="66" y="132"/>
                  </a:cubicBezTo>
                  <a:cubicBezTo>
                    <a:pt x="124" y="132"/>
                    <a:pt x="153" y="61"/>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279" y="448882"/>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83345" y="419815"/>
              <a:ext cx="8228" cy="9838"/>
            </a:xfrm>
            <a:custGeom>
              <a:avLst/>
              <a:gdLst/>
              <a:ahLst/>
              <a:cxnLst/>
              <a:rect l="l" t="t" r="r" b="b"/>
              <a:pathLst>
                <a:path w="92" h="110" extrusionOk="0">
                  <a:moveTo>
                    <a:pt x="67" y="1"/>
                  </a:moveTo>
                  <a:cubicBezTo>
                    <a:pt x="32" y="1"/>
                    <a:pt x="1" y="29"/>
                    <a:pt x="1" y="67"/>
                  </a:cubicBezTo>
                  <a:cubicBezTo>
                    <a:pt x="1" y="82"/>
                    <a:pt x="6" y="97"/>
                    <a:pt x="16" y="109"/>
                  </a:cubicBezTo>
                  <a:cubicBezTo>
                    <a:pt x="39" y="73"/>
                    <a:pt x="65" y="39"/>
                    <a:pt x="92" y="6"/>
                  </a:cubicBezTo>
                  <a:cubicBezTo>
                    <a:pt x="83" y="2"/>
                    <a:pt x="75"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54368" y="419905"/>
              <a:ext cx="13773" cy="11716"/>
            </a:xfrm>
            <a:custGeom>
              <a:avLst/>
              <a:gdLst/>
              <a:ahLst/>
              <a:cxnLst/>
              <a:rect l="l" t="t" r="r" b="b"/>
              <a:pathLst>
                <a:path w="154" h="131" extrusionOk="0">
                  <a:moveTo>
                    <a:pt x="66" y="0"/>
                  </a:moveTo>
                  <a:cubicBezTo>
                    <a:pt x="32" y="0"/>
                    <a:pt x="1" y="26"/>
                    <a:pt x="1" y="66"/>
                  </a:cubicBezTo>
                  <a:cubicBezTo>
                    <a:pt x="1" y="102"/>
                    <a:pt x="30" y="131"/>
                    <a:pt x="66" y="131"/>
                  </a:cubicBezTo>
                  <a:cubicBezTo>
                    <a:pt x="124" y="131"/>
                    <a:pt x="154" y="60"/>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25301" y="419905"/>
              <a:ext cx="11895" cy="11716"/>
            </a:xfrm>
            <a:custGeom>
              <a:avLst/>
              <a:gdLst/>
              <a:ahLst/>
              <a:cxnLst/>
              <a:rect l="l" t="t" r="r" b="b"/>
              <a:pathLst>
                <a:path w="133" h="131" extrusionOk="0">
                  <a:moveTo>
                    <a:pt x="67" y="0"/>
                  </a:moveTo>
                  <a:cubicBezTo>
                    <a:pt x="30" y="0"/>
                    <a:pt x="0" y="30"/>
                    <a:pt x="0" y="66"/>
                  </a:cubicBezTo>
                  <a:cubicBezTo>
                    <a:pt x="0" y="102"/>
                    <a:pt x="30" y="131"/>
                    <a:pt x="67" y="131"/>
                  </a:cubicBezTo>
                  <a:cubicBezTo>
                    <a:pt x="103" y="131"/>
                    <a:pt x="132" y="102"/>
                    <a:pt x="132" y="66"/>
                  </a:cubicBezTo>
                  <a:cubicBezTo>
                    <a:pt x="132" y="30"/>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6323" y="419905"/>
              <a:ext cx="13773" cy="11716"/>
            </a:xfrm>
            <a:custGeom>
              <a:avLst/>
              <a:gdLst/>
              <a:ahLst/>
              <a:cxnLst/>
              <a:rect l="l" t="t" r="r" b="b"/>
              <a:pathLst>
                <a:path w="154" h="131"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7346" y="419905"/>
              <a:ext cx="13773" cy="11716"/>
            </a:xfrm>
            <a:custGeom>
              <a:avLst/>
              <a:gdLst/>
              <a:ahLst/>
              <a:cxnLst/>
              <a:rect l="l" t="t" r="r" b="b"/>
              <a:pathLst>
                <a:path w="154" h="131"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279" y="419905"/>
              <a:ext cx="11806" cy="11716"/>
            </a:xfrm>
            <a:custGeom>
              <a:avLst/>
              <a:gdLst/>
              <a:ahLst/>
              <a:cxnLst/>
              <a:rect l="l" t="t" r="r" b="b"/>
              <a:pathLst>
                <a:path w="132" h="131" extrusionOk="0">
                  <a:moveTo>
                    <a:pt x="66" y="0"/>
                  </a:moveTo>
                  <a:cubicBezTo>
                    <a:pt x="29" y="0"/>
                    <a:pt x="0" y="30"/>
                    <a:pt x="0" y="66"/>
                  </a:cubicBezTo>
                  <a:cubicBezTo>
                    <a:pt x="0" y="102"/>
                    <a:pt x="29" y="131"/>
                    <a:pt x="66" y="131"/>
                  </a:cubicBezTo>
                  <a:cubicBezTo>
                    <a:pt x="102" y="131"/>
                    <a:pt x="132" y="102"/>
                    <a:pt x="132" y="66"/>
                  </a:cubicBezTo>
                  <a:cubicBezTo>
                    <a:pt x="132" y="30"/>
                    <a:pt x="10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10265" y="390838"/>
              <a:ext cx="13952" cy="10643"/>
            </a:xfrm>
            <a:custGeom>
              <a:avLst/>
              <a:gdLst/>
              <a:ahLst/>
              <a:cxnLst/>
              <a:rect l="l" t="t" r="r" b="b"/>
              <a:pathLst>
                <a:path w="156" h="119" extrusionOk="0">
                  <a:moveTo>
                    <a:pt x="90" y="0"/>
                  </a:moveTo>
                  <a:cubicBezTo>
                    <a:pt x="26" y="0"/>
                    <a:pt x="0" y="81"/>
                    <a:pt x="51" y="118"/>
                  </a:cubicBezTo>
                  <a:cubicBezTo>
                    <a:pt x="83" y="100"/>
                    <a:pt x="118" y="82"/>
                    <a:pt x="155" y="67"/>
                  </a:cubicBezTo>
                  <a:cubicBezTo>
                    <a:pt x="155" y="30"/>
                    <a:pt x="126"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83345" y="390838"/>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3" y="19"/>
                  </a:cubicBezTo>
                  <a:cubicBezTo>
                    <a:pt x="100" y="6"/>
                    <a:pt x="84"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54368" y="390838"/>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2" y="19"/>
                  </a:cubicBezTo>
                  <a:cubicBezTo>
                    <a:pt x="99" y="6"/>
                    <a:pt x="82"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25301" y="390838"/>
              <a:ext cx="11895" cy="11806"/>
            </a:xfrm>
            <a:custGeom>
              <a:avLst/>
              <a:gdLst/>
              <a:ahLst/>
              <a:cxnLst/>
              <a:rect l="l" t="t" r="r" b="b"/>
              <a:pathLst>
                <a:path w="133" h="132" extrusionOk="0">
                  <a:moveTo>
                    <a:pt x="67" y="0"/>
                  </a:moveTo>
                  <a:cubicBezTo>
                    <a:pt x="30" y="0"/>
                    <a:pt x="0" y="30"/>
                    <a:pt x="0" y="67"/>
                  </a:cubicBezTo>
                  <a:cubicBezTo>
                    <a:pt x="0" y="103"/>
                    <a:pt x="30" y="132"/>
                    <a:pt x="67" y="132"/>
                  </a:cubicBezTo>
                  <a:cubicBezTo>
                    <a:pt x="103" y="132"/>
                    <a:pt x="132" y="103"/>
                    <a:pt x="132" y="67"/>
                  </a:cubicBezTo>
                  <a:cubicBezTo>
                    <a:pt x="132" y="30"/>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6323" y="390838"/>
              <a:ext cx="13773" cy="11806"/>
            </a:xfrm>
            <a:custGeom>
              <a:avLst/>
              <a:gdLst/>
              <a:ahLst/>
              <a:cxnLst/>
              <a:rect l="l" t="t" r="r" b="b"/>
              <a:pathLst>
                <a:path w="154" h="132" extrusionOk="0">
                  <a:moveTo>
                    <a:pt x="67" y="1"/>
                  </a:moveTo>
                  <a:cubicBezTo>
                    <a:pt x="33" y="1"/>
                    <a:pt x="0" y="27"/>
                    <a:pt x="0" y="67"/>
                  </a:cubicBezTo>
                  <a:cubicBezTo>
                    <a:pt x="0" y="103"/>
                    <a:pt x="30" y="132"/>
                    <a:pt x="66" y="132"/>
                  </a:cubicBezTo>
                  <a:cubicBezTo>
                    <a:pt x="124" y="132"/>
                    <a:pt x="153" y="61"/>
                    <a:pt x="112" y="19"/>
                  </a:cubicBezTo>
                  <a:cubicBezTo>
                    <a:pt x="99" y="6"/>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7346" y="390838"/>
              <a:ext cx="13773" cy="11806"/>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1"/>
                    <a:pt x="112" y="19"/>
                  </a:cubicBezTo>
                  <a:cubicBezTo>
                    <a:pt x="98" y="6"/>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8279" y="390838"/>
              <a:ext cx="11806" cy="11806"/>
            </a:xfrm>
            <a:custGeom>
              <a:avLst/>
              <a:gdLst/>
              <a:ahLst/>
              <a:cxnLst/>
              <a:rect l="l" t="t" r="r" b="b"/>
              <a:pathLst>
                <a:path w="132" h="132" extrusionOk="0">
                  <a:moveTo>
                    <a:pt x="66" y="0"/>
                  </a:moveTo>
                  <a:cubicBezTo>
                    <a:pt x="29" y="0"/>
                    <a:pt x="0" y="30"/>
                    <a:pt x="0" y="67"/>
                  </a:cubicBezTo>
                  <a:cubicBezTo>
                    <a:pt x="0" y="103"/>
                    <a:pt x="29" y="132"/>
                    <a:pt x="66" y="132"/>
                  </a:cubicBezTo>
                  <a:cubicBezTo>
                    <a:pt x="102" y="132"/>
                    <a:pt x="132" y="103"/>
                    <a:pt x="132" y="67"/>
                  </a:cubicBezTo>
                  <a:cubicBezTo>
                    <a:pt x="132" y="30"/>
                    <a:pt x="10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76608" y="361861"/>
              <a:ext cx="2862" cy="805"/>
            </a:xfrm>
            <a:custGeom>
              <a:avLst/>
              <a:gdLst/>
              <a:ahLst/>
              <a:cxnLst/>
              <a:rect l="l" t="t" r="r" b="b"/>
              <a:pathLst>
                <a:path w="32" h="9" extrusionOk="0">
                  <a:moveTo>
                    <a:pt x="32" y="0"/>
                  </a:moveTo>
                  <a:lnTo>
                    <a:pt x="32" y="0"/>
                  </a:lnTo>
                  <a:cubicBezTo>
                    <a:pt x="21" y="0"/>
                    <a:pt x="9" y="4"/>
                    <a:pt x="0" y="8"/>
                  </a:cubicBezTo>
                  <a:cubicBezTo>
                    <a:pt x="11" y="6"/>
                    <a:pt x="22" y="4"/>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43695" y="361861"/>
              <a:ext cx="12611" cy="7423"/>
            </a:xfrm>
            <a:custGeom>
              <a:avLst/>
              <a:gdLst/>
              <a:ahLst/>
              <a:cxnLst/>
              <a:rect l="l" t="t" r="r" b="b"/>
              <a:pathLst>
                <a:path w="141" h="83" extrusionOk="0">
                  <a:moveTo>
                    <a:pt x="73" y="0"/>
                  </a:moveTo>
                  <a:cubicBezTo>
                    <a:pt x="31" y="0"/>
                    <a:pt x="1" y="41"/>
                    <a:pt x="12" y="82"/>
                  </a:cubicBezTo>
                  <a:cubicBezTo>
                    <a:pt x="55" y="76"/>
                    <a:pt x="97" y="69"/>
                    <a:pt x="140" y="61"/>
                  </a:cubicBezTo>
                  <a:cubicBezTo>
                    <a:pt x="138" y="26"/>
                    <a:pt x="110" y="0"/>
                    <a:pt x="75" y="0"/>
                  </a:cubicBezTo>
                  <a:cubicBezTo>
                    <a:pt x="74" y="0"/>
                    <a:pt x="74" y="0"/>
                    <a:pt x="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13287" y="361861"/>
              <a:ext cx="16009" cy="10732"/>
            </a:xfrm>
            <a:custGeom>
              <a:avLst/>
              <a:gdLst/>
              <a:ahLst/>
              <a:cxnLst/>
              <a:rect l="l" t="t" r="r" b="b"/>
              <a:pathLst>
                <a:path w="179" h="120" extrusionOk="0">
                  <a:moveTo>
                    <a:pt x="91" y="0"/>
                  </a:moveTo>
                  <a:cubicBezTo>
                    <a:pt x="27" y="0"/>
                    <a:pt x="1" y="82"/>
                    <a:pt x="54" y="119"/>
                  </a:cubicBezTo>
                  <a:cubicBezTo>
                    <a:pt x="82" y="116"/>
                    <a:pt x="110" y="114"/>
                    <a:pt x="138" y="110"/>
                  </a:cubicBezTo>
                  <a:cubicBezTo>
                    <a:pt x="178" y="69"/>
                    <a:pt x="148"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6456" y="361771"/>
              <a:ext cx="13863" cy="11895"/>
            </a:xfrm>
            <a:custGeom>
              <a:avLst/>
              <a:gdLst/>
              <a:ahLst/>
              <a:cxnLst/>
              <a:rect l="l" t="t" r="r" b="b"/>
              <a:pathLst>
                <a:path w="155" h="133" extrusionOk="0">
                  <a:moveTo>
                    <a:pt x="66" y="1"/>
                  </a:moveTo>
                  <a:cubicBezTo>
                    <a:pt x="33" y="1"/>
                    <a:pt x="0" y="27"/>
                    <a:pt x="0" y="66"/>
                  </a:cubicBezTo>
                  <a:cubicBezTo>
                    <a:pt x="0" y="102"/>
                    <a:pt x="31" y="133"/>
                    <a:pt x="67" y="133"/>
                  </a:cubicBezTo>
                  <a:cubicBezTo>
                    <a:pt x="125" y="133"/>
                    <a:pt x="154" y="62"/>
                    <a:pt x="113" y="20"/>
                  </a:cubicBezTo>
                  <a:cubicBezTo>
                    <a:pt x="99" y="7"/>
                    <a:pt x="83"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57478" y="361861"/>
              <a:ext cx="11806" cy="11806"/>
            </a:xfrm>
            <a:custGeom>
              <a:avLst/>
              <a:gdLst/>
              <a:ahLst/>
              <a:cxnLst/>
              <a:rect l="l" t="t" r="r" b="b"/>
              <a:pathLst>
                <a:path w="132" h="132" extrusionOk="0">
                  <a:moveTo>
                    <a:pt x="65" y="0"/>
                  </a:moveTo>
                  <a:cubicBezTo>
                    <a:pt x="29" y="0"/>
                    <a:pt x="0" y="29"/>
                    <a:pt x="0" y="65"/>
                  </a:cubicBezTo>
                  <a:cubicBezTo>
                    <a:pt x="0" y="101"/>
                    <a:pt x="29" y="132"/>
                    <a:pt x="65" y="132"/>
                  </a:cubicBezTo>
                  <a:cubicBezTo>
                    <a:pt x="103" y="132"/>
                    <a:pt x="132" y="101"/>
                    <a:pt x="132" y="65"/>
                  </a:cubicBezTo>
                  <a:cubicBezTo>
                    <a:pt x="132" y="29"/>
                    <a:pt x="103" y="0"/>
                    <a:pt x="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28501" y="361771"/>
              <a:ext cx="13773" cy="11895"/>
            </a:xfrm>
            <a:custGeom>
              <a:avLst/>
              <a:gdLst/>
              <a:ahLst/>
              <a:cxnLst/>
              <a:rect l="l" t="t" r="r" b="b"/>
              <a:pathLst>
                <a:path w="154" h="133" extrusionOk="0">
                  <a:moveTo>
                    <a:pt x="66" y="1"/>
                  </a:moveTo>
                  <a:cubicBezTo>
                    <a:pt x="33" y="1"/>
                    <a:pt x="0" y="27"/>
                    <a:pt x="0" y="66"/>
                  </a:cubicBezTo>
                  <a:cubicBezTo>
                    <a:pt x="0" y="102"/>
                    <a:pt x="29" y="133"/>
                    <a:pt x="65" y="133"/>
                  </a:cubicBezTo>
                  <a:cubicBezTo>
                    <a:pt x="124" y="133"/>
                    <a:pt x="153" y="62"/>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99344" y="361861"/>
              <a:ext cx="11895" cy="11806"/>
            </a:xfrm>
            <a:custGeom>
              <a:avLst/>
              <a:gdLst/>
              <a:ahLst/>
              <a:cxnLst/>
              <a:rect l="l" t="t" r="r" b="b"/>
              <a:pathLst>
                <a:path w="133" h="132" extrusionOk="0">
                  <a:moveTo>
                    <a:pt x="67" y="0"/>
                  </a:moveTo>
                  <a:cubicBezTo>
                    <a:pt x="31" y="0"/>
                    <a:pt x="1" y="29"/>
                    <a:pt x="1" y="65"/>
                  </a:cubicBezTo>
                  <a:cubicBezTo>
                    <a:pt x="1" y="101"/>
                    <a:pt x="31" y="132"/>
                    <a:pt x="67" y="132"/>
                  </a:cubicBezTo>
                  <a:cubicBezTo>
                    <a:pt x="103" y="132"/>
                    <a:pt x="133" y="101"/>
                    <a:pt x="133" y="65"/>
                  </a:cubicBezTo>
                  <a:cubicBezTo>
                    <a:pt x="133" y="29"/>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0367" y="361771"/>
              <a:ext cx="13773" cy="11895"/>
            </a:xfrm>
            <a:custGeom>
              <a:avLst/>
              <a:gdLst/>
              <a:ahLst/>
              <a:cxnLst/>
              <a:rect l="l" t="t" r="r" b="b"/>
              <a:pathLst>
                <a:path w="154" h="133" extrusionOk="0">
                  <a:moveTo>
                    <a:pt x="67" y="1"/>
                  </a:moveTo>
                  <a:cubicBezTo>
                    <a:pt x="33" y="1"/>
                    <a:pt x="1" y="27"/>
                    <a:pt x="1" y="66"/>
                  </a:cubicBezTo>
                  <a:cubicBezTo>
                    <a:pt x="1" y="102"/>
                    <a:pt x="30" y="133"/>
                    <a:pt x="66" y="133"/>
                  </a:cubicBezTo>
                  <a:cubicBezTo>
                    <a:pt x="125" y="133"/>
                    <a:pt x="154" y="62"/>
                    <a:pt x="113" y="20"/>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41389" y="361771"/>
              <a:ext cx="13773" cy="11895"/>
            </a:xfrm>
            <a:custGeom>
              <a:avLst/>
              <a:gdLst/>
              <a:ahLst/>
              <a:cxnLst/>
              <a:rect l="l" t="t" r="r" b="b"/>
              <a:pathLst>
                <a:path w="154" h="133" extrusionOk="0">
                  <a:moveTo>
                    <a:pt x="67" y="1"/>
                  </a:moveTo>
                  <a:cubicBezTo>
                    <a:pt x="33" y="1"/>
                    <a:pt x="1" y="27"/>
                    <a:pt x="1" y="66"/>
                  </a:cubicBezTo>
                  <a:cubicBezTo>
                    <a:pt x="1" y="102"/>
                    <a:pt x="30" y="133"/>
                    <a:pt x="66" y="133"/>
                  </a:cubicBezTo>
                  <a:cubicBezTo>
                    <a:pt x="125" y="133"/>
                    <a:pt x="154" y="62"/>
                    <a:pt x="112" y="20"/>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12323" y="361861"/>
              <a:ext cx="11895" cy="11806"/>
            </a:xfrm>
            <a:custGeom>
              <a:avLst/>
              <a:gdLst/>
              <a:ahLst/>
              <a:cxnLst/>
              <a:rect l="l" t="t" r="r" b="b"/>
              <a:pathLst>
                <a:path w="133" h="132" extrusionOk="0">
                  <a:moveTo>
                    <a:pt x="67" y="0"/>
                  </a:moveTo>
                  <a:cubicBezTo>
                    <a:pt x="30" y="0"/>
                    <a:pt x="1" y="29"/>
                    <a:pt x="1" y="65"/>
                  </a:cubicBezTo>
                  <a:cubicBezTo>
                    <a:pt x="1" y="101"/>
                    <a:pt x="30" y="132"/>
                    <a:pt x="67" y="132"/>
                  </a:cubicBezTo>
                  <a:cubicBezTo>
                    <a:pt x="103" y="132"/>
                    <a:pt x="132" y="101"/>
                    <a:pt x="132" y="65"/>
                  </a:cubicBezTo>
                  <a:cubicBezTo>
                    <a:pt x="132" y="29"/>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83345" y="361771"/>
              <a:ext cx="13773" cy="11895"/>
            </a:xfrm>
            <a:custGeom>
              <a:avLst/>
              <a:gdLst/>
              <a:ahLst/>
              <a:cxnLst/>
              <a:rect l="l" t="t" r="r" b="b"/>
              <a:pathLst>
                <a:path w="154" h="133" extrusionOk="0">
                  <a:moveTo>
                    <a:pt x="67" y="1"/>
                  </a:moveTo>
                  <a:cubicBezTo>
                    <a:pt x="33" y="1"/>
                    <a:pt x="1" y="27"/>
                    <a:pt x="1" y="66"/>
                  </a:cubicBezTo>
                  <a:cubicBezTo>
                    <a:pt x="1" y="102"/>
                    <a:pt x="30" y="133"/>
                    <a:pt x="66" y="133"/>
                  </a:cubicBezTo>
                  <a:cubicBezTo>
                    <a:pt x="124" y="133"/>
                    <a:pt x="154" y="62"/>
                    <a:pt x="113" y="20"/>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54368" y="361771"/>
              <a:ext cx="13773" cy="11895"/>
            </a:xfrm>
            <a:custGeom>
              <a:avLst/>
              <a:gdLst/>
              <a:ahLst/>
              <a:cxnLst/>
              <a:rect l="l" t="t" r="r" b="b"/>
              <a:pathLst>
                <a:path w="154" h="133" extrusionOk="0">
                  <a:moveTo>
                    <a:pt x="66" y="1"/>
                  </a:moveTo>
                  <a:cubicBezTo>
                    <a:pt x="33" y="1"/>
                    <a:pt x="1" y="27"/>
                    <a:pt x="1" y="66"/>
                  </a:cubicBezTo>
                  <a:cubicBezTo>
                    <a:pt x="1" y="102"/>
                    <a:pt x="30" y="133"/>
                    <a:pt x="66" y="133"/>
                  </a:cubicBezTo>
                  <a:cubicBezTo>
                    <a:pt x="124" y="133"/>
                    <a:pt x="154" y="62"/>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25301" y="361861"/>
              <a:ext cx="11895" cy="11806"/>
            </a:xfrm>
            <a:custGeom>
              <a:avLst/>
              <a:gdLst/>
              <a:ahLst/>
              <a:cxnLst/>
              <a:rect l="l" t="t" r="r" b="b"/>
              <a:pathLst>
                <a:path w="133" h="132" extrusionOk="0">
                  <a:moveTo>
                    <a:pt x="67" y="0"/>
                  </a:moveTo>
                  <a:cubicBezTo>
                    <a:pt x="30" y="0"/>
                    <a:pt x="0" y="29"/>
                    <a:pt x="0" y="65"/>
                  </a:cubicBezTo>
                  <a:cubicBezTo>
                    <a:pt x="0" y="101"/>
                    <a:pt x="30" y="132"/>
                    <a:pt x="67" y="132"/>
                  </a:cubicBezTo>
                  <a:cubicBezTo>
                    <a:pt x="103" y="132"/>
                    <a:pt x="132" y="101"/>
                    <a:pt x="132" y="65"/>
                  </a:cubicBezTo>
                  <a:cubicBezTo>
                    <a:pt x="132" y="29"/>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6323" y="361771"/>
              <a:ext cx="13773" cy="11895"/>
            </a:xfrm>
            <a:custGeom>
              <a:avLst/>
              <a:gdLst/>
              <a:ahLst/>
              <a:cxnLst/>
              <a:rect l="l" t="t" r="r" b="b"/>
              <a:pathLst>
                <a:path w="154" h="133" extrusionOk="0">
                  <a:moveTo>
                    <a:pt x="66" y="1"/>
                  </a:moveTo>
                  <a:cubicBezTo>
                    <a:pt x="33" y="1"/>
                    <a:pt x="0" y="27"/>
                    <a:pt x="0" y="66"/>
                  </a:cubicBezTo>
                  <a:cubicBezTo>
                    <a:pt x="0" y="102"/>
                    <a:pt x="30" y="133"/>
                    <a:pt x="66" y="133"/>
                  </a:cubicBezTo>
                  <a:cubicBezTo>
                    <a:pt x="124" y="133"/>
                    <a:pt x="153" y="62"/>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7346" y="361771"/>
              <a:ext cx="13773" cy="11895"/>
            </a:xfrm>
            <a:custGeom>
              <a:avLst/>
              <a:gdLst/>
              <a:ahLst/>
              <a:cxnLst/>
              <a:rect l="l" t="t" r="r" b="b"/>
              <a:pathLst>
                <a:path w="154" h="133" extrusionOk="0">
                  <a:moveTo>
                    <a:pt x="66" y="1"/>
                  </a:moveTo>
                  <a:cubicBezTo>
                    <a:pt x="32" y="1"/>
                    <a:pt x="0" y="27"/>
                    <a:pt x="0" y="66"/>
                  </a:cubicBezTo>
                  <a:cubicBezTo>
                    <a:pt x="0" y="102"/>
                    <a:pt x="30" y="133"/>
                    <a:pt x="66" y="133"/>
                  </a:cubicBezTo>
                  <a:cubicBezTo>
                    <a:pt x="124" y="133"/>
                    <a:pt x="153" y="62"/>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8279" y="361861"/>
              <a:ext cx="11806" cy="11806"/>
            </a:xfrm>
            <a:custGeom>
              <a:avLst/>
              <a:gdLst/>
              <a:ahLst/>
              <a:cxnLst/>
              <a:rect l="l" t="t" r="r" b="b"/>
              <a:pathLst>
                <a:path w="132" h="132" extrusionOk="0">
                  <a:moveTo>
                    <a:pt x="66" y="0"/>
                  </a:moveTo>
                  <a:cubicBezTo>
                    <a:pt x="29" y="0"/>
                    <a:pt x="0" y="29"/>
                    <a:pt x="0" y="65"/>
                  </a:cubicBezTo>
                  <a:cubicBezTo>
                    <a:pt x="0" y="101"/>
                    <a:pt x="29" y="132"/>
                    <a:pt x="66" y="132"/>
                  </a:cubicBezTo>
                  <a:cubicBezTo>
                    <a:pt x="102" y="132"/>
                    <a:pt x="132" y="101"/>
                    <a:pt x="132" y="65"/>
                  </a:cubicBezTo>
                  <a:cubicBezTo>
                    <a:pt x="132" y="29"/>
                    <a:pt x="10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29823" y="332883"/>
              <a:ext cx="13416" cy="9391"/>
            </a:xfrm>
            <a:custGeom>
              <a:avLst/>
              <a:gdLst/>
              <a:ahLst/>
              <a:cxnLst/>
              <a:rect l="l" t="t" r="r" b="b"/>
              <a:pathLst>
                <a:path w="150" h="105" extrusionOk="0">
                  <a:moveTo>
                    <a:pt x="85" y="0"/>
                  </a:moveTo>
                  <a:cubicBezTo>
                    <a:pt x="31" y="0"/>
                    <a:pt x="1" y="62"/>
                    <a:pt x="34" y="105"/>
                  </a:cubicBezTo>
                  <a:cubicBezTo>
                    <a:pt x="73" y="88"/>
                    <a:pt x="111" y="69"/>
                    <a:pt x="149" y="51"/>
                  </a:cubicBezTo>
                  <a:cubicBezTo>
                    <a:pt x="142" y="20"/>
                    <a:pt x="117" y="0"/>
                    <a:pt x="86" y="0"/>
                  </a:cubicBezTo>
                  <a:cubicBezTo>
                    <a:pt x="86" y="0"/>
                    <a:pt x="85" y="0"/>
                    <a:pt x="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544"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5" y="132"/>
                    <a:pt x="154" y="61"/>
                    <a:pt x="112" y="20"/>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73567" y="332794"/>
              <a:ext cx="13773" cy="11806"/>
            </a:xfrm>
            <a:custGeom>
              <a:avLst/>
              <a:gdLst/>
              <a:ahLst/>
              <a:cxnLst/>
              <a:rect l="l" t="t" r="r" b="b"/>
              <a:pathLst>
                <a:path w="154" h="132" extrusionOk="0">
                  <a:moveTo>
                    <a:pt x="66" y="1"/>
                  </a:moveTo>
                  <a:cubicBezTo>
                    <a:pt x="33" y="1"/>
                    <a:pt x="1" y="27"/>
                    <a:pt x="1" y="66"/>
                  </a:cubicBezTo>
                  <a:cubicBezTo>
                    <a:pt x="1" y="102"/>
                    <a:pt x="30" y="132"/>
                    <a:pt x="66" y="132"/>
                  </a:cubicBezTo>
                  <a:cubicBezTo>
                    <a:pt x="124" y="132"/>
                    <a:pt x="154" y="61"/>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44500"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4" y="132"/>
                    <a:pt x="154" y="61"/>
                    <a:pt x="113" y="20"/>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15523" y="332794"/>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6456" y="332794"/>
              <a:ext cx="13863" cy="11806"/>
            </a:xfrm>
            <a:custGeom>
              <a:avLst/>
              <a:gdLst/>
              <a:ahLst/>
              <a:cxnLst/>
              <a:rect l="l" t="t" r="r" b="b"/>
              <a:pathLst>
                <a:path w="155" h="132" extrusionOk="0">
                  <a:moveTo>
                    <a:pt x="66" y="1"/>
                  </a:moveTo>
                  <a:cubicBezTo>
                    <a:pt x="33" y="1"/>
                    <a:pt x="0" y="27"/>
                    <a:pt x="0" y="66"/>
                  </a:cubicBezTo>
                  <a:cubicBezTo>
                    <a:pt x="0" y="102"/>
                    <a:pt x="31" y="132"/>
                    <a:pt x="67" y="132"/>
                  </a:cubicBezTo>
                  <a:cubicBezTo>
                    <a:pt x="125" y="132"/>
                    <a:pt x="154" y="61"/>
                    <a:pt x="113" y="20"/>
                  </a:cubicBezTo>
                  <a:cubicBezTo>
                    <a:pt x="99" y="7"/>
                    <a:pt x="83"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7478" y="332883"/>
              <a:ext cx="11806" cy="11716"/>
            </a:xfrm>
            <a:custGeom>
              <a:avLst/>
              <a:gdLst/>
              <a:ahLst/>
              <a:cxnLst/>
              <a:rect l="l" t="t" r="r" b="b"/>
              <a:pathLst>
                <a:path w="132" h="131" extrusionOk="0">
                  <a:moveTo>
                    <a:pt x="65" y="0"/>
                  </a:moveTo>
                  <a:cubicBezTo>
                    <a:pt x="29" y="0"/>
                    <a:pt x="0" y="29"/>
                    <a:pt x="0" y="65"/>
                  </a:cubicBezTo>
                  <a:cubicBezTo>
                    <a:pt x="0" y="101"/>
                    <a:pt x="29" y="131"/>
                    <a:pt x="65" y="131"/>
                  </a:cubicBezTo>
                  <a:cubicBezTo>
                    <a:pt x="103" y="131"/>
                    <a:pt x="132" y="101"/>
                    <a:pt x="132" y="65"/>
                  </a:cubicBezTo>
                  <a:cubicBezTo>
                    <a:pt x="132" y="29"/>
                    <a:pt x="103" y="0"/>
                    <a:pt x="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28501" y="332794"/>
              <a:ext cx="13773" cy="11806"/>
            </a:xfrm>
            <a:custGeom>
              <a:avLst/>
              <a:gdLst/>
              <a:ahLst/>
              <a:cxnLst/>
              <a:rect l="l" t="t" r="r" b="b"/>
              <a:pathLst>
                <a:path w="154" h="132" extrusionOk="0">
                  <a:moveTo>
                    <a:pt x="66" y="1"/>
                  </a:moveTo>
                  <a:cubicBezTo>
                    <a:pt x="33" y="1"/>
                    <a:pt x="0" y="27"/>
                    <a:pt x="0" y="66"/>
                  </a:cubicBezTo>
                  <a:cubicBezTo>
                    <a:pt x="0" y="102"/>
                    <a:pt x="29" y="132"/>
                    <a:pt x="65" y="132"/>
                  </a:cubicBezTo>
                  <a:cubicBezTo>
                    <a:pt x="124" y="132"/>
                    <a:pt x="153" y="61"/>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99344" y="332883"/>
              <a:ext cx="11895" cy="11716"/>
            </a:xfrm>
            <a:custGeom>
              <a:avLst/>
              <a:gdLst/>
              <a:ahLst/>
              <a:cxnLst/>
              <a:rect l="l" t="t" r="r" b="b"/>
              <a:pathLst>
                <a:path w="133" h="131" extrusionOk="0">
                  <a:moveTo>
                    <a:pt x="67" y="0"/>
                  </a:moveTo>
                  <a:cubicBezTo>
                    <a:pt x="31" y="0"/>
                    <a:pt x="1" y="29"/>
                    <a:pt x="1" y="65"/>
                  </a:cubicBezTo>
                  <a:cubicBezTo>
                    <a:pt x="1" y="101"/>
                    <a:pt x="31" y="131"/>
                    <a:pt x="67" y="131"/>
                  </a:cubicBezTo>
                  <a:cubicBezTo>
                    <a:pt x="103" y="131"/>
                    <a:pt x="133" y="101"/>
                    <a:pt x="133" y="65"/>
                  </a:cubicBezTo>
                  <a:cubicBezTo>
                    <a:pt x="133" y="29"/>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70367"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5" y="132"/>
                    <a:pt x="154" y="61"/>
                    <a:pt x="113" y="20"/>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41389" y="332794"/>
              <a:ext cx="13773" cy="11806"/>
            </a:xfrm>
            <a:custGeom>
              <a:avLst/>
              <a:gdLst/>
              <a:ahLst/>
              <a:cxnLst/>
              <a:rect l="l" t="t" r="r" b="b"/>
              <a:pathLst>
                <a:path w="154" h="132" extrusionOk="0">
                  <a:moveTo>
                    <a:pt x="66" y="1"/>
                  </a:moveTo>
                  <a:cubicBezTo>
                    <a:pt x="33" y="1"/>
                    <a:pt x="1" y="27"/>
                    <a:pt x="1" y="66"/>
                  </a:cubicBezTo>
                  <a:cubicBezTo>
                    <a:pt x="1" y="102"/>
                    <a:pt x="30" y="132"/>
                    <a:pt x="66" y="132"/>
                  </a:cubicBezTo>
                  <a:cubicBezTo>
                    <a:pt x="125" y="132"/>
                    <a:pt x="154" y="61"/>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12323" y="332883"/>
              <a:ext cx="11895" cy="11716"/>
            </a:xfrm>
            <a:custGeom>
              <a:avLst/>
              <a:gdLst/>
              <a:ahLst/>
              <a:cxnLst/>
              <a:rect l="l" t="t" r="r" b="b"/>
              <a:pathLst>
                <a:path w="133" h="131" extrusionOk="0">
                  <a:moveTo>
                    <a:pt x="67" y="0"/>
                  </a:moveTo>
                  <a:cubicBezTo>
                    <a:pt x="30" y="0"/>
                    <a:pt x="1" y="29"/>
                    <a:pt x="1" y="65"/>
                  </a:cubicBezTo>
                  <a:cubicBezTo>
                    <a:pt x="1" y="101"/>
                    <a:pt x="30" y="131"/>
                    <a:pt x="67" y="131"/>
                  </a:cubicBezTo>
                  <a:cubicBezTo>
                    <a:pt x="103" y="131"/>
                    <a:pt x="132" y="101"/>
                    <a:pt x="132" y="65"/>
                  </a:cubicBezTo>
                  <a:cubicBezTo>
                    <a:pt x="132" y="29"/>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83345"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4" y="132"/>
                    <a:pt x="154" y="61"/>
                    <a:pt x="113" y="20"/>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54368" y="332794"/>
              <a:ext cx="13773" cy="11806"/>
            </a:xfrm>
            <a:custGeom>
              <a:avLst/>
              <a:gdLst/>
              <a:ahLst/>
              <a:cxnLst/>
              <a:rect l="l" t="t" r="r" b="b"/>
              <a:pathLst>
                <a:path w="154" h="132" extrusionOk="0">
                  <a:moveTo>
                    <a:pt x="66" y="1"/>
                  </a:moveTo>
                  <a:cubicBezTo>
                    <a:pt x="32" y="1"/>
                    <a:pt x="1" y="27"/>
                    <a:pt x="1" y="66"/>
                  </a:cubicBezTo>
                  <a:cubicBezTo>
                    <a:pt x="1" y="102"/>
                    <a:pt x="30" y="132"/>
                    <a:pt x="66" y="132"/>
                  </a:cubicBezTo>
                  <a:cubicBezTo>
                    <a:pt x="124" y="132"/>
                    <a:pt x="154" y="61"/>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5301" y="332883"/>
              <a:ext cx="11895" cy="11716"/>
            </a:xfrm>
            <a:custGeom>
              <a:avLst/>
              <a:gdLst/>
              <a:ahLst/>
              <a:cxnLst/>
              <a:rect l="l" t="t" r="r" b="b"/>
              <a:pathLst>
                <a:path w="133" h="131" extrusionOk="0">
                  <a:moveTo>
                    <a:pt x="67" y="0"/>
                  </a:moveTo>
                  <a:cubicBezTo>
                    <a:pt x="30" y="0"/>
                    <a:pt x="0" y="29"/>
                    <a:pt x="0" y="65"/>
                  </a:cubicBezTo>
                  <a:cubicBezTo>
                    <a:pt x="0" y="101"/>
                    <a:pt x="30" y="131"/>
                    <a:pt x="67" y="131"/>
                  </a:cubicBezTo>
                  <a:cubicBezTo>
                    <a:pt x="103" y="131"/>
                    <a:pt x="132" y="101"/>
                    <a:pt x="132" y="65"/>
                  </a:cubicBezTo>
                  <a:cubicBezTo>
                    <a:pt x="132" y="29"/>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6323" y="332794"/>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7346" y="332794"/>
              <a:ext cx="13773" cy="11806"/>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1"/>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8279" y="332883"/>
              <a:ext cx="11806" cy="11716"/>
            </a:xfrm>
            <a:custGeom>
              <a:avLst/>
              <a:gdLst/>
              <a:ahLst/>
              <a:cxnLst/>
              <a:rect l="l" t="t" r="r" b="b"/>
              <a:pathLst>
                <a:path w="132" h="131" extrusionOk="0">
                  <a:moveTo>
                    <a:pt x="66" y="0"/>
                  </a:moveTo>
                  <a:cubicBezTo>
                    <a:pt x="29" y="0"/>
                    <a:pt x="0" y="29"/>
                    <a:pt x="0" y="65"/>
                  </a:cubicBezTo>
                  <a:cubicBezTo>
                    <a:pt x="0" y="101"/>
                    <a:pt x="29" y="131"/>
                    <a:pt x="66" y="131"/>
                  </a:cubicBezTo>
                  <a:cubicBezTo>
                    <a:pt x="102" y="131"/>
                    <a:pt x="132" y="101"/>
                    <a:pt x="132" y="65"/>
                  </a:cubicBezTo>
                  <a:cubicBezTo>
                    <a:pt x="132" y="29"/>
                    <a:pt x="10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89656" y="303727"/>
              <a:ext cx="8675" cy="6797"/>
            </a:xfrm>
            <a:custGeom>
              <a:avLst/>
              <a:gdLst/>
              <a:ahLst/>
              <a:cxnLst/>
              <a:rect l="l" t="t" r="r" b="b"/>
              <a:pathLst>
                <a:path w="97" h="76" extrusionOk="0">
                  <a:moveTo>
                    <a:pt x="65" y="1"/>
                  </a:moveTo>
                  <a:cubicBezTo>
                    <a:pt x="29" y="1"/>
                    <a:pt x="0" y="30"/>
                    <a:pt x="0" y="67"/>
                  </a:cubicBezTo>
                  <a:cubicBezTo>
                    <a:pt x="0" y="70"/>
                    <a:pt x="0" y="73"/>
                    <a:pt x="1" y="75"/>
                  </a:cubicBezTo>
                  <a:cubicBezTo>
                    <a:pt x="33" y="54"/>
                    <a:pt x="65" y="31"/>
                    <a:pt x="97" y="9"/>
                  </a:cubicBezTo>
                  <a:cubicBezTo>
                    <a:pt x="87" y="4"/>
                    <a:pt x="77"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60589" y="303816"/>
              <a:ext cx="13863" cy="11806"/>
            </a:xfrm>
            <a:custGeom>
              <a:avLst/>
              <a:gdLst/>
              <a:ahLst/>
              <a:cxnLst/>
              <a:rect l="l" t="t" r="r" b="b"/>
              <a:pathLst>
                <a:path w="155" h="132" extrusionOk="0">
                  <a:moveTo>
                    <a:pt x="67" y="0"/>
                  </a:moveTo>
                  <a:cubicBezTo>
                    <a:pt x="33" y="0"/>
                    <a:pt x="1" y="27"/>
                    <a:pt x="1" y="66"/>
                  </a:cubicBezTo>
                  <a:cubicBezTo>
                    <a:pt x="1" y="102"/>
                    <a:pt x="30" y="132"/>
                    <a:pt x="66" y="132"/>
                  </a:cubicBezTo>
                  <a:cubicBezTo>
                    <a:pt x="125" y="132"/>
                    <a:pt x="154" y="61"/>
                    <a:pt x="112" y="19"/>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1522" y="303727"/>
              <a:ext cx="11895" cy="11895"/>
            </a:xfrm>
            <a:custGeom>
              <a:avLst/>
              <a:gdLst/>
              <a:ahLst/>
              <a:cxnLst/>
              <a:rect l="l" t="t" r="r" b="b"/>
              <a:pathLst>
                <a:path w="133" h="133" extrusionOk="0">
                  <a:moveTo>
                    <a:pt x="67" y="1"/>
                  </a:moveTo>
                  <a:cubicBezTo>
                    <a:pt x="30" y="1"/>
                    <a:pt x="1" y="30"/>
                    <a:pt x="1" y="67"/>
                  </a:cubicBezTo>
                  <a:cubicBezTo>
                    <a:pt x="1" y="103"/>
                    <a:pt x="30" y="133"/>
                    <a:pt x="67" y="133"/>
                  </a:cubicBezTo>
                  <a:cubicBezTo>
                    <a:pt x="103" y="133"/>
                    <a:pt x="132" y="103"/>
                    <a:pt x="132" y="67"/>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02544" y="303816"/>
              <a:ext cx="13773" cy="11806"/>
            </a:xfrm>
            <a:custGeom>
              <a:avLst/>
              <a:gdLst/>
              <a:ahLst/>
              <a:cxnLst/>
              <a:rect l="l" t="t" r="r" b="b"/>
              <a:pathLst>
                <a:path w="154" h="132" extrusionOk="0">
                  <a:moveTo>
                    <a:pt x="67" y="0"/>
                  </a:moveTo>
                  <a:cubicBezTo>
                    <a:pt x="34" y="0"/>
                    <a:pt x="1" y="27"/>
                    <a:pt x="1" y="66"/>
                  </a:cubicBezTo>
                  <a:cubicBezTo>
                    <a:pt x="1" y="102"/>
                    <a:pt x="30" y="132"/>
                    <a:pt x="66" y="132"/>
                  </a:cubicBezTo>
                  <a:cubicBezTo>
                    <a:pt x="125" y="132"/>
                    <a:pt x="154" y="61"/>
                    <a:pt x="112" y="19"/>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73567"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2" y="19"/>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44500"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3" y="19"/>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15523" y="303816"/>
              <a:ext cx="13773" cy="11806"/>
            </a:xfrm>
            <a:custGeom>
              <a:avLst/>
              <a:gdLst/>
              <a:ahLst/>
              <a:cxnLst/>
              <a:rect l="l" t="t" r="r" b="b"/>
              <a:pathLst>
                <a:path w="154" h="132" extrusionOk="0">
                  <a:moveTo>
                    <a:pt x="67" y="0"/>
                  </a:moveTo>
                  <a:cubicBezTo>
                    <a:pt x="33" y="0"/>
                    <a:pt x="0" y="27"/>
                    <a:pt x="0" y="66"/>
                  </a:cubicBezTo>
                  <a:cubicBezTo>
                    <a:pt x="0" y="102"/>
                    <a:pt x="30" y="132"/>
                    <a:pt x="66" y="132"/>
                  </a:cubicBezTo>
                  <a:cubicBezTo>
                    <a:pt x="124" y="132"/>
                    <a:pt x="153" y="61"/>
                    <a:pt x="112" y="19"/>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86456" y="303816"/>
              <a:ext cx="13863" cy="11806"/>
            </a:xfrm>
            <a:custGeom>
              <a:avLst/>
              <a:gdLst/>
              <a:ahLst/>
              <a:cxnLst/>
              <a:rect l="l" t="t" r="r" b="b"/>
              <a:pathLst>
                <a:path w="155" h="132" extrusionOk="0">
                  <a:moveTo>
                    <a:pt x="67" y="0"/>
                  </a:moveTo>
                  <a:cubicBezTo>
                    <a:pt x="33" y="0"/>
                    <a:pt x="0" y="27"/>
                    <a:pt x="0" y="66"/>
                  </a:cubicBezTo>
                  <a:cubicBezTo>
                    <a:pt x="0" y="102"/>
                    <a:pt x="31" y="132"/>
                    <a:pt x="67" y="132"/>
                  </a:cubicBezTo>
                  <a:cubicBezTo>
                    <a:pt x="125" y="132"/>
                    <a:pt x="154" y="61"/>
                    <a:pt x="113" y="19"/>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57478" y="303727"/>
              <a:ext cx="11806" cy="11895"/>
            </a:xfrm>
            <a:custGeom>
              <a:avLst/>
              <a:gdLst/>
              <a:ahLst/>
              <a:cxnLst/>
              <a:rect l="l" t="t" r="r" b="b"/>
              <a:pathLst>
                <a:path w="132" h="133" extrusionOk="0">
                  <a:moveTo>
                    <a:pt x="65" y="1"/>
                  </a:moveTo>
                  <a:cubicBezTo>
                    <a:pt x="29" y="1"/>
                    <a:pt x="0" y="30"/>
                    <a:pt x="0" y="67"/>
                  </a:cubicBezTo>
                  <a:cubicBezTo>
                    <a:pt x="0" y="103"/>
                    <a:pt x="29" y="133"/>
                    <a:pt x="65" y="133"/>
                  </a:cubicBezTo>
                  <a:cubicBezTo>
                    <a:pt x="103" y="133"/>
                    <a:pt x="132" y="103"/>
                    <a:pt x="132" y="67"/>
                  </a:cubicBezTo>
                  <a:cubicBezTo>
                    <a:pt x="132" y="30"/>
                    <a:pt x="103"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28501" y="303816"/>
              <a:ext cx="13773" cy="11806"/>
            </a:xfrm>
            <a:custGeom>
              <a:avLst/>
              <a:gdLst/>
              <a:ahLst/>
              <a:cxnLst/>
              <a:rect l="l" t="t" r="r" b="b"/>
              <a:pathLst>
                <a:path w="154" h="132" extrusionOk="0">
                  <a:moveTo>
                    <a:pt x="67" y="0"/>
                  </a:moveTo>
                  <a:cubicBezTo>
                    <a:pt x="33" y="0"/>
                    <a:pt x="0" y="27"/>
                    <a:pt x="0" y="66"/>
                  </a:cubicBezTo>
                  <a:cubicBezTo>
                    <a:pt x="0" y="102"/>
                    <a:pt x="29" y="132"/>
                    <a:pt x="65" y="132"/>
                  </a:cubicBezTo>
                  <a:cubicBezTo>
                    <a:pt x="124" y="132"/>
                    <a:pt x="153" y="61"/>
                    <a:pt x="112" y="19"/>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99344" y="303727"/>
              <a:ext cx="11895" cy="11895"/>
            </a:xfrm>
            <a:custGeom>
              <a:avLst/>
              <a:gdLst/>
              <a:ahLst/>
              <a:cxnLst/>
              <a:rect l="l" t="t" r="r" b="b"/>
              <a:pathLst>
                <a:path w="133" h="133" extrusionOk="0">
                  <a:moveTo>
                    <a:pt x="67" y="1"/>
                  </a:moveTo>
                  <a:cubicBezTo>
                    <a:pt x="31" y="1"/>
                    <a:pt x="1" y="30"/>
                    <a:pt x="1" y="67"/>
                  </a:cubicBezTo>
                  <a:cubicBezTo>
                    <a:pt x="1" y="103"/>
                    <a:pt x="31" y="133"/>
                    <a:pt x="67" y="133"/>
                  </a:cubicBezTo>
                  <a:cubicBezTo>
                    <a:pt x="103" y="133"/>
                    <a:pt x="133" y="103"/>
                    <a:pt x="133" y="67"/>
                  </a:cubicBezTo>
                  <a:cubicBezTo>
                    <a:pt x="133"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70367" y="303816"/>
              <a:ext cx="13773" cy="11806"/>
            </a:xfrm>
            <a:custGeom>
              <a:avLst/>
              <a:gdLst/>
              <a:ahLst/>
              <a:cxnLst/>
              <a:rect l="l" t="t" r="r" b="b"/>
              <a:pathLst>
                <a:path w="154" h="132" extrusionOk="0">
                  <a:moveTo>
                    <a:pt x="68" y="0"/>
                  </a:moveTo>
                  <a:cubicBezTo>
                    <a:pt x="34" y="0"/>
                    <a:pt x="1" y="27"/>
                    <a:pt x="1" y="66"/>
                  </a:cubicBezTo>
                  <a:cubicBezTo>
                    <a:pt x="1" y="102"/>
                    <a:pt x="30" y="132"/>
                    <a:pt x="66" y="132"/>
                  </a:cubicBezTo>
                  <a:cubicBezTo>
                    <a:pt x="125" y="132"/>
                    <a:pt x="154" y="61"/>
                    <a:pt x="113" y="19"/>
                  </a:cubicBezTo>
                  <a:cubicBezTo>
                    <a:pt x="100" y="6"/>
                    <a:pt x="84" y="0"/>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41389"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5" y="132"/>
                    <a:pt x="154" y="61"/>
                    <a:pt x="112" y="19"/>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12323" y="303727"/>
              <a:ext cx="11895" cy="11895"/>
            </a:xfrm>
            <a:custGeom>
              <a:avLst/>
              <a:gdLst/>
              <a:ahLst/>
              <a:cxnLst/>
              <a:rect l="l" t="t" r="r" b="b"/>
              <a:pathLst>
                <a:path w="133" h="133" extrusionOk="0">
                  <a:moveTo>
                    <a:pt x="67" y="1"/>
                  </a:moveTo>
                  <a:cubicBezTo>
                    <a:pt x="30" y="1"/>
                    <a:pt x="1" y="30"/>
                    <a:pt x="1" y="67"/>
                  </a:cubicBezTo>
                  <a:cubicBezTo>
                    <a:pt x="1" y="103"/>
                    <a:pt x="30" y="133"/>
                    <a:pt x="67" y="133"/>
                  </a:cubicBezTo>
                  <a:cubicBezTo>
                    <a:pt x="103" y="133"/>
                    <a:pt x="132" y="103"/>
                    <a:pt x="132" y="67"/>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83345"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3" y="19"/>
                  </a:cubicBezTo>
                  <a:cubicBezTo>
                    <a:pt x="100" y="6"/>
                    <a:pt x="84"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54368"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2" y="19"/>
                  </a:cubicBezTo>
                  <a:cubicBezTo>
                    <a:pt x="99" y="6"/>
                    <a:pt x="82"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25301" y="303727"/>
              <a:ext cx="11895" cy="11895"/>
            </a:xfrm>
            <a:custGeom>
              <a:avLst/>
              <a:gdLst/>
              <a:ahLst/>
              <a:cxnLst/>
              <a:rect l="l" t="t" r="r" b="b"/>
              <a:pathLst>
                <a:path w="133" h="133" extrusionOk="0">
                  <a:moveTo>
                    <a:pt x="67" y="1"/>
                  </a:moveTo>
                  <a:cubicBezTo>
                    <a:pt x="30" y="1"/>
                    <a:pt x="0" y="30"/>
                    <a:pt x="0" y="67"/>
                  </a:cubicBezTo>
                  <a:cubicBezTo>
                    <a:pt x="0" y="103"/>
                    <a:pt x="30" y="133"/>
                    <a:pt x="67" y="133"/>
                  </a:cubicBezTo>
                  <a:cubicBezTo>
                    <a:pt x="103" y="133"/>
                    <a:pt x="132" y="103"/>
                    <a:pt x="132" y="67"/>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96323" y="303816"/>
              <a:ext cx="13773" cy="11806"/>
            </a:xfrm>
            <a:custGeom>
              <a:avLst/>
              <a:gdLst/>
              <a:ahLst/>
              <a:cxnLst/>
              <a:rect l="l" t="t" r="r" b="b"/>
              <a:pathLst>
                <a:path w="154" h="132" extrusionOk="0">
                  <a:moveTo>
                    <a:pt x="67" y="0"/>
                  </a:moveTo>
                  <a:cubicBezTo>
                    <a:pt x="33" y="0"/>
                    <a:pt x="0" y="27"/>
                    <a:pt x="0" y="66"/>
                  </a:cubicBezTo>
                  <a:cubicBezTo>
                    <a:pt x="0" y="102"/>
                    <a:pt x="30" y="132"/>
                    <a:pt x="66" y="132"/>
                  </a:cubicBezTo>
                  <a:cubicBezTo>
                    <a:pt x="124" y="132"/>
                    <a:pt x="153" y="61"/>
                    <a:pt x="112" y="19"/>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7346" y="303816"/>
              <a:ext cx="13773" cy="11806"/>
            </a:xfrm>
            <a:custGeom>
              <a:avLst/>
              <a:gdLst/>
              <a:ahLst/>
              <a:cxnLst/>
              <a:rect l="l" t="t" r="r" b="b"/>
              <a:pathLst>
                <a:path w="154" h="132" extrusionOk="0">
                  <a:moveTo>
                    <a:pt x="66" y="0"/>
                  </a:moveTo>
                  <a:cubicBezTo>
                    <a:pt x="33" y="0"/>
                    <a:pt x="0" y="27"/>
                    <a:pt x="0" y="66"/>
                  </a:cubicBezTo>
                  <a:cubicBezTo>
                    <a:pt x="0" y="102"/>
                    <a:pt x="30" y="132"/>
                    <a:pt x="66" y="132"/>
                  </a:cubicBezTo>
                  <a:cubicBezTo>
                    <a:pt x="124" y="132"/>
                    <a:pt x="153" y="61"/>
                    <a:pt x="112" y="19"/>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8279" y="303727"/>
              <a:ext cx="11806" cy="11895"/>
            </a:xfrm>
            <a:custGeom>
              <a:avLst/>
              <a:gdLst/>
              <a:ahLst/>
              <a:cxnLst/>
              <a:rect l="l" t="t" r="r" b="b"/>
              <a:pathLst>
                <a:path w="132" h="133" extrusionOk="0">
                  <a:moveTo>
                    <a:pt x="66" y="1"/>
                  </a:moveTo>
                  <a:cubicBezTo>
                    <a:pt x="29" y="1"/>
                    <a:pt x="0" y="30"/>
                    <a:pt x="0" y="67"/>
                  </a:cubicBezTo>
                  <a:cubicBezTo>
                    <a:pt x="0" y="103"/>
                    <a:pt x="29" y="133"/>
                    <a:pt x="66" y="133"/>
                  </a:cubicBezTo>
                  <a:cubicBezTo>
                    <a:pt x="102" y="133"/>
                    <a:pt x="132" y="103"/>
                    <a:pt x="132" y="67"/>
                  </a:cubicBezTo>
                  <a:cubicBezTo>
                    <a:pt x="132" y="30"/>
                    <a:pt x="10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16308" y="274749"/>
              <a:ext cx="13863" cy="11269"/>
            </a:xfrm>
            <a:custGeom>
              <a:avLst/>
              <a:gdLst/>
              <a:ahLst/>
              <a:cxnLst/>
              <a:rect l="l" t="t" r="r" b="b"/>
              <a:pathLst>
                <a:path w="155" h="126" extrusionOk="0">
                  <a:moveTo>
                    <a:pt x="92" y="1"/>
                  </a:moveTo>
                  <a:cubicBezTo>
                    <a:pt x="22" y="1"/>
                    <a:pt x="0" y="98"/>
                    <a:pt x="65" y="126"/>
                  </a:cubicBezTo>
                  <a:cubicBezTo>
                    <a:pt x="96" y="101"/>
                    <a:pt x="125" y="75"/>
                    <a:pt x="154" y="48"/>
                  </a:cubicBezTo>
                  <a:cubicBezTo>
                    <a:pt x="147" y="20"/>
                    <a:pt x="122"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89656" y="274749"/>
              <a:ext cx="13773" cy="11895"/>
            </a:xfrm>
            <a:custGeom>
              <a:avLst/>
              <a:gdLst/>
              <a:ahLst/>
              <a:cxnLst/>
              <a:rect l="l" t="t" r="r" b="b"/>
              <a:pathLst>
                <a:path w="154" h="133" extrusionOk="0">
                  <a:moveTo>
                    <a:pt x="66" y="0"/>
                  </a:moveTo>
                  <a:cubicBezTo>
                    <a:pt x="32" y="0"/>
                    <a:pt x="0" y="27"/>
                    <a:pt x="0" y="66"/>
                  </a:cubicBezTo>
                  <a:cubicBezTo>
                    <a:pt x="0" y="102"/>
                    <a:pt x="29" y="133"/>
                    <a:pt x="65" y="133"/>
                  </a:cubicBezTo>
                  <a:cubicBezTo>
                    <a:pt x="124" y="133"/>
                    <a:pt x="153" y="62"/>
                    <a:pt x="111" y="20"/>
                  </a:cubicBezTo>
                  <a:cubicBezTo>
                    <a:pt x="98" y="7"/>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60589" y="274749"/>
              <a:ext cx="13863" cy="11895"/>
            </a:xfrm>
            <a:custGeom>
              <a:avLst/>
              <a:gdLst/>
              <a:ahLst/>
              <a:cxnLst/>
              <a:rect l="l" t="t" r="r" b="b"/>
              <a:pathLst>
                <a:path w="155" h="133" extrusionOk="0">
                  <a:moveTo>
                    <a:pt x="66" y="0"/>
                  </a:moveTo>
                  <a:cubicBezTo>
                    <a:pt x="33" y="0"/>
                    <a:pt x="1" y="27"/>
                    <a:pt x="1" y="66"/>
                  </a:cubicBezTo>
                  <a:cubicBezTo>
                    <a:pt x="1" y="102"/>
                    <a:pt x="30" y="133"/>
                    <a:pt x="66" y="133"/>
                  </a:cubicBezTo>
                  <a:cubicBezTo>
                    <a:pt x="125" y="133"/>
                    <a:pt x="154" y="62"/>
                    <a:pt x="112" y="20"/>
                  </a:cubicBezTo>
                  <a:cubicBezTo>
                    <a:pt x="99" y="7"/>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31522" y="274749"/>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02544"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5" y="133"/>
                    <a:pt x="154" y="62"/>
                    <a:pt x="112" y="20"/>
                  </a:cubicBezTo>
                  <a:cubicBezTo>
                    <a:pt x="99" y="7"/>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73567" y="274749"/>
              <a:ext cx="13773" cy="11895"/>
            </a:xfrm>
            <a:custGeom>
              <a:avLst/>
              <a:gdLst/>
              <a:ahLst/>
              <a:cxnLst/>
              <a:rect l="l" t="t" r="r" b="b"/>
              <a:pathLst>
                <a:path w="154" h="133" extrusionOk="0">
                  <a:moveTo>
                    <a:pt x="66" y="0"/>
                  </a:moveTo>
                  <a:cubicBezTo>
                    <a:pt x="33" y="0"/>
                    <a:pt x="1" y="27"/>
                    <a:pt x="1" y="66"/>
                  </a:cubicBezTo>
                  <a:cubicBezTo>
                    <a:pt x="1" y="102"/>
                    <a:pt x="30" y="133"/>
                    <a:pt x="66" y="133"/>
                  </a:cubicBezTo>
                  <a:cubicBezTo>
                    <a:pt x="124" y="133"/>
                    <a:pt x="154" y="62"/>
                    <a:pt x="112" y="20"/>
                  </a:cubicBezTo>
                  <a:cubicBezTo>
                    <a:pt x="99" y="7"/>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44500"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4" y="133"/>
                    <a:pt x="154" y="62"/>
                    <a:pt x="113" y="20"/>
                  </a:cubicBezTo>
                  <a:cubicBezTo>
                    <a:pt x="100" y="7"/>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15523" y="274749"/>
              <a:ext cx="13773" cy="11895"/>
            </a:xfrm>
            <a:custGeom>
              <a:avLst/>
              <a:gdLst/>
              <a:ahLst/>
              <a:cxnLst/>
              <a:rect l="l" t="t" r="r" b="b"/>
              <a:pathLst>
                <a:path w="154" h="133" extrusionOk="0">
                  <a:moveTo>
                    <a:pt x="66" y="0"/>
                  </a:moveTo>
                  <a:cubicBezTo>
                    <a:pt x="33" y="0"/>
                    <a:pt x="0" y="27"/>
                    <a:pt x="0" y="66"/>
                  </a:cubicBezTo>
                  <a:cubicBezTo>
                    <a:pt x="0" y="102"/>
                    <a:pt x="30" y="133"/>
                    <a:pt x="66" y="133"/>
                  </a:cubicBezTo>
                  <a:cubicBezTo>
                    <a:pt x="124" y="133"/>
                    <a:pt x="153" y="62"/>
                    <a:pt x="112" y="20"/>
                  </a:cubicBezTo>
                  <a:cubicBezTo>
                    <a:pt x="99" y="7"/>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86456" y="274749"/>
              <a:ext cx="13863" cy="11895"/>
            </a:xfrm>
            <a:custGeom>
              <a:avLst/>
              <a:gdLst/>
              <a:ahLst/>
              <a:cxnLst/>
              <a:rect l="l" t="t" r="r" b="b"/>
              <a:pathLst>
                <a:path w="155" h="133" extrusionOk="0">
                  <a:moveTo>
                    <a:pt x="66" y="0"/>
                  </a:moveTo>
                  <a:cubicBezTo>
                    <a:pt x="33" y="0"/>
                    <a:pt x="0" y="27"/>
                    <a:pt x="0" y="66"/>
                  </a:cubicBezTo>
                  <a:cubicBezTo>
                    <a:pt x="0" y="102"/>
                    <a:pt x="31" y="133"/>
                    <a:pt x="67" y="133"/>
                  </a:cubicBezTo>
                  <a:cubicBezTo>
                    <a:pt x="125" y="133"/>
                    <a:pt x="154" y="62"/>
                    <a:pt x="113" y="20"/>
                  </a:cubicBezTo>
                  <a:cubicBezTo>
                    <a:pt x="99" y="7"/>
                    <a:pt x="83"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57478" y="274749"/>
              <a:ext cx="11806" cy="11806"/>
            </a:xfrm>
            <a:custGeom>
              <a:avLst/>
              <a:gdLst/>
              <a:ahLst/>
              <a:cxnLst/>
              <a:rect l="l" t="t" r="r" b="b"/>
              <a:pathLst>
                <a:path w="132" h="132" extrusionOk="0">
                  <a:moveTo>
                    <a:pt x="65" y="1"/>
                  </a:moveTo>
                  <a:cubicBezTo>
                    <a:pt x="29" y="1"/>
                    <a:pt x="0" y="30"/>
                    <a:pt x="0" y="66"/>
                  </a:cubicBezTo>
                  <a:cubicBezTo>
                    <a:pt x="0" y="102"/>
                    <a:pt x="29" y="131"/>
                    <a:pt x="65" y="131"/>
                  </a:cubicBezTo>
                  <a:cubicBezTo>
                    <a:pt x="103" y="131"/>
                    <a:pt x="132" y="102"/>
                    <a:pt x="132" y="66"/>
                  </a:cubicBezTo>
                  <a:cubicBezTo>
                    <a:pt x="132" y="30"/>
                    <a:pt x="103"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28501" y="274749"/>
              <a:ext cx="13773" cy="11895"/>
            </a:xfrm>
            <a:custGeom>
              <a:avLst/>
              <a:gdLst/>
              <a:ahLst/>
              <a:cxnLst/>
              <a:rect l="l" t="t" r="r" b="b"/>
              <a:pathLst>
                <a:path w="154" h="133" extrusionOk="0">
                  <a:moveTo>
                    <a:pt x="66" y="0"/>
                  </a:moveTo>
                  <a:cubicBezTo>
                    <a:pt x="33" y="0"/>
                    <a:pt x="0" y="27"/>
                    <a:pt x="0" y="66"/>
                  </a:cubicBezTo>
                  <a:cubicBezTo>
                    <a:pt x="0" y="102"/>
                    <a:pt x="29" y="133"/>
                    <a:pt x="65" y="133"/>
                  </a:cubicBezTo>
                  <a:cubicBezTo>
                    <a:pt x="124" y="133"/>
                    <a:pt x="153" y="62"/>
                    <a:pt x="112" y="20"/>
                  </a:cubicBezTo>
                  <a:cubicBezTo>
                    <a:pt x="98" y="7"/>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99344" y="274749"/>
              <a:ext cx="11895" cy="11806"/>
            </a:xfrm>
            <a:custGeom>
              <a:avLst/>
              <a:gdLst/>
              <a:ahLst/>
              <a:cxnLst/>
              <a:rect l="l" t="t" r="r" b="b"/>
              <a:pathLst>
                <a:path w="133" h="132" extrusionOk="0">
                  <a:moveTo>
                    <a:pt x="67" y="1"/>
                  </a:moveTo>
                  <a:cubicBezTo>
                    <a:pt x="31" y="1"/>
                    <a:pt x="1" y="30"/>
                    <a:pt x="1" y="66"/>
                  </a:cubicBezTo>
                  <a:cubicBezTo>
                    <a:pt x="1" y="102"/>
                    <a:pt x="31" y="131"/>
                    <a:pt x="67" y="131"/>
                  </a:cubicBezTo>
                  <a:cubicBezTo>
                    <a:pt x="103" y="131"/>
                    <a:pt x="133" y="102"/>
                    <a:pt x="133" y="66"/>
                  </a:cubicBezTo>
                  <a:cubicBezTo>
                    <a:pt x="133"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70367"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5" y="133"/>
                    <a:pt x="154" y="62"/>
                    <a:pt x="113" y="20"/>
                  </a:cubicBezTo>
                  <a:cubicBezTo>
                    <a:pt x="100" y="7"/>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41389" y="274749"/>
              <a:ext cx="13773" cy="11895"/>
            </a:xfrm>
            <a:custGeom>
              <a:avLst/>
              <a:gdLst/>
              <a:ahLst/>
              <a:cxnLst/>
              <a:rect l="l" t="t" r="r" b="b"/>
              <a:pathLst>
                <a:path w="154" h="133" extrusionOk="0">
                  <a:moveTo>
                    <a:pt x="66" y="0"/>
                  </a:moveTo>
                  <a:cubicBezTo>
                    <a:pt x="33" y="0"/>
                    <a:pt x="1" y="27"/>
                    <a:pt x="1" y="66"/>
                  </a:cubicBezTo>
                  <a:cubicBezTo>
                    <a:pt x="1" y="102"/>
                    <a:pt x="30" y="133"/>
                    <a:pt x="66" y="133"/>
                  </a:cubicBezTo>
                  <a:cubicBezTo>
                    <a:pt x="125" y="133"/>
                    <a:pt x="154" y="62"/>
                    <a:pt x="112" y="20"/>
                  </a:cubicBezTo>
                  <a:cubicBezTo>
                    <a:pt x="99" y="7"/>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12323" y="274749"/>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83345"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4" y="133"/>
                    <a:pt x="154" y="62"/>
                    <a:pt x="113" y="20"/>
                  </a:cubicBezTo>
                  <a:cubicBezTo>
                    <a:pt x="100" y="7"/>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54368" y="274749"/>
              <a:ext cx="13773" cy="11895"/>
            </a:xfrm>
            <a:custGeom>
              <a:avLst/>
              <a:gdLst/>
              <a:ahLst/>
              <a:cxnLst/>
              <a:rect l="l" t="t" r="r" b="b"/>
              <a:pathLst>
                <a:path w="154" h="133" extrusionOk="0">
                  <a:moveTo>
                    <a:pt x="66" y="0"/>
                  </a:moveTo>
                  <a:cubicBezTo>
                    <a:pt x="32" y="0"/>
                    <a:pt x="1" y="27"/>
                    <a:pt x="1" y="66"/>
                  </a:cubicBezTo>
                  <a:cubicBezTo>
                    <a:pt x="1" y="102"/>
                    <a:pt x="30" y="133"/>
                    <a:pt x="66" y="133"/>
                  </a:cubicBezTo>
                  <a:cubicBezTo>
                    <a:pt x="124" y="131"/>
                    <a:pt x="154" y="62"/>
                    <a:pt x="112" y="20"/>
                  </a:cubicBezTo>
                  <a:cubicBezTo>
                    <a:pt x="98" y="7"/>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5301" y="274749"/>
              <a:ext cx="11895" cy="11806"/>
            </a:xfrm>
            <a:custGeom>
              <a:avLst/>
              <a:gdLst/>
              <a:ahLst/>
              <a:cxnLst/>
              <a:rect l="l" t="t" r="r" b="b"/>
              <a:pathLst>
                <a:path w="133" h="132" extrusionOk="0">
                  <a:moveTo>
                    <a:pt x="67" y="1"/>
                  </a:moveTo>
                  <a:cubicBezTo>
                    <a:pt x="30" y="1"/>
                    <a:pt x="0" y="30"/>
                    <a:pt x="0" y="66"/>
                  </a:cubicBezTo>
                  <a:cubicBezTo>
                    <a:pt x="0" y="102"/>
                    <a:pt x="30" y="131"/>
                    <a:pt x="67" y="131"/>
                  </a:cubicBezTo>
                  <a:cubicBezTo>
                    <a:pt x="103" y="131"/>
                    <a:pt x="132" y="102"/>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96323" y="274749"/>
              <a:ext cx="13773" cy="11895"/>
            </a:xfrm>
            <a:custGeom>
              <a:avLst/>
              <a:gdLst/>
              <a:ahLst/>
              <a:cxnLst/>
              <a:rect l="l" t="t" r="r" b="b"/>
              <a:pathLst>
                <a:path w="154" h="133" extrusionOk="0">
                  <a:moveTo>
                    <a:pt x="66" y="0"/>
                  </a:moveTo>
                  <a:cubicBezTo>
                    <a:pt x="33" y="0"/>
                    <a:pt x="0" y="27"/>
                    <a:pt x="0" y="66"/>
                  </a:cubicBezTo>
                  <a:cubicBezTo>
                    <a:pt x="0" y="102"/>
                    <a:pt x="30" y="133"/>
                    <a:pt x="66" y="133"/>
                  </a:cubicBezTo>
                  <a:cubicBezTo>
                    <a:pt x="124" y="131"/>
                    <a:pt x="153" y="62"/>
                    <a:pt x="112" y="20"/>
                  </a:cubicBezTo>
                  <a:cubicBezTo>
                    <a:pt x="99" y="7"/>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7346" y="274749"/>
              <a:ext cx="13773" cy="11895"/>
            </a:xfrm>
            <a:custGeom>
              <a:avLst/>
              <a:gdLst/>
              <a:ahLst/>
              <a:cxnLst/>
              <a:rect l="l" t="t" r="r" b="b"/>
              <a:pathLst>
                <a:path w="154" h="133" extrusionOk="0">
                  <a:moveTo>
                    <a:pt x="66" y="0"/>
                  </a:moveTo>
                  <a:cubicBezTo>
                    <a:pt x="32" y="0"/>
                    <a:pt x="0" y="27"/>
                    <a:pt x="0" y="66"/>
                  </a:cubicBezTo>
                  <a:cubicBezTo>
                    <a:pt x="0" y="102"/>
                    <a:pt x="30" y="133"/>
                    <a:pt x="66" y="133"/>
                  </a:cubicBezTo>
                  <a:cubicBezTo>
                    <a:pt x="124" y="133"/>
                    <a:pt x="153" y="62"/>
                    <a:pt x="112" y="20"/>
                  </a:cubicBezTo>
                  <a:cubicBezTo>
                    <a:pt x="98" y="7"/>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8279" y="274749"/>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5375" y="245772"/>
              <a:ext cx="13684" cy="11627"/>
            </a:xfrm>
            <a:custGeom>
              <a:avLst/>
              <a:gdLst/>
              <a:ahLst/>
              <a:cxnLst/>
              <a:rect l="l" t="t" r="r" b="b"/>
              <a:pathLst>
                <a:path w="153" h="130" extrusionOk="0">
                  <a:moveTo>
                    <a:pt x="90" y="1"/>
                  </a:moveTo>
                  <a:cubicBezTo>
                    <a:pt x="15" y="1"/>
                    <a:pt x="1" y="109"/>
                    <a:pt x="75" y="129"/>
                  </a:cubicBezTo>
                  <a:cubicBezTo>
                    <a:pt x="101" y="100"/>
                    <a:pt x="126" y="69"/>
                    <a:pt x="152" y="40"/>
                  </a:cubicBezTo>
                  <a:cubicBezTo>
                    <a:pt x="141" y="15"/>
                    <a:pt x="117" y="1"/>
                    <a:pt x="92" y="1"/>
                  </a:cubicBezTo>
                  <a:cubicBezTo>
                    <a:pt x="91" y="1"/>
                    <a:pt x="91" y="1"/>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18633" y="245772"/>
              <a:ext cx="13863" cy="11806"/>
            </a:xfrm>
            <a:custGeom>
              <a:avLst/>
              <a:gdLst/>
              <a:ahLst/>
              <a:cxnLst/>
              <a:rect l="l" t="t" r="r" b="b"/>
              <a:pathLst>
                <a:path w="155" h="132" extrusionOk="0">
                  <a:moveTo>
                    <a:pt x="66" y="0"/>
                  </a:moveTo>
                  <a:cubicBezTo>
                    <a:pt x="32" y="0"/>
                    <a:pt x="0" y="27"/>
                    <a:pt x="0" y="66"/>
                  </a:cubicBezTo>
                  <a:cubicBezTo>
                    <a:pt x="0" y="102"/>
                    <a:pt x="29" y="131"/>
                    <a:pt x="66" y="131"/>
                  </a:cubicBezTo>
                  <a:cubicBezTo>
                    <a:pt x="125" y="131"/>
                    <a:pt x="154" y="60"/>
                    <a:pt x="113" y="20"/>
                  </a:cubicBezTo>
                  <a:cubicBezTo>
                    <a:pt x="99" y="6"/>
                    <a:pt x="83"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89656" y="245772"/>
              <a:ext cx="13773" cy="11806"/>
            </a:xfrm>
            <a:custGeom>
              <a:avLst/>
              <a:gdLst/>
              <a:ahLst/>
              <a:cxnLst/>
              <a:rect l="l" t="t" r="r" b="b"/>
              <a:pathLst>
                <a:path w="154" h="132" extrusionOk="0">
                  <a:moveTo>
                    <a:pt x="66" y="0"/>
                  </a:moveTo>
                  <a:cubicBezTo>
                    <a:pt x="32" y="0"/>
                    <a:pt x="0" y="27"/>
                    <a:pt x="0" y="66"/>
                  </a:cubicBezTo>
                  <a:cubicBezTo>
                    <a:pt x="0" y="102"/>
                    <a:pt x="29" y="131"/>
                    <a:pt x="65" y="131"/>
                  </a:cubicBezTo>
                  <a:cubicBezTo>
                    <a:pt x="124" y="131"/>
                    <a:pt x="153" y="60"/>
                    <a:pt x="111"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60589" y="245772"/>
              <a:ext cx="13863" cy="11806"/>
            </a:xfrm>
            <a:custGeom>
              <a:avLst/>
              <a:gdLst/>
              <a:ahLst/>
              <a:cxnLst/>
              <a:rect l="l" t="t" r="r" b="b"/>
              <a:pathLst>
                <a:path w="155" h="132" extrusionOk="0">
                  <a:moveTo>
                    <a:pt x="66" y="0"/>
                  </a:moveTo>
                  <a:cubicBezTo>
                    <a:pt x="33" y="0"/>
                    <a:pt x="1" y="27"/>
                    <a:pt x="1" y="66"/>
                  </a:cubicBezTo>
                  <a:cubicBezTo>
                    <a:pt x="1" y="102"/>
                    <a:pt x="30" y="131"/>
                    <a:pt x="66" y="131"/>
                  </a:cubicBezTo>
                  <a:cubicBezTo>
                    <a:pt x="125" y="131"/>
                    <a:pt x="154"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31522" y="245772"/>
              <a:ext cx="13863" cy="11806"/>
            </a:xfrm>
            <a:custGeom>
              <a:avLst/>
              <a:gdLst/>
              <a:ahLst/>
              <a:cxnLst/>
              <a:rect l="l" t="t" r="r" b="b"/>
              <a:pathLst>
                <a:path w="155" h="132" extrusionOk="0">
                  <a:moveTo>
                    <a:pt x="67" y="0"/>
                  </a:moveTo>
                  <a:cubicBezTo>
                    <a:pt x="33" y="0"/>
                    <a:pt x="1" y="27"/>
                    <a:pt x="1" y="66"/>
                  </a:cubicBezTo>
                  <a:cubicBezTo>
                    <a:pt x="1" y="102"/>
                    <a:pt x="30" y="131"/>
                    <a:pt x="67" y="131"/>
                  </a:cubicBezTo>
                  <a:cubicBezTo>
                    <a:pt x="125" y="131"/>
                    <a:pt x="155" y="60"/>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02544"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5" y="131"/>
                    <a:pt x="154" y="60"/>
                    <a:pt x="112" y="20"/>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73567" y="245772"/>
              <a:ext cx="13773" cy="11806"/>
            </a:xfrm>
            <a:custGeom>
              <a:avLst/>
              <a:gdLst/>
              <a:ahLst/>
              <a:cxnLst/>
              <a:rect l="l" t="t" r="r" b="b"/>
              <a:pathLst>
                <a:path w="154" h="132" extrusionOk="0">
                  <a:moveTo>
                    <a:pt x="66" y="0"/>
                  </a:moveTo>
                  <a:cubicBezTo>
                    <a:pt x="33" y="0"/>
                    <a:pt x="1" y="27"/>
                    <a:pt x="1" y="66"/>
                  </a:cubicBezTo>
                  <a:cubicBezTo>
                    <a:pt x="1" y="102"/>
                    <a:pt x="30" y="131"/>
                    <a:pt x="66" y="131"/>
                  </a:cubicBezTo>
                  <a:cubicBezTo>
                    <a:pt x="124" y="131"/>
                    <a:pt x="154"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44500"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4" y="131"/>
                    <a:pt x="154" y="60"/>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415523" y="245772"/>
              <a:ext cx="13773" cy="11806"/>
            </a:xfrm>
            <a:custGeom>
              <a:avLst/>
              <a:gdLst/>
              <a:ahLst/>
              <a:cxnLst/>
              <a:rect l="l" t="t" r="r" b="b"/>
              <a:pathLst>
                <a:path w="154" h="132" extrusionOk="0">
                  <a:moveTo>
                    <a:pt x="66" y="0"/>
                  </a:moveTo>
                  <a:cubicBezTo>
                    <a:pt x="33" y="0"/>
                    <a:pt x="0" y="27"/>
                    <a:pt x="0" y="66"/>
                  </a:cubicBezTo>
                  <a:cubicBezTo>
                    <a:pt x="0" y="102"/>
                    <a:pt x="30" y="131"/>
                    <a:pt x="66" y="131"/>
                  </a:cubicBezTo>
                  <a:cubicBezTo>
                    <a:pt x="124" y="131"/>
                    <a:pt x="153"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86456" y="245772"/>
              <a:ext cx="13863" cy="11806"/>
            </a:xfrm>
            <a:custGeom>
              <a:avLst/>
              <a:gdLst/>
              <a:ahLst/>
              <a:cxnLst/>
              <a:rect l="l" t="t" r="r" b="b"/>
              <a:pathLst>
                <a:path w="155" h="132" extrusionOk="0">
                  <a:moveTo>
                    <a:pt x="66" y="0"/>
                  </a:moveTo>
                  <a:cubicBezTo>
                    <a:pt x="33" y="0"/>
                    <a:pt x="0" y="27"/>
                    <a:pt x="0" y="66"/>
                  </a:cubicBezTo>
                  <a:cubicBezTo>
                    <a:pt x="0" y="102"/>
                    <a:pt x="31" y="131"/>
                    <a:pt x="67" y="131"/>
                  </a:cubicBezTo>
                  <a:cubicBezTo>
                    <a:pt x="125" y="131"/>
                    <a:pt x="154" y="60"/>
                    <a:pt x="113" y="20"/>
                  </a:cubicBezTo>
                  <a:cubicBezTo>
                    <a:pt x="99" y="6"/>
                    <a:pt x="83"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57478" y="245772"/>
              <a:ext cx="13773" cy="11806"/>
            </a:xfrm>
            <a:custGeom>
              <a:avLst/>
              <a:gdLst/>
              <a:ahLst/>
              <a:cxnLst/>
              <a:rect l="l" t="t" r="r" b="b"/>
              <a:pathLst>
                <a:path w="154" h="132" extrusionOk="0">
                  <a:moveTo>
                    <a:pt x="66" y="0"/>
                  </a:moveTo>
                  <a:cubicBezTo>
                    <a:pt x="33" y="0"/>
                    <a:pt x="0" y="27"/>
                    <a:pt x="0" y="66"/>
                  </a:cubicBezTo>
                  <a:cubicBezTo>
                    <a:pt x="0" y="102"/>
                    <a:pt x="29" y="131"/>
                    <a:pt x="65" y="131"/>
                  </a:cubicBezTo>
                  <a:cubicBezTo>
                    <a:pt x="124" y="131"/>
                    <a:pt x="153" y="60"/>
                    <a:pt x="113" y="20"/>
                  </a:cubicBezTo>
                  <a:cubicBezTo>
                    <a:pt x="99" y="6"/>
                    <a:pt x="83"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328501" y="245772"/>
              <a:ext cx="13773" cy="11806"/>
            </a:xfrm>
            <a:custGeom>
              <a:avLst/>
              <a:gdLst/>
              <a:ahLst/>
              <a:cxnLst/>
              <a:rect l="l" t="t" r="r" b="b"/>
              <a:pathLst>
                <a:path w="154" h="132" extrusionOk="0">
                  <a:moveTo>
                    <a:pt x="66" y="0"/>
                  </a:moveTo>
                  <a:cubicBezTo>
                    <a:pt x="33" y="0"/>
                    <a:pt x="0" y="27"/>
                    <a:pt x="0" y="66"/>
                  </a:cubicBezTo>
                  <a:cubicBezTo>
                    <a:pt x="0" y="102"/>
                    <a:pt x="29" y="131"/>
                    <a:pt x="65" y="131"/>
                  </a:cubicBezTo>
                  <a:cubicBezTo>
                    <a:pt x="124" y="131"/>
                    <a:pt x="153" y="60"/>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99344" y="245772"/>
              <a:ext cx="13952" cy="11806"/>
            </a:xfrm>
            <a:custGeom>
              <a:avLst/>
              <a:gdLst/>
              <a:ahLst/>
              <a:cxnLst/>
              <a:rect l="l" t="t" r="r" b="b"/>
              <a:pathLst>
                <a:path w="156" h="132" extrusionOk="0">
                  <a:moveTo>
                    <a:pt x="67" y="0"/>
                  </a:moveTo>
                  <a:cubicBezTo>
                    <a:pt x="33" y="0"/>
                    <a:pt x="1" y="27"/>
                    <a:pt x="1" y="66"/>
                  </a:cubicBezTo>
                  <a:cubicBezTo>
                    <a:pt x="1" y="102"/>
                    <a:pt x="31" y="131"/>
                    <a:pt x="67" y="131"/>
                  </a:cubicBezTo>
                  <a:cubicBezTo>
                    <a:pt x="126" y="131"/>
                    <a:pt x="155" y="60"/>
                    <a:pt x="114"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70367"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5" y="131"/>
                    <a:pt x="154" y="60"/>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41389" y="245772"/>
              <a:ext cx="13773" cy="11806"/>
            </a:xfrm>
            <a:custGeom>
              <a:avLst/>
              <a:gdLst/>
              <a:ahLst/>
              <a:cxnLst/>
              <a:rect l="l" t="t" r="r" b="b"/>
              <a:pathLst>
                <a:path w="154" h="132" extrusionOk="0">
                  <a:moveTo>
                    <a:pt x="66" y="0"/>
                  </a:moveTo>
                  <a:cubicBezTo>
                    <a:pt x="33" y="0"/>
                    <a:pt x="1" y="27"/>
                    <a:pt x="1" y="66"/>
                  </a:cubicBezTo>
                  <a:cubicBezTo>
                    <a:pt x="1" y="102"/>
                    <a:pt x="30" y="131"/>
                    <a:pt x="66" y="131"/>
                  </a:cubicBezTo>
                  <a:cubicBezTo>
                    <a:pt x="125" y="131"/>
                    <a:pt x="154"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12323" y="245772"/>
              <a:ext cx="13863" cy="11806"/>
            </a:xfrm>
            <a:custGeom>
              <a:avLst/>
              <a:gdLst/>
              <a:ahLst/>
              <a:cxnLst/>
              <a:rect l="l" t="t" r="r" b="b"/>
              <a:pathLst>
                <a:path w="155" h="132" extrusionOk="0">
                  <a:moveTo>
                    <a:pt x="67" y="0"/>
                  </a:moveTo>
                  <a:cubicBezTo>
                    <a:pt x="33" y="0"/>
                    <a:pt x="1" y="27"/>
                    <a:pt x="1" y="66"/>
                  </a:cubicBezTo>
                  <a:cubicBezTo>
                    <a:pt x="1" y="102"/>
                    <a:pt x="30" y="131"/>
                    <a:pt x="67" y="131"/>
                  </a:cubicBezTo>
                  <a:cubicBezTo>
                    <a:pt x="126" y="131"/>
                    <a:pt x="155" y="60"/>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83345"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4" y="131"/>
                    <a:pt x="154" y="60"/>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54368" y="245772"/>
              <a:ext cx="13773" cy="11806"/>
            </a:xfrm>
            <a:custGeom>
              <a:avLst/>
              <a:gdLst/>
              <a:ahLst/>
              <a:cxnLst/>
              <a:rect l="l" t="t" r="r" b="b"/>
              <a:pathLst>
                <a:path w="154" h="132" extrusionOk="0">
                  <a:moveTo>
                    <a:pt x="66" y="0"/>
                  </a:moveTo>
                  <a:cubicBezTo>
                    <a:pt x="32" y="0"/>
                    <a:pt x="1" y="27"/>
                    <a:pt x="1" y="66"/>
                  </a:cubicBezTo>
                  <a:cubicBezTo>
                    <a:pt x="1" y="102"/>
                    <a:pt x="30" y="131"/>
                    <a:pt x="66" y="131"/>
                  </a:cubicBezTo>
                  <a:cubicBezTo>
                    <a:pt x="124" y="131"/>
                    <a:pt x="154" y="60"/>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25301" y="245772"/>
              <a:ext cx="13863" cy="11806"/>
            </a:xfrm>
            <a:custGeom>
              <a:avLst/>
              <a:gdLst/>
              <a:ahLst/>
              <a:cxnLst/>
              <a:rect l="l" t="t" r="r" b="b"/>
              <a:pathLst>
                <a:path w="155" h="132" extrusionOk="0">
                  <a:moveTo>
                    <a:pt x="67" y="0"/>
                  </a:moveTo>
                  <a:cubicBezTo>
                    <a:pt x="33" y="0"/>
                    <a:pt x="0" y="27"/>
                    <a:pt x="0" y="66"/>
                  </a:cubicBezTo>
                  <a:cubicBezTo>
                    <a:pt x="0" y="102"/>
                    <a:pt x="30" y="131"/>
                    <a:pt x="67" y="131"/>
                  </a:cubicBezTo>
                  <a:cubicBezTo>
                    <a:pt x="125" y="131"/>
                    <a:pt x="155" y="60"/>
                    <a:pt x="113" y="20"/>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96323" y="245772"/>
              <a:ext cx="13773" cy="11806"/>
            </a:xfrm>
            <a:custGeom>
              <a:avLst/>
              <a:gdLst/>
              <a:ahLst/>
              <a:cxnLst/>
              <a:rect l="l" t="t" r="r" b="b"/>
              <a:pathLst>
                <a:path w="154" h="132" extrusionOk="0">
                  <a:moveTo>
                    <a:pt x="66" y="0"/>
                  </a:moveTo>
                  <a:cubicBezTo>
                    <a:pt x="33" y="0"/>
                    <a:pt x="0" y="27"/>
                    <a:pt x="0" y="66"/>
                  </a:cubicBezTo>
                  <a:cubicBezTo>
                    <a:pt x="0" y="102"/>
                    <a:pt x="30" y="131"/>
                    <a:pt x="66" y="131"/>
                  </a:cubicBezTo>
                  <a:cubicBezTo>
                    <a:pt x="124" y="131"/>
                    <a:pt x="153"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7346" y="245772"/>
              <a:ext cx="13773" cy="11806"/>
            </a:xfrm>
            <a:custGeom>
              <a:avLst/>
              <a:gdLst/>
              <a:ahLst/>
              <a:cxnLst/>
              <a:rect l="l" t="t" r="r" b="b"/>
              <a:pathLst>
                <a:path w="154" h="132" extrusionOk="0">
                  <a:moveTo>
                    <a:pt x="66" y="0"/>
                  </a:moveTo>
                  <a:cubicBezTo>
                    <a:pt x="32" y="0"/>
                    <a:pt x="0" y="27"/>
                    <a:pt x="0" y="66"/>
                  </a:cubicBezTo>
                  <a:cubicBezTo>
                    <a:pt x="0" y="102"/>
                    <a:pt x="30" y="131"/>
                    <a:pt x="66" y="131"/>
                  </a:cubicBezTo>
                  <a:cubicBezTo>
                    <a:pt x="124" y="131"/>
                    <a:pt x="153" y="60"/>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8279" y="245772"/>
              <a:ext cx="13773" cy="11806"/>
            </a:xfrm>
            <a:custGeom>
              <a:avLst/>
              <a:gdLst/>
              <a:ahLst/>
              <a:cxnLst/>
              <a:rect l="l" t="t" r="r" b="b"/>
              <a:pathLst>
                <a:path w="154" h="132" extrusionOk="0">
                  <a:moveTo>
                    <a:pt x="66" y="0"/>
                  </a:moveTo>
                  <a:cubicBezTo>
                    <a:pt x="32" y="0"/>
                    <a:pt x="0" y="27"/>
                    <a:pt x="0" y="66"/>
                  </a:cubicBezTo>
                  <a:cubicBezTo>
                    <a:pt x="0" y="102"/>
                    <a:pt x="29" y="131"/>
                    <a:pt x="66" y="131"/>
                  </a:cubicBezTo>
                  <a:cubicBezTo>
                    <a:pt x="124" y="131"/>
                    <a:pt x="153" y="60"/>
                    <a:pt x="113" y="20"/>
                  </a:cubicBezTo>
                  <a:cubicBezTo>
                    <a:pt x="99" y="6"/>
                    <a:pt x="83"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76677" y="216794"/>
              <a:ext cx="5277" cy="8049"/>
            </a:xfrm>
            <a:custGeom>
              <a:avLst/>
              <a:gdLst/>
              <a:ahLst/>
              <a:cxnLst/>
              <a:rect l="l" t="t" r="r" b="b"/>
              <a:pathLst>
                <a:path w="59" h="90" extrusionOk="0">
                  <a:moveTo>
                    <a:pt x="59" y="1"/>
                  </a:moveTo>
                  <a:cubicBezTo>
                    <a:pt x="26" y="4"/>
                    <a:pt x="0" y="32"/>
                    <a:pt x="0" y="66"/>
                  </a:cubicBezTo>
                  <a:cubicBezTo>
                    <a:pt x="0" y="74"/>
                    <a:pt x="1" y="82"/>
                    <a:pt x="5" y="90"/>
                  </a:cubicBezTo>
                  <a:cubicBezTo>
                    <a:pt x="24" y="59"/>
                    <a:pt x="42" y="30"/>
                    <a:pt x="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45643" y="216705"/>
              <a:ext cx="13773" cy="11806"/>
            </a:xfrm>
            <a:custGeom>
              <a:avLst/>
              <a:gdLst/>
              <a:ahLst/>
              <a:cxnLst/>
              <a:rect l="l" t="t" r="r" b="b"/>
              <a:pathLst>
                <a:path w="154" h="132" extrusionOk="0">
                  <a:moveTo>
                    <a:pt x="89" y="1"/>
                  </a:moveTo>
                  <a:cubicBezTo>
                    <a:pt x="30" y="1"/>
                    <a:pt x="1" y="72"/>
                    <a:pt x="42" y="113"/>
                  </a:cubicBezTo>
                  <a:cubicBezTo>
                    <a:pt x="55" y="126"/>
                    <a:pt x="71" y="132"/>
                    <a:pt x="87" y="132"/>
                  </a:cubicBezTo>
                  <a:cubicBezTo>
                    <a:pt x="121" y="132"/>
                    <a:pt x="154" y="106"/>
                    <a:pt x="154" y="66"/>
                  </a:cubicBezTo>
                  <a:cubicBezTo>
                    <a:pt x="154" y="30"/>
                    <a:pt x="125"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18633" y="216705"/>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89656" y="216705"/>
              <a:ext cx="13773" cy="11895"/>
            </a:xfrm>
            <a:custGeom>
              <a:avLst/>
              <a:gdLst/>
              <a:ahLst/>
              <a:cxnLst/>
              <a:rect l="l" t="t" r="r" b="b"/>
              <a:pathLst>
                <a:path w="154" h="133" extrusionOk="0">
                  <a:moveTo>
                    <a:pt x="66" y="1"/>
                  </a:moveTo>
                  <a:cubicBezTo>
                    <a:pt x="33" y="1"/>
                    <a:pt x="0" y="27"/>
                    <a:pt x="0" y="66"/>
                  </a:cubicBezTo>
                  <a:cubicBezTo>
                    <a:pt x="0" y="103"/>
                    <a:pt x="29" y="132"/>
                    <a:pt x="65" y="132"/>
                  </a:cubicBezTo>
                  <a:cubicBezTo>
                    <a:pt x="124" y="132"/>
                    <a:pt x="153" y="61"/>
                    <a:pt x="111"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60589" y="216705"/>
              <a:ext cx="13863" cy="11895"/>
            </a:xfrm>
            <a:custGeom>
              <a:avLst/>
              <a:gdLst/>
              <a:ahLst/>
              <a:cxnLst/>
              <a:rect l="l" t="t" r="r" b="b"/>
              <a:pathLst>
                <a:path w="155" h="133" extrusionOk="0">
                  <a:moveTo>
                    <a:pt x="67" y="1"/>
                  </a:moveTo>
                  <a:cubicBezTo>
                    <a:pt x="33" y="1"/>
                    <a:pt x="1" y="27"/>
                    <a:pt x="1" y="66"/>
                  </a:cubicBezTo>
                  <a:cubicBezTo>
                    <a:pt x="1" y="103"/>
                    <a:pt x="30" y="132"/>
                    <a:pt x="66" y="132"/>
                  </a:cubicBezTo>
                  <a:cubicBezTo>
                    <a:pt x="125" y="132"/>
                    <a:pt x="154" y="61"/>
                    <a:pt x="112" y="20"/>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31522" y="216705"/>
              <a:ext cx="11895" cy="11895"/>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2" y="103"/>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2544" y="216794"/>
              <a:ext cx="13773" cy="11806"/>
            </a:xfrm>
            <a:custGeom>
              <a:avLst/>
              <a:gdLst/>
              <a:ahLst/>
              <a:cxnLst/>
              <a:rect l="l" t="t" r="r" b="b"/>
              <a:pathLst>
                <a:path w="154" h="132" extrusionOk="0">
                  <a:moveTo>
                    <a:pt x="67" y="0"/>
                  </a:moveTo>
                  <a:cubicBezTo>
                    <a:pt x="34" y="0"/>
                    <a:pt x="1" y="26"/>
                    <a:pt x="1" y="66"/>
                  </a:cubicBezTo>
                  <a:cubicBezTo>
                    <a:pt x="1" y="102"/>
                    <a:pt x="30" y="131"/>
                    <a:pt x="66" y="131"/>
                  </a:cubicBezTo>
                  <a:cubicBezTo>
                    <a:pt x="125" y="131"/>
                    <a:pt x="154" y="60"/>
                    <a:pt x="112" y="19"/>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73567" y="216705"/>
              <a:ext cx="13773" cy="11895"/>
            </a:xfrm>
            <a:custGeom>
              <a:avLst/>
              <a:gdLst/>
              <a:ahLst/>
              <a:cxnLst/>
              <a:rect l="l" t="t" r="r" b="b"/>
              <a:pathLst>
                <a:path w="154" h="133" extrusionOk="0">
                  <a:moveTo>
                    <a:pt x="67" y="1"/>
                  </a:moveTo>
                  <a:cubicBezTo>
                    <a:pt x="33" y="1"/>
                    <a:pt x="1" y="27"/>
                    <a:pt x="1" y="66"/>
                  </a:cubicBezTo>
                  <a:cubicBezTo>
                    <a:pt x="1" y="103"/>
                    <a:pt x="30" y="132"/>
                    <a:pt x="66" y="132"/>
                  </a:cubicBezTo>
                  <a:cubicBezTo>
                    <a:pt x="124" y="132"/>
                    <a:pt x="154" y="61"/>
                    <a:pt x="112" y="20"/>
                  </a:cubicBezTo>
                  <a:cubicBezTo>
                    <a:pt x="99" y="7"/>
                    <a:pt x="82"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444500" y="216705"/>
              <a:ext cx="13773" cy="11895"/>
            </a:xfrm>
            <a:custGeom>
              <a:avLst/>
              <a:gdLst/>
              <a:ahLst/>
              <a:cxnLst/>
              <a:rect l="l" t="t" r="r" b="b"/>
              <a:pathLst>
                <a:path w="154" h="133" extrusionOk="0">
                  <a:moveTo>
                    <a:pt x="67" y="1"/>
                  </a:moveTo>
                  <a:cubicBezTo>
                    <a:pt x="33" y="1"/>
                    <a:pt x="1" y="27"/>
                    <a:pt x="1" y="66"/>
                  </a:cubicBezTo>
                  <a:cubicBezTo>
                    <a:pt x="1" y="103"/>
                    <a:pt x="30" y="132"/>
                    <a:pt x="66" y="132"/>
                  </a:cubicBezTo>
                  <a:cubicBezTo>
                    <a:pt x="124" y="132"/>
                    <a:pt x="154" y="61"/>
                    <a:pt x="113" y="20"/>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415523" y="216705"/>
              <a:ext cx="13773" cy="11895"/>
            </a:xfrm>
            <a:custGeom>
              <a:avLst/>
              <a:gdLst/>
              <a:ahLst/>
              <a:cxnLst/>
              <a:rect l="l" t="t" r="r" b="b"/>
              <a:pathLst>
                <a:path w="154" h="133" extrusionOk="0">
                  <a:moveTo>
                    <a:pt x="67" y="1"/>
                  </a:moveTo>
                  <a:cubicBezTo>
                    <a:pt x="33" y="1"/>
                    <a:pt x="0" y="27"/>
                    <a:pt x="0" y="66"/>
                  </a:cubicBezTo>
                  <a:cubicBezTo>
                    <a:pt x="0" y="103"/>
                    <a:pt x="30" y="132"/>
                    <a:pt x="66" y="132"/>
                  </a:cubicBezTo>
                  <a:cubicBezTo>
                    <a:pt x="124" y="132"/>
                    <a:pt x="153" y="61"/>
                    <a:pt x="112" y="20"/>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86456" y="216705"/>
              <a:ext cx="13863" cy="11895"/>
            </a:xfrm>
            <a:custGeom>
              <a:avLst/>
              <a:gdLst/>
              <a:ahLst/>
              <a:cxnLst/>
              <a:rect l="l" t="t" r="r" b="b"/>
              <a:pathLst>
                <a:path w="155" h="133" extrusionOk="0">
                  <a:moveTo>
                    <a:pt x="67" y="1"/>
                  </a:moveTo>
                  <a:cubicBezTo>
                    <a:pt x="33" y="1"/>
                    <a:pt x="0" y="27"/>
                    <a:pt x="0" y="66"/>
                  </a:cubicBezTo>
                  <a:cubicBezTo>
                    <a:pt x="0" y="103"/>
                    <a:pt x="31" y="132"/>
                    <a:pt x="67" y="132"/>
                  </a:cubicBezTo>
                  <a:cubicBezTo>
                    <a:pt x="125" y="132"/>
                    <a:pt x="154" y="61"/>
                    <a:pt x="113" y="20"/>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57478" y="216705"/>
              <a:ext cx="11806" cy="11895"/>
            </a:xfrm>
            <a:custGeom>
              <a:avLst/>
              <a:gdLst/>
              <a:ahLst/>
              <a:cxnLst/>
              <a:rect l="l" t="t" r="r" b="b"/>
              <a:pathLst>
                <a:path w="132" h="133" extrusionOk="0">
                  <a:moveTo>
                    <a:pt x="65" y="1"/>
                  </a:moveTo>
                  <a:cubicBezTo>
                    <a:pt x="29" y="1"/>
                    <a:pt x="0" y="30"/>
                    <a:pt x="0" y="66"/>
                  </a:cubicBezTo>
                  <a:cubicBezTo>
                    <a:pt x="0" y="103"/>
                    <a:pt x="29" y="132"/>
                    <a:pt x="65" y="132"/>
                  </a:cubicBezTo>
                  <a:cubicBezTo>
                    <a:pt x="103" y="132"/>
                    <a:pt x="132" y="103"/>
                    <a:pt x="132" y="66"/>
                  </a:cubicBezTo>
                  <a:cubicBezTo>
                    <a:pt x="132" y="30"/>
                    <a:pt x="103"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328501" y="216794"/>
              <a:ext cx="13773" cy="11806"/>
            </a:xfrm>
            <a:custGeom>
              <a:avLst/>
              <a:gdLst/>
              <a:ahLst/>
              <a:cxnLst/>
              <a:rect l="l" t="t" r="r" b="b"/>
              <a:pathLst>
                <a:path w="154" h="132" extrusionOk="0">
                  <a:moveTo>
                    <a:pt x="67" y="0"/>
                  </a:moveTo>
                  <a:cubicBezTo>
                    <a:pt x="33" y="0"/>
                    <a:pt x="0" y="26"/>
                    <a:pt x="0" y="66"/>
                  </a:cubicBezTo>
                  <a:cubicBezTo>
                    <a:pt x="0" y="102"/>
                    <a:pt x="29" y="131"/>
                    <a:pt x="65" y="131"/>
                  </a:cubicBezTo>
                  <a:cubicBezTo>
                    <a:pt x="124" y="131"/>
                    <a:pt x="153" y="60"/>
                    <a:pt x="112" y="19"/>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99344" y="216705"/>
              <a:ext cx="11895" cy="11895"/>
            </a:xfrm>
            <a:custGeom>
              <a:avLst/>
              <a:gdLst/>
              <a:ahLst/>
              <a:cxnLst/>
              <a:rect l="l" t="t" r="r" b="b"/>
              <a:pathLst>
                <a:path w="133" h="133" extrusionOk="0">
                  <a:moveTo>
                    <a:pt x="67" y="1"/>
                  </a:moveTo>
                  <a:cubicBezTo>
                    <a:pt x="31" y="1"/>
                    <a:pt x="1" y="30"/>
                    <a:pt x="1" y="66"/>
                  </a:cubicBezTo>
                  <a:cubicBezTo>
                    <a:pt x="1" y="103"/>
                    <a:pt x="31" y="132"/>
                    <a:pt x="67" y="132"/>
                  </a:cubicBezTo>
                  <a:cubicBezTo>
                    <a:pt x="103" y="132"/>
                    <a:pt x="133" y="103"/>
                    <a:pt x="133" y="66"/>
                  </a:cubicBezTo>
                  <a:cubicBezTo>
                    <a:pt x="133"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70367" y="216794"/>
              <a:ext cx="13773" cy="11806"/>
            </a:xfrm>
            <a:custGeom>
              <a:avLst/>
              <a:gdLst/>
              <a:ahLst/>
              <a:cxnLst/>
              <a:rect l="l" t="t" r="r" b="b"/>
              <a:pathLst>
                <a:path w="154" h="132" extrusionOk="0">
                  <a:moveTo>
                    <a:pt x="68" y="0"/>
                  </a:moveTo>
                  <a:cubicBezTo>
                    <a:pt x="34" y="0"/>
                    <a:pt x="1" y="26"/>
                    <a:pt x="1" y="66"/>
                  </a:cubicBezTo>
                  <a:cubicBezTo>
                    <a:pt x="1" y="102"/>
                    <a:pt x="30" y="131"/>
                    <a:pt x="66" y="131"/>
                  </a:cubicBezTo>
                  <a:cubicBezTo>
                    <a:pt x="125" y="131"/>
                    <a:pt x="154" y="60"/>
                    <a:pt x="113" y="19"/>
                  </a:cubicBezTo>
                  <a:cubicBezTo>
                    <a:pt x="100" y="6"/>
                    <a:pt x="84" y="0"/>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41389" y="216705"/>
              <a:ext cx="13773" cy="11895"/>
            </a:xfrm>
            <a:custGeom>
              <a:avLst/>
              <a:gdLst/>
              <a:ahLst/>
              <a:cxnLst/>
              <a:rect l="l" t="t" r="r" b="b"/>
              <a:pathLst>
                <a:path w="154" h="133" extrusionOk="0">
                  <a:moveTo>
                    <a:pt x="67" y="1"/>
                  </a:moveTo>
                  <a:cubicBezTo>
                    <a:pt x="33" y="1"/>
                    <a:pt x="1" y="27"/>
                    <a:pt x="1" y="66"/>
                  </a:cubicBezTo>
                  <a:cubicBezTo>
                    <a:pt x="1" y="103"/>
                    <a:pt x="30" y="132"/>
                    <a:pt x="66" y="132"/>
                  </a:cubicBezTo>
                  <a:cubicBezTo>
                    <a:pt x="125" y="132"/>
                    <a:pt x="154" y="61"/>
                    <a:pt x="112" y="20"/>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12323" y="216705"/>
              <a:ext cx="11895" cy="11895"/>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2" y="103"/>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83345" y="216794"/>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3" y="19"/>
                  </a:cubicBezTo>
                  <a:cubicBezTo>
                    <a:pt x="100" y="6"/>
                    <a:pt x="84"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4368" y="216794"/>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2" y="19"/>
                  </a:cubicBezTo>
                  <a:cubicBezTo>
                    <a:pt x="99" y="6"/>
                    <a:pt x="82"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25301" y="216705"/>
              <a:ext cx="11895" cy="11895"/>
            </a:xfrm>
            <a:custGeom>
              <a:avLst/>
              <a:gdLst/>
              <a:ahLst/>
              <a:cxnLst/>
              <a:rect l="l" t="t" r="r" b="b"/>
              <a:pathLst>
                <a:path w="133" h="133" extrusionOk="0">
                  <a:moveTo>
                    <a:pt x="67" y="1"/>
                  </a:moveTo>
                  <a:cubicBezTo>
                    <a:pt x="30" y="1"/>
                    <a:pt x="0" y="30"/>
                    <a:pt x="0" y="66"/>
                  </a:cubicBezTo>
                  <a:cubicBezTo>
                    <a:pt x="0" y="103"/>
                    <a:pt x="30" y="132"/>
                    <a:pt x="67" y="132"/>
                  </a:cubicBezTo>
                  <a:cubicBezTo>
                    <a:pt x="103" y="132"/>
                    <a:pt x="132" y="103"/>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96323" y="216705"/>
              <a:ext cx="13773" cy="11895"/>
            </a:xfrm>
            <a:custGeom>
              <a:avLst/>
              <a:gdLst/>
              <a:ahLst/>
              <a:cxnLst/>
              <a:rect l="l" t="t" r="r" b="b"/>
              <a:pathLst>
                <a:path w="154" h="133" extrusionOk="0">
                  <a:moveTo>
                    <a:pt x="67" y="1"/>
                  </a:moveTo>
                  <a:cubicBezTo>
                    <a:pt x="33" y="1"/>
                    <a:pt x="0" y="27"/>
                    <a:pt x="0" y="66"/>
                  </a:cubicBezTo>
                  <a:cubicBezTo>
                    <a:pt x="0" y="103"/>
                    <a:pt x="30" y="132"/>
                    <a:pt x="66" y="132"/>
                  </a:cubicBezTo>
                  <a:cubicBezTo>
                    <a:pt x="124" y="132"/>
                    <a:pt x="153" y="61"/>
                    <a:pt x="112" y="20"/>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7346" y="216705"/>
              <a:ext cx="13773" cy="11895"/>
            </a:xfrm>
            <a:custGeom>
              <a:avLst/>
              <a:gdLst/>
              <a:ahLst/>
              <a:cxnLst/>
              <a:rect l="l" t="t" r="r" b="b"/>
              <a:pathLst>
                <a:path w="154" h="133" extrusionOk="0">
                  <a:moveTo>
                    <a:pt x="66" y="1"/>
                  </a:moveTo>
                  <a:cubicBezTo>
                    <a:pt x="32" y="1"/>
                    <a:pt x="0" y="27"/>
                    <a:pt x="0" y="66"/>
                  </a:cubicBezTo>
                  <a:cubicBezTo>
                    <a:pt x="0" y="103"/>
                    <a:pt x="30" y="132"/>
                    <a:pt x="66" y="132"/>
                  </a:cubicBezTo>
                  <a:cubicBezTo>
                    <a:pt x="124" y="132"/>
                    <a:pt x="153" y="61"/>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8279" y="216705"/>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674620" y="187727"/>
              <a:ext cx="13863" cy="11806"/>
            </a:xfrm>
            <a:custGeom>
              <a:avLst/>
              <a:gdLst/>
              <a:ahLst/>
              <a:cxnLst/>
              <a:rect l="l" t="t" r="r" b="b"/>
              <a:pathLst>
                <a:path w="155" h="132" extrusionOk="0">
                  <a:moveTo>
                    <a:pt x="89" y="1"/>
                  </a:moveTo>
                  <a:cubicBezTo>
                    <a:pt x="30" y="1"/>
                    <a:pt x="1" y="72"/>
                    <a:pt x="42" y="112"/>
                  </a:cubicBezTo>
                  <a:cubicBezTo>
                    <a:pt x="56" y="126"/>
                    <a:pt x="73" y="132"/>
                    <a:pt x="89" y="132"/>
                  </a:cubicBezTo>
                  <a:cubicBezTo>
                    <a:pt x="123" y="132"/>
                    <a:pt x="155" y="105"/>
                    <a:pt x="155" y="66"/>
                  </a:cubicBezTo>
                  <a:cubicBezTo>
                    <a:pt x="155" y="30"/>
                    <a:pt x="12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645643" y="187727"/>
              <a:ext cx="13773" cy="11806"/>
            </a:xfrm>
            <a:custGeom>
              <a:avLst/>
              <a:gdLst/>
              <a:ahLst/>
              <a:cxnLst/>
              <a:rect l="l" t="t" r="r" b="b"/>
              <a:pathLst>
                <a:path w="154" h="132" extrusionOk="0">
                  <a:moveTo>
                    <a:pt x="89" y="1"/>
                  </a:moveTo>
                  <a:cubicBezTo>
                    <a:pt x="30" y="1"/>
                    <a:pt x="1" y="72"/>
                    <a:pt x="42" y="112"/>
                  </a:cubicBezTo>
                  <a:cubicBezTo>
                    <a:pt x="56" y="126"/>
                    <a:pt x="72" y="132"/>
                    <a:pt x="88" y="132"/>
                  </a:cubicBezTo>
                  <a:cubicBezTo>
                    <a:pt x="121" y="132"/>
                    <a:pt x="154" y="105"/>
                    <a:pt x="154" y="66"/>
                  </a:cubicBezTo>
                  <a:cubicBezTo>
                    <a:pt x="154" y="30"/>
                    <a:pt x="125"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618633" y="187727"/>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89656" y="187727"/>
              <a:ext cx="13773" cy="11895"/>
            </a:xfrm>
            <a:custGeom>
              <a:avLst/>
              <a:gdLst/>
              <a:ahLst/>
              <a:cxnLst/>
              <a:rect l="l" t="t" r="r" b="b"/>
              <a:pathLst>
                <a:path w="154" h="133" extrusionOk="0">
                  <a:moveTo>
                    <a:pt x="66" y="0"/>
                  </a:moveTo>
                  <a:cubicBezTo>
                    <a:pt x="32" y="0"/>
                    <a:pt x="0" y="26"/>
                    <a:pt x="0" y="66"/>
                  </a:cubicBezTo>
                  <a:cubicBezTo>
                    <a:pt x="0" y="102"/>
                    <a:pt x="29" y="132"/>
                    <a:pt x="65" y="132"/>
                  </a:cubicBezTo>
                  <a:cubicBezTo>
                    <a:pt x="124" y="132"/>
                    <a:pt x="153" y="61"/>
                    <a:pt x="111"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560589" y="187727"/>
              <a:ext cx="13863" cy="11895"/>
            </a:xfrm>
            <a:custGeom>
              <a:avLst/>
              <a:gdLst/>
              <a:ahLst/>
              <a:cxnLst/>
              <a:rect l="l" t="t" r="r" b="b"/>
              <a:pathLst>
                <a:path w="155" h="133" extrusionOk="0">
                  <a:moveTo>
                    <a:pt x="66" y="0"/>
                  </a:moveTo>
                  <a:cubicBezTo>
                    <a:pt x="33" y="0"/>
                    <a:pt x="1" y="26"/>
                    <a:pt x="1" y="66"/>
                  </a:cubicBezTo>
                  <a:cubicBezTo>
                    <a:pt x="1" y="102"/>
                    <a:pt x="30" y="131"/>
                    <a:pt x="66" y="132"/>
                  </a:cubicBezTo>
                  <a:cubicBezTo>
                    <a:pt x="125" y="132"/>
                    <a:pt x="154" y="61"/>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31522" y="187727"/>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02544" y="187727"/>
              <a:ext cx="13773" cy="11895"/>
            </a:xfrm>
            <a:custGeom>
              <a:avLst/>
              <a:gdLst/>
              <a:ahLst/>
              <a:cxnLst/>
              <a:rect l="l" t="t" r="r" b="b"/>
              <a:pathLst>
                <a:path w="154" h="133" extrusionOk="0">
                  <a:moveTo>
                    <a:pt x="67" y="0"/>
                  </a:moveTo>
                  <a:cubicBezTo>
                    <a:pt x="33" y="0"/>
                    <a:pt x="1" y="26"/>
                    <a:pt x="1" y="66"/>
                  </a:cubicBezTo>
                  <a:cubicBezTo>
                    <a:pt x="1" y="102"/>
                    <a:pt x="30" y="132"/>
                    <a:pt x="66" y="132"/>
                  </a:cubicBezTo>
                  <a:cubicBezTo>
                    <a:pt x="125" y="132"/>
                    <a:pt x="154" y="61"/>
                    <a:pt x="112" y="20"/>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473567" y="187727"/>
              <a:ext cx="13773" cy="11895"/>
            </a:xfrm>
            <a:custGeom>
              <a:avLst/>
              <a:gdLst/>
              <a:ahLst/>
              <a:cxnLst/>
              <a:rect l="l" t="t" r="r" b="b"/>
              <a:pathLst>
                <a:path w="154" h="133" extrusionOk="0">
                  <a:moveTo>
                    <a:pt x="66" y="0"/>
                  </a:moveTo>
                  <a:cubicBezTo>
                    <a:pt x="33" y="0"/>
                    <a:pt x="1" y="26"/>
                    <a:pt x="1" y="66"/>
                  </a:cubicBezTo>
                  <a:cubicBezTo>
                    <a:pt x="1" y="102"/>
                    <a:pt x="30" y="131"/>
                    <a:pt x="66" y="132"/>
                  </a:cubicBezTo>
                  <a:cubicBezTo>
                    <a:pt x="124" y="132"/>
                    <a:pt x="154" y="61"/>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44500" y="187727"/>
              <a:ext cx="13773" cy="11895"/>
            </a:xfrm>
            <a:custGeom>
              <a:avLst/>
              <a:gdLst/>
              <a:ahLst/>
              <a:cxnLst/>
              <a:rect l="l" t="t" r="r" b="b"/>
              <a:pathLst>
                <a:path w="154" h="133" extrusionOk="0">
                  <a:moveTo>
                    <a:pt x="67" y="0"/>
                  </a:moveTo>
                  <a:cubicBezTo>
                    <a:pt x="33" y="0"/>
                    <a:pt x="1" y="26"/>
                    <a:pt x="1" y="66"/>
                  </a:cubicBezTo>
                  <a:cubicBezTo>
                    <a:pt x="1" y="102"/>
                    <a:pt x="30" y="131"/>
                    <a:pt x="66" y="132"/>
                  </a:cubicBezTo>
                  <a:cubicBezTo>
                    <a:pt x="124" y="132"/>
                    <a:pt x="154" y="61"/>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15523" y="187727"/>
              <a:ext cx="13773" cy="11895"/>
            </a:xfrm>
            <a:custGeom>
              <a:avLst/>
              <a:gdLst/>
              <a:ahLst/>
              <a:cxnLst/>
              <a:rect l="l" t="t" r="r" b="b"/>
              <a:pathLst>
                <a:path w="154" h="133" extrusionOk="0">
                  <a:moveTo>
                    <a:pt x="66" y="0"/>
                  </a:moveTo>
                  <a:cubicBezTo>
                    <a:pt x="33" y="0"/>
                    <a:pt x="0" y="26"/>
                    <a:pt x="0" y="66"/>
                  </a:cubicBezTo>
                  <a:cubicBezTo>
                    <a:pt x="0" y="102"/>
                    <a:pt x="30" y="131"/>
                    <a:pt x="66" y="132"/>
                  </a:cubicBezTo>
                  <a:cubicBezTo>
                    <a:pt x="124" y="132"/>
                    <a:pt x="153" y="61"/>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86456" y="187727"/>
              <a:ext cx="13863" cy="11895"/>
            </a:xfrm>
            <a:custGeom>
              <a:avLst/>
              <a:gdLst/>
              <a:ahLst/>
              <a:cxnLst/>
              <a:rect l="l" t="t" r="r" b="b"/>
              <a:pathLst>
                <a:path w="155" h="133" extrusionOk="0">
                  <a:moveTo>
                    <a:pt x="66" y="0"/>
                  </a:moveTo>
                  <a:cubicBezTo>
                    <a:pt x="33" y="0"/>
                    <a:pt x="0" y="26"/>
                    <a:pt x="0" y="66"/>
                  </a:cubicBezTo>
                  <a:cubicBezTo>
                    <a:pt x="0" y="102"/>
                    <a:pt x="31" y="131"/>
                    <a:pt x="67" y="132"/>
                  </a:cubicBezTo>
                  <a:cubicBezTo>
                    <a:pt x="125" y="132"/>
                    <a:pt x="154" y="61"/>
                    <a:pt x="113" y="20"/>
                  </a:cubicBezTo>
                  <a:cubicBezTo>
                    <a:pt x="99" y="6"/>
                    <a:pt x="83"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57478" y="187727"/>
              <a:ext cx="11806" cy="11806"/>
            </a:xfrm>
            <a:custGeom>
              <a:avLst/>
              <a:gdLst/>
              <a:ahLst/>
              <a:cxnLst/>
              <a:rect l="l" t="t" r="r" b="b"/>
              <a:pathLst>
                <a:path w="132" h="132" extrusionOk="0">
                  <a:moveTo>
                    <a:pt x="65" y="1"/>
                  </a:moveTo>
                  <a:cubicBezTo>
                    <a:pt x="29" y="1"/>
                    <a:pt x="0" y="30"/>
                    <a:pt x="0" y="66"/>
                  </a:cubicBezTo>
                  <a:cubicBezTo>
                    <a:pt x="0" y="102"/>
                    <a:pt x="29" y="131"/>
                    <a:pt x="65" y="131"/>
                  </a:cubicBezTo>
                  <a:cubicBezTo>
                    <a:pt x="103" y="131"/>
                    <a:pt x="132" y="102"/>
                    <a:pt x="132" y="66"/>
                  </a:cubicBezTo>
                  <a:cubicBezTo>
                    <a:pt x="132" y="30"/>
                    <a:pt x="103" y="1"/>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28501" y="187727"/>
              <a:ext cx="13773" cy="11895"/>
            </a:xfrm>
            <a:custGeom>
              <a:avLst/>
              <a:gdLst/>
              <a:ahLst/>
              <a:cxnLst/>
              <a:rect l="l" t="t" r="r" b="b"/>
              <a:pathLst>
                <a:path w="154" h="133" extrusionOk="0">
                  <a:moveTo>
                    <a:pt x="66" y="0"/>
                  </a:moveTo>
                  <a:cubicBezTo>
                    <a:pt x="33" y="0"/>
                    <a:pt x="0" y="26"/>
                    <a:pt x="0" y="66"/>
                  </a:cubicBezTo>
                  <a:cubicBezTo>
                    <a:pt x="0" y="102"/>
                    <a:pt x="29" y="131"/>
                    <a:pt x="65" y="132"/>
                  </a:cubicBezTo>
                  <a:cubicBezTo>
                    <a:pt x="124" y="132"/>
                    <a:pt x="153" y="61"/>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99344" y="187727"/>
              <a:ext cx="11895" cy="11806"/>
            </a:xfrm>
            <a:custGeom>
              <a:avLst/>
              <a:gdLst/>
              <a:ahLst/>
              <a:cxnLst/>
              <a:rect l="l" t="t" r="r" b="b"/>
              <a:pathLst>
                <a:path w="133" h="132" extrusionOk="0">
                  <a:moveTo>
                    <a:pt x="67" y="1"/>
                  </a:moveTo>
                  <a:cubicBezTo>
                    <a:pt x="31" y="1"/>
                    <a:pt x="1" y="30"/>
                    <a:pt x="1" y="66"/>
                  </a:cubicBezTo>
                  <a:cubicBezTo>
                    <a:pt x="1" y="102"/>
                    <a:pt x="31" y="131"/>
                    <a:pt x="67" y="131"/>
                  </a:cubicBezTo>
                  <a:cubicBezTo>
                    <a:pt x="103" y="131"/>
                    <a:pt x="133" y="102"/>
                    <a:pt x="133" y="66"/>
                  </a:cubicBezTo>
                  <a:cubicBezTo>
                    <a:pt x="133"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70367" y="187727"/>
              <a:ext cx="13773" cy="11895"/>
            </a:xfrm>
            <a:custGeom>
              <a:avLst/>
              <a:gdLst/>
              <a:ahLst/>
              <a:cxnLst/>
              <a:rect l="l" t="t" r="r" b="b"/>
              <a:pathLst>
                <a:path w="154" h="133" extrusionOk="0">
                  <a:moveTo>
                    <a:pt x="67" y="0"/>
                  </a:moveTo>
                  <a:cubicBezTo>
                    <a:pt x="33" y="0"/>
                    <a:pt x="1" y="26"/>
                    <a:pt x="1" y="66"/>
                  </a:cubicBezTo>
                  <a:cubicBezTo>
                    <a:pt x="1" y="102"/>
                    <a:pt x="30" y="132"/>
                    <a:pt x="66" y="132"/>
                  </a:cubicBezTo>
                  <a:cubicBezTo>
                    <a:pt x="125" y="131"/>
                    <a:pt x="154" y="61"/>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41389" y="187727"/>
              <a:ext cx="13773" cy="11895"/>
            </a:xfrm>
            <a:custGeom>
              <a:avLst/>
              <a:gdLst/>
              <a:ahLst/>
              <a:cxnLst/>
              <a:rect l="l" t="t" r="r" b="b"/>
              <a:pathLst>
                <a:path w="154" h="133" extrusionOk="0">
                  <a:moveTo>
                    <a:pt x="66" y="0"/>
                  </a:moveTo>
                  <a:cubicBezTo>
                    <a:pt x="33" y="0"/>
                    <a:pt x="1" y="26"/>
                    <a:pt x="1" y="66"/>
                  </a:cubicBezTo>
                  <a:cubicBezTo>
                    <a:pt x="1" y="102"/>
                    <a:pt x="30" y="131"/>
                    <a:pt x="66" y="132"/>
                  </a:cubicBezTo>
                  <a:cubicBezTo>
                    <a:pt x="125" y="132"/>
                    <a:pt x="154" y="61"/>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12323" y="187727"/>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3345" y="187727"/>
              <a:ext cx="13773" cy="11895"/>
            </a:xfrm>
            <a:custGeom>
              <a:avLst/>
              <a:gdLst/>
              <a:ahLst/>
              <a:cxnLst/>
              <a:rect l="l" t="t" r="r" b="b"/>
              <a:pathLst>
                <a:path w="154" h="133" extrusionOk="0">
                  <a:moveTo>
                    <a:pt x="67" y="0"/>
                  </a:moveTo>
                  <a:cubicBezTo>
                    <a:pt x="33" y="0"/>
                    <a:pt x="1" y="26"/>
                    <a:pt x="1" y="66"/>
                  </a:cubicBezTo>
                  <a:cubicBezTo>
                    <a:pt x="1" y="102"/>
                    <a:pt x="30" y="132"/>
                    <a:pt x="66" y="132"/>
                  </a:cubicBezTo>
                  <a:cubicBezTo>
                    <a:pt x="124" y="132"/>
                    <a:pt x="154" y="61"/>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54368" y="187727"/>
              <a:ext cx="13773" cy="11895"/>
            </a:xfrm>
            <a:custGeom>
              <a:avLst/>
              <a:gdLst/>
              <a:ahLst/>
              <a:cxnLst/>
              <a:rect l="l" t="t" r="r" b="b"/>
              <a:pathLst>
                <a:path w="154" h="133" extrusionOk="0">
                  <a:moveTo>
                    <a:pt x="66" y="0"/>
                  </a:moveTo>
                  <a:cubicBezTo>
                    <a:pt x="32" y="0"/>
                    <a:pt x="1" y="26"/>
                    <a:pt x="1" y="66"/>
                  </a:cubicBezTo>
                  <a:cubicBezTo>
                    <a:pt x="1" y="102"/>
                    <a:pt x="30" y="131"/>
                    <a:pt x="66" y="132"/>
                  </a:cubicBezTo>
                  <a:cubicBezTo>
                    <a:pt x="124" y="131"/>
                    <a:pt x="154" y="61"/>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25301" y="187727"/>
              <a:ext cx="11895" cy="11806"/>
            </a:xfrm>
            <a:custGeom>
              <a:avLst/>
              <a:gdLst/>
              <a:ahLst/>
              <a:cxnLst/>
              <a:rect l="l" t="t" r="r" b="b"/>
              <a:pathLst>
                <a:path w="133" h="132" extrusionOk="0">
                  <a:moveTo>
                    <a:pt x="67" y="1"/>
                  </a:moveTo>
                  <a:cubicBezTo>
                    <a:pt x="30" y="1"/>
                    <a:pt x="0" y="30"/>
                    <a:pt x="0" y="66"/>
                  </a:cubicBezTo>
                  <a:cubicBezTo>
                    <a:pt x="0" y="102"/>
                    <a:pt x="30" y="131"/>
                    <a:pt x="67" y="131"/>
                  </a:cubicBezTo>
                  <a:cubicBezTo>
                    <a:pt x="103" y="131"/>
                    <a:pt x="132" y="102"/>
                    <a:pt x="132" y="66"/>
                  </a:cubicBezTo>
                  <a:cubicBezTo>
                    <a:pt x="132" y="30"/>
                    <a:pt x="10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96323" y="187727"/>
              <a:ext cx="13773" cy="11895"/>
            </a:xfrm>
            <a:custGeom>
              <a:avLst/>
              <a:gdLst/>
              <a:ahLst/>
              <a:cxnLst/>
              <a:rect l="l" t="t" r="r" b="b"/>
              <a:pathLst>
                <a:path w="154" h="133" extrusionOk="0">
                  <a:moveTo>
                    <a:pt x="66" y="0"/>
                  </a:moveTo>
                  <a:cubicBezTo>
                    <a:pt x="33" y="0"/>
                    <a:pt x="0" y="26"/>
                    <a:pt x="0" y="66"/>
                  </a:cubicBezTo>
                  <a:cubicBezTo>
                    <a:pt x="0" y="102"/>
                    <a:pt x="30" y="131"/>
                    <a:pt x="66" y="132"/>
                  </a:cubicBezTo>
                  <a:cubicBezTo>
                    <a:pt x="124" y="131"/>
                    <a:pt x="153" y="61"/>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67346" y="187727"/>
              <a:ext cx="13773" cy="11895"/>
            </a:xfrm>
            <a:custGeom>
              <a:avLst/>
              <a:gdLst/>
              <a:ahLst/>
              <a:cxnLst/>
              <a:rect l="l" t="t" r="r" b="b"/>
              <a:pathLst>
                <a:path w="154" h="133" extrusionOk="0">
                  <a:moveTo>
                    <a:pt x="66" y="0"/>
                  </a:moveTo>
                  <a:cubicBezTo>
                    <a:pt x="32" y="0"/>
                    <a:pt x="0" y="26"/>
                    <a:pt x="0" y="66"/>
                  </a:cubicBezTo>
                  <a:cubicBezTo>
                    <a:pt x="0" y="102"/>
                    <a:pt x="30" y="131"/>
                    <a:pt x="66" y="132"/>
                  </a:cubicBezTo>
                  <a:cubicBezTo>
                    <a:pt x="124" y="132"/>
                    <a:pt x="153" y="61"/>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38279" y="187727"/>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74620" y="158750"/>
              <a:ext cx="13863" cy="11806"/>
            </a:xfrm>
            <a:custGeom>
              <a:avLst/>
              <a:gdLst/>
              <a:ahLst/>
              <a:cxnLst/>
              <a:rect l="l" t="t" r="r" b="b"/>
              <a:pathLst>
                <a:path w="155" h="132" extrusionOk="0">
                  <a:moveTo>
                    <a:pt x="89" y="1"/>
                  </a:moveTo>
                  <a:cubicBezTo>
                    <a:pt x="30" y="1"/>
                    <a:pt x="1" y="70"/>
                    <a:pt x="42" y="112"/>
                  </a:cubicBezTo>
                  <a:cubicBezTo>
                    <a:pt x="56" y="125"/>
                    <a:pt x="73" y="132"/>
                    <a:pt x="89" y="132"/>
                  </a:cubicBezTo>
                  <a:cubicBezTo>
                    <a:pt x="123" y="132"/>
                    <a:pt x="155" y="105"/>
                    <a:pt x="155" y="66"/>
                  </a:cubicBezTo>
                  <a:cubicBezTo>
                    <a:pt x="155" y="30"/>
                    <a:pt x="12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45643" y="158750"/>
              <a:ext cx="13773" cy="11806"/>
            </a:xfrm>
            <a:custGeom>
              <a:avLst/>
              <a:gdLst/>
              <a:ahLst/>
              <a:cxnLst/>
              <a:rect l="l" t="t" r="r" b="b"/>
              <a:pathLst>
                <a:path w="154" h="132" extrusionOk="0">
                  <a:moveTo>
                    <a:pt x="89" y="1"/>
                  </a:moveTo>
                  <a:cubicBezTo>
                    <a:pt x="30" y="1"/>
                    <a:pt x="1" y="70"/>
                    <a:pt x="42" y="112"/>
                  </a:cubicBezTo>
                  <a:cubicBezTo>
                    <a:pt x="56" y="125"/>
                    <a:pt x="72" y="132"/>
                    <a:pt x="88" y="132"/>
                  </a:cubicBezTo>
                  <a:cubicBezTo>
                    <a:pt x="121" y="132"/>
                    <a:pt x="154" y="105"/>
                    <a:pt x="154" y="66"/>
                  </a:cubicBezTo>
                  <a:cubicBezTo>
                    <a:pt x="154" y="30"/>
                    <a:pt x="125"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618633" y="158750"/>
              <a:ext cx="13863" cy="11806"/>
            </a:xfrm>
            <a:custGeom>
              <a:avLst/>
              <a:gdLst/>
              <a:ahLst/>
              <a:cxnLst/>
              <a:rect l="l" t="t" r="r" b="b"/>
              <a:pathLst>
                <a:path w="155" h="132" extrusionOk="0">
                  <a:moveTo>
                    <a:pt x="66" y="0"/>
                  </a:moveTo>
                  <a:cubicBezTo>
                    <a:pt x="32" y="0"/>
                    <a:pt x="0" y="26"/>
                    <a:pt x="0" y="66"/>
                  </a:cubicBezTo>
                  <a:cubicBezTo>
                    <a:pt x="0" y="102"/>
                    <a:pt x="29" y="131"/>
                    <a:pt x="66" y="131"/>
                  </a:cubicBezTo>
                  <a:cubicBezTo>
                    <a:pt x="125" y="131"/>
                    <a:pt x="154" y="60"/>
                    <a:pt x="113" y="20"/>
                  </a:cubicBezTo>
                  <a:cubicBezTo>
                    <a:pt x="99" y="6"/>
                    <a:pt x="83"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589656" y="158750"/>
              <a:ext cx="13773" cy="11806"/>
            </a:xfrm>
            <a:custGeom>
              <a:avLst/>
              <a:gdLst/>
              <a:ahLst/>
              <a:cxnLst/>
              <a:rect l="l" t="t" r="r" b="b"/>
              <a:pathLst>
                <a:path w="154" h="132" extrusionOk="0">
                  <a:moveTo>
                    <a:pt x="66" y="0"/>
                  </a:moveTo>
                  <a:cubicBezTo>
                    <a:pt x="32" y="0"/>
                    <a:pt x="0" y="26"/>
                    <a:pt x="0" y="66"/>
                  </a:cubicBezTo>
                  <a:cubicBezTo>
                    <a:pt x="0" y="102"/>
                    <a:pt x="29" y="131"/>
                    <a:pt x="65" y="131"/>
                  </a:cubicBezTo>
                  <a:cubicBezTo>
                    <a:pt x="124" y="131"/>
                    <a:pt x="153" y="60"/>
                    <a:pt x="111"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560589" y="158750"/>
              <a:ext cx="13863" cy="11806"/>
            </a:xfrm>
            <a:custGeom>
              <a:avLst/>
              <a:gdLst/>
              <a:ahLst/>
              <a:cxnLst/>
              <a:rect l="l" t="t" r="r" b="b"/>
              <a:pathLst>
                <a:path w="155" h="132" extrusionOk="0">
                  <a:moveTo>
                    <a:pt x="66" y="0"/>
                  </a:moveTo>
                  <a:cubicBezTo>
                    <a:pt x="33" y="0"/>
                    <a:pt x="1" y="26"/>
                    <a:pt x="1" y="66"/>
                  </a:cubicBezTo>
                  <a:cubicBezTo>
                    <a:pt x="1" y="102"/>
                    <a:pt x="30" y="131"/>
                    <a:pt x="66" y="131"/>
                  </a:cubicBezTo>
                  <a:cubicBezTo>
                    <a:pt x="125" y="131"/>
                    <a:pt x="154"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531522" y="158750"/>
              <a:ext cx="13863" cy="11806"/>
            </a:xfrm>
            <a:custGeom>
              <a:avLst/>
              <a:gdLst/>
              <a:ahLst/>
              <a:cxnLst/>
              <a:rect l="l" t="t" r="r" b="b"/>
              <a:pathLst>
                <a:path w="155" h="132" extrusionOk="0">
                  <a:moveTo>
                    <a:pt x="67" y="0"/>
                  </a:moveTo>
                  <a:cubicBezTo>
                    <a:pt x="33" y="0"/>
                    <a:pt x="1" y="26"/>
                    <a:pt x="1" y="66"/>
                  </a:cubicBezTo>
                  <a:cubicBezTo>
                    <a:pt x="1" y="102"/>
                    <a:pt x="30" y="131"/>
                    <a:pt x="67" y="131"/>
                  </a:cubicBezTo>
                  <a:cubicBezTo>
                    <a:pt x="125" y="131"/>
                    <a:pt x="155" y="60"/>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502544"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5" y="131"/>
                    <a:pt x="154" y="60"/>
                    <a:pt x="112" y="20"/>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473567" y="158750"/>
              <a:ext cx="13773" cy="11806"/>
            </a:xfrm>
            <a:custGeom>
              <a:avLst/>
              <a:gdLst/>
              <a:ahLst/>
              <a:cxnLst/>
              <a:rect l="l" t="t" r="r" b="b"/>
              <a:pathLst>
                <a:path w="154" h="132" extrusionOk="0">
                  <a:moveTo>
                    <a:pt x="66" y="0"/>
                  </a:moveTo>
                  <a:cubicBezTo>
                    <a:pt x="33" y="0"/>
                    <a:pt x="1" y="26"/>
                    <a:pt x="1" y="66"/>
                  </a:cubicBezTo>
                  <a:cubicBezTo>
                    <a:pt x="1" y="102"/>
                    <a:pt x="30" y="131"/>
                    <a:pt x="66" y="131"/>
                  </a:cubicBezTo>
                  <a:cubicBezTo>
                    <a:pt x="124" y="131"/>
                    <a:pt x="154"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44500"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15523" y="158750"/>
              <a:ext cx="13773" cy="11806"/>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386456" y="158750"/>
              <a:ext cx="13863" cy="11806"/>
            </a:xfrm>
            <a:custGeom>
              <a:avLst/>
              <a:gdLst/>
              <a:ahLst/>
              <a:cxnLst/>
              <a:rect l="l" t="t" r="r" b="b"/>
              <a:pathLst>
                <a:path w="155" h="132" extrusionOk="0">
                  <a:moveTo>
                    <a:pt x="66" y="0"/>
                  </a:moveTo>
                  <a:cubicBezTo>
                    <a:pt x="33" y="0"/>
                    <a:pt x="0" y="26"/>
                    <a:pt x="0" y="66"/>
                  </a:cubicBezTo>
                  <a:cubicBezTo>
                    <a:pt x="0" y="102"/>
                    <a:pt x="31" y="131"/>
                    <a:pt x="67" y="131"/>
                  </a:cubicBezTo>
                  <a:cubicBezTo>
                    <a:pt x="125" y="131"/>
                    <a:pt x="154" y="60"/>
                    <a:pt x="113" y="20"/>
                  </a:cubicBezTo>
                  <a:cubicBezTo>
                    <a:pt x="99" y="6"/>
                    <a:pt x="83"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357478" y="158750"/>
              <a:ext cx="13773" cy="11806"/>
            </a:xfrm>
            <a:custGeom>
              <a:avLst/>
              <a:gdLst/>
              <a:ahLst/>
              <a:cxnLst/>
              <a:rect l="l" t="t" r="r" b="b"/>
              <a:pathLst>
                <a:path w="154" h="132" extrusionOk="0">
                  <a:moveTo>
                    <a:pt x="66" y="0"/>
                  </a:moveTo>
                  <a:cubicBezTo>
                    <a:pt x="33" y="0"/>
                    <a:pt x="0" y="26"/>
                    <a:pt x="0" y="66"/>
                  </a:cubicBezTo>
                  <a:cubicBezTo>
                    <a:pt x="0" y="102"/>
                    <a:pt x="29" y="131"/>
                    <a:pt x="65" y="131"/>
                  </a:cubicBezTo>
                  <a:cubicBezTo>
                    <a:pt x="124" y="131"/>
                    <a:pt x="153" y="60"/>
                    <a:pt x="113" y="20"/>
                  </a:cubicBezTo>
                  <a:cubicBezTo>
                    <a:pt x="99" y="6"/>
                    <a:pt x="83"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328501" y="158750"/>
              <a:ext cx="13773" cy="11806"/>
            </a:xfrm>
            <a:custGeom>
              <a:avLst/>
              <a:gdLst/>
              <a:ahLst/>
              <a:cxnLst/>
              <a:rect l="l" t="t" r="r" b="b"/>
              <a:pathLst>
                <a:path w="154" h="132" extrusionOk="0">
                  <a:moveTo>
                    <a:pt x="66" y="0"/>
                  </a:moveTo>
                  <a:cubicBezTo>
                    <a:pt x="33" y="0"/>
                    <a:pt x="0" y="26"/>
                    <a:pt x="0" y="66"/>
                  </a:cubicBezTo>
                  <a:cubicBezTo>
                    <a:pt x="0" y="102"/>
                    <a:pt x="29" y="131"/>
                    <a:pt x="65" y="131"/>
                  </a:cubicBezTo>
                  <a:cubicBezTo>
                    <a:pt x="124" y="131"/>
                    <a:pt x="153" y="60"/>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99344" y="158750"/>
              <a:ext cx="13952" cy="11806"/>
            </a:xfrm>
            <a:custGeom>
              <a:avLst/>
              <a:gdLst/>
              <a:ahLst/>
              <a:cxnLst/>
              <a:rect l="l" t="t" r="r" b="b"/>
              <a:pathLst>
                <a:path w="156" h="132" extrusionOk="0">
                  <a:moveTo>
                    <a:pt x="67" y="0"/>
                  </a:moveTo>
                  <a:cubicBezTo>
                    <a:pt x="33" y="0"/>
                    <a:pt x="1" y="26"/>
                    <a:pt x="1" y="66"/>
                  </a:cubicBezTo>
                  <a:cubicBezTo>
                    <a:pt x="1" y="102"/>
                    <a:pt x="31" y="131"/>
                    <a:pt x="67" y="131"/>
                  </a:cubicBezTo>
                  <a:cubicBezTo>
                    <a:pt x="126" y="131"/>
                    <a:pt x="155" y="60"/>
                    <a:pt x="114"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70367"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5" y="131"/>
                    <a:pt x="154" y="60"/>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41389" y="158750"/>
              <a:ext cx="13773" cy="11806"/>
            </a:xfrm>
            <a:custGeom>
              <a:avLst/>
              <a:gdLst/>
              <a:ahLst/>
              <a:cxnLst/>
              <a:rect l="l" t="t" r="r" b="b"/>
              <a:pathLst>
                <a:path w="154" h="132" extrusionOk="0">
                  <a:moveTo>
                    <a:pt x="66" y="0"/>
                  </a:moveTo>
                  <a:cubicBezTo>
                    <a:pt x="33" y="0"/>
                    <a:pt x="1" y="26"/>
                    <a:pt x="1" y="66"/>
                  </a:cubicBezTo>
                  <a:cubicBezTo>
                    <a:pt x="1" y="102"/>
                    <a:pt x="30" y="131"/>
                    <a:pt x="66" y="131"/>
                  </a:cubicBezTo>
                  <a:cubicBezTo>
                    <a:pt x="125" y="131"/>
                    <a:pt x="154"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12323" y="158750"/>
              <a:ext cx="13863" cy="11806"/>
            </a:xfrm>
            <a:custGeom>
              <a:avLst/>
              <a:gdLst/>
              <a:ahLst/>
              <a:cxnLst/>
              <a:rect l="l" t="t" r="r" b="b"/>
              <a:pathLst>
                <a:path w="155" h="132" extrusionOk="0">
                  <a:moveTo>
                    <a:pt x="67" y="0"/>
                  </a:moveTo>
                  <a:cubicBezTo>
                    <a:pt x="33" y="0"/>
                    <a:pt x="1" y="26"/>
                    <a:pt x="1" y="66"/>
                  </a:cubicBezTo>
                  <a:cubicBezTo>
                    <a:pt x="1" y="102"/>
                    <a:pt x="30" y="131"/>
                    <a:pt x="67" y="131"/>
                  </a:cubicBezTo>
                  <a:cubicBezTo>
                    <a:pt x="126" y="131"/>
                    <a:pt x="155" y="60"/>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83345"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3" y="20"/>
                  </a:cubicBezTo>
                  <a:cubicBezTo>
                    <a:pt x="100"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54368" y="158750"/>
              <a:ext cx="13773" cy="11806"/>
            </a:xfrm>
            <a:custGeom>
              <a:avLst/>
              <a:gdLst/>
              <a:ahLst/>
              <a:cxnLst/>
              <a:rect l="l" t="t" r="r" b="b"/>
              <a:pathLst>
                <a:path w="154" h="132" extrusionOk="0">
                  <a:moveTo>
                    <a:pt x="66" y="0"/>
                  </a:moveTo>
                  <a:cubicBezTo>
                    <a:pt x="32" y="0"/>
                    <a:pt x="1" y="26"/>
                    <a:pt x="1" y="66"/>
                  </a:cubicBezTo>
                  <a:cubicBezTo>
                    <a:pt x="1" y="102"/>
                    <a:pt x="30" y="131"/>
                    <a:pt x="66" y="131"/>
                  </a:cubicBezTo>
                  <a:cubicBezTo>
                    <a:pt x="124" y="131"/>
                    <a:pt x="154" y="60"/>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25301" y="158750"/>
              <a:ext cx="13863" cy="11806"/>
            </a:xfrm>
            <a:custGeom>
              <a:avLst/>
              <a:gdLst/>
              <a:ahLst/>
              <a:cxnLst/>
              <a:rect l="l" t="t" r="r" b="b"/>
              <a:pathLst>
                <a:path w="155" h="132" extrusionOk="0">
                  <a:moveTo>
                    <a:pt x="67" y="0"/>
                  </a:moveTo>
                  <a:cubicBezTo>
                    <a:pt x="33" y="0"/>
                    <a:pt x="0" y="26"/>
                    <a:pt x="0" y="66"/>
                  </a:cubicBezTo>
                  <a:cubicBezTo>
                    <a:pt x="0" y="102"/>
                    <a:pt x="30" y="131"/>
                    <a:pt x="67" y="131"/>
                  </a:cubicBezTo>
                  <a:cubicBezTo>
                    <a:pt x="125" y="131"/>
                    <a:pt x="155" y="60"/>
                    <a:pt x="113" y="20"/>
                  </a:cubicBezTo>
                  <a:cubicBezTo>
                    <a:pt x="99" y="6"/>
                    <a:pt x="8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96323" y="158750"/>
              <a:ext cx="13773" cy="11806"/>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7346" y="158750"/>
              <a:ext cx="13773" cy="11806"/>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38279" y="158750"/>
              <a:ext cx="13773" cy="11806"/>
            </a:xfrm>
            <a:custGeom>
              <a:avLst/>
              <a:gdLst/>
              <a:ahLst/>
              <a:cxnLst/>
              <a:rect l="l" t="t" r="r" b="b"/>
              <a:pathLst>
                <a:path w="154" h="132" extrusionOk="0">
                  <a:moveTo>
                    <a:pt x="66" y="0"/>
                  </a:moveTo>
                  <a:cubicBezTo>
                    <a:pt x="32" y="0"/>
                    <a:pt x="0" y="26"/>
                    <a:pt x="0" y="66"/>
                  </a:cubicBezTo>
                  <a:cubicBezTo>
                    <a:pt x="0" y="102"/>
                    <a:pt x="29" y="131"/>
                    <a:pt x="66" y="131"/>
                  </a:cubicBezTo>
                  <a:cubicBezTo>
                    <a:pt x="124" y="131"/>
                    <a:pt x="153" y="60"/>
                    <a:pt x="113" y="20"/>
                  </a:cubicBezTo>
                  <a:cubicBezTo>
                    <a:pt x="99" y="6"/>
                    <a:pt x="83"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74620" y="129683"/>
              <a:ext cx="13863" cy="11806"/>
            </a:xfrm>
            <a:custGeom>
              <a:avLst/>
              <a:gdLst/>
              <a:ahLst/>
              <a:cxnLst/>
              <a:rect l="l" t="t" r="r" b="b"/>
              <a:pathLst>
                <a:path w="155" h="132" extrusionOk="0">
                  <a:moveTo>
                    <a:pt x="89" y="0"/>
                  </a:moveTo>
                  <a:cubicBezTo>
                    <a:pt x="30" y="0"/>
                    <a:pt x="1" y="71"/>
                    <a:pt x="42" y="113"/>
                  </a:cubicBezTo>
                  <a:cubicBezTo>
                    <a:pt x="56" y="126"/>
                    <a:pt x="72" y="132"/>
                    <a:pt x="88" y="132"/>
                  </a:cubicBezTo>
                  <a:cubicBezTo>
                    <a:pt x="122" y="132"/>
                    <a:pt x="155" y="105"/>
                    <a:pt x="155" y="66"/>
                  </a:cubicBezTo>
                  <a:cubicBezTo>
                    <a:pt x="155" y="30"/>
                    <a:pt x="126"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45643" y="129683"/>
              <a:ext cx="13773" cy="11806"/>
            </a:xfrm>
            <a:custGeom>
              <a:avLst/>
              <a:gdLst/>
              <a:ahLst/>
              <a:cxnLst/>
              <a:rect l="l" t="t" r="r" b="b"/>
              <a:pathLst>
                <a:path w="154" h="132" extrusionOk="0">
                  <a:moveTo>
                    <a:pt x="89" y="0"/>
                  </a:moveTo>
                  <a:cubicBezTo>
                    <a:pt x="30" y="0"/>
                    <a:pt x="1" y="71"/>
                    <a:pt x="42" y="113"/>
                  </a:cubicBezTo>
                  <a:cubicBezTo>
                    <a:pt x="55" y="126"/>
                    <a:pt x="71" y="132"/>
                    <a:pt x="87" y="132"/>
                  </a:cubicBezTo>
                  <a:cubicBezTo>
                    <a:pt x="121" y="132"/>
                    <a:pt x="154" y="105"/>
                    <a:pt x="154" y="66"/>
                  </a:cubicBezTo>
                  <a:cubicBezTo>
                    <a:pt x="154" y="30"/>
                    <a:pt x="125"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18633" y="129683"/>
              <a:ext cx="11806" cy="11895"/>
            </a:xfrm>
            <a:custGeom>
              <a:avLst/>
              <a:gdLst/>
              <a:ahLst/>
              <a:cxnLst/>
              <a:rect l="l" t="t" r="r" b="b"/>
              <a:pathLst>
                <a:path w="132" h="133" extrusionOk="0">
                  <a:moveTo>
                    <a:pt x="66" y="0"/>
                  </a:moveTo>
                  <a:cubicBezTo>
                    <a:pt x="29" y="0"/>
                    <a:pt x="0" y="30"/>
                    <a:pt x="0" y="66"/>
                  </a:cubicBezTo>
                  <a:cubicBezTo>
                    <a:pt x="0" y="103"/>
                    <a:pt x="29" y="132"/>
                    <a:pt x="66" y="132"/>
                  </a:cubicBezTo>
                  <a:cubicBezTo>
                    <a:pt x="102" y="132"/>
                    <a:pt x="132" y="103"/>
                    <a:pt x="132" y="66"/>
                  </a:cubicBezTo>
                  <a:cubicBezTo>
                    <a:pt x="132" y="30"/>
                    <a:pt x="10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89656" y="129594"/>
              <a:ext cx="13773" cy="11985"/>
            </a:xfrm>
            <a:custGeom>
              <a:avLst/>
              <a:gdLst/>
              <a:ahLst/>
              <a:cxnLst/>
              <a:rect l="l" t="t" r="r" b="b"/>
              <a:pathLst>
                <a:path w="154" h="134" extrusionOk="0">
                  <a:moveTo>
                    <a:pt x="66" y="1"/>
                  </a:moveTo>
                  <a:cubicBezTo>
                    <a:pt x="32" y="1"/>
                    <a:pt x="0" y="27"/>
                    <a:pt x="0" y="67"/>
                  </a:cubicBezTo>
                  <a:cubicBezTo>
                    <a:pt x="0" y="104"/>
                    <a:pt x="29" y="133"/>
                    <a:pt x="65" y="133"/>
                  </a:cubicBezTo>
                  <a:cubicBezTo>
                    <a:pt x="124" y="133"/>
                    <a:pt x="153" y="62"/>
                    <a:pt x="111" y="21"/>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560589" y="129594"/>
              <a:ext cx="13863" cy="11985"/>
            </a:xfrm>
            <a:custGeom>
              <a:avLst/>
              <a:gdLst/>
              <a:ahLst/>
              <a:cxnLst/>
              <a:rect l="l" t="t" r="r" b="b"/>
              <a:pathLst>
                <a:path w="155" h="134" extrusionOk="0">
                  <a:moveTo>
                    <a:pt x="66" y="1"/>
                  </a:moveTo>
                  <a:cubicBezTo>
                    <a:pt x="33" y="1"/>
                    <a:pt x="1" y="27"/>
                    <a:pt x="1" y="67"/>
                  </a:cubicBezTo>
                  <a:cubicBezTo>
                    <a:pt x="1" y="104"/>
                    <a:pt x="30" y="133"/>
                    <a:pt x="66" y="133"/>
                  </a:cubicBezTo>
                  <a:cubicBezTo>
                    <a:pt x="125" y="133"/>
                    <a:pt x="154" y="62"/>
                    <a:pt x="112" y="21"/>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31522" y="129683"/>
              <a:ext cx="11895" cy="11895"/>
            </a:xfrm>
            <a:custGeom>
              <a:avLst/>
              <a:gdLst/>
              <a:ahLst/>
              <a:cxnLst/>
              <a:rect l="l" t="t" r="r" b="b"/>
              <a:pathLst>
                <a:path w="133" h="133" extrusionOk="0">
                  <a:moveTo>
                    <a:pt x="67" y="0"/>
                  </a:moveTo>
                  <a:cubicBezTo>
                    <a:pt x="30" y="0"/>
                    <a:pt x="1" y="30"/>
                    <a:pt x="1" y="66"/>
                  </a:cubicBezTo>
                  <a:cubicBezTo>
                    <a:pt x="1" y="103"/>
                    <a:pt x="30" y="132"/>
                    <a:pt x="67" y="132"/>
                  </a:cubicBezTo>
                  <a:cubicBezTo>
                    <a:pt x="103" y="132"/>
                    <a:pt x="132" y="103"/>
                    <a:pt x="132" y="66"/>
                  </a:cubicBezTo>
                  <a:cubicBezTo>
                    <a:pt x="132" y="30"/>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502544"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5" y="133"/>
                    <a:pt x="154" y="62"/>
                    <a:pt x="112" y="21"/>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73567" y="129594"/>
              <a:ext cx="13773" cy="11985"/>
            </a:xfrm>
            <a:custGeom>
              <a:avLst/>
              <a:gdLst/>
              <a:ahLst/>
              <a:cxnLst/>
              <a:rect l="l" t="t" r="r" b="b"/>
              <a:pathLst>
                <a:path w="154" h="134" extrusionOk="0">
                  <a:moveTo>
                    <a:pt x="66" y="1"/>
                  </a:moveTo>
                  <a:cubicBezTo>
                    <a:pt x="33" y="1"/>
                    <a:pt x="1" y="27"/>
                    <a:pt x="1" y="67"/>
                  </a:cubicBezTo>
                  <a:cubicBezTo>
                    <a:pt x="1" y="104"/>
                    <a:pt x="30" y="133"/>
                    <a:pt x="66" y="133"/>
                  </a:cubicBezTo>
                  <a:cubicBezTo>
                    <a:pt x="124" y="133"/>
                    <a:pt x="154" y="62"/>
                    <a:pt x="112" y="21"/>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444500"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4" y="133"/>
                    <a:pt x="154" y="62"/>
                    <a:pt x="113" y="21"/>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415523" y="129594"/>
              <a:ext cx="13773" cy="11985"/>
            </a:xfrm>
            <a:custGeom>
              <a:avLst/>
              <a:gdLst/>
              <a:ahLst/>
              <a:cxnLst/>
              <a:rect l="l" t="t" r="r" b="b"/>
              <a:pathLst>
                <a:path w="154" h="134" extrusionOk="0">
                  <a:moveTo>
                    <a:pt x="66" y="1"/>
                  </a:moveTo>
                  <a:cubicBezTo>
                    <a:pt x="33" y="1"/>
                    <a:pt x="0" y="27"/>
                    <a:pt x="0" y="67"/>
                  </a:cubicBezTo>
                  <a:cubicBezTo>
                    <a:pt x="0" y="104"/>
                    <a:pt x="30" y="133"/>
                    <a:pt x="66" y="133"/>
                  </a:cubicBezTo>
                  <a:cubicBezTo>
                    <a:pt x="124" y="133"/>
                    <a:pt x="153" y="62"/>
                    <a:pt x="112" y="21"/>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386456" y="129594"/>
              <a:ext cx="13863" cy="11985"/>
            </a:xfrm>
            <a:custGeom>
              <a:avLst/>
              <a:gdLst/>
              <a:ahLst/>
              <a:cxnLst/>
              <a:rect l="l" t="t" r="r" b="b"/>
              <a:pathLst>
                <a:path w="155" h="134" extrusionOk="0">
                  <a:moveTo>
                    <a:pt x="66" y="1"/>
                  </a:moveTo>
                  <a:cubicBezTo>
                    <a:pt x="33" y="1"/>
                    <a:pt x="0" y="27"/>
                    <a:pt x="0" y="67"/>
                  </a:cubicBezTo>
                  <a:cubicBezTo>
                    <a:pt x="0" y="104"/>
                    <a:pt x="31" y="133"/>
                    <a:pt x="67" y="133"/>
                  </a:cubicBezTo>
                  <a:cubicBezTo>
                    <a:pt x="125" y="133"/>
                    <a:pt x="154" y="62"/>
                    <a:pt x="113" y="21"/>
                  </a:cubicBezTo>
                  <a:cubicBezTo>
                    <a:pt x="99" y="7"/>
                    <a:pt x="83"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357478" y="129683"/>
              <a:ext cx="11806" cy="11895"/>
            </a:xfrm>
            <a:custGeom>
              <a:avLst/>
              <a:gdLst/>
              <a:ahLst/>
              <a:cxnLst/>
              <a:rect l="l" t="t" r="r" b="b"/>
              <a:pathLst>
                <a:path w="132" h="133" extrusionOk="0">
                  <a:moveTo>
                    <a:pt x="65" y="0"/>
                  </a:moveTo>
                  <a:cubicBezTo>
                    <a:pt x="29" y="0"/>
                    <a:pt x="0" y="30"/>
                    <a:pt x="0" y="66"/>
                  </a:cubicBezTo>
                  <a:cubicBezTo>
                    <a:pt x="0" y="103"/>
                    <a:pt x="29" y="132"/>
                    <a:pt x="65" y="132"/>
                  </a:cubicBezTo>
                  <a:cubicBezTo>
                    <a:pt x="103" y="132"/>
                    <a:pt x="132" y="103"/>
                    <a:pt x="132" y="66"/>
                  </a:cubicBezTo>
                  <a:cubicBezTo>
                    <a:pt x="132" y="30"/>
                    <a:pt x="103" y="0"/>
                    <a:pt x="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328501" y="129594"/>
              <a:ext cx="13773" cy="11985"/>
            </a:xfrm>
            <a:custGeom>
              <a:avLst/>
              <a:gdLst/>
              <a:ahLst/>
              <a:cxnLst/>
              <a:rect l="l" t="t" r="r" b="b"/>
              <a:pathLst>
                <a:path w="154" h="134" extrusionOk="0">
                  <a:moveTo>
                    <a:pt x="66" y="1"/>
                  </a:moveTo>
                  <a:cubicBezTo>
                    <a:pt x="33" y="1"/>
                    <a:pt x="0" y="27"/>
                    <a:pt x="0" y="67"/>
                  </a:cubicBezTo>
                  <a:cubicBezTo>
                    <a:pt x="0" y="104"/>
                    <a:pt x="29" y="133"/>
                    <a:pt x="65" y="133"/>
                  </a:cubicBezTo>
                  <a:cubicBezTo>
                    <a:pt x="124" y="133"/>
                    <a:pt x="153" y="62"/>
                    <a:pt x="112" y="21"/>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99344" y="129683"/>
              <a:ext cx="11895" cy="11895"/>
            </a:xfrm>
            <a:custGeom>
              <a:avLst/>
              <a:gdLst/>
              <a:ahLst/>
              <a:cxnLst/>
              <a:rect l="l" t="t" r="r" b="b"/>
              <a:pathLst>
                <a:path w="133" h="133" extrusionOk="0">
                  <a:moveTo>
                    <a:pt x="67" y="0"/>
                  </a:moveTo>
                  <a:cubicBezTo>
                    <a:pt x="31" y="0"/>
                    <a:pt x="1" y="30"/>
                    <a:pt x="1" y="66"/>
                  </a:cubicBezTo>
                  <a:cubicBezTo>
                    <a:pt x="1" y="103"/>
                    <a:pt x="31" y="132"/>
                    <a:pt x="67" y="132"/>
                  </a:cubicBezTo>
                  <a:cubicBezTo>
                    <a:pt x="103" y="132"/>
                    <a:pt x="133" y="103"/>
                    <a:pt x="133" y="66"/>
                  </a:cubicBezTo>
                  <a:cubicBezTo>
                    <a:pt x="133" y="30"/>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70367"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5" y="133"/>
                    <a:pt x="154" y="62"/>
                    <a:pt x="113" y="21"/>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241389" y="129594"/>
              <a:ext cx="13773" cy="11985"/>
            </a:xfrm>
            <a:custGeom>
              <a:avLst/>
              <a:gdLst/>
              <a:ahLst/>
              <a:cxnLst/>
              <a:rect l="l" t="t" r="r" b="b"/>
              <a:pathLst>
                <a:path w="154" h="134" extrusionOk="0">
                  <a:moveTo>
                    <a:pt x="66" y="1"/>
                  </a:moveTo>
                  <a:cubicBezTo>
                    <a:pt x="33" y="1"/>
                    <a:pt x="1" y="27"/>
                    <a:pt x="1" y="67"/>
                  </a:cubicBezTo>
                  <a:cubicBezTo>
                    <a:pt x="1" y="104"/>
                    <a:pt x="30" y="133"/>
                    <a:pt x="66" y="133"/>
                  </a:cubicBezTo>
                  <a:cubicBezTo>
                    <a:pt x="125" y="133"/>
                    <a:pt x="154" y="62"/>
                    <a:pt x="112" y="21"/>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12323" y="129683"/>
              <a:ext cx="11895" cy="11895"/>
            </a:xfrm>
            <a:custGeom>
              <a:avLst/>
              <a:gdLst/>
              <a:ahLst/>
              <a:cxnLst/>
              <a:rect l="l" t="t" r="r" b="b"/>
              <a:pathLst>
                <a:path w="133" h="133" extrusionOk="0">
                  <a:moveTo>
                    <a:pt x="67" y="0"/>
                  </a:moveTo>
                  <a:cubicBezTo>
                    <a:pt x="30" y="0"/>
                    <a:pt x="1" y="30"/>
                    <a:pt x="1" y="66"/>
                  </a:cubicBezTo>
                  <a:cubicBezTo>
                    <a:pt x="1" y="103"/>
                    <a:pt x="30" y="132"/>
                    <a:pt x="67" y="132"/>
                  </a:cubicBezTo>
                  <a:cubicBezTo>
                    <a:pt x="103" y="132"/>
                    <a:pt x="132" y="103"/>
                    <a:pt x="132" y="66"/>
                  </a:cubicBezTo>
                  <a:cubicBezTo>
                    <a:pt x="132" y="30"/>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183345"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4" y="133"/>
                    <a:pt x="154" y="62"/>
                    <a:pt x="113" y="21"/>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54368" y="129594"/>
              <a:ext cx="13773" cy="11985"/>
            </a:xfrm>
            <a:custGeom>
              <a:avLst/>
              <a:gdLst/>
              <a:ahLst/>
              <a:cxnLst/>
              <a:rect l="l" t="t" r="r" b="b"/>
              <a:pathLst>
                <a:path w="154" h="134" extrusionOk="0">
                  <a:moveTo>
                    <a:pt x="66" y="1"/>
                  </a:moveTo>
                  <a:cubicBezTo>
                    <a:pt x="32" y="1"/>
                    <a:pt x="1" y="27"/>
                    <a:pt x="1" y="67"/>
                  </a:cubicBezTo>
                  <a:cubicBezTo>
                    <a:pt x="1" y="104"/>
                    <a:pt x="30" y="133"/>
                    <a:pt x="66" y="133"/>
                  </a:cubicBezTo>
                  <a:cubicBezTo>
                    <a:pt x="124" y="133"/>
                    <a:pt x="154" y="62"/>
                    <a:pt x="112" y="21"/>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125301" y="129683"/>
              <a:ext cx="11895" cy="11895"/>
            </a:xfrm>
            <a:custGeom>
              <a:avLst/>
              <a:gdLst/>
              <a:ahLst/>
              <a:cxnLst/>
              <a:rect l="l" t="t" r="r" b="b"/>
              <a:pathLst>
                <a:path w="133" h="133" extrusionOk="0">
                  <a:moveTo>
                    <a:pt x="67" y="0"/>
                  </a:moveTo>
                  <a:cubicBezTo>
                    <a:pt x="30" y="0"/>
                    <a:pt x="0" y="30"/>
                    <a:pt x="0" y="66"/>
                  </a:cubicBezTo>
                  <a:cubicBezTo>
                    <a:pt x="0" y="103"/>
                    <a:pt x="30" y="132"/>
                    <a:pt x="67" y="132"/>
                  </a:cubicBezTo>
                  <a:cubicBezTo>
                    <a:pt x="103" y="132"/>
                    <a:pt x="132" y="103"/>
                    <a:pt x="132" y="66"/>
                  </a:cubicBezTo>
                  <a:cubicBezTo>
                    <a:pt x="132" y="30"/>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96323" y="129594"/>
              <a:ext cx="13773" cy="11985"/>
            </a:xfrm>
            <a:custGeom>
              <a:avLst/>
              <a:gdLst/>
              <a:ahLst/>
              <a:cxnLst/>
              <a:rect l="l" t="t" r="r" b="b"/>
              <a:pathLst>
                <a:path w="154" h="134" extrusionOk="0">
                  <a:moveTo>
                    <a:pt x="66" y="1"/>
                  </a:moveTo>
                  <a:cubicBezTo>
                    <a:pt x="33" y="1"/>
                    <a:pt x="0" y="27"/>
                    <a:pt x="0" y="67"/>
                  </a:cubicBezTo>
                  <a:cubicBezTo>
                    <a:pt x="0" y="104"/>
                    <a:pt x="30" y="133"/>
                    <a:pt x="66" y="133"/>
                  </a:cubicBezTo>
                  <a:cubicBezTo>
                    <a:pt x="124" y="133"/>
                    <a:pt x="153" y="62"/>
                    <a:pt x="112" y="21"/>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7346" y="129594"/>
              <a:ext cx="13773" cy="11985"/>
            </a:xfrm>
            <a:custGeom>
              <a:avLst/>
              <a:gdLst/>
              <a:ahLst/>
              <a:cxnLst/>
              <a:rect l="l" t="t" r="r" b="b"/>
              <a:pathLst>
                <a:path w="154" h="134" extrusionOk="0">
                  <a:moveTo>
                    <a:pt x="66" y="1"/>
                  </a:moveTo>
                  <a:cubicBezTo>
                    <a:pt x="32" y="1"/>
                    <a:pt x="0" y="27"/>
                    <a:pt x="0" y="67"/>
                  </a:cubicBezTo>
                  <a:cubicBezTo>
                    <a:pt x="0" y="104"/>
                    <a:pt x="30" y="133"/>
                    <a:pt x="66" y="133"/>
                  </a:cubicBezTo>
                  <a:cubicBezTo>
                    <a:pt x="124" y="133"/>
                    <a:pt x="153" y="62"/>
                    <a:pt x="112" y="21"/>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38279" y="129683"/>
              <a:ext cx="11806" cy="11895"/>
            </a:xfrm>
            <a:custGeom>
              <a:avLst/>
              <a:gdLst/>
              <a:ahLst/>
              <a:cxnLst/>
              <a:rect l="l" t="t" r="r" b="b"/>
              <a:pathLst>
                <a:path w="132" h="133" extrusionOk="0">
                  <a:moveTo>
                    <a:pt x="66" y="0"/>
                  </a:moveTo>
                  <a:cubicBezTo>
                    <a:pt x="29" y="0"/>
                    <a:pt x="0" y="30"/>
                    <a:pt x="0" y="66"/>
                  </a:cubicBezTo>
                  <a:cubicBezTo>
                    <a:pt x="0" y="103"/>
                    <a:pt x="29" y="132"/>
                    <a:pt x="66" y="132"/>
                  </a:cubicBezTo>
                  <a:cubicBezTo>
                    <a:pt x="102" y="132"/>
                    <a:pt x="132" y="103"/>
                    <a:pt x="132" y="66"/>
                  </a:cubicBezTo>
                  <a:cubicBezTo>
                    <a:pt x="132" y="30"/>
                    <a:pt x="10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74620" y="100706"/>
              <a:ext cx="13863" cy="11806"/>
            </a:xfrm>
            <a:custGeom>
              <a:avLst/>
              <a:gdLst/>
              <a:ahLst/>
              <a:cxnLst/>
              <a:rect l="l" t="t" r="r" b="b"/>
              <a:pathLst>
                <a:path w="155" h="132" extrusionOk="0">
                  <a:moveTo>
                    <a:pt x="89" y="0"/>
                  </a:moveTo>
                  <a:cubicBezTo>
                    <a:pt x="30" y="0"/>
                    <a:pt x="1" y="71"/>
                    <a:pt x="42" y="112"/>
                  </a:cubicBezTo>
                  <a:cubicBezTo>
                    <a:pt x="56" y="125"/>
                    <a:pt x="73" y="131"/>
                    <a:pt x="89" y="131"/>
                  </a:cubicBezTo>
                  <a:cubicBezTo>
                    <a:pt x="123" y="131"/>
                    <a:pt x="155" y="105"/>
                    <a:pt x="155" y="66"/>
                  </a:cubicBezTo>
                  <a:cubicBezTo>
                    <a:pt x="155" y="30"/>
                    <a:pt x="126"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45643" y="100706"/>
              <a:ext cx="13773" cy="11806"/>
            </a:xfrm>
            <a:custGeom>
              <a:avLst/>
              <a:gdLst/>
              <a:ahLst/>
              <a:cxnLst/>
              <a:rect l="l" t="t" r="r" b="b"/>
              <a:pathLst>
                <a:path w="154" h="132" extrusionOk="0">
                  <a:moveTo>
                    <a:pt x="89" y="0"/>
                  </a:moveTo>
                  <a:cubicBezTo>
                    <a:pt x="30" y="0"/>
                    <a:pt x="1" y="71"/>
                    <a:pt x="42" y="112"/>
                  </a:cubicBezTo>
                  <a:cubicBezTo>
                    <a:pt x="56" y="125"/>
                    <a:pt x="72" y="131"/>
                    <a:pt x="88" y="131"/>
                  </a:cubicBezTo>
                  <a:cubicBezTo>
                    <a:pt x="121" y="131"/>
                    <a:pt x="154" y="105"/>
                    <a:pt x="154" y="66"/>
                  </a:cubicBezTo>
                  <a:cubicBezTo>
                    <a:pt x="154" y="30"/>
                    <a:pt x="125"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18633" y="100706"/>
              <a:ext cx="11806" cy="11716"/>
            </a:xfrm>
            <a:custGeom>
              <a:avLst/>
              <a:gdLst/>
              <a:ahLst/>
              <a:cxnLst/>
              <a:rect l="l" t="t" r="r" b="b"/>
              <a:pathLst>
                <a:path w="132" h="131" extrusionOk="0">
                  <a:moveTo>
                    <a:pt x="66" y="0"/>
                  </a:moveTo>
                  <a:cubicBezTo>
                    <a:pt x="29" y="0"/>
                    <a:pt x="0" y="30"/>
                    <a:pt x="0" y="66"/>
                  </a:cubicBezTo>
                  <a:cubicBezTo>
                    <a:pt x="0" y="102"/>
                    <a:pt x="29" y="131"/>
                    <a:pt x="66" y="131"/>
                  </a:cubicBezTo>
                  <a:cubicBezTo>
                    <a:pt x="102" y="131"/>
                    <a:pt x="132" y="102"/>
                    <a:pt x="132" y="66"/>
                  </a:cubicBezTo>
                  <a:cubicBezTo>
                    <a:pt x="132" y="30"/>
                    <a:pt x="10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589656" y="100616"/>
              <a:ext cx="13773" cy="11806"/>
            </a:xfrm>
            <a:custGeom>
              <a:avLst/>
              <a:gdLst/>
              <a:ahLst/>
              <a:cxnLst/>
              <a:rect l="l" t="t" r="r" b="b"/>
              <a:pathLst>
                <a:path w="154" h="132" extrusionOk="0">
                  <a:moveTo>
                    <a:pt x="66" y="1"/>
                  </a:moveTo>
                  <a:cubicBezTo>
                    <a:pt x="32" y="1"/>
                    <a:pt x="0" y="27"/>
                    <a:pt x="0" y="67"/>
                  </a:cubicBezTo>
                  <a:cubicBezTo>
                    <a:pt x="0" y="103"/>
                    <a:pt x="29" y="132"/>
                    <a:pt x="65" y="132"/>
                  </a:cubicBezTo>
                  <a:cubicBezTo>
                    <a:pt x="124" y="132"/>
                    <a:pt x="153" y="62"/>
                    <a:pt x="111"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560589" y="100616"/>
              <a:ext cx="13863" cy="11806"/>
            </a:xfrm>
            <a:custGeom>
              <a:avLst/>
              <a:gdLst/>
              <a:ahLst/>
              <a:cxnLst/>
              <a:rect l="l" t="t" r="r" b="b"/>
              <a:pathLst>
                <a:path w="155" h="132" extrusionOk="0">
                  <a:moveTo>
                    <a:pt x="66" y="1"/>
                  </a:moveTo>
                  <a:cubicBezTo>
                    <a:pt x="33" y="1"/>
                    <a:pt x="1" y="27"/>
                    <a:pt x="1" y="67"/>
                  </a:cubicBezTo>
                  <a:cubicBezTo>
                    <a:pt x="1" y="103"/>
                    <a:pt x="30" y="132"/>
                    <a:pt x="66" y="132"/>
                  </a:cubicBezTo>
                  <a:cubicBezTo>
                    <a:pt x="125" y="132"/>
                    <a:pt x="154" y="62"/>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531522" y="100706"/>
              <a:ext cx="11895" cy="11716"/>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502544" y="100616"/>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5" y="132"/>
                    <a:pt x="154" y="62"/>
                    <a:pt x="112" y="20"/>
                  </a:cubicBezTo>
                  <a:cubicBezTo>
                    <a:pt x="99"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473567" y="100616"/>
              <a:ext cx="13773" cy="11806"/>
            </a:xfrm>
            <a:custGeom>
              <a:avLst/>
              <a:gdLst/>
              <a:ahLst/>
              <a:cxnLst/>
              <a:rect l="l" t="t" r="r" b="b"/>
              <a:pathLst>
                <a:path w="154" h="132" extrusionOk="0">
                  <a:moveTo>
                    <a:pt x="66" y="1"/>
                  </a:moveTo>
                  <a:cubicBezTo>
                    <a:pt x="33" y="1"/>
                    <a:pt x="1" y="27"/>
                    <a:pt x="1" y="67"/>
                  </a:cubicBezTo>
                  <a:cubicBezTo>
                    <a:pt x="1" y="103"/>
                    <a:pt x="30" y="132"/>
                    <a:pt x="66" y="132"/>
                  </a:cubicBezTo>
                  <a:cubicBezTo>
                    <a:pt x="124" y="132"/>
                    <a:pt x="154" y="62"/>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444500" y="100616"/>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2"/>
                    <a:pt x="113" y="20"/>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415523" y="100616"/>
              <a:ext cx="13773" cy="11806"/>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2"/>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386456" y="100616"/>
              <a:ext cx="13863" cy="11806"/>
            </a:xfrm>
            <a:custGeom>
              <a:avLst/>
              <a:gdLst/>
              <a:ahLst/>
              <a:cxnLst/>
              <a:rect l="l" t="t" r="r" b="b"/>
              <a:pathLst>
                <a:path w="155" h="132" extrusionOk="0">
                  <a:moveTo>
                    <a:pt x="66" y="1"/>
                  </a:moveTo>
                  <a:cubicBezTo>
                    <a:pt x="33" y="1"/>
                    <a:pt x="0" y="27"/>
                    <a:pt x="0" y="67"/>
                  </a:cubicBezTo>
                  <a:cubicBezTo>
                    <a:pt x="0" y="103"/>
                    <a:pt x="31" y="132"/>
                    <a:pt x="67" y="132"/>
                  </a:cubicBezTo>
                  <a:cubicBezTo>
                    <a:pt x="125" y="132"/>
                    <a:pt x="154" y="62"/>
                    <a:pt x="113" y="20"/>
                  </a:cubicBezTo>
                  <a:cubicBezTo>
                    <a:pt x="99" y="7"/>
                    <a:pt x="83"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357478" y="100706"/>
              <a:ext cx="11806" cy="11716"/>
            </a:xfrm>
            <a:custGeom>
              <a:avLst/>
              <a:gdLst/>
              <a:ahLst/>
              <a:cxnLst/>
              <a:rect l="l" t="t" r="r" b="b"/>
              <a:pathLst>
                <a:path w="132" h="131" extrusionOk="0">
                  <a:moveTo>
                    <a:pt x="65" y="0"/>
                  </a:moveTo>
                  <a:cubicBezTo>
                    <a:pt x="29" y="0"/>
                    <a:pt x="0" y="30"/>
                    <a:pt x="0" y="66"/>
                  </a:cubicBezTo>
                  <a:cubicBezTo>
                    <a:pt x="0" y="102"/>
                    <a:pt x="29" y="131"/>
                    <a:pt x="65" y="131"/>
                  </a:cubicBezTo>
                  <a:cubicBezTo>
                    <a:pt x="103" y="131"/>
                    <a:pt x="132" y="102"/>
                    <a:pt x="132" y="66"/>
                  </a:cubicBezTo>
                  <a:cubicBezTo>
                    <a:pt x="132" y="30"/>
                    <a:pt x="103" y="0"/>
                    <a:pt x="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328501" y="100616"/>
              <a:ext cx="13773" cy="11806"/>
            </a:xfrm>
            <a:custGeom>
              <a:avLst/>
              <a:gdLst/>
              <a:ahLst/>
              <a:cxnLst/>
              <a:rect l="l" t="t" r="r" b="b"/>
              <a:pathLst>
                <a:path w="154" h="132" extrusionOk="0">
                  <a:moveTo>
                    <a:pt x="66" y="1"/>
                  </a:moveTo>
                  <a:cubicBezTo>
                    <a:pt x="33" y="1"/>
                    <a:pt x="0" y="27"/>
                    <a:pt x="0" y="67"/>
                  </a:cubicBezTo>
                  <a:cubicBezTo>
                    <a:pt x="0" y="103"/>
                    <a:pt x="29" y="132"/>
                    <a:pt x="65" y="132"/>
                  </a:cubicBezTo>
                  <a:cubicBezTo>
                    <a:pt x="124" y="132"/>
                    <a:pt x="153" y="62"/>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99344" y="100706"/>
              <a:ext cx="11895" cy="11716"/>
            </a:xfrm>
            <a:custGeom>
              <a:avLst/>
              <a:gdLst/>
              <a:ahLst/>
              <a:cxnLst/>
              <a:rect l="l" t="t" r="r" b="b"/>
              <a:pathLst>
                <a:path w="133" h="131" extrusionOk="0">
                  <a:moveTo>
                    <a:pt x="67" y="0"/>
                  </a:moveTo>
                  <a:cubicBezTo>
                    <a:pt x="31" y="0"/>
                    <a:pt x="1" y="30"/>
                    <a:pt x="1" y="66"/>
                  </a:cubicBezTo>
                  <a:cubicBezTo>
                    <a:pt x="1" y="102"/>
                    <a:pt x="31" y="131"/>
                    <a:pt x="67" y="131"/>
                  </a:cubicBezTo>
                  <a:cubicBezTo>
                    <a:pt x="103" y="131"/>
                    <a:pt x="133" y="102"/>
                    <a:pt x="133" y="66"/>
                  </a:cubicBezTo>
                  <a:cubicBezTo>
                    <a:pt x="133" y="30"/>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70367" y="100616"/>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5" y="132"/>
                    <a:pt x="154" y="62"/>
                    <a:pt x="113" y="20"/>
                  </a:cubicBezTo>
                  <a:cubicBezTo>
                    <a:pt x="100" y="7"/>
                    <a:pt x="83"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41389" y="100616"/>
              <a:ext cx="13773" cy="11806"/>
            </a:xfrm>
            <a:custGeom>
              <a:avLst/>
              <a:gdLst/>
              <a:ahLst/>
              <a:cxnLst/>
              <a:rect l="l" t="t" r="r" b="b"/>
              <a:pathLst>
                <a:path w="154" h="132" extrusionOk="0">
                  <a:moveTo>
                    <a:pt x="66" y="1"/>
                  </a:moveTo>
                  <a:cubicBezTo>
                    <a:pt x="33" y="1"/>
                    <a:pt x="1" y="27"/>
                    <a:pt x="1" y="67"/>
                  </a:cubicBezTo>
                  <a:cubicBezTo>
                    <a:pt x="1" y="103"/>
                    <a:pt x="30" y="132"/>
                    <a:pt x="66" y="132"/>
                  </a:cubicBezTo>
                  <a:cubicBezTo>
                    <a:pt x="125" y="132"/>
                    <a:pt x="154" y="62"/>
                    <a:pt x="112" y="20"/>
                  </a:cubicBezTo>
                  <a:cubicBezTo>
                    <a:pt x="99"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2323" y="100706"/>
              <a:ext cx="11895" cy="11716"/>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181377" y="100706"/>
              <a:ext cx="13863" cy="11806"/>
            </a:xfrm>
            <a:custGeom>
              <a:avLst/>
              <a:gdLst/>
              <a:ahLst/>
              <a:cxnLst/>
              <a:rect l="l" t="t" r="r" b="b"/>
              <a:pathLst>
                <a:path w="155" h="132" extrusionOk="0">
                  <a:moveTo>
                    <a:pt x="88" y="0"/>
                  </a:moveTo>
                  <a:cubicBezTo>
                    <a:pt x="29" y="0"/>
                    <a:pt x="0" y="71"/>
                    <a:pt x="42" y="112"/>
                  </a:cubicBezTo>
                  <a:cubicBezTo>
                    <a:pt x="55" y="125"/>
                    <a:pt x="72" y="131"/>
                    <a:pt x="88" y="131"/>
                  </a:cubicBezTo>
                  <a:cubicBezTo>
                    <a:pt x="122" y="131"/>
                    <a:pt x="154" y="105"/>
                    <a:pt x="154" y="66"/>
                  </a:cubicBezTo>
                  <a:cubicBezTo>
                    <a:pt x="154" y="30"/>
                    <a:pt x="124" y="0"/>
                    <a:pt x="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154368" y="100616"/>
              <a:ext cx="13773" cy="11806"/>
            </a:xfrm>
            <a:custGeom>
              <a:avLst/>
              <a:gdLst/>
              <a:ahLst/>
              <a:cxnLst/>
              <a:rect l="l" t="t" r="r" b="b"/>
              <a:pathLst>
                <a:path w="154" h="132" extrusionOk="0">
                  <a:moveTo>
                    <a:pt x="66" y="1"/>
                  </a:moveTo>
                  <a:cubicBezTo>
                    <a:pt x="32" y="1"/>
                    <a:pt x="1" y="27"/>
                    <a:pt x="1" y="67"/>
                  </a:cubicBezTo>
                  <a:cubicBezTo>
                    <a:pt x="1" y="103"/>
                    <a:pt x="30" y="132"/>
                    <a:pt x="66" y="132"/>
                  </a:cubicBezTo>
                  <a:cubicBezTo>
                    <a:pt x="124" y="132"/>
                    <a:pt x="154" y="62"/>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125301" y="100706"/>
              <a:ext cx="11895" cy="11716"/>
            </a:xfrm>
            <a:custGeom>
              <a:avLst/>
              <a:gdLst/>
              <a:ahLst/>
              <a:cxnLst/>
              <a:rect l="l" t="t" r="r" b="b"/>
              <a:pathLst>
                <a:path w="133" h="131" extrusionOk="0">
                  <a:moveTo>
                    <a:pt x="67" y="0"/>
                  </a:moveTo>
                  <a:cubicBezTo>
                    <a:pt x="30" y="0"/>
                    <a:pt x="0" y="30"/>
                    <a:pt x="0" y="66"/>
                  </a:cubicBezTo>
                  <a:cubicBezTo>
                    <a:pt x="0" y="102"/>
                    <a:pt x="30" y="131"/>
                    <a:pt x="67" y="131"/>
                  </a:cubicBezTo>
                  <a:cubicBezTo>
                    <a:pt x="103" y="131"/>
                    <a:pt x="132" y="102"/>
                    <a:pt x="132" y="66"/>
                  </a:cubicBezTo>
                  <a:cubicBezTo>
                    <a:pt x="132" y="30"/>
                    <a:pt x="103" y="0"/>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94266" y="100706"/>
              <a:ext cx="13863" cy="11806"/>
            </a:xfrm>
            <a:custGeom>
              <a:avLst/>
              <a:gdLst/>
              <a:ahLst/>
              <a:cxnLst/>
              <a:rect l="l" t="t" r="r" b="b"/>
              <a:pathLst>
                <a:path w="155" h="132" extrusionOk="0">
                  <a:moveTo>
                    <a:pt x="89" y="0"/>
                  </a:moveTo>
                  <a:cubicBezTo>
                    <a:pt x="30" y="0"/>
                    <a:pt x="1" y="71"/>
                    <a:pt x="42" y="112"/>
                  </a:cubicBezTo>
                  <a:cubicBezTo>
                    <a:pt x="56" y="125"/>
                    <a:pt x="73" y="131"/>
                    <a:pt x="89" y="131"/>
                  </a:cubicBezTo>
                  <a:cubicBezTo>
                    <a:pt x="123" y="131"/>
                    <a:pt x="155" y="105"/>
                    <a:pt x="155" y="66"/>
                  </a:cubicBezTo>
                  <a:cubicBezTo>
                    <a:pt x="155" y="30"/>
                    <a:pt x="125"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7346" y="100616"/>
              <a:ext cx="13773" cy="11806"/>
            </a:xfrm>
            <a:custGeom>
              <a:avLst/>
              <a:gdLst/>
              <a:ahLst/>
              <a:cxnLst/>
              <a:rect l="l" t="t" r="r" b="b"/>
              <a:pathLst>
                <a:path w="154" h="132" extrusionOk="0">
                  <a:moveTo>
                    <a:pt x="66" y="1"/>
                  </a:moveTo>
                  <a:cubicBezTo>
                    <a:pt x="32" y="1"/>
                    <a:pt x="0" y="27"/>
                    <a:pt x="0" y="67"/>
                  </a:cubicBezTo>
                  <a:cubicBezTo>
                    <a:pt x="0" y="103"/>
                    <a:pt x="30" y="132"/>
                    <a:pt x="66" y="132"/>
                  </a:cubicBezTo>
                  <a:cubicBezTo>
                    <a:pt x="124" y="132"/>
                    <a:pt x="153" y="62"/>
                    <a:pt x="112" y="20"/>
                  </a:cubicBezTo>
                  <a:cubicBezTo>
                    <a:pt x="98" y="7"/>
                    <a:pt x="82"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38279" y="100706"/>
              <a:ext cx="11806" cy="11716"/>
            </a:xfrm>
            <a:custGeom>
              <a:avLst/>
              <a:gdLst/>
              <a:ahLst/>
              <a:cxnLst/>
              <a:rect l="l" t="t" r="r" b="b"/>
              <a:pathLst>
                <a:path w="132" h="131" extrusionOk="0">
                  <a:moveTo>
                    <a:pt x="66" y="0"/>
                  </a:moveTo>
                  <a:cubicBezTo>
                    <a:pt x="29" y="0"/>
                    <a:pt x="0" y="30"/>
                    <a:pt x="0" y="66"/>
                  </a:cubicBezTo>
                  <a:cubicBezTo>
                    <a:pt x="0" y="102"/>
                    <a:pt x="29" y="131"/>
                    <a:pt x="66" y="131"/>
                  </a:cubicBezTo>
                  <a:cubicBezTo>
                    <a:pt x="102" y="131"/>
                    <a:pt x="132" y="102"/>
                    <a:pt x="132" y="66"/>
                  </a:cubicBezTo>
                  <a:cubicBezTo>
                    <a:pt x="132" y="30"/>
                    <a:pt x="102" y="0"/>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2"/>
          <p:cNvSpPr/>
          <p:nvPr/>
        </p:nvSpPr>
        <p:spPr>
          <a:xfrm rot="-5400000">
            <a:off x="-196133" y="5926165"/>
            <a:ext cx="1163444" cy="771203"/>
          </a:xfrm>
          <a:custGeom>
            <a:avLst/>
            <a:gdLst/>
            <a:ahLst/>
            <a:cxnLst/>
            <a:rect l="l" t="t" r="r" b="b"/>
            <a:pathLst>
              <a:path w="6259" h="4149" extrusionOk="0">
                <a:moveTo>
                  <a:pt x="0" y="1"/>
                </a:moveTo>
                <a:lnTo>
                  <a:pt x="0" y="4148"/>
                </a:lnTo>
                <a:cubicBezTo>
                  <a:pt x="1191" y="3783"/>
                  <a:pt x="992" y="2037"/>
                  <a:pt x="2087" y="2037"/>
                </a:cubicBezTo>
                <a:cubicBezTo>
                  <a:pt x="2120" y="2037"/>
                  <a:pt x="2154" y="2038"/>
                  <a:pt x="2190" y="2041"/>
                </a:cubicBezTo>
                <a:cubicBezTo>
                  <a:pt x="2763" y="2094"/>
                  <a:pt x="3557" y="2489"/>
                  <a:pt x="4305" y="2489"/>
                </a:cubicBezTo>
                <a:cubicBezTo>
                  <a:pt x="5137" y="2489"/>
                  <a:pt x="5912" y="1999"/>
                  <a:pt x="6259" y="1"/>
                </a:cubicBezTo>
                <a:close/>
              </a:path>
            </a:pathLst>
          </a:custGeom>
          <a:solidFill>
            <a:schemeClr val="dk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76" name="Google Shape;276;p2"/>
          <p:cNvSpPr/>
          <p:nvPr/>
        </p:nvSpPr>
        <p:spPr>
          <a:xfrm rot="10800000">
            <a:off x="11000719" y="161554"/>
            <a:ext cx="1191295" cy="1342471"/>
          </a:xfrm>
          <a:custGeom>
            <a:avLst/>
            <a:gdLst/>
            <a:ahLst/>
            <a:cxnLst/>
            <a:rect l="l" t="t" r="r" b="b"/>
            <a:pathLst>
              <a:path w="25050" h="27323" extrusionOk="0">
                <a:moveTo>
                  <a:pt x="1439" y="26"/>
                </a:moveTo>
                <a:lnTo>
                  <a:pt x="1439" y="26"/>
                </a:lnTo>
                <a:cubicBezTo>
                  <a:pt x="1236" y="126"/>
                  <a:pt x="1267" y="427"/>
                  <a:pt x="1486" y="483"/>
                </a:cubicBezTo>
                <a:cubicBezTo>
                  <a:pt x="1509" y="489"/>
                  <a:pt x="1532" y="492"/>
                  <a:pt x="1553" y="492"/>
                </a:cubicBezTo>
                <a:cubicBezTo>
                  <a:pt x="1739" y="492"/>
                  <a:pt x="1868" y="278"/>
                  <a:pt x="1753" y="107"/>
                </a:cubicBezTo>
                <a:cubicBezTo>
                  <a:pt x="1652" y="79"/>
                  <a:pt x="1549" y="51"/>
                  <a:pt x="1439" y="26"/>
                </a:cubicBezTo>
                <a:close/>
                <a:moveTo>
                  <a:pt x="330" y="1"/>
                </a:moveTo>
                <a:cubicBezTo>
                  <a:pt x="111" y="1"/>
                  <a:pt x="1" y="264"/>
                  <a:pt x="154" y="421"/>
                </a:cubicBezTo>
                <a:cubicBezTo>
                  <a:pt x="205" y="471"/>
                  <a:pt x="267" y="494"/>
                  <a:pt x="327" y="494"/>
                </a:cubicBezTo>
                <a:cubicBezTo>
                  <a:pt x="455" y="494"/>
                  <a:pt x="577" y="394"/>
                  <a:pt x="577" y="245"/>
                </a:cubicBezTo>
                <a:cubicBezTo>
                  <a:pt x="577" y="110"/>
                  <a:pt x="465" y="1"/>
                  <a:pt x="330" y="1"/>
                </a:cubicBezTo>
                <a:close/>
                <a:moveTo>
                  <a:pt x="3793" y="1317"/>
                </a:moveTo>
                <a:lnTo>
                  <a:pt x="3793" y="1317"/>
                </a:lnTo>
                <a:cubicBezTo>
                  <a:pt x="3667" y="1480"/>
                  <a:pt x="3783" y="1712"/>
                  <a:pt x="3987" y="1712"/>
                </a:cubicBezTo>
                <a:cubicBezTo>
                  <a:pt x="4037" y="1712"/>
                  <a:pt x="4087" y="1696"/>
                  <a:pt x="4128" y="1668"/>
                </a:cubicBezTo>
                <a:cubicBezTo>
                  <a:pt x="4022" y="1546"/>
                  <a:pt x="3909" y="1430"/>
                  <a:pt x="3793" y="1317"/>
                </a:cubicBezTo>
                <a:close/>
                <a:moveTo>
                  <a:pt x="330" y="1220"/>
                </a:moveTo>
                <a:cubicBezTo>
                  <a:pt x="111" y="1220"/>
                  <a:pt x="1" y="1486"/>
                  <a:pt x="154" y="1640"/>
                </a:cubicBezTo>
                <a:cubicBezTo>
                  <a:pt x="205" y="1690"/>
                  <a:pt x="268" y="1713"/>
                  <a:pt x="329" y="1713"/>
                </a:cubicBezTo>
                <a:cubicBezTo>
                  <a:pt x="456" y="1713"/>
                  <a:pt x="577" y="1614"/>
                  <a:pt x="577" y="1464"/>
                </a:cubicBezTo>
                <a:cubicBezTo>
                  <a:pt x="577" y="1329"/>
                  <a:pt x="465" y="1220"/>
                  <a:pt x="330" y="1220"/>
                </a:cubicBezTo>
                <a:close/>
                <a:moveTo>
                  <a:pt x="1549" y="1220"/>
                </a:moveTo>
                <a:cubicBezTo>
                  <a:pt x="1330" y="1220"/>
                  <a:pt x="1220" y="1486"/>
                  <a:pt x="1373" y="1640"/>
                </a:cubicBezTo>
                <a:cubicBezTo>
                  <a:pt x="1424" y="1690"/>
                  <a:pt x="1487" y="1713"/>
                  <a:pt x="1548" y="1713"/>
                </a:cubicBezTo>
                <a:cubicBezTo>
                  <a:pt x="1675" y="1713"/>
                  <a:pt x="1797" y="1614"/>
                  <a:pt x="1797" y="1464"/>
                </a:cubicBezTo>
                <a:cubicBezTo>
                  <a:pt x="1797" y="1329"/>
                  <a:pt x="1687" y="1220"/>
                  <a:pt x="1549" y="1220"/>
                </a:cubicBezTo>
                <a:close/>
                <a:moveTo>
                  <a:pt x="2768" y="1220"/>
                </a:moveTo>
                <a:cubicBezTo>
                  <a:pt x="2549" y="1220"/>
                  <a:pt x="2439" y="1486"/>
                  <a:pt x="2596" y="1640"/>
                </a:cubicBezTo>
                <a:cubicBezTo>
                  <a:pt x="2645" y="1690"/>
                  <a:pt x="2707" y="1713"/>
                  <a:pt x="2768" y="1713"/>
                </a:cubicBezTo>
                <a:cubicBezTo>
                  <a:pt x="2894" y="1713"/>
                  <a:pt x="3016" y="1614"/>
                  <a:pt x="3016" y="1464"/>
                </a:cubicBezTo>
                <a:cubicBezTo>
                  <a:pt x="3016" y="1329"/>
                  <a:pt x="2906" y="1220"/>
                  <a:pt x="2768" y="1220"/>
                </a:cubicBezTo>
                <a:close/>
                <a:moveTo>
                  <a:pt x="330" y="2439"/>
                </a:moveTo>
                <a:cubicBezTo>
                  <a:pt x="111" y="2439"/>
                  <a:pt x="1" y="2705"/>
                  <a:pt x="154" y="2859"/>
                </a:cubicBezTo>
                <a:cubicBezTo>
                  <a:pt x="205" y="2910"/>
                  <a:pt x="268" y="2932"/>
                  <a:pt x="329" y="2932"/>
                </a:cubicBezTo>
                <a:cubicBezTo>
                  <a:pt x="456" y="2932"/>
                  <a:pt x="577" y="2834"/>
                  <a:pt x="577" y="2686"/>
                </a:cubicBezTo>
                <a:cubicBezTo>
                  <a:pt x="577" y="2548"/>
                  <a:pt x="465" y="2439"/>
                  <a:pt x="330" y="2439"/>
                </a:cubicBezTo>
                <a:close/>
                <a:moveTo>
                  <a:pt x="1549" y="2439"/>
                </a:moveTo>
                <a:cubicBezTo>
                  <a:pt x="1330" y="2439"/>
                  <a:pt x="1220" y="2705"/>
                  <a:pt x="1373" y="2859"/>
                </a:cubicBezTo>
                <a:cubicBezTo>
                  <a:pt x="1424" y="2910"/>
                  <a:pt x="1487" y="2932"/>
                  <a:pt x="1548" y="2932"/>
                </a:cubicBezTo>
                <a:cubicBezTo>
                  <a:pt x="1675" y="2932"/>
                  <a:pt x="1797" y="2834"/>
                  <a:pt x="1797" y="2686"/>
                </a:cubicBezTo>
                <a:cubicBezTo>
                  <a:pt x="1797" y="2548"/>
                  <a:pt x="1687" y="2439"/>
                  <a:pt x="1549" y="2439"/>
                </a:cubicBezTo>
                <a:close/>
                <a:moveTo>
                  <a:pt x="2768" y="2439"/>
                </a:moveTo>
                <a:cubicBezTo>
                  <a:pt x="2549" y="2439"/>
                  <a:pt x="2439" y="2705"/>
                  <a:pt x="2596" y="2859"/>
                </a:cubicBezTo>
                <a:cubicBezTo>
                  <a:pt x="2646" y="2910"/>
                  <a:pt x="2707" y="2932"/>
                  <a:pt x="2768" y="2932"/>
                </a:cubicBezTo>
                <a:cubicBezTo>
                  <a:pt x="2894" y="2932"/>
                  <a:pt x="3016" y="2834"/>
                  <a:pt x="3016" y="2686"/>
                </a:cubicBezTo>
                <a:cubicBezTo>
                  <a:pt x="3016" y="2548"/>
                  <a:pt x="2906" y="2439"/>
                  <a:pt x="2768" y="2439"/>
                </a:cubicBezTo>
                <a:close/>
                <a:moveTo>
                  <a:pt x="3987" y="2439"/>
                </a:moveTo>
                <a:cubicBezTo>
                  <a:pt x="3768" y="2439"/>
                  <a:pt x="3658" y="2705"/>
                  <a:pt x="3815" y="2859"/>
                </a:cubicBezTo>
                <a:cubicBezTo>
                  <a:pt x="3865" y="2910"/>
                  <a:pt x="3927" y="2932"/>
                  <a:pt x="3987" y="2932"/>
                </a:cubicBezTo>
                <a:cubicBezTo>
                  <a:pt x="4113" y="2932"/>
                  <a:pt x="4235" y="2834"/>
                  <a:pt x="4235" y="2686"/>
                </a:cubicBezTo>
                <a:cubicBezTo>
                  <a:pt x="4235" y="2548"/>
                  <a:pt x="4125" y="2439"/>
                  <a:pt x="3987" y="2439"/>
                </a:cubicBezTo>
                <a:close/>
                <a:moveTo>
                  <a:pt x="330" y="3658"/>
                </a:moveTo>
                <a:cubicBezTo>
                  <a:pt x="111" y="3658"/>
                  <a:pt x="1" y="3924"/>
                  <a:pt x="154" y="4078"/>
                </a:cubicBezTo>
                <a:cubicBezTo>
                  <a:pt x="205" y="4129"/>
                  <a:pt x="268" y="4151"/>
                  <a:pt x="329" y="4151"/>
                </a:cubicBezTo>
                <a:cubicBezTo>
                  <a:pt x="456" y="4151"/>
                  <a:pt x="577" y="4053"/>
                  <a:pt x="577" y="3905"/>
                </a:cubicBezTo>
                <a:cubicBezTo>
                  <a:pt x="577" y="3767"/>
                  <a:pt x="465" y="3658"/>
                  <a:pt x="330" y="3658"/>
                </a:cubicBezTo>
                <a:close/>
                <a:moveTo>
                  <a:pt x="1549" y="3658"/>
                </a:moveTo>
                <a:cubicBezTo>
                  <a:pt x="1330" y="3658"/>
                  <a:pt x="1220" y="3924"/>
                  <a:pt x="1373" y="4078"/>
                </a:cubicBezTo>
                <a:cubicBezTo>
                  <a:pt x="1424" y="4129"/>
                  <a:pt x="1487" y="4151"/>
                  <a:pt x="1548" y="4151"/>
                </a:cubicBezTo>
                <a:cubicBezTo>
                  <a:pt x="1675" y="4151"/>
                  <a:pt x="1797" y="4053"/>
                  <a:pt x="1797" y="3905"/>
                </a:cubicBezTo>
                <a:cubicBezTo>
                  <a:pt x="1797" y="3767"/>
                  <a:pt x="1687" y="3658"/>
                  <a:pt x="1549" y="3658"/>
                </a:cubicBezTo>
                <a:close/>
                <a:moveTo>
                  <a:pt x="2768" y="3658"/>
                </a:moveTo>
                <a:cubicBezTo>
                  <a:pt x="2549" y="3658"/>
                  <a:pt x="2439" y="3924"/>
                  <a:pt x="2596" y="4078"/>
                </a:cubicBezTo>
                <a:cubicBezTo>
                  <a:pt x="2646" y="4129"/>
                  <a:pt x="2707" y="4151"/>
                  <a:pt x="2768" y="4151"/>
                </a:cubicBezTo>
                <a:cubicBezTo>
                  <a:pt x="2894" y="4151"/>
                  <a:pt x="3016" y="4053"/>
                  <a:pt x="3016" y="3905"/>
                </a:cubicBezTo>
                <a:cubicBezTo>
                  <a:pt x="3016" y="3767"/>
                  <a:pt x="2906" y="3658"/>
                  <a:pt x="2768" y="3658"/>
                </a:cubicBezTo>
                <a:close/>
                <a:moveTo>
                  <a:pt x="3987" y="3658"/>
                </a:moveTo>
                <a:cubicBezTo>
                  <a:pt x="3768" y="3658"/>
                  <a:pt x="3658" y="3924"/>
                  <a:pt x="3815" y="4078"/>
                </a:cubicBezTo>
                <a:cubicBezTo>
                  <a:pt x="3865" y="4129"/>
                  <a:pt x="3927" y="4151"/>
                  <a:pt x="3987" y="4151"/>
                </a:cubicBezTo>
                <a:cubicBezTo>
                  <a:pt x="4113" y="4151"/>
                  <a:pt x="4235" y="4053"/>
                  <a:pt x="4235" y="3905"/>
                </a:cubicBezTo>
                <a:cubicBezTo>
                  <a:pt x="4235" y="3767"/>
                  <a:pt x="4125" y="3658"/>
                  <a:pt x="3987" y="3658"/>
                </a:cubicBezTo>
                <a:close/>
                <a:moveTo>
                  <a:pt x="5209" y="3658"/>
                </a:moveTo>
                <a:cubicBezTo>
                  <a:pt x="4987" y="3658"/>
                  <a:pt x="4877" y="3924"/>
                  <a:pt x="5034" y="4078"/>
                </a:cubicBezTo>
                <a:cubicBezTo>
                  <a:pt x="5084" y="4129"/>
                  <a:pt x="5146" y="4151"/>
                  <a:pt x="5206" y="4151"/>
                </a:cubicBezTo>
                <a:cubicBezTo>
                  <a:pt x="5332" y="4151"/>
                  <a:pt x="5454" y="4053"/>
                  <a:pt x="5454" y="3905"/>
                </a:cubicBezTo>
                <a:cubicBezTo>
                  <a:pt x="5454" y="3767"/>
                  <a:pt x="5344" y="3658"/>
                  <a:pt x="5209" y="3658"/>
                </a:cubicBezTo>
                <a:close/>
                <a:moveTo>
                  <a:pt x="6190" y="5059"/>
                </a:moveTo>
                <a:cubicBezTo>
                  <a:pt x="6156" y="5181"/>
                  <a:pt x="6221" y="5309"/>
                  <a:pt x="6341" y="5353"/>
                </a:cubicBezTo>
                <a:cubicBezTo>
                  <a:pt x="6290" y="5256"/>
                  <a:pt x="6240" y="5156"/>
                  <a:pt x="6190" y="5059"/>
                </a:cubicBezTo>
                <a:close/>
                <a:moveTo>
                  <a:pt x="330" y="4877"/>
                </a:moveTo>
                <a:cubicBezTo>
                  <a:pt x="111" y="4877"/>
                  <a:pt x="1" y="5143"/>
                  <a:pt x="154" y="5300"/>
                </a:cubicBezTo>
                <a:cubicBezTo>
                  <a:pt x="205" y="5349"/>
                  <a:pt x="267" y="5371"/>
                  <a:pt x="327" y="5371"/>
                </a:cubicBezTo>
                <a:cubicBezTo>
                  <a:pt x="455" y="5371"/>
                  <a:pt x="577" y="5273"/>
                  <a:pt x="577" y="5124"/>
                </a:cubicBezTo>
                <a:cubicBezTo>
                  <a:pt x="577" y="4986"/>
                  <a:pt x="465" y="4877"/>
                  <a:pt x="330" y="4877"/>
                </a:cubicBezTo>
                <a:close/>
                <a:moveTo>
                  <a:pt x="1549" y="4877"/>
                </a:moveTo>
                <a:cubicBezTo>
                  <a:pt x="1330" y="4877"/>
                  <a:pt x="1220" y="5143"/>
                  <a:pt x="1373" y="5300"/>
                </a:cubicBezTo>
                <a:cubicBezTo>
                  <a:pt x="1424" y="5349"/>
                  <a:pt x="1486" y="5371"/>
                  <a:pt x="1546" y="5371"/>
                </a:cubicBezTo>
                <a:cubicBezTo>
                  <a:pt x="1674" y="5371"/>
                  <a:pt x="1797" y="5273"/>
                  <a:pt x="1797" y="5124"/>
                </a:cubicBezTo>
                <a:cubicBezTo>
                  <a:pt x="1797" y="4986"/>
                  <a:pt x="1687" y="4877"/>
                  <a:pt x="1549" y="4877"/>
                </a:cubicBezTo>
                <a:close/>
                <a:moveTo>
                  <a:pt x="2768" y="4877"/>
                </a:moveTo>
                <a:cubicBezTo>
                  <a:pt x="2549" y="4877"/>
                  <a:pt x="2439" y="5143"/>
                  <a:pt x="2596" y="5300"/>
                </a:cubicBezTo>
                <a:cubicBezTo>
                  <a:pt x="2645" y="5349"/>
                  <a:pt x="2706" y="5371"/>
                  <a:pt x="2766" y="5371"/>
                </a:cubicBezTo>
                <a:cubicBezTo>
                  <a:pt x="2893" y="5371"/>
                  <a:pt x="3016" y="5273"/>
                  <a:pt x="3016" y="5124"/>
                </a:cubicBezTo>
                <a:cubicBezTo>
                  <a:pt x="3016" y="4986"/>
                  <a:pt x="2906" y="4877"/>
                  <a:pt x="2768" y="4877"/>
                </a:cubicBezTo>
                <a:close/>
                <a:moveTo>
                  <a:pt x="3987" y="4877"/>
                </a:moveTo>
                <a:cubicBezTo>
                  <a:pt x="3768" y="4877"/>
                  <a:pt x="3658" y="5143"/>
                  <a:pt x="3815" y="5300"/>
                </a:cubicBezTo>
                <a:cubicBezTo>
                  <a:pt x="3864" y="5349"/>
                  <a:pt x="3925" y="5371"/>
                  <a:pt x="3985" y="5371"/>
                </a:cubicBezTo>
                <a:cubicBezTo>
                  <a:pt x="4112" y="5371"/>
                  <a:pt x="4235" y="5273"/>
                  <a:pt x="4235" y="5124"/>
                </a:cubicBezTo>
                <a:cubicBezTo>
                  <a:pt x="4235" y="4986"/>
                  <a:pt x="4125" y="4877"/>
                  <a:pt x="3987" y="4877"/>
                </a:cubicBezTo>
                <a:close/>
                <a:moveTo>
                  <a:pt x="5209" y="4877"/>
                </a:moveTo>
                <a:cubicBezTo>
                  <a:pt x="4987" y="4877"/>
                  <a:pt x="4877" y="5143"/>
                  <a:pt x="5034" y="5300"/>
                </a:cubicBezTo>
                <a:cubicBezTo>
                  <a:pt x="5084" y="5349"/>
                  <a:pt x="5146" y="5371"/>
                  <a:pt x="5206" y="5371"/>
                </a:cubicBezTo>
                <a:cubicBezTo>
                  <a:pt x="5333" y="5371"/>
                  <a:pt x="5454" y="5273"/>
                  <a:pt x="5454" y="5124"/>
                </a:cubicBezTo>
                <a:cubicBezTo>
                  <a:pt x="5454" y="4986"/>
                  <a:pt x="5344" y="4877"/>
                  <a:pt x="5209" y="4877"/>
                </a:cubicBezTo>
                <a:close/>
                <a:moveTo>
                  <a:pt x="330" y="6096"/>
                </a:moveTo>
                <a:cubicBezTo>
                  <a:pt x="111" y="6096"/>
                  <a:pt x="1" y="6362"/>
                  <a:pt x="154" y="6519"/>
                </a:cubicBezTo>
                <a:cubicBezTo>
                  <a:pt x="205" y="6568"/>
                  <a:pt x="267" y="6590"/>
                  <a:pt x="327" y="6590"/>
                </a:cubicBezTo>
                <a:cubicBezTo>
                  <a:pt x="455" y="6590"/>
                  <a:pt x="577" y="6492"/>
                  <a:pt x="577" y="6343"/>
                </a:cubicBezTo>
                <a:cubicBezTo>
                  <a:pt x="577" y="6209"/>
                  <a:pt x="465" y="6096"/>
                  <a:pt x="330" y="6096"/>
                </a:cubicBezTo>
                <a:close/>
                <a:moveTo>
                  <a:pt x="1549" y="6096"/>
                </a:moveTo>
                <a:cubicBezTo>
                  <a:pt x="1330" y="6096"/>
                  <a:pt x="1220" y="6362"/>
                  <a:pt x="1373" y="6519"/>
                </a:cubicBezTo>
                <a:cubicBezTo>
                  <a:pt x="1424" y="6568"/>
                  <a:pt x="1486" y="6590"/>
                  <a:pt x="1546" y="6590"/>
                </a:cubicBezTo>
                <a:cubicBezTo>
                  <a:pt x="1674" y="6590"/>
                  <a:pt x="1797" y="6492"/>
                  <a:pt x="1797" y="6343"/>
                </a:cubicBezTo>
                <a:cubicBezTo>
                  <a:pt x="1797" y="6209"/>
                  <a:pt x="1687" y="6096"/>
                  <a:pt x="1549" y="6096"/>
                </a:cubicBezTo>
                <a:close/>
                <a:moveTo>
                  <a:pt x="2768" y="6096"/>
                </a:moveTo>
                <a:cubicBezTo>
                  <a:pt x="2549" y="6096"/>
                  <a:pt x="2439" y="6362"/>
                  <a:pt x="2596" y="6519"/>
                </a:cubicBezTo>
                <a:cubicBezTo>
                  <a:pt x="2645" y="6568"/>
                  <a:pt x="2706" y="6590"/>
                  <a:pt x="2766" y="6590"/>
                </a:cubicBezTo>
                <a:cubicBezTo>
                  <a:pt x="2893" y="6590"/>
                  <a:pt x="3016" y="6492"/>
                  <a:pt x="3016" y="6343"/>
                </a:cubicBezTo>
                <a:cubicBezTo>
                  <a:pt x="3016" y="6209"/>
                  <a:pt x="2906" y="6096"/>
                  <a:pt x="2768" y="6096"/>
                </a:cubicBezTo>
                <a:close/>
                <a:moveTo>
                  <a:pt x="3987" y="6096"/>
                </a:moveTo>
                <a:cubicBezTo>
                  <a:pt x="3768" y="6096"/>
                  <a:pt x="3658" y="6362"/>
                  <a:pt x="3815" y="6519"/>
                </a:cubicBezTo>
                <a:cubicBezTo>
                  <a:pt x="3864" y="6568"/>
                  <a:pt x="3925" y="6590"/>
                  <a:pt x="3985" y="6590"/>
                </a:cubicBezTo>
                <a:cubicBezTo>
                  <a:pt x="4112" y="6590"/>
                  <a:pt x="4235" y="6492"/>
                  <a:pt x="4235" y="6343"/>
                </a:cubicBezTo>
                <a:cubicBezTo>
                  <a:pt x="4235" y="6209"/>
                  <a:pt x="4125" y="6096"/>
                  <a:pt x="3987" y="6096"/>
                </a:cubicBezTo>
                <a:close/>
                <a:moveTo>
                  <a:pt x="5209" y="6096"/>
                </a:moveTo>
                <a:cubicBezTo>
                  <a:pt x="4987" y="6096"/>
                  <a:pt x="4877" y="6362"/>
                  <a:pt x="5034" y="6519"/>
                </a:cubicBezTo>
                <a:cubicBezTo>
                  <a:pt x="5084" y="6568"/>
                  <a:pt x="5146" y="6590"/>
                  <a:pt x="5206" y="6590"/>
                </a:cubicBezTo>
                <a:cubicBezTo>
                  <a:pt x="5333" y="6590"/>
                  <a:pt x="5454" y="6492"/>
                  <a:pt x="5454" y="6343"/>
                </a:cubicBezTo>
                <a:cubicBezTo>
                  <a:pt x="5454" y="6209"/>
                  <a:pt x="5344" y="6096"/>
                  <a:pt x="5209" y="6096"/>
                </a:cubicBezTo>
                <a:close/>
                <a:moveTo>
                  <a:pt x="6428" y="6096"/>
                </a:moveTo>
                <a:cubicBezTo>
                  <a:pt x="6209" y="6096"/>
                  <a:pt x="6096" y="6362"/>
                  <a:pt x="6253" y="6519"/>
                </a:cubicBezTo>
                <a:cubicBezTo>
                  <a:pt x="6303" y="6568"/>
                  <a:pt x="6365" y="6590"/>
                  <a:pt x="6426" y="6590"/>
                </a:cubicBezTo>
                <a:cubicBezTo>
                  <a:pt x="6553" y="6590"/>
                  <a:pt x="6675" y="6492"/>
                  <a:pt x="6673" y="6343"/>
                </a:cubicBezTo>
                <a:cubicBezTo>
                  <a:pt x="6673" y="6209"/>
                  <a:pt x="6563" y="6096"/>
                  <a:pt x="6428" y="6096"/>
                </a:cubicBezTo>
                <a:close/>
                <a:moveTo>
                  <a:pt x="330" y="7315"/>
                </a:moveTo>
                <a:cubicBezTo>
                  <a:pt x="111" y="7315"/>
                  <a:pt x="1" y="7581"/>
                  <a:pt x="154" y="7738"/>
                </a:cubicBezTo>
                <a:cubicBezTo>
                  <a:pt x="205" y="7787"/>
                  <a:pt x="267" y="7810"/>
                  <a:pt x="327" y="7810"/>
                </a:cubicBezTo>
                <a:cubicBezTo>
                  <a:pt x="455" y="7810"/>
                  <a:pt x="577" y="7711"/>
                  <a:pt x="577" y="7562"/>
                </a:cubicBezTo>
                <a:cubicBezTo>
                  <a:pt x="577" y="7428"/>
                  <a:pt x="465" y="7315"/>
                  <a:pt x="330" y="7315"/>
                </a:cubicBezTo>
                <a:close/>
                <a:moveTo>
                  <a:pt x="1549" y="7315"/>
                </a:moveTo>
                <a:cubicBezTo>
                  <a:pt x="1330" y="7315"/>
                  <a:pt x="1220" y="7581"/>
                  <a:pt x="1373" y="7738"/>
                </a:cubicBezTo>
                <a:cubicBezTo>
                  <a:pt x="1424" y="7787"/>
                  <a:pt x="1486" y="7810"/>
                  <a:pt x="1546" y="7810"/>
                </a:cubicBezTo>
                <a:cubicBezTo>
                  <a:pt x="1674" y="7810"/>
                  <a:pt x="1797" y="7711"/>
                  <a:pt x="1797" y="7562"/>
                </a:cubicBezTo>
                <a:cubicBezTo>
                  <a:pt x="1797" y="7428"/>
                  <a:pt x="1687" y="7315"/>
                  <a:pt x="1549" y="7315"/>
                </a:cubicBezTo>
                <a:close/>
                <a:moveTo>
                  <a:pt x="2768" y="7315"/>
                </a:moveTo>
                <a:cubicBezTo>
                  <a:pt x="2549" y="7315"/>
                  <a:pt x="2439" y="7581"/>
                  <a:pt x="2596" y="7738"/>
                </a:cubicBezTo>
                <a:cubicBezTo>
                  <a:pt x="2645" y="7787"/>
                  <a:pt x="2706" y="7810"/>
                  <a:pt x="2766" y="7810"/>
                </a:cubicBezTo>
                <a:cubicBezTo>
                  <a:pt x="2893" y="7810"/>
                  <a:pt x="3016" y="7711"/>
                  <a:pt x="3016" y="7562"/>
                </a:cubicBezTo>
                <a:cubicBezTo>
                  <a:pt x="3016" y="7428"/>
                  <a:pt x="2906" y="7315"/>
                  <a:pt x="2768" y="7315"/>
                </a:cubicBezTo>
                <a:close/>
                <a:moveTo>
                  <a:pt x="3987" y="7315"/>
                </a:moveTo>
                <a:cubicBezTo>
                  <a:pt x="3768" y="7315"/>
                  <a:pt x="3658" y="7581"/>
                  <a:pt x="3815" y="7738"/>
                </a:cubicBezTo>
                <a:cubicBezTo>
                  <a:pt x="3864" y="7787"/>
                  <a:pt x="3925" y="7810"/>
                  <a:pt x="3985" y="7810"/>
                </a:cubicBezTo>
                <a:cubicBezTo>
                  <a:pt x="4112" y="7810"/>
                  <a:pt x="4235" y="7711"/>
                  <a:pt x="4235" y="7562"/>
                </a:cubicBezTo>
                <a:cubicBezTo>
                  <a:pt x="4235" y="7428"/>
                  <a:pt x="4125" y="7318"/>
                  <a:pt x="3987" y="7315"/>
                </a:cubicBezTo>
                <a:close/>
                <a:moveTo>
                  <a:pt x="5209" y="7315"/>
                </a:moveTo>
                <a:cubicBezTo>
                  <a:pt x="4987" y="7315"/>
                  <a:pt x="4877" y="7581"/>
                  <a:pt x="5034" y="7738"/>
                </a:cubicBezTo>
                <a:cubicBezTo>
                  <a:pt x="5083" y="7787"/>
                  <a:pt x="5144" y="7810"/>
                  <a:pt x="5204" y="7810"/>
                </a:cubicBezTo>
                <a:cubicBezTo>
                  <a:pt x="5331" y="7810"/>
                  <a:pt x="5454" y="7711"/>
                  <a:pt x="5454" y="7562"/>
                </a:cubicBezTo>
                <a:cubicBezTo>
                  <a:pt x="5454" y="7428"/>
                  <a:pt x="5344" y="7315"/>
                  <a:pt x="5209" y="7315"/>
                </a:cubicBezTo>
                <a:close/>
                <a:moveTo>
                  <a:pt x="6428" y="7315"/>
                </a:moveTo>
                <a:cubicBezTo>
                  <a:pt x="6209" y="7315"/>
                  <a:pt x="6096" y="7581"/>
                  <a:pt x="6253" y="7738"/>
                </a:cubicBezTo>
                <a:cubicBezTo>
                  <a:pt x="6303" y="7787"/>
                  <a:pt x="6365" y="7810"/>
                  <a:pt x="6425" y="7810"/>
                </a:cubicBezTo>
                <a:cubicBezTo>
                  <a:pt x="6552" y="7810"/>
                  <a:pt x="6673" y="7711"/>
                  <a:pt x="6673" y="7562"/>
                </a:cubicBezTo>
                <a:cubicBezTo>
                  <a:pt x="6673" y="7428"/>
                  <a:pt x="6563" y="7315"/>
                  <a:pt x="6428" y="7315"/>
                </a:cubicBezTo>
                <a:close/>
                <a:moveTo>
                  <a:pt x="17403" y="7315"/>
                </a:moveTo>
                <a:cubicBezTo>
                  <a:pt x="17184" y="7315"/>
                  <a:pt x="17074" y="7581"/>
                  <a:pt x="17227" y="7738"/>
                </a:cubicBezTo>
                <a:cubicBezTo>
                  <a:pt x="17278" y="7787"/>
                  <a:pt x="17340" y="7810"/>
                  <a:pt x="17400" y="7810"/>
                </a:cubicBezTo>
                <a:cubicBezTo>
                  <a:pt x="17528" y="7810"/>
                  <a:pt x="17650" y="7711"/>
                  <a:pt x="17650" y="7562"/>
                </a:cubicBezTo>
                <a:cubicBezTo>
                  <a:pt x="17650" y="7428"/>
                  <a:pt x="17538" y="7315"/>
                  <a:pt x="17403" y="7315"/>
                </a:cubicBezTo>
                <a:close/>
                <a:moveTo>
                  <a:pt x="18622" y="7315"/>
                </a:moveTo>
                <a:cubicBezTo>
                  <a:pt x="18403" y="7315"/>
                  <a:pt x="18293" y="7581"/>
                  <a:pt x="18446" y="7738"/>
                </a:cubicBezTo>
                <a:cubicBezTo>
                  <a:pt x="18497" y="7787"/>
                  <a:pt x="18559" y="7810"/>
                  <a:pt x="18619" y="7810"/>
                </a:cubicBezTo>
                <a:cubicBezTo>
                  <a:pt x="18747" y="7810"/>
                  <a:pt x="18870" y="7711"/>
                  <a:pt x="18870" y="7562"/>
                </a:cubicBezTo>
                <a:cubicBezTo>
                  <a:pt x="18870" y="7428"/>
                  <a:pt x="18760" y="7315"/>
                  <a:pt x="18622" y="7315"/>
                </a:cubicBezTo>
                <a:close/>
                <a:moveTo>
                  <a:pt x="19841" y="7315"/>
                </a:moveTo>
                <a:cubicBezTo>
                  <a:pt x="19622" y="7315"/>
                  <a:pt x="19512" y="7581"/>
                  <a:pt x="19669" y="7738"/>
                </a:cubicBezTo>
                <a:cubicBezTo>
                  <a:pt x="19718" y="7787"/>
                  <a:pt x="19779" y="7810"/>
                  <a:pt x="19839" y="7810"/>
                </a:cubicBezTo>
                <a:cubicBezTo>
                  <a:pt x="19966" y="7810"/>
                  <a:pt x="20089" y="7711"/>
                  <a:pt x="20089" y="7562"/>
                </a:cubicBezTo>
                <a:cubicBezTo>
                  <a:pt x="20089" y="7428"/>
                  <a:pt x="19979" y="7315"/>
                  <a:pt x="19841" y="7315"/>
                </a:cubicBezTo>
                <a:close/>
                <a:moveTo>
                  <a:pt x="7497" y="7365"/>
                </a:moveTo>
                <a:cubicBezTo>
                  <a:pt x="7309" y="7509"/>
                  <a:pt x="7409" y="7810"/>
                  <a:pt x="7647" y="7810"/>
                </a:cubicBezTo>
                <a:cubicBezTo>
                  <a:pt x="7698" y="7810"/>
                  <a:pt x="7748" y="7794"/>
                  <a:pt x="7788" y="7763"/>
                </a:cubicBezTo>
                <a:cubicBezTo>
                  <a:pt x="7688" y="7635"/>
                  <a:pt x="7591" y="7503"/>
                  <a:pt x="7497" y="7365"/>
                </a:cubicBezTo>
                <a:close/>
                <a:moveTo>
                  <a:pt x="16369" y="7725"/>
                </a:moveTo>
                <a:lnTo>
                  <a:pt x="16369" y="7725"/>
                </a:lnTo>
                <a:cubicBezTo>
                  <a:pt x="16309" y="7754"/>
                  <a:pt x="16247" y="7782"/>
                  <a:pt x="16187" y="7810"/>
                </a:cubicBezTo>
                <a:cubicBezTo>
                  <a:pt x="16256" y="7807"/>
                  <a:pt x="16322" y="7779"/>
                  <a:pt x="16369" y="7725"/>
                </a:cubicBezTo>
                <a:close/>
                <a:moveTo>
                  <a:pt x="20841" y="7456"/>
                </a:moveTo>
                <a:lnTo>
                  <a:pt x="20841" y="7456"/>
                </a:lnTo>
                <a:cubicBezTo>
                  <a:pt x="20759" y="7619"/>
                  <a:pt x="20878" y="7810"/>
                  <a:pt x="21060" y="7810"/>
                </a:cubicBezTo>
                <a:cubicBezTo>
                  <a:pt x="21116" y="7810"/>
                  <a:pt x="21167" y="7791"/>
                  <a:pt x="21210" y="7760"/>
                </a:cubicBezTo>
                <a:cubicBezTo>
                  <a:pt x="21151" y="7703"/>
                  <a:pt x="21088" y="7647"/>
                  <a:pt x="21022" y="7591"/>
                </a:cubicBezTo>
                <a:cubicBezTo>
                  <a:pt x="20963" y="7544"/>
                  <a:pt x="20900" y="7497"/>
                  <a:pt x="20841" y="7456"/>
                </a:cubicBezTo>
                <a:close/>
                <a:moveTo>
                  <a:pt x="13975" y="8869"/>
                </a:moveTo>
                <a:lnTo>
                  <a:pt x="13975" y="8869"/>
                </a:lnTo>
                <a:cubicBezTo>
                  <a:pt x="13868" y="8919"/>
                  <a:pt x="13758" y="8966"/>
                  <a:pt x="13652" y="9010"/>
                </a:cubicBezTo>
                <a:cubicBezTo>
                  <a:pt x="13682" y="9023"/>
                  <a:pt x="13714" y="9029"/>
                  <a:pt x="13744" y="9029"/>
                </a:cubicBezTo>
                <a:cubicBezTo>
                  <a:pt x="13843" y="9029"/>
                  <a:pt x="13936" y="8967"/>
                  <a:pt x="13975" y="8869"/>
                </a:cubicBezTo>
                <a:close/>
                <a:moveTo>
                  <a:pt x="8641" y="8681"/>
                </a:moveTo>
                <a:lnTo>
                  <a:pt x="8641" y="8681"/>
                </a:lnTo>
                <a:cubicBezTo>
                  <a:pt x="8569" y="8844"/>
                  <a:pt x="8688" y="9029"/>
                  <a:pt x="8866" y="9029"/>
                </a:cubicBezTo>
                <a:cubicBezTo>
                  <a:pt x="8920" y="9029"/>
                  <a:pt x="8973" y="9010"/>
                  <a:pt x="9017" y="8979"/>
                </a:cubicBezTo>
                <a:cubicBezTo>
                  <a:pt x="8885" y="8885"/>
                  <a:pt x="8763" y="8785"/>
                  <a:pt x="8641" y="8681"/>
                </a:cubicBezTo>
                <a:close/>
                <a:moveTo>
                  <a:pt x="330" y="8537"/>
                </a:moveTo>
                <a:cubicBezTo>
                  <a:pt x="111" y="8537"/>
                  <a:pt x="1" y="8800"/>
                  <a:pt x="154" y="8957"/>
                </a:cubicBezTo>
                <a:cubicBezTo>
                  <a:pt x="205" y="9007"/>
                  <a:pt x="267" y="9030"/>
                  <a:pt x="327" y="9030"/>
                </a:cubicBezTo>
                <a:cubicBezTo>
                  <a:pt x="455" y="9030"/>
                  <a:pt x="577" y="8930"/>
                  <a:pt x="577" y="8782"/>
                </a:cubicBezTo>
                <a:cubicBezTo>
                  <a:pt x="577" y="8647"/>
                  <a:pt x="465" y="8537"/>
                  <a:pt x="330" y="8537"/>
                </a:cubicBezTo>
                <a:close/>
                <a:moveTo>
                  <a:pt x="1549" y="8537"/>
                </a:moveTo>
                <a:cubicBezTo>
                  <a:pt x="1330" y="8537"/>
                  <a:pt x="1220" y="8800"/>
                  <a:pt x="1373" y="8957"/>
                </a:cubicBezTo>
                <a:cubicBezTo>
                  <a:pt x="1424" y="9007"/>
                  <a:pt x="1486" y="9030"/>
                  <a:pt x="1546" y="9030"/>
                </a:cubicBezTo>
                <a:cubicBezTo>
                  <a:pt x="1674" y="9030"/>
                  <a:pt x="1797" y="8930"/>
                  <a:pt x="1797" y="8782"/>
                </a:cubicBezTo>
                <a:cubicBezTo>
                  <a:pt x="1797" y="8647"/>
                  <a:pt x="1687" y="8537"/>
                  <a:pt x="1549" y="8537"/>
                </a:cubicBezTo>
                <a:close/>
                <a:moveTo>
                  <a:pt x="2768" y="8537"/>
                </a:moveTo>
                <a:cubicBezTo>
                  <a:pt x="2549" y="8537"/>
                  <a:pt x="2439" y="8800"/>
                  <a:pt x="2596" y="8957"/>
                </a:cubicBezTo>
                <a:cubicBezTo>
                  <a:pt x="2645" y="9007"/>
                  <a:pt x="2706" y="9030"/>
                  <a:pt x="2766" y="9030"/>
                </a:cubicBezTo>
                <a:cubicBezTo>
                  <a:pt x="2893" y="9030"/>
                  <a:pt x="3016" y="8930"/>
                  <a:pt x="3016" y="8782"/>
                </a:cubicBezTo>
                <a:cubicBezTo>
                  <a:pt x="3016" y="8647"/>
                  <a:pt x="2906" y="8537"/>
                  <a:pt x="2768" y="8537"/>
                </a:cubicBezTo>
                <a:close/>
                <a:moveTo>
                  <a:pt x="5209" y="8537"/>
                </a:moveTo>
                <a:cubicBezTo>
                  <a:pt x="4987" y="8537"/>
                  <a:pt x="4877" y="8800"/>
                  <a:pt x="5034" y="8957"/>
                </a:cubicBezTo>
                <a:cubicBezTo>
                  <a:pt x="5083" y="9007"/>
                  <a:pt x="5144" y="9030"/>
                  <a:pt x="5205" y="9030"/>
                </a:cubicBezTo>
                <a:cubicBezTo>
                  <a:pt x="5331" y="9030"/>
                  <a:pt x="5454" y="8930"/>
                  <a:pt x="5454" y="8782"/>
                </a:cubicBezTo>
                <a:cubicBezTo>
                  <a:pt x="5454" y="8647"/>
                  <a:pt x="5344" y="8537"/>
                  <a:pt x="5209" y="8537"/>
                </a:cubicBezTo>
                <a:close/>
                <a:moveTo>
                  <a:pt x="6428" y="8537"/>
                </a:moveTo>
                <a:cubicBezTo>
                  <a:pt x="6209" y="8537"/>
                  <a:pt x="6096" y="8800"/>
                  <a:pt x="6253" y="8957"/>
                </a:cubicBezTo>
                <a:cubicBezTo>
                  <a:pt x="6303" y="9007"/>
                  <a:pt x="6365" y="9030"/>
                  <a:pt x="6425" y="9030"/>
                </a:cubicBezTo>
                <a:cubicBezTo>
                  <a:pt x="6552" y="9030"/>
                  <a:pt x="6673" y="8930"/>
                  <a:pt x="6673" y="8782"/>
                </a:cubicBezTo>
                <a:cubicBezTo>
                  <a:pt x="6673" y="8647"/>
                  <a:pt x="6563" y="8537"/>
                  <a:pt x="6428" y="8537"/>
                </a:cubicBezTo>
                <a:close/>
                <a:moveTo>
                  <a:pt x="7647" y="8537"/>
                </a:moveTo>
                <a:cubicBezTo>
                  <a:pt x="7428" y="8537"/>
                  <a:pt x="7318" y="8800"/>
                  <a:pt x="7472" y="8957"/>
                </a:cubicBezTo>
                <a:cubicBezTo>
                  <a:pt x="7522" y="9007"/>
                  <a:pt x="7584" y="9030"/>
                  <a:pt x="7645" y="9030"/>
                </a:cubicBezTo>
                <a:cubicBezTo>
                  <a:pt x="7773" y="9030"/>
                  <a:pt x="7895" y="8930"/>
                  <a:pt x="7895" y="8782"/>
                </a:cubicBezTo>
                <a:cubicBezTo>
                  <a:pt x="7895" y="8647"/>
                  <a:pt x="7782" y="8537"/>
                  <a:pt x="7647" y="8537"/>
                </a:cubicBezTo>
                <a:close/>
                <a:moveTo>
                  <a:pt x="16184" y="8537"/>
                </a:moveTo>
                <a:cubicBezTo>
                  <a:pt x="15964" y="8537"/>
                  <a:pt x="15855" y="8800"/>
                  <a:pt x="16008" y="8957"/>
                </a:cubicBezTo>
                <a:cubicBezTo>
                  <a:pt x="16059" y="9007"/>
                  <a:pt x="16121" y="9030"/>
                  <a:pt x="16181" y="9030"/>
                </a:cubicBezTo>
                <a:cubicBezTo>
                  <a:pt x="16309" y="9030"/>
                  <a:pt x="16431" y="8930"/>
                  <a:pt x="16431" y="8782"/>
                </a:cubicBezTo>
                <a:cubicBezTo>
                  <a:pt x="16431" y="8647"/>
                  <a:pt x="16319" y="8537"/>
                  <a:pt x="16184" y="8537"/>
                </a:cubicBezTo>
                <a:close/>
                <a:moveTo>
                  <a:pt x="17403" y="8537"/>
                </a:moveTo>
                <a:cubicBezTo>
                  <a:pt x="17184" y="8537"/>
                  <a:pt x="17074" y="8800"/>
                  <a:pt x="17227" y="8957"/>
                </a:cubicBezTo>
                <a:cubicBezTo>
                  <a:pt x="17278" y="9007"/>
                  <a:pt x="17340" y="9030"/>
                  <a:pt x="17400" y="9030"/>
                </a:cubicBezTo>
                <a:cubicBezTo>
                  <a:pt x="17528" y="9030"/>
                  <a:pt x="17650" y="8930"/>
                  <a:pt x="17650" y="8782"/>
                </a:cubicBezTo>
                <a:cubicBezTo>
                  <a:pt x="17650" y="8647"/>
                  <a:pt x="17538" y="8537"/>
                  <a:pt x="17403" y="8537"/>
                </a:cubicBezTo>
                <a:close/>
                <a:moveTo>
                  <a:pt x="18622" y="8537"/>
                </a:moveTo>
                <a:cubicBezTo>
                  <a:pt x="18403" y="8537"/>
                  <a:pt x="18293" y="8800"/>
                  <a:pt x="18446" y="8957"/>
                </a:cubicBezTo>
                <a:cubicBezTo>
                  <a:pt x="18497" y="9007"/>
                  <a:pt x="18559" y="9030"/>
                  <a:pt x="18619" y="9030"/>
                </a:cubicBezTo>
                <a:cubicBezTo>
                  <a:pt x="18747" y="9030"/>
                  <a:pt x="18870" y="8930"/>
                  <a:pt x="18870" y="8782"/>
                </a:cubicBezTo>
                <a:cubicBezTo>
                  <a:pt x="18870" y="8647"/>
                  <a:pt x="18760" y="8537"/>
                  <a:pt x="18622" y="8537"/>
                </a:cubicBezTo>
                <a:close/>
                <a:moveTo>
                  <a:pt x="19841" y="8537"/>
                </a:moveTo>
                <a:cubicBezTo>
                  <a:pt x="19622" y="8537"/>
                  <a:pt x="19512" y="8800"/>
                  <a:pt x="19669" y="8957"/>
                </a:cubicBezTo>
                <a:cubicBezTo>
                  <a:pt x="19718" y="9007"/>
                  <a:pt x="19779" y="9030"/>
                  <a:pt x="19839" y="9030"/>
                </a:cubicBezTo>
                <a:cubicBezTo>
                  <a:pt x="19966" y="9030"/>
                  <a:pt x="20089" y="8930"/>
                  <a:pt x="20089" y="8782"/>
                </a:cubicBezTo>
                <a:cubicBezTo>
                  <a:pt x="20089" y="8647"/>
                  <a:pt x="19979" y="8537"/>
                  <a:pt x="19841" y="8537"/>
                </a:cubicBezTo>
                <a:close/>
                <a:moveTo>
                  <a:pt x="21060" y="8537"/>
                </a:moveTo>
                <a:cubicBezTo>
                  <a:pt x="20841" y="8537"/>
                  <a:pt x="20731" y="8800"/>
                  <a:pt x="20888" y="8957"/>
                </a:cubicBezTo>
                <a:cubicBezTo>
                  <a:pt x="20937" y="9007"/>
                  <a:pt x="20998" y="9030"/>
                  <a:pt x="21058" y="9030"/>
                </a:cubicBezTo>
                <a:cubicBezTo>
                  <a:pt x="21185" y="9030"/>
                  <a:pt x="21308" y="8930"/>
                  <a:pt x="21308" y="8782"/>
                </a:cubicBezTo>
                <a:cubicBezTo>
                  <a:pt x="21308" y="8647"/>
                  <a:pt x="21198" y="8537"/>
                  <a:pt x="21060" y="8537"/>
                </a:cubicBezTo>
                <a:close/>
                <a:moveTo>
                  <a:pt x="3987" y="8537"/>
                </a:moveTo>
                <a:cubicBezTo>
                  <a:pt x="3768" y="8537"/>
                  <a:pt x="3658" y="8800"/>
                  <a:pt x="3815" y="8957"/>
                </a:cubicBezTo>
                <a:cubicBezTo>
                  <a:pt x="3865" y="9008"/>
                  <a:pt x="3926" y="9031"/>
                  <a:pt x="3987" y="9031"/>
                </a:cubicBezTo>
                <a:cubicBezTo>
                  <a:pt x="4113" y="9031"/>
                  <a:pt x="4235" y="8932"/>
                  <a:pt x="4235" y="8782"/>
                </a:cubicBezTo>
                <a:cubicBezTo>
                  <a:pt x="4235" y="8647"/>
                  <a:pt x="4125" y="8537"/>
                  <a:pt x="3987" y="8537"/>
                </a:cubicBezTo>
                <a:close/>
                <a:moveTo>
                  <a:pt x="14965" y="8537"/>
                </a:moveTo>
                <a:cubicBezTo>
                  <a:pt x="14745" y="8537"/>
                  <a:pt x="14633" y="8800"/>
                  <a:pt x="14789" y="8957"/>
                </a:cubicBezTo>
                <a:cubicBezTo>
                  <a:pt x="14840" y="9008"/>
                  <a:pt x="14902" y="9031"/>
                  <a:pt x="14963" y="9031"/>
                </a:cubicBezTo>
                <a:cubicBezTo>
                  <a:pt x="15089" y="9031"/>
                  <a:pt x="15209" y="8932"/>
                  <a:pt x="15209" y="8782"/>
                </a:cubicBezTo>
                <a:cubicBezTo>
                  <a:pt x="15209" y="8647"/>
                  <a:pt x="15100" y="8537"/>
                  <a:pt x="14965" y="8537"/>
                </a:cubicBezTo>
                <a:close/>
                <a:moveTo>
                  <a:pt x="330" y="9756"/>
                </a:moveTo>
                <a:cubicBezTo>
                  <a:pt x="111" y="9756"/>
                  <a:pt x="1" y="10023"/>
                  <a:pt x="154" y="10176"/>
                </a:cubicBezTo>
                <a:cubicBezTo>
                  <a:pt x="205" y="10227"/>
                  <a:pt x="268" y="10250"/>
                  <a:pt x="329" y="10250"/>
                </a:cubicBezTo>
                <a:cubicBezTo>
                  <a:pt x="456" y="10250"/>
                  <a:pt x="577" y="10151"/>
                  <a:pt x="577" y="10001"/>
                </a:cubicBezTo>
                <a:cubicBezTo>
                  <a:pt x="577" y="9866"/>
                  <a:pt x="465" y="9756"/>
                  <a:pt x="330" y="9756"/>
                </a:cubicBezTo>
                <a:close/>
                <a:moveTo>
                  <a:pt x="1549" y="9756"/>
                </a:moveTo>
                <a:cubicBezTo>
                  <a:pt x="1330" y="9756"/>
                  <a:pt x="1220" y="10023"/>
                  <a:pt x="1373" y="10176"/>
                </a:cubicBezTo>
                <a:cubicBezTo>
                  <a:pt x="1424" y="10227"/>
                  <a:pt x="1487" y="10250"/>
                  <a:pt x="1548" y="10250"/>
                </a:cubicBezTo>
                <a:cubicBezTo>
                  <a:pt x="1675" y="10250"/>
                  <a:pt x="1797" y="10151"/>
                  <a:pt x="1797" y="10001"/>
                </a:cubicBezTo>
                <a:cubicBezTo>
                  <a:pt x="1797" y="9866"/>
                  <a:pt x="1687" y="9756"/>
                  <a:pt x="1549" y="9756"/>
                </a:cubicBezTo>
                <a:close/>
                <a:moveTo>
                  <a:pt x="2768" y="9756"/>
                </a:moveTo>
                <a:cubicBezTo>
                  <a:pt x="2549" y="9756"/>
                  <a:pt x="2439" y="10023"/>
                  <a:pt x="2596" y="10176"/>
                </a:cubicBezTo>
                <a:cubicBezTo>
                  <a:pt x="2645" y="10227"/>
                  <a:pt x="2707" y="10250"/>
                  <a:pt x="2768" y="10250"/>
                </a:cubicBezTo>
                <a:cubicBezTo>
                  <a:pt x="2894" y="10250"/>
                  <a:pt x="3016" y="10151"/>
                  <a:pt x="3016" y="10001"/>
                </a:cubicBezTo>
                <a:cubicBezTo>
                  <a:pt x="3016" y="9866"/>
                  <a:pt x="2906" y="9756"/>
                  <a:pt x="2768" y="9756"/>
                </a:cubicBezTo>
                <a:close/>
                <a:moveTo>
                  <a:pt x="3987" y="9756"/>
                </a:moveTo>
                <a:cubicBezTo>
                  <a:pt x="3768" y="9756"/>
                  <a:pt x="3658" y="10019"/>
                  <a:pt x="3815" y="10176"/>
                </a:cubicBezTo>
                <a:cubicBezTo>
                  <a:pt x="3865" y="10227"/>
                  <a:pt x="3926" y="10250"/>
                  <a:pt x="3987" y="10250"/>
                </a:cubicBezTo>
                <a:cubicBezTo>
                  <a:pt x="4113" y="10250"/>
                  <a:pt x="4235" y="10151"/>
                  <a:pt x="4235" y="10001"/>
                </a:cubicBezTo>
                <a:cubicBezTo>
                  <a:pt x="4235" y="9866"/>
                  <a:pt x="4125" y="9756"/>
                  <a:pt x="3987" y="9756"/>
                </a:cubicBezTo>
                <a:close/>
                <a:moveTo>
                  <a:pt x="5209" y="9756"/>
                </a:moveTo>
                <a:cubicBezTo>
                  <a:pt x="4987" y="9756"/>
                  <a:pt x="4877" y="10023"/>
                  <a:pt x="5034" y="10176"/>
                </a:cubicBezTo>
                <a:cubicBezTo>
                  <a:pt x="5084" y="10227"/>
                  <a:pt x="5145" y="10250"/>
                  <a:pt x="5206" y="10250"/>
                </a:cubicBezTo>
                <a:cubicBezTo>
                  <a:pt x="5332" y="10250"/>
                  <a:pt x="5454" y="10151"/>
                  <a:pt x="5454" y="10001"/>
                </a:cubicBezTo>
                <a:cubicBezTo>
                  <a:pt x="5454" y="9866"/>
                  <a:pt x="5344" y="9756"/>
                  <a:pt x="5209" y="9756"/>
                </a:cubicBezTo>
                <a:close/>
                <a:moveTo>
                  <a:pt x="6428" y="9756"/>
                </a:moveTo>
                <a:cubicBezTo>
                  <a:pt x="6209" y="9756"/>
                  <a:pt x="6096" y="10023"/>
                  <a:pt x="6253" y="10176"/>
                </a:cubicBezTo>
                <a:cubicBezTo>
                  <a:pt x="6304" y="10227"/>
                  <a:pt x="6366" y="10250"/>
                  <a:pt x="6426" y="10250"/>
                </a:cubicBezTo>
                <a:cubicBezTo>
                  <a:pt x="6553" y="10250"/>
                  <a:pt x="6673" y="10151"/>
                  <a:pt x="6673" y="10001"/>
                </a:cubicBezTo>
                <a:cubicBezTo>
                  <a:pt x="6673" y="9866"/>
                  <a:pt x="6563" y="9756"/>
                  <a:pt x="6428" y="9756"/>
                </a:cubicBezTo>
                <a:close/>
                <a:moveTo>
                  <a:pt x="7647" y="9756"/>
                </a:moveTo>
                <a:cubicBezTo>
                  <a:pt x="7428" y="9756"/>
                  <a:pt x="7318" y="10023"/>
                  <a:pt x="7472" y="10176"/>
                </a:cubicBezTo>
                <a:cubicBezTo>
                  <a:pt x="7523" y="10227"/>
                  <a:pt x="7585" y="10250"/>
                  <a:pt x="7646" y="10250"/>
                </a:cubicBezTo>
                <a:cubicBezTo>
                  <a:pt x="7773" y="10250"/>
                  <a:pt x="7895" y="10151"/>
                  <a:pt x="7895" y="10001"/>
                </a:cubicBezTo>
                <a:cubicBezTo>
                  <a:pt x="7895" y="9866"/>
                  <a:pt x="7782" y="9756"/>
                  <a:pt x="7647" y="9756"/>
                </a:cubicBezTo>
                <a:close/>
                <a:moveTo>
                  <a:pt x="8866" y="9756"/>
                </a:moveTo>
                <a:cubicBezTo>
                  <a:pt x="8647" y="9756"/>
                  <a:pt x="8537" y="10023"/>
                  <a:pt x="8691" y="10176"/>
                </a:cubicBezTo>
                <a:cubicBezTo>
                  <a:pt x="8742" y="10227"/>
                  <a:pt x="8804" y="10250"/>
                  <a:pt x="8865" y="10250"/>
                </a:cubicBezTo>
                <a:cubicBezTo>
                  <a:pt x="8992" y="10250"/>
                  <a:pt x="9114" y="10151"/>
                  <a:pt x="9114" y="10001"/>
                </a:cubicBezTo>
                <a:cubicBezTo>
                  <a:pt x="9114" y="9866"/>
                  <a:pt x="9001" y="9756"/>
                  <a:pt x="8866" y="9756"/>
                </a:cubicBezTo>
                <a:close/>
                <a:moveTo>
                  <a:pt x="10085" y="9756"/>
                </a:moveTo>
                <a:cubicBezTo>
                  <a:pt x="9866" y="9756"/>
                  <a:pt x="9756" y="10023"/>
                  <a:pt x="9910" y="10176"/>
                </a:cubicBezTo>
                <a:cubicBezTo>
                  <a:pt x="9961" y="10227"/>
                  <a:pt x="10023" y="10250"/>
                  <a:pt x="10084" y="10250"/>
                </a:cubicBezTo>
                <a:cubicBezTo>
                  <a:pt x="10211" y="10250"/>
                  <a:pt x="10333" y="10151"/>
                  <a:pt x="10333" y="10001"/>
                </a:cubicBezTo>
                <a:cubicBezTo>
                  <a:pt x="10333" y="9866"/>
                  <a:pt x="10223" y="9756"/>
                  <a:pt x="10085" y="9756"/>
                </a:cubicBezTo>
                <a:close/>
                <a:moveTo>
                  <a:pt x="11305" y="9756"/>
                </a:moveTo>
                <a:cubicBezTo>
                  <a:pt x="11085" y="9756"/>
                  <a:pt x="10975" y="10019"/>
                  <a:pt x="11132" y="10176"/>
                </a:cubicBezTo>
                <a:cubicBezTo>
                  <a:pt x="11182" y="10227"/>
                  <a:pt x="11244" y="10250"/>
                  <a:pt x="11304" y="10250"/>
                </a:cubicBezTo>
                <a:cubicBezTo>
                  <a:pt x="11431" y="10250"/>
                  <a:pt x="11552" y="10151"/>
                  <a:pt x="11552" y="10001"/>
                </a:cubicBezTo>
                <a:cubicBezTo>
                  <a:pt x="11552" y="9866"/>
                  <a:pt x="11442" y="9756"/>
                  <a:pt x="11305" y="9756"/>
                </a:cubicBezTo>
                <a:close/>
                <a:moveTo>
                  <a:pt x="12524" y="9756"/>
                </a:moveTo>
                <a:cubicBezTo>
                  <a:pt x="12304" y="9756"/>
                  <a:pt x="12195" y="10023"/>
                  <a:pt x="12351" y="10176"/>
                </a:cubicBezTo>
                <a:cubicBezTo>
                  <a:pt x="12401" y="10227"/>
                  <a:pt x="12463" y="10250"/>
                  <a:pt x="12523" y="10250"/>
                </a:cubicBezTo>
                <a:cubicBezTo>
                  <a:pt x="12650" y="10250"/>
                  <a:pt x="12771" y="10151"/>
                  <a:pt x="12771" y="10001"/>
                </a:cubicBezTo>
                <a:cubicBezTo>
                  <a:pt x="12771" y="9866"/>
                  <a:pt x="12661" y="9756"/>
                  <a:pt x="12524" y="9756"/>
                </a:cubicBezTo>
                <a:close/>
                <a:moveTo>
                  <a:pt x="13746" y="9756"/>
                </a:moveTo>
                <a:cubicBezTo>
                  <a:pt x="13523" y="9756"/>
                  <a:pt x="13414" y="10023"/>
                  <a:pt x="13570" y="10176"/>
                </a:cubicBezTo>
                <a:cubicBezTo>
                  <a:pt x="13620" y="10227"/>
                  <a:pt x="13682" y="10250"/>
                  <a:pt x="13742" y="10250"/>
                </a:cubicBezTo>
                <a:cubicBezTo>
                  <a:pt x="13869" y="10250"/>
                  <a:pt x="13990" y="10151"/>
                  <a:pt x="13990" y="10001"/>
                </a:cubicBezTo>
                <a:cubicBezTo>
                  <a:pt x="13990" y="9866"/>
                  <a:pt x="13881" y="9756"/>
                  <a:pt x="13746" y="9756"/>
                </a:cubicBezTo>
                <a:close/>
                <a:moveTo>
                  <a:pt x="14965" y="9756"/>
                </a:moveTo>
                <a:cubicBezTo>
                  <a:pt x="14745" y="9756"/>
                  <a:pt x="14633" y="10019"/>
                  <a:pt x="14789" y="10176"/>
                </a:cubicBezTo>
                <a:cubicBezTo>
                  <a:pt x="14840" y="10227"/>
                  <a:pt x="14902" y="10250"/>
                  <a:pt x="14963" y="10250"/>
                </a:cubicBezTo>
                <a:cubicBezTo>
                  <a:pt x="15089" y="10250"/>
                  <a:pt x="15209" y="10151"/>
                  <a:pt x="15209" y="10001"/>
                </a:cubicBezTo>
                <a:cubicBezTo>
                  <a:pt x="15209" y="9866"/>
                  <a:pt x="15100" y="9756"/>
                  <a:pt x="14965" y="9756"/>
                </a:cubicBezTo>
                <a:close/>
                <a:moveTo>
                  <a:pt x="16184" y="9756"/>
                </a:moveTo>
                <a:cubicBezTo>
                  <a:pt x="15964" y="9756"/>
                  <a:pt x="15855" y="10023"/>
                  <a:pt x="16008" y="10176"/>
                </a:cubicBezTo>
                <a:cubicBezTo>
                  <a:pt x="16059" y="10227"/>
                  <a:pt x="16122" y="10250"/>
                  <a:pt x="16183" y="10250"/>
                </a:cubicBezTo>
                <a:cubicBezTo>
                  <a:pt x="16310" y="10250"/>
                  <a:pt x="16431" y="10151"/>
                  <a:pt x="16431" y="10001"/>
                </a:cubicBezTo>
                <a:cubicBezTo>
                  <a:pt x="16431" y="9866"/>
                  <a:pt x="16319" y="9756"/>
                  <a:pt x="16184" y="9756"/>
                </a:cubicBezTo>
                <a:close/>
                <a:moveTo>
                  <a:pt x="17403" y="9756"/>
                </a:moveTo>
                <a:cubicBezTo>
                  <a:pt x="17184" y="9756"/>
                  <a:pt x="17074" y="10023"/>
                  <a:pt x="17227" y="10176"/>
                </a:cubicBezTo>
                <a:cubicBezTo>
                  <a:pt x="17278" y="10227"/>
                  <a:pt x="17341" y="10250"/>
                  <a:pt x="17402" y="10250"/>
                </a:cubicBezTo>
                <a:cubicBezTo>
                  <a:pt x="17529" y="10250"/>
                  <a:pt x="17650" y="10151"/>
                  <a:pt x="17650" y="10001"/>
                </a:cubicBezTo>
                <a:cubicBezTo>
                  <a:pt x="17650" y="9866"/>
                  <a:pt x="17538" y="9756"/>
                  <a:pt x="17403" y="9756"/>
                </a:cubicBezTo>
                <a:close/>
                <a:moveTo>
                  <a:pt x="18622" y="9756"/>
                </a:moveTo>
                <a:cubicBezTo>
                  <a:pt x="18403" y="9756"/>
                  <a:pt x="18293" y="10023"/>
                  <a:pt x="18446" y="10176"/>
                </a:cubicBezTo>
                <a:cubicBezTo>
                  <a:pt x="18497" y="10227"/>
                  <a:pt x="18560" y="10250"/>
                  <a:pt x="18621" y="10250"/>
                </a:cubicBezTo>
                <a:cubicBezTo>
                  <a:pt x="18748" y="10250"/>
                  <a:pt x="18870" y="10151"/>
                  <a:pt x="18870" y="10001"/>
                </a:cubicBezTo>
                <a:cubicBezTo>
                  <a:pt x="18870" y="9866"/>
                  <a:pt x="18760" y="9756"/>
                  <a:pt x="18622" y="9756"/>
                </a:cubicBezTo>
                <a:close/>
                <a:moveTo>
                  <a:pt x="19841" y="9756"/>
                </a:moveTo>
                <a:cubicBezTo>
                  <a:pt x="19622" y="9756"/>
                  <a:pt x="19512" y="10023"/>
                  <a:pt x="19669" y="10176"/>
                </a:cubicBezTo>
                <a:cubicBezTo>
                  <a:pt x="19718" y="10227"/>
                  <a:pt x="19780" y="10250"/>
                  <a:pt x="19841" y="10250"/>
                </a:cubicBezTo>
                <a:cubicBezTo>
                  <a:pt x="19967" y="10250"/>
                  <a:pt x="20089" y="10151"/>
                  <a:pt x="20089" y="10001"/>
                </a:cubicBezTo>
                <a:cubicBezTo>
                  <a:pt x="20089" y="9866"/>
                  <a:pt x="19979" y="9756"/>
                  <a:pt x="19841" y="9756"/>
                </a:cubicBezTo>
                <a:close/>
                <a:moveTo>
                  <a:pt x="21060" y="9756"/>
                </a:moveTo>
                <a:cubicBezTo>
                  <a:pt x="20841" y="9756"/>
                  <a:pt x="20731" y="10023"/>
                  <a:pt x="20888" y="10176"/>
                </a:cubicBezTo>
                <a:cubicBezTo>
                  <a:pt x="20938" y="10227"/>
                  <a:pt x="20999" y="10250"/>
                  <a:pt x="21060" y="10250"/>
                </a:cubicBezTo>
                <a:cubicBezTo>
                  <a:pt x="21186" y="10250"/>
                  <a:pt x="21308" y="10151"/>
                  <a:pt x="21308" y="10001"/>
                </a:cubicBezTo>
                <a:cubicBezTo>
                  <a:pt x="21308" y="9866"/>
                  <a:pt x="21198" y="9756"/>
                  <a:pt x="21060" y="9756"/>
                </a:cubicBezTo>
                <a:close/>
                <a:moveTo>
                  <a:pt x="330" y="10975"/>
                </a:moveTo>
                <a:cubicBezTo>
                  <a:pt x="111" y="10975"/>
                  <a:pt x="1" y="11242"/>
                  <a:pt x="154" y="11395"/>
                </a:cubicBezTo>
                <a:cubicBezTo>
                  <a:pt x="205" y="11446"/>
                  <a:pt x="268" y="11469"/>
                  <a:pt x="329" y="11469"/>
                </a:cubicBezTo>
                <a:cubicBezTo>
                  <a:pt x="456" y="11469"/>
                  <a:pt x="577" y="11371"/>
                  <a:pt x="577" y="11223"/>
                </a:cubicBezTo>
                <a:cubicBezTo>
                  <a:pt x="577" y="11085"/>
                  <a:pt x="465" y="10975"/>
                  <a:pt x="330" y="10975"/>
                </a:cubicBezTo>
                <a:close/>
                <a:moveTo>
                  <a:pt x="1549" y="10975"/>
                </a:moveTo>
                <a:cubicBezTo>
                  <a:pt x="1330" y="10975"/>
                  <a:pt x="1220" y="11242"/>
                  <a:pt x="1373" y="11395"/>
                </a:cubicBezTo>
                <a:cubicBezTo>
                  <a:pt x="1424" y="11446"/>
                  <a:pt x="1487" y="11469"/>
                  <a:pt x="1548" y="11469"/>
                </a:cubicBezTo>
                <a:cubicBezTo>
                  <a:pt x="1675" y="11469"/>
                  <a:pt x="1797" y="11371"/>
                  <a:pt x="1797" y="11223"/>
                </a:cubicBezTo>
                <a:cubicBezTo>
                  <a:pt x="1797" y="11085"/>
                  <a:pt x="1687" y="10975"/>
                  <a:pt x="1549" y="10975"/>
                </a:cubicBezTo>
                <a:close/>
                <a:moveTo>
                  <a:pt x="2768" y="10975"/>
                </a:moveTo>
                <a:cubicBezTo>
                  <a:pt x="2549" y="10975"/>
                  <a:pt x="2439" y="11242"/>
                  <a:pt x="2596" y="11395"/>
                </a:cubicBezTo>
                <a:cubicBezTo>
                  <a:pt x="2646" y="11446"/>
                  <a:pt x="2707" y="11469"/>
                  <a:pt x="2768" y="11469"/>
                </a:cubicBezTo>
                <a:cubicBezTo>
                  <a:pt x="2894" y="11469"/>
                  <a:pt x="3016" y="11371"/>
                  <a:pt x="3016" y="11223"/>
                </a:cubicBezTo>
                <a:cubicBezTo>
                  <a:pt x="3016" y="11085"/>
                  <a:pt x="2906" y="10975"/>
                  <a:pt x="2768" y="10975"/>
                </a:cubicBezTo>
                <a:close/>
                <a:moveTo>
                  <a:pt x="3987" y="10975"/>
                </a:moveTo>
                <a:cubicBezTo>
                  <a:pt x="3768" y="10975"/>
                  <a:pt x="3658" y="11242"/>
                  <a:pt x="3815" y="11395"/>
                </a:cubicBezTo>
                <a:cubicBezTo>
                  <a:pt x="3865" y="11446"/>
                  <a:pt x="3927" y="11469"/>
                  <a:pt x="3987" y="11469"/>
                </a:cubicBezTo>
                <a:cubicBezTo>
                  <a:pt x="4113" y="11469"/>
                  <a:pt x="4235" y="11371"/>
                  <a:pt x="4235" y="11223"/>
                </a:cubicBezTo>
                <a:cubicBezTo>
                  <a:pt x="4235" y="11085"/>
                  <a:pt x="4125" y="10975"/>
                  <a:pt x="3987" y="10975"/>
                </a:cubicBezTo>
                <a:close/>
                <a:moveTo>
                  <a:pt x="5209" y="10975"/>
                </a:moveTo>
                <a:cubicBezTo>
                  <a:pt x="4987" y="10975"/>
                  <a:pt x="4877" y="11242"/>
                  <a:pt x="5034" y="11395"/>
                </a:cubicBezTo>
                <a:cubicBezTo>
                  <a:pt x="5084" y="11446"/>
                  <a:pt x="5146" y="11469"/>
                  <a:pt x="5206" y="11469"/>
                </a:cubicBezTo>
                <a:cubicBezTo>
                  <a:pt x="5332" y="11469"/>
                  <a:pt x="5454" y="11371"/>
                  <a:pt x="5454" y="11223"/>
                </a:cubicBezTo>
                <a:cubicBezTo>
                  <a:pt x="5454" y="11085"/>
                  <a:pt x="5344" y="10975"/>
                  <a:pt x="5209" y="10975"/>
                </a:cubicBezTo>
                <a:close/>
                <a:moveTo>
                  <a:pt x="6428" y="10975"/>
                </a:moveTo>
                <a:cubicBezTo>
                  <a:pt x="6209" y="10975"/>
                  <a:pt x="6096" y="11242"/>
                  <a:pt x="6253" y="11395"/>
                </a:cubicBezTo>
                <a:cubicBezTo>
                  <a:pt x="6304" y="11446"/>
                  <a:pt x="6366" y="11469"/>
                  <a:pt x="6427" y="11469"/>
                </a:cubicBezTo>
                <a:cubicBezTo>
                  <a:pt x="6553" y="11469"/>
                  <a:pt x="6673" y="11371"/>
                  <a:pt x="6673" y="11223"/>
                </a:cubicBezTo>
                <a:cubicBezTo>
                  <a:pt x="6673" y="11085"/>
                  <a:pt x="6563" y="10975"/>
                  <a:pt x="6428" y="10975"/>
                </a:cubicBezTo>
                <a:close/>
                <a:moveTo>
                  <a:pt x="7647" y="10975"/>
                </a:moveTo>
                <a:cubicBezTo>
                  <a:pt x="7428" y="10975"/>
                  <a:pt x="7318" y="11242"/>
                  <a:pt x="7472" y="11395"/>
                </a:cubicBezTo>
                <a:cubicBezTo>
                  <a:pt x="7523" y="11446"/>
                  <a:pt x="7585" y="11469"/>
                  <a:pt x="7647" y="11469"/>
                </a:cubicBezTo>
                <a:cubicBezTo>
                  <a:pt x="7774" y="11469"/>
                  <a:pt x="7895" y="11371"/>
                  <a:pt x="7895" y="11223"/>
                </a:cubicBezTo>
                <a:cubicBezTo>
                  <a:pt x="7895" y="11085"/>
                  <a:pt x="7782" y="10975"/>
                  <a:pt x="7647" y="10975"/>
                </a:cubicBezTo>
                <a:close/>
                <a:moveTo>
                  <a:pt x="8866" y="10975"/>
                </a:moveTo>
                <a:cubicBezTo>
                  <a:pt x="8647" y="10975"/>
                  <a:pt x="8537" y="11242"/>
                  <a:pt x="8691" y="11395"/>
                </a:cubicBezTo>
                <a:cubicBezTo>
                  <a:pt x="8742" y="11446"/>
                  <a:pt x="8804" y="11469"/>
                  <a:pt x="8866" y="11469"/>
                </a:cubicBezTo>
                <a:cubicBezTo>
                  <a:pt x="8993" y="11469"/>
                  <a:pt x="9114" y="11371"/>
                  <a:pt x="9114" y="11223"/>
                </a:cubicBezTo>
                <a:cubicBezTo>
                  <a:pt x="9114" y="11085"/>
                  <a:pt x="9001" y="10975"/>
                  <a:pt x="8866" y="10975"/>
                </a:cubicBezTo>
                <a:close/>
                <a:moveTo>
                  <a:pt x="10085" y="10975"/>
                </a:moveTo>
                <a:cubicBezTo>
                  <a:pt x="9866" y="10975"/>
                  <a:pt x="9756" y="11242"/>
                  <a:pt x="9910" y="11395"/>
                </a:cubicBezTo>
                <a:cubicBezTo>
                  <a:pt x="9961" y="11446"/>
                  <a:pt x="10023" y="11469"/>
                  <a:pt x="10085" y="11469"/>
                </a:cubicBezTo>
                <a:cubicBezTo>
                  <a:pt x="10212" y="11469"/>
                  <a:pt x="10333" y="11371"/>
                  <a:pt x="10333" y="11223"/>
                </a:cubicBezTo>
                <a:cubicBezTo>
                  <a:pt x="10333" y="11085"/>
                  <a:pt x="10223" y="10975"/>
                  <a:pt x="10085" y="10975"/>
                </a:cubicBezTo>
                <a:close/>
                <a:moveTo>
                  <a:pt x="11305" y="10975"/>
                </a:moveTo>
                <a:cubicBezTo>
                  <a:pt x="11085" y="10975"/>
                  <a:pt x="10975" y="11242"/>
                  <a:pt x="11132" y="11395"/>
                </a:cubicBezTo>
                <a:cubicBezTo>
                  <a:pt x="11182" y="11446"/>
                  <a:pt x="11244" y="11469"/>
                  <a:pt x="11305" y="11469"/>
                </a:cubicBezTo>
                <a:cubicBezTo>
                  <a:pt x="11431" y="11469"/>
                  <a:pt x="11552" y="11371"/>
                  <a:pt x="11552" y="11223"/>
                </a:cubicBezTo>
                <a:cubicBezTo>
                  <a:pt x="11552" y="11085"/>
                  <a:pt x="11442" y="10975"/>
                  <a:pt x="11305" y="10975"/>
                </a:cubicBezTo>
                <a:close/>
                <a:moveTo>
                  <a:pt x="12524" y="10975"/>
                </a:moveTo>
                <a:cubicBezTo>
                  <a:pt x="12304" y="10975"/>
                  <a:pt x="12195" y="11242"/>
                  <a:pt x="12351" y="11395"/>
                </a:cubicBezTo>
                <a:cubicBezTo>
                  <a:pt x="12401" y="11446"/>
                  <a:pt x="12463" y="11469"/>
                  <a:pt x="12524" y="11469"/>
                </a:cubicBezTo>
                <a:cubicBezTo>
                  <a:pt x="12650" y="11469"/>
                  <a:pt x="12771" y="11371"/>
                  <a:pt x="12771" y="11223"/>
                </a:cubicBezTo>
                <a:cubicBezTo>
                  <a:pt x="12771" y="11085"/>
                  <a:pt x="12661" y="10975"/>
                  <a:pt x="12524" y="10975"/>
                </a:cubicBezTo>
                <a:close/>
                <a:moveTo>
                  <a:pt x="13746" y="10975"/>
                </a:moveTo>
                <a:cubicBezTo>
                  <a:pt x="13523" y="10975"/>
                  <a:pt x="13414" y="11242"/>
                  <a:pt x="13570" y="11395"/>
                </a:cubicBezTo>
                <a:cubicBezTo>
                  <a:pt x="13620" y="11446"/>
                  <a:pt x="13682" y="11469"/>
                  <a:pt x="13743" y="11469"/>
                </a:cubicBezTo>
                <a:cubicBezTo>
                  <a:pt x="13869" y="11469"/>
                  <a:pt x="13990" y="11371"/>
                  <a:pt x="13990" y="11223"/>
                </a:cubicBezTo>
                <a:cubicBezTo>
                  <a:pt x="13990" y="11085"/>
                  <a:pt x="13881" y="10975"/>
                  <a:pt x="13746" y="10975"/>
                </a:cubicBezTo>
                <a:close/>
                <a:moveTo>
                  <a:pt x="14965" y="10975"/>
                </a:moveTo>
                <a:cubicBezTo>
                  <a:pt x="14745" y="10975"/>
                  <a:pt x="14633" y="11242"/>
                  <a:pt x="14789" y="11395"/>
                </a:cubicBezTo>
                <a:cubicBezTo>
                  <a:pt x="14840" y="11446"/>
                  <a:pt x="14903" y="11469"/>
                  <a:pt x="14963" y="11469"/>
                </a:cubicBezTo>
                <a:cubicBezTo>
                  <a:pt x="15089" y="11469"/>
                  <a:pt x="15209" y="11371"/>
                  <a:pt x="15209" y="11223"/>
                </a:cubicBezTo>
                <a:cubicBezTo>
                  <a:pt x="15209" y="11085"/>
                  <a:pt x="15100" y="10975"/>
                  <a:pt x="14965" y="10975"/>
                </a:cubicBezTo>
                <a:close/>
                <a:moveTo>
                  <a:pt x="16184" y="10975"/>
                </a:moveTo>
                <a:cubicBezTo>
                  <a:pt x="15964" y="10975"/>
                  <a:pt x="15855" y="11242"/>
                  <a:pt x="16008" y="11395"/>
                </a:cubicBezTo>
                <a:cubicBezTo>
                  <a:pt x="16059" y="11446"/>
                  <a:pt x="16122" y="11469"/>
                  <a:pt x="16183" y="11469"/>
                </a:cubicBezTo>
                <a:cubicBezTo>
                  <a:pt x="16310" y="11469"/>
                  <a:pt x="16431" y="11371"/>
                  <a:pt x="16431" y="11223"/>
                </a:cubicBezTo>
                <a:cubicBezTo>
                  <a:pt x="16431" y="11085"/>
                  <a:pt x="16319" y="10975"/>
                  <a:pt x="16184" y="10975"/>
                </a:cubicBezTo>
                <a:close/>
                <a:moveTo>
                  <a:pt x="17403" y="10975"/>
                </a:moveTo>
                <a:cubicBezTo>
                  <a:pt x="17184" y="10975"/>
                  <a:pt x="17074" y="11242"/>
                  <a:pt x="17227" y="11395"/>
                </a:cubicBezTo>
                <a:cubicBezTo>
                  <a:pt x="17278" y="11446"/>
                  <a:pt x="17341" y="11469"/>
                  <a:pt x="17402" y="11469"/>
                </a:cubicBezTo>
                <a:cubicBezTo>
                  <a:pt x="17529" y="11469"/>
                  <a:pt x="17650" y="11371"/>
                  <a:pt x="17650" y="11223"/>
                </a:cubicBezTo>
                <a:cubicBezTo>
                  <a:pt x="17650" y="11085"/>
                  <a:pt x="17538" y="10975"/>
                  <a:pt x="17403" y="10975"/>
                </a:cubicBezTo>
                <a:close/>
                <a:moveTo>
                  <a:pt x="18622" y="10975"/>
                </a:moveTo>
                <a:cubicBezTo>
                  <a:pt x="18403" y="10975"/>
                  <a:pt x="18293" y="11242"/>
                  <a:pt x="18446" y="11395"/>
                </a:cubicBezTo>
                <a:cubicBezTo>
                  <a:pt x="18497" y="11446"/>
                  <a:pt x="18560" y="11469"/>
                  <a:pt x="18621" y="11469"/>
                </a:cubicBezTo>
                <a:cubicBezTo>
                  <a:pt x="18748" y="11469"/>
                  <a:pt x="18870" y="11371"/>
                  <a:pt x="18870" y="11223"/>
                </a:cubicBezTo>
                <a:cubicBezTo>
                  <a:pt x="18870" y="11085"/>
                  <a:pt x="18760" y="10975"/>
                  <a:pt x="18622" y="10975"/>
                </a:cubicBezTo>
                <a:close/>
                <a:moveTo>
                  <a:pt x="19841" y="10975"/>
                </a:moveTo>
                <a:cubicBezTo>
                  <a:pt x="19622" y="10975"/>
                  <a:pt x="19512" y="11242"/>
                  <a:pt x="19669" y="11395"/>
                </a:cubicBezTo>
                <a:cubicBezTo>
                  <a:pt x="19719" y="11446"/>
                  <a:pt x="19780" y="11469"/>
                  <a:pt x="19841" y="11469"/>
                </a:cubicBezTo>
                <a:cubicBezTo>
                  <a:pt x="19967" y="11469"/>
                  <a:pt x="20089" y="11371"/>
                  <a:pt x="20089" y="11223"/>
                </a:cubicBezTo>
                <a:cubicBezTo>
                  <a:pt x="20089" y="11085"/>
                  <a:pt x="19979" y="10975"/>
                  <a:pt x="19841" y="10975"/>
                </a:cubicBezTo>
                <a:close/>
                <a:moveTo>
                  <a:pt x="21060" y="10975"/>
                </a:moveTo>
                <a:cubicBezTo>
                  <a:pt x="20841" y="10975"/>
                  <a:pt x="20731" y="11242"/>
                  <a:pt x="20888" y="11395"/>
                </a:cubicBezTo>
                <a:cubicBezTo>
                  <a:pt x="20938" y="11446"/>
                  <a:pt x="21000" y="11469"/>
                  <a:pt x="21060" y="11469"/>
                </a:cubicBezTo>
                <a:cubicBezTo>
                  <a:pt x="21186" y="11469"/>
                  <a:pt x="21308" y="11371"/>
                  <a:pt x="21308" y="11223"/>
                </a:cubicBezTo>
                <a:cubicBezTo>
                  <a:pt x="21308" y="11085"/>
                  <a:pt x="21198" y="10975"/>
                  <a:pt x="21060" y="10975"/>
                </a:cubicBezTo>
                <a:close/>
                <a:moveTo>
                  <a:pt x="330" y="12194"/>
                </a:moveTo>
                <a:cubicBezTo>
                  <a:pt x="111" y="12194"/>
                  <a:pt x="1" y="12461"/>
                  <a:pt x="154" y="12614"/>
                </a:cubicBezTo>
                <a:cubicBezTo>
                  <a:pt x="205" y="12665"/>
                  <a:pt x="268" y="12688"/>
                  <a:pt x="329" y="12688"/>
                </a:cubicBezTo>
                <a:cubicBezTo>
                  <a:pt x="456" y="12688"/>
                  <a:pt x="577" y="12590"/>
                  <a:pt x="577" y="12442"/>
                </a:cubicBezTo>
                <a:cubicBezTo>
                  <a:pt x="577" y="12304"/>
                  <a:pt x="465" y="12194"/>
                  <a:pt x="330" y="12194"/>
                </a:cubicBezTo>
                <a:close/>
                <a:moveTo>
                  <a:pt x="1549" y="12194"/>
                </a:moveTo>
                <a:cubicBezTo>
                  <a:pt x="1330" y="12194"/>
                  <a:pt x="1220" y="12461"/>
                  <a:pt x="1373" y="12614"/>
                </a:cubicBezTo>
                <a:cubicBezTo>
                  <a:pt x="1424" y="12665"/>
                  <a:pt x="1487" y="12688"/>
                  <a:pt x="1548" y="12688"/>
                </a:cubicBezTo>
                <a:cubicBezTo>
                  <a:pt x="1675" y="12688"/>
                  <a:pt x="1797" y="12590"/>
                  <a:pt x="1797" y="12442"/>
                </a:cubicBezTo>
                <a:cubicBezTo>
                  <a:pt x="1797" y="12304"/>
                  <a:pt x="1687" y="12194"/>
                  <a:pt x="1549" y="12194"/>
                </a:cubicBezTo>
                <a:close/>
                <a:moveTo>
                  <a:pt x="2768" y="12194"/>
                </a:moveTo>
                <a:cubicBezTo>
                  <a:pt x="2549" y="12194"/>
                  <a:pt x="2439" y="12461"/>
                  <a:pt x="2596" y="12614"/>
                </a:cubicBezTo>
                <a:cubicBezTo>
                  <a:pt x="2646" y="12665"/>
                  <a:pt x="2707" y="12688"/>
                  <a:pt x="2768" y="12688"/>
                </a:cubicBezTo>
                <a:cubicBezTo>
                  <a:pt x="2894" y="12688"/>
                  <a:pt x="3016" y="12590"/>
                  <a:pt x="3016" y="12442"/>
                </a:cubicBezTo>
                <a:cubicBezTo>
                  <a:pt x="3016" y="12304"/>
                  <a:pt x="2906" y="12194"/>
                  <a:pt x="2768" y="12194"/>
                </a:cubicBezTo>
                <a:close/>
                <a:moveTo>
                  <a:pt x="3987" y="12194"/>
                </a:moveTo>
                <a:cubicBezTo>
                  <a:pt x="3768" y="12194"/>
                  <a:pt x="3658" y="12461"/>
                  <a:pt x="3815" y="12614"/>
                </a:cubicBezTo>
                <a:cubicBezTo>
                  <a:pt x="3865" y="12665"/>
                  <a:pt x="3927" y="12688"/>
                  <a:pt x="3987" y="12688"/>
                </a:cubicBezTo>
                <a:cubicBezTo>
                  <a:pt x="4113" y="12688"/>
                  <a:pt x="4235" y="12590"/>
                  <a:pt x="4235" y="12442"/>
                </a:cubicBezTo>
                <a:cubicBezTo>
                  <a:pt x="4235" y="12304"/>
                  <a:pt x="4125" y="12194"/>
                  <a:pt x="3987" y="12194"/>
                </a:cubicBezTo>
                <a:close/>
                <a:moveTo>
                  <a:pt x="5209" y="12194"/>
                </a:moveTo>
                <a:cubicBezTo>
                  <a:pt x="4987" y="12194"/>
                  <a:pt x="4877" y="12461"/>
                  <a:pt x="5034" y="12614"/>
                </a:cubicBezTo>
                <a:cubicBezTo>
                  <a:pt x="5084" y="12665"/>
                  <a:pt x="5146" y="12688"/>
                  <a:pt x="5206" y="12688"/>
                </a:cubicBezTo>
                <a:cubicBezTo>
                  <a:pt x="5332" y="12688"/>
                  <a:pt x="5454" y="12590"/>
                  <a:pt x="5454" y="12442"/>
                </a:cubicBezTo>
                <a:cubicBezTo>
                  <a:pt x="5454" y="12304"/>
                  <a:pt x="5344" y="12194"/>
                  <a:pt x="5209" y="12194"/>
                </a:cubicBezTo>
                <a:close/>
                <a:moveTo>
                  <a:pt x="6428" y="12194"/>
                </a:moveTo>
                <a:cubicBezTo>
                  <a:pt x="6209" y="12194"/>
                  <a:pt x="6096" y="12461"/>
                  <a:pt x="6253" y="12614"/>
                </a:cubicBezTo>
                <a:cubicBezTo>
                  <a:pt x="6304" y="12665"/>
                  <a:pt x="6366" y="12688"/>
                  <a:pt x="6427" y="12688"/>
                </a:cubicBezTo>
                <a:cubicBezTo>
                  <a:pt x="6553" y="12688"/>
                  <a:pt x="6673" y="12590"/>
                  <a:pt x="6673" y="12442"/>
                </a:cubicBezTo>
                <a:cubicBezTo>
                  <a:pt x="6673" y="12304"/>
                  <a:pt x="6563" y="12194"/>
                  <a:pt x="6428" y="12194"/>
                </a:cubicBezTo>
                <a:close/>
                <a:moveTo>
                  <a:pt x="7647" y="12194"/>
                </a:moveTo>
                <a:cubicBezTo>
                  <a:pt x="7428" y="12194"/>
                  <a:pt x="7318" y="12461"/>
                  <a:pt x="7472" y="12614"/>
                </a:cubicBezTo>
                <a:cubicBezTo>
                  <a:pt x="7523" y="12665"/>
                  <a:pt x="7585" y="12688"/>
                  <a:pt x="7647" y="12688"/>
                </a:cubicBezTo>
                <a:cubicBezTo>
                  <a:pt x="7774" y="12688"/>
                  <a:pt x="7895" y="12590"/>
                  <a:pt x="7895" y="12442"/>
                </a:cubicBezTo>
                <a:cubicBezTo>
                  <a:pt x="7895" y="12304"/>
                  <a:pt x="7782" y="12194"/>
                  <a:pt x="7647" y="12194"/>
                </a:cubicBezTo>
                <a:close/>
                <a:moveTo>
                  <a:pt x="8866" y="12194"/>
                </a:moveTo>
                <a:cubicBezTo>
                  <a:pt x="8647" y="12194"/>
                  <a:pt x="8537" y="12461"/>
                  <a:pt x="8691" y="12614"/>
                </a:cubicBezTo>
                <a:cubicBezTo>
                  <a:pt x="8742" y="12665"/>
                  <a:pt x="8804" y="12688"/>
                  <a:pt x="8866" y="12688"/>
                </a:cubicBezTo>
                <a:cubicBezTo>
                  <a:pt x="8993" y="12688"/>
                  <a:pt x="9114" y="12590"/>
                  <a:pt x="9114" y="12442"/>
                </a:cubicBezTo>
                <a:cubicBezTo>
                  <a:pt x="9114" y="12304"/>
                  <a:pt x="9001" y="12194"/>
                  <a:pt x="8866" y="12194"/>
                </a:cubicBezTo>
                <a:close/>
                <a:moveTo>
                  <a:pt x="10085" y="12194"/>
                </a:moveTo>
                <a:cubicBezTo>
                  <a:pt x="9866" y="12194"/>
                  <a:pt x="9756" y="12461"/>
                  <a:pt x="9910" y="12614"/>
                </a:cubicBezTo>
                <a:cubicBezTo>
                  <a:pt x="9961" y="12665"/>
                  <a:pt x="10023" y="12688"/>
                  <a:pt x="10085" y="12688"/>
                </a:cubicBezTo>
                <a:cubicBezTo>
                  <a:pt x="10212" y="12688"/>
                  <a:pt x="10333" y="12590"/>
                  <a:pt x="10333" y="12442"/>
                </a:cubicBezTo>
                <a:cubicBezTo>
                  <a:pt x="10333" y="12304"/>
                  <a:pt x="10223" y="12194"/>
                  <a:pt x="10085" y="12194"/>
                </a:cubicBezTo>
                <a:close/>
                <a:moveTo>
                  <a:pt x="11305" y="12194"/>
                </a:moveTo>
                <a:cubicBezTo>
                  <a:pt x="11085" y="12194"/>
                  <a:pt x="10975" y="12461"/>
                  <a:pt x="11132" y="12614"/>
                </a:cubicBezTo>
                <a:cubicBezTo>
                  <a:pt x="11182" y="12665"/>
                  <a:pt x="11244" y="12688"/>
                  <a:pt x="11305" y="12688"/>
                </a:cubicBezTo>
                <a:cubicBezTo>
                  <a:pt x="11431" y="12688"/>
                  <a:pt x="11552" y="12590"/>
                  <a:pt x="11552" y="12442"/>
                </a:cubicBezTo>
                <a:cubicBezTo>
                  <a:pt x="11552" y="12304"/>
                  <a:pt x="11442" y="12194"/>
                  <a:pt x="11305" y="12194"/>
                </a:cubicBezTo>
                <a:close/>
                <a:moveTo>
                  <a:pt x="12524" y="12194"/>
                </a:moveTo>
                <a:cubicBezTo>
                  <a:pt x="12304" y="12194"/>
                  <a:pt x="12195" y="12461"/>
                  <a:pt x="12351" y="12614"/>
                </a:cubicBezTo>
                <a:cubicBezTo>
                  <a:pt x="12401" y="12665"/>
                  <a:pt x="12463" y="12688"/>
                  <a:pt x="12524" y="12688"/>
                </a:cubicBezTo>
                <a:cubicBezTo>
                  <a:pt x="12650" y="12688"/>
                  <a:pt x="12771" y="12590"/>
                  <a:pt x="12771" y="12442"/>
                </a:cubicBezTo>
                <a:cubicBezTo>
                  <a:pt x="12771" y="12304"/>
                  <a:pt x="12661" y="12194"/>
                  <a:pt x="12524" y="12194"/>
                </a:cubicBezTo>
                <a:close/>
                <a:moveTo>
                  <a:pt x="13746" y="12194"/>
                </a:moveTo>
                <a:cubicBezTo>
                  <a:pt x="13523" y="12194"/>
                  <a:pt x="13414" y="12461"/>
                  <a:pt x="13570" y="12614"/>
                </a:cubicBezTo>
                <a:cubicBezTo>
                  <a:pt x="13620" y="12665"/>
                  <a:pt x="13682" y="12688"/>
                  <a:pt x="13743" y="12688"/>
                </a:cubicBezTo>
                <a:cubicBezTo>
                  <a:pt x="13869" y="12688"/>
                  <a:pt x="13990" y="12590"/>
                  <a:pt x="13990" y="12442"/>
                </a:cubicBezTo>
                <a:cubicBezTo>
                  <a:pt x="13990" y="12304"/>
                  <a:pt x="13881" y="12194"/>
                  <a:pt x="13746" y="12194"/>
                </a:cubicBezTo>
                <a:close/>
                <a:moveTo>
                  <a:pt x="14965" y="12194"/>
                </a:moveTo>
                <a:cubicBezTo>
                  <a:pt x="14745" y="12194"/>
                  <a:pt x="14633" y="12461"/>
                  <a:pt x="14789" y="12614"/>
                </a:cubicBezTo>
                <a:cubicBezTo>
                  <a:pt x="14840" y="12665"/>
                  <a:pt x="14903" y="12688"/>
                  <a:pt x="14963" y="12688"/>
                </a:cubicBezTo>
                <a:cubicBezTo>
                  <a:pt x="15089" y="12688"/>
                  <a:pt x="15209" y="12590"/>
                  <a:pt x="15209" y="12442"/>
                </a:cubicBezTo>
                <a:cubicBezTo>
                  <a:pt x="15209" y="12304"/>
                  <a:pt x="15100" y="12194"/>
                  <a:pt x="14965" y="12194"/>
                </a:cubicBezTo>
                <a:close/>
                <a:moveTo>
                  <a:pt x="16184" y="12194"/>
                </a:moveTo>
                <a:cubicBezTo>
                  <a:pt x="15964" y="12194"/>
                  <a:pt x="15855" y="12461"/>
                  <a:pt x="16008" y="12614"/>
                </a:cubicBezTo>
                <a:cubicBezTo>
                  <a:pt x="16059" y="12665"/>
                  <a:pt x="16122" y="12688"/>
                  <a:pt x="16183" y="12688"/>
                </a:cubicBezTo>
                <a:cubicBezTo>
                  <a:pt x="16310" y="12688"/>
                  <a:pt x="16431" y="12590"/>
                  <a:pt x="16431" y="12442"/>
                </a:cubicBezTo>
                <a:cubicBezTo>
                  <a:pt x="16431" y="12304"/>
                  <a:pt x="16319" y="12194"/>
                  <a:pt x="16184" y="12194"/>
                </a:cubicBezTo>
                <a:close/>
                <a:moveTo>
                  <a:pt x="17403" y="12194"/>
                </a:moveTo>
                <a:cubicBezTo>
                  <a:pt x="17184" y="12194"/>
                  <a:pt x="17074" y="12461"/>
                  <a:pt x="17227" y="12614"/>
                </a:cubicBezTo>
                <a:cubicBezTo>
                  <a:pt x="17278" y="12665"/>
                  <a:pt x="17341" y="12688"/>
                  <a:pt x="17402" y="12688"/>
                </a:cubicBezTo>
                <a:cubicBezTo>
                  <a:pt x="17529" y="12688"/>
                  <a:pt x="17650" y="12590"/>
                  <a:pt x="17650" y="12442"/>
                </a:cubicBezTo>
                <a:cubicBezTo>
                  <a:pt x="17650" y="12304"/>
                  <a:pt x="17538" y="12194"/>
                  <a:pt x="17403" y="12194"/>
                </a:cubicBezTo>
                <a:close/>
                <a:moveTo>
                  <a:pt x="18622" y="12194"/>
                </a:moveTo>
                <a:cubicBezTo>
                  <a:pt x="18403" y="12194"/>
                  <a:pt x="18293" y="12461"/>
                  <a:pt x="18446" y="12614"/>
                </a:cubicBezTo>
                <a:cubicBezTo>
                  <a:pt x="18497" y="12665"/>
                  <a:pt x="18560" y="12688"/>
                  <a:pt x="18621" y="12688"/>
                </a:cubicBezTo>
                <a:cubicBezTo>
                  <a:pt x="18748" y="12688"/>
                  <a:pt x="18870" y="12590"/>
                  <a:pt x="18870" y="12442"/>
                </a:cubicBezTo>
                <a:cubicBezTo>
                  <a:pt x="18870" y="12304"/>
                  <a:pt x="18760" y="12194"/>
                  <a:pt x="18622" y="12194"/>
                </a:cubicBezTo>
                <a:close/>
                <a:moveTo>
                  <a:pt x="19841" y="12194"/>
                </a:moveTo>
                <a:cubicBezTo>
                  <a:pt x="19622" y="12194"/>
                  <a:pt x="19512" y="12461"/>
                  <a:pt x="19669" y="12614"/>
                </a:cubicBezTo>
                <a:cubicBezTo>
                  <a:pt x="19719" y="12665"/>
                  <a:pt x="19780" y="12688"/>
                  <a:pt x="19841" y="12688"/>
                </a:cubicBezTo>
                <a:cubicBezTo>
                  <a:pt x="19967" y="12688"/>
                  <a:pt x="20089" y="12590"/>
                  <a:pt x="20089" y="12442"/>
                </a:cubicBezTo>
                <a:cubicBezTo>
                  <a:pt x="20089" y="12304"/>
                  <a:pt x="19979" y="12194"/>
                  <a:pt x="19841" y="12194"/>
                </a:cubicBezTo>
                <a:close/>
                <a:moveTo>
                  <a:pt x="21060" y="12194"/>
                </a:moveTo>
                <a:cubicBezTo>
                  <a:pt x="20841" y="12194"/>
                  <a:pt x="20731" y="12461"/>
                  <a:pt x="20888" y="12614"/>
                </a:cubicBezTo>
                <a:cubicBezTo>
                  <a:pt x="20938" y="12665"/>
                  <a:pt x="21000" y="12688"/>
                  <a:pt x="21060" y="12688"/>
                </a:cubicBezTo>
                <a:cubicBezTo>
                  <a:pt x="21186" y="12688"/>
                  <a:pt x="21308" y="12590"/>
                  <a:pt x="21308" y="12442"/>
                </a:cubicBezTo>
                <a:cubicBezTo>
                  <a:pt x="21308" y="12304"/>
                  <a:pt x="21198" y="12194"/>
                  <a:pt x="21060" y="12194"/>
                </a:cubicBezTo>
                <a:close/>
                <a:moveTo>
                  <a:pt x="330" y="13413"/>
                </a:moveTo>
                <a:cubicBezTo>
                  <a:pt x="111" y="13413"/>
                  <a:pt x="1" y="13680"/>
                  <a:pt x="154" y="13836"/>
                </a:cubicBezTo>
                <a:cubicBezTo>
                  <a:pt x="205" y="13886"/>
                  <a:pt x="267" y="13908"/>
                  <a:pt x="327" y="13908"/>
                </a:cubicBezTo>
                <a:cubicBezTo>
                  <a:pt x="455" y="13908"/>
                  <a:pt x="577" y="13810"/>
                  <a:pt x="577" y="13661"/>
                </a:cubicBezTo>
                <a:cubicBezTo>
                  <a:pt x="577" y="13523"/>
                  <a:pt x="465" y="13413"/>
                  <a:pt x="330" y="13413"/>
                </a:cubicBezTo>
                <a:close/>
                <a:moveTo>
                  <a:pt x="1549" y="13413"/>
                </a:moveTo>
                <a:cubicBezTo>
                  <a:pt x="1330" y="13413"/>
                  <a:pt x="1220" y="13680"/>
                  <a:pt x="1373" y="13836"/>
                </a:cubicBezTo>
                <a:cubicBezTo>
                  <a:pt x="1424" y="13886"/>
                  <a:pt x="1486" y="13908"/>
                  <a:pt x="1546" y="13908"/>
                </a:cubicBezTo>
                <a:cubicBezTo>
                  <a:pt x="1674" y="13908"/>
                  <a:pt x="1797" y="13810"/>
                  <a:pt x="1797" y="13661"/>
                </a:cubicBezTo>
                <a:cubicBezTo>
                  <a:pt x="1797" y="13523"/>
                  <a:pt x="1687" y="13413"/>
                  <a:pt x="1549" y="13413"/>
                </a:cubicBezTo>
                <a:close/>
                <a:moveTo>
                  <a:pt x="2768" y="13413"/>
                </a:moveTo>
                <a:cubicBezTo>
                  <a:pt x="2549" y="13413"/>
                  <a:pt x="2439" y="13680"/>
                  <a:pt x="2596" y="13836"/>
                </a:cubicBezTo>
                <a:cubicBezTo>
                  <a:pt x="2645" y="13886"/>
                  <a:pt x="2706" y="13908"/>
                  <a:pt x="2766" y="13908"/>
                </a:cubicBezTo>
                <a:cubicBezTo>
                  <a:pt x="2893" y="13908"/>
                  <a:pt x="3016" y="13810"/>
                  <a:pt x="3016" y="13661"/>
                </a:cubicBezTo>
                <a:cubicBezTo>
                  <a:pt x="3016" y="13523"/>
                  <a:pt x="2906" y="13413"/>
                  <a:pt x="2768" y="13413"/>
                </a:cubicBezTo>
                <a:close/>
                <a:moveTo>
                  <a:pt x="3987" y="13413"/>
                </a:moveTo>
                <a:cubicBezTo>
                  <a:pt x="3768" y="13413"/>
                  <a:pt x="3658" y="13680"/>
                  <a:pt x="3815" y="13836"/>
                </a:cubicBezTo>
                <a:cubicBezTo>
                  <a:pt x="3864" y="13886"/>
                  <a:pt x="3925" y="13908"/>
                  <a:pt x="3985" y="13908"/>
                </a:cubicBezTo>
                <a:cubicBezTo>
                  <a:pt x="4112" y="13908"/>
                  <a:pt x="4235" y="13810"/>
                  <a:pt x="4235" y="13661"/>
                </a:cubicBezTo>
                <a:cubicBezTo>
                  <a:pt x="4235" y="13523"/>
                  <a:pt x="4125" y="13413"/>
                  <a:pt x="3987" y="13413"/>
                </a:cubicBezTo>
                <a:close/>
                <a:moveTo>
                  <a:pt x="5209" y="13413"/>
                </a:moveTo>
                <a:cubicBezTo>
                  <a:pt x="4987" y="13413"/>
                  <a:pt x="4877" y="13680"/>
                  <a:pt x="5034" y="13836"/>
                </a:cubicBezTo>
                <a:cubicBezTo>
                  <a:pt x="5083" y="13886"/>
                  <a:pt x="5144" y="13908"/>
                  <a:pt x="5204" y="13908"/>
                </a:cubicBezTo>
                <a:cubicBezTo>
                  <a:pt x="5331" y="13908"/>
                  <a:pt x="5454" y="13810"/>
                  <a:pt x="5454" y="13661"/>
                </a:cubicBezTo>
                <a:cubicBezTo>
                  <a:pt x="5454" y="13523"/>
                  <a:pt x="5344" y="13413"/>
                  <a:pt x="5209" y="13413"/>
                </a:cubicBezTo>
                <a:close/>
                <a:moveTo>
                  <a:pt x="6428" y="13413"/>
                </a:moveTo>
                <a:cubicBezTo>
                  <a:pt x="6209" y="13413"/>
                  <a:pt x="6096" y="13680"/>
                  <a:pt x="6253" y="13836"/>
                </a:cubicBezTo>
                <a:cubicBezTo>
                  <a:pt x="6303" y="13886"/>
                  <a:pt x="6365" y="13908"/>
                  <a:pt x="6425" y="13908"/>
                </a:cubicBezTo>
                <a:cubicBezTo>
                  <a:pt x="6552" y="13908"/>
                  <a:pt x="6673" y="13810"/>
                  <a:pt x="6673" y="13661"/>
                </a:cubicBezTo>
                <a:cubicBezTo>
                  <a:pt x="6673" y="13523"/>
                  <a:pt x="6563" y="13413"/>
                  <a:pt x="6428" y="13413"/>
                </a:cubicBezTo>
                <a:close/>
                <a:moveTo>
                  <a:pt x="7647" y="13413"/>
                </a:moveTo>
                <a:cubicBezTo>
                  <a:pt x="7428" y="13413"/>
                  <a:pt x="7318" y="13680"/>
                  <a:pt x="7472" y="13836"/>
                </a:cubicBezTo>
                <a:cubicBezTo>
                  <a:pt x="7522" y="13886"/>
                  <a:pt x="7584" y="13908"/>
                  <a:pt x="7645" y="13908"/>
                </a:cubicBezTo>
                <a:cubicBezTo>
                  <a:pt x="7772" y="13908"/>
                  <a:pt x="7895" y="13810"/>
                  <a:pt x="7895" y="13661"/>
                </a:cubicBezTo>
                <a:cubicBezTo>
                  <a:pt x="7895" y="13523"/>
                  <a:pt x="7782" y="13413"/>
                  <a:pt x="7647" y="13413"/>
                </a:cubicBezTo>
                <a:close/>
                <a:moveTo>
                  <a:pt x="8866" y="13413"/>
                </a:moveTo>
                <a:cubicBezTo>
                  <a:pt x="8647" y="13413"/>
                  <a:pt x="8537" y="13680"/>
                  <a:pt x="8691" y="13836"/>
                </a:cubicBezTo>
                <a:cubicBezTo>
                  <a:pt x="8741" y="13886"/>
                  <a:pt x="8803" y="13908"/>
                  <a:pt x="8864" y="13908"/>
                </a:cubicBezTo>
                <a:cubicBezTo>
                  <a:pt x="8991" y="13908"/>
                  <a:pt x="9114" y="13810"/>
                  <a:pt x="9114" y="13661"/>
                </a:cubicBezTo>
                <a:cubicBezTo>
                  <a:pt x="9114" y="13523"/>
                  <a:pt x="9001" y="13413"/>
                  <a:pt x="8866" y="13413"/>
                </a:cubicBezTo>
                <a:close/>
                <a:moveTo>
                  <a:pt x="10085" y="13413"/>
                </a:moveTo>
                <a:cubicBezTo>
                  <a:pt x="9866" y="13413"/>
                  <a:pt x="9756" y="13680"/>
                  <a:pt x="9910" y="13836"/>
                </a:cubicBezTo>
                <a:cubicBezTo>
                  <a:pt x="9960" y="13886"/>
                  <a:pt x="10022" y="13908"/>
                  <a:pt x="10083" y="13908"/>
                </a:cubicBezTo>
                <a:cubicBezTo>
                  <a:pt x="10211" y="13908"/>
                  <a:pt x="10333" y="13810"/>
                  <a:pt x="10333" y="13661"/>
                </a:cubicBezTo>
                <a:cubicBezTo>
                  <a:pt x="10333" y="13523"/>
                  <a:pt x="10223" y="13413"/>
                  <a:pt x="10085" y="13413"/>
                </a:cubicBezTo>
                <a:close/>
                <a:moveTo>
                  <a:pt x="11305" y="13413"/>
                </a:moveTo>
                <a:cubicBezTo>
                  <a:pt x="11085" y="13413"/>
                  <a:pt x="10975" y="13680"/>
                  <a:pt x="11132" y="13836"/>
                </a:cubicBezTo>
                <a:cubicBezTo>
                  <a:pt x="11182" y="13886"/>
                  <a:pt x="11243" y="13908"/>
                  <a:pt x="11303" y="13908"/>
                </a:cubicBezTo>
                <a:cubicBezTo>
                  <a:pt x="11430" y="13908"/>
                  <a:pt x="11552" y="13810"/>
                  <a:pt x="11552" y="13661"/>
                </a:cubicBezTo>
                <a:cubicBezTo>
                  <a:pt x="11552" y="13523"/>
                  <a:pt x="11442" y="13413"/>
                  <a:pt x="11305" y="13413"/>
                </a:cubicBezTo>
                <a:close/>
                <a:moveTo>
                  <a:pt x="12524" y="13413"/>
                </a:moveTo>
                <a:cubicBezTo>
                  <a:pt x="12304" y="13413"/>
                  <a:pt x="12195" y="13680"/>
                  <a:pt x="12351" y="13836"/>
                </a:cubicBezTo>
                <a:cubicBezTo>
                  <a:pt x="12401" y="13886"/>
                  <a:pt x="12462" y="13908"/>
                  <a:pt x="12522" y="13908"/>
                </a:cubicBezTo>
                <a:cubicBezTo>
                  <a:pt x="12649" y="13908"/>
                  <a:pt x="12771" y="13810"/>
                  <a:pt x="12771" y="13661"/>
                </a:cubicBezTo>
                <a:cubicBezTo>
                  <a:pt x="12771" y="13523"/>
                  <a:pt x="12661" y="13413"/>
                  <a:pt x="12524" y="13413"/>
                </a:cubicBezTo>
                <a:close/>
                <a:moveTo>
                  <a:pt x="13746" y="13413"/>
                </a:moveTo>
                <a:cubicBezTo>
                  <a:pt x="13523" y="13413"/>
                  <a:pt x="13414" y="13680"/>
                  <a:pt x="13570" y="13836"/>
                </a:cubicBezTo>
                <a:cubicBezTo>
                  <a:pt x="13620" y="13886"/>
                  <a:pt x="13681" y="13908"/>
                  <a:pt x="13741" y="13908"/>
                </a:cubicBezTo>
                <a:cubicBezTo>
                  <a:pt x="13868" y="13908"/>
                  <a:pt x="13990" y="13810"/>
                  <a:pt x="13990" y="13661"/>
                </a:cubicBezTo>
                <a:cubicBezTo>
                  <a:pt x="13990" y="13523"/>
                  <a:pt x="13881" y="13413"/>
                  <a:pt x="13746" y="13413"/>
                </a:cubicBezTo>
                <a:close/>
                <a:moveTo>
                  <a:pt x="14965" y="13413"/>
                </a:moveTo>
                <a:cubicBezTo>
                  <a:pt x="14745" y="13413"/>
                  <a:pt x="14633" y="13680"/>
                  <a:pt x="14789" y="13836"/>
                </a:cubicBezTo>
                <a:cubicBezTo>
                  <a:pt x="14840" y="13886"/>
                  <a:pt x="14901" y="13908"/>
                  <a:pt x="14961" y="13908"/>
                </a:cubicBezTo>
                <a:cubicBezTo>
                  <a:pt x="15088" y="13908"/>
                  <a:pt x="15209" y="13810"/>
                  <a:pt x="15209" y="13661"/>
                </a:cubicBezTo>
                <a:cubicBezTo>
                  <a:pt x="15209" y="13523"/>
                  <a:pt x="15100" y="13413"/>
                  <a:pt x="14965" y="13413"/>
                </a:cubicBezTo>
                <a:close/>
                <a:moveTo>
                  <a:pt x="16184" y="13413"/>
                </a:moveTo>
                <a:cubicBezTo>
                  <a:pt x="15964" y="13413"/>
                  <a:pt x="15855" y="13680"/>
                  <a:pt x="16008" y="13836"/>
                </a:cubicBezTo>
                <a:cubicBezTo>
                  <a:pt x="16059" y="13886"/>
                  <a:pt x="16121" y="13908"/>
                  <a:pt x="16181" y="13908"/>
                </a:cubicBezTo>
                <a:cubicBezTo>
                  <a:pt x="16309" y="13908"/>
                  <a:pt x="16431" y="13810"/>
                  <a:pt x="16431" y="13661"/>
                </a:cubicBezTo>
                <a:cubicBezTo>
                  <a:pt x="16431" y="13523"/>
                  <a:pt x="16319" y="13413"/>
                  <a:pt x="16184" y="13413"/>
                </a:cubicBezTo>
                <a:close/>
                <a:moveTo>
                  <a:pt x="17403" y="13413"/>
                </a:moveTo>
                <a:cubicBezTo>
                  <a:pt x="17184" y="13413"/>
                  <a:pt x="17074" y="13680"/>
                  <a:pt x="17227" y="13836"/>
                </a:cubicBezTo>
                <a:cubicBezTo>
                  <a:pt x="17278" y="13886"/>
                  <a:pt x="17340" y="13908"/>
                  <a:pt x="17400" y="13908"/>
                </a:cubicBezTo>
                <a:cubicBezTo>
                  <a:pt x="17528" y="13908"/>
                  <a:pt x="17650" y="13810"/>
                  <a:pt x="17650" y="13661"/>
                </a:cubicBezTo>
                <a:cubicBezTo>
                  <a:pt x="17650" y="13523"/>
                  <a:pt x="17538" y="13413"/>
                  <a:pt x="17403" y="13413"/>
                </a:cubicBezTo>
                <a:close/>
                <a:moveTo>
                  <a:pt x="18622" y="13413"/>
                </a:moveTo>
                <a:cubicBezTo>
                  <a:pt x="18403" y="13413"/>
                  <a:pt x="18293" y="13680"/>
                  <a:pt x="18446" y="13836"/>
                </a:cubicBezTo>
                <a:cubicBezTo>
                  <a:pt x="18497" y="13886"/>
                  <a:pt x="18559" y="13908"/>
                  <a:pt x="18619" y="13908"/>
                </a:cubicBezTo>
                <a:cubicBezTo>
                  <a:pt x="18747" y="13908"/>
                  <a:pt x="18870" y="13810"/>
                  <a:pt x="18870" y="13661"/>
                </a:cubicBezTo>
                <a:cubicBezTo>
                  <a:pt x="18870" y="13523"/>
                  <a:pt x="18760" y="13413"/>
                  <a:pt x="18622" y="13413"/>
                </a:cubicBezTo>
                <a:close/>
                <a:moveTo>
                  <a:pt x="19841" y="13413"/>
                </a:moveTo>
                <a:cubicBezTo>
                  <a:pt x="19622" y="13413"/>
                  <a:pt x="19512" y="13680"/>
                  <a:pt x="19669" y="13836"/>
                </a:cubicBezTo>
                <a:cubicBezTo>
                  <a:pt x="19718" y="13886"/>
                  <a:pt x="19779" y="13908"/>
                  <a:pt x="19839" y="13908"/>
                </a:cubicBezTo>
                <a:cubicBezTo>
                  <a:pt x="19966" y="13908"/>
                  <a:pt x="20089" y="13810"/>
                  <a:pt x="20089" y="13661"/>
                </a:cubicBezTo>
                <a:cubicBezTo>
                  <a:pt x="20089" y="13523"/>
                  <a:pt x="19979" y="13413"/>
                  <a:pt x="19841" y="13413"/>
                </a:cubicBezTo>
                <a:close/>
                <a:moveTo>
                  <a:pt x="21060" y="13413"/>
                </a:moveTo>
                <a:cubicBezTo>
                  <a:pt x="20841" y="13413"/>
                  <a:pt x="20731" y="13680"/>
                  <a:pt x="20888" y="13836"/>
                </a:cubicBezTo>
                <a:cubicBezTo>
                  <a:pt x="20937" y="13886"/>
                  <a:pt x="20998" y="13908"/>
                  <a:pt x="21058" y="13908"/>
                </a:cubicBezTo>
                <a:cubicBezTo>
                  <a:pt x="21185" y="13908"/>
                  <a:pt x="21308" y="13810"/>
                  <a:pt x="21308" y="13661"/>
                </a:cubicBezTo>
                <a:cubicBezTo>
                  <a:pt x="21308" y="13523"/>
                  <a:pt x="21198" y="13413"/>
                  <a:pt x="21060" y="13413"/>
                </a:cubicBezTo>
                <a:close/>
                <a:moveTo>
                  <a:pt x="21048" y="14635"/>
                </a:moveTo>
                <a:lnTo>
                  <a:pt x="21048" y="14635"/>
                </a:lnTo>
                <a:cubicBezTo>
                  <a:pt x="20806" y="14648"/>
                  <a:pt x="20728" y="14961"/>
                  <a:pt x="20932" y="15090"/>
                </a:cubicBezTo>
                <a:cubicBezTo>
                  <a:pt x="20969" y="14939"/>
                  <a:pt x="21007" y="14789"/>
                  <a:pt x="21048" y="14635"/>
                </a:cubicBezTo>
                <a:close/>
                <a:moveTo>
                  <a:pt x="330" y="14632"/>
                </a:moveTo>
                <a:cubicBezTo>
                  <a:pt x="111" y="14632"/>
                  <a:pt x="1" y="14899"/>
                  <a:pt x="154" y="15055"/>
                </a:cubicBezTo>
                <a:cubicBezTo>
                  <a:pt x="205" y="15105"/>
                  <a:pt x="267" y="15127"/>
                  <a:pt x="327" y="15127"/>
                </a:cubicBezTo>
                <a:cubicBezTo>
                  <a:pt x="455" y="15127"/>
                  <a:pt x="577" y="15029"/>
                  <a:pt x="577" y="14880"/>
                </a:cubicBezTo>
                <a:cubicBezTo>
                  <a:pt x="577" y="14745"/>
                  <a:pt x="465" y="14632"/>
                  <a:pt x="330" y="14632"/>
                </a:cubicBezTo>
                <a:close/>
                <a:moveTo>
                  <a:pt x="1549" y="14632"/>
                </a:moveTo>
                <a:cubicBezTo>
                  <a:pt x="1330" y="14632"/>
                  <a:pt x="1220" y="14899"/>
                  <a:pt x="1373" y="15055"/>
                </a:cubicBezTo>
                <a:cubicBezTo>
                  <a:pt x="1424" y="15105"/>
                  <a:pt x="1486" y="15127"/>
                  <a:pt x="1546" y="15127"/>
                </a:cubicBezTo>
                <a:cubicBezTo>
                  <a:pt x="1674" y="15127"/>
                  <a:pt x="1797" y="15029"/>
                  <a:pt x="1797" y="14880"/>
                </a:cubicBezTo>
                <a:cubicBezTo>
                  <a:pt x="1797" y="14745"/>
                  <a:pt x="1687" y="14632"/>
                  <a:pt x="1549" y="14632"/>
                </a:cubicBezTo>
                <a:close/>
                <a:moveTo>
                  <a:pt x="2768" y="14632"/>
                </a:moveTo>
                <a:cubicBezTo>
                  <a:pt x="2549" y="14632"/>
                  <a:pt x="2439" y="14899"/>
                  <a:pt x="2596" y="15055"/>
                </a:cubicBezTo>
                <a:cubicBezTo>
                  <a:pt x="2645" y="15105"/>
                  <a:pt x="2706" y="15127"/>
                  <a:pt x="2766" y="15127"/>
                </a:cubicBezTo>
                <a:cubicBezTo>
                  <a:pt x="2893" y="15127"/>
                  <a:pt x="3016" y="15029"/>
                  <a:pt x="3016" y="14880"/>
                </a:cubicBezTo>
                <a:cubicBezTo>
                  <a:pt x="3016" y="14745"/>
                  <a:pt x="2906" y="14632"/>
                  <a:pt x="2768" y="14632"/>
                </a:cubicBezTo>
                <a:close/>
                <a:moveTo>
                  <a:pt x="3987" y="14632"/>
                </a:moveTo>
                <a:cubicBezTo>
                  <a:pt x="3768" y="14632"/>
                  <a:pt x="3658" y="14899"/>
                  <a:pt x="3815" y="15055"/>
                </a:cubicBezTo>
                <a:cubicBezTo>
                  <a:pt x="3864" y="15105"/>
                  <a:pt x="3925" y="15127"/>
                  <a:pt x="3985" y="15127"/>
                </a:cubicBezTo>
                <a:cubicBezTo>
                  <a:pt x="4112" y="15127"/>
                  <a:pt x="4235" y="15029"/>
                  <a:pt x="4235" y="14880"/>
                </a:cubicBezTo>
                <a:cubicBezTo>
                  <a:pt x="4235" y="14745"/>
                  <a:pt x="4125" y="14632"/>
                  <a:pt x="3987" y="14632"/>
                </a:cubicBezTo>
                <a:close/>
                <a:moveTo>
                  <a:pt x="5209" y="14632"/>
                </a:moveTo>
                <a:cubicBezTo>
                  <a:pt x="4987" y="14632"/>
                  <a:pt x="4877" y="14899"/>
                  <a:pt x="5034" y="15055"/>
                </a:cubicBezTo>
                <a:cubicBezTo>
                  <a:pt x="5083" y="15105"/>
                  <a:pt x="5144" y="15127"/>
                  <a:pt x="5204" y="15127"/>
                </a:cubicBezTo>
                <a:cubicBezTo>
                  <a:pt x="5331" y="15127"/>
                  <a:pt x="5454" y="15029"/>
                  <a:pt x="5454" y="14880"/>
                </a:cubicBezTo>
                <a:cubicBezTo>
                  <a:pt x="5454" y="14745"/>
                  <a:pt x="5344" y="14632"/>
                  <a:pt x="5209" y="14632"/>
                </a:cubicBezTo>
                <a:close/>
                <a:moveTo>
                  <a:pt x="6428" y="14632"/>
                </a:moveTo>
                <a:cubicBezTo>
                  <a:pt x="6209" y="14632"/>
                  <a:pt x="6096" y="14899"/>
                  <a:pt x="6253" y="15055"/>
                </a:cubicBezTo>
                <a:cubicBezTo>
                  <a:pt x="6303" y="15105"/>
                  <a:pt x="6365" y="15127"/>
                  <a:pt x="6425" y="15127"/>
                </a:cubicBezTo>
                <a:cubicBezTo>
                  <a:pt x="6552" y="15127"/>
                  <a:pt x="6673" y="15029"/>
                  <a:pt x="6673" y="14880"/>
                </a:cubicBezTo>
                <a:cubicBezTo>
                  <a:pt x="6673" y="14745"/>
                  <a:pt x="6563" y="14632"/>
                  <a:pt x="6428" y="14632"/>
                </a:cubicBezTo>
                <a:close/>
                <a:moveTo>
                  <a:pt x="7647" y="14632"/>
                </a:moveTo>
                <a:cubicBezTo>
                  <a:pt x="7428" y="14632"/>
                  <a:pt x="7318" y="14899"/>
                  <a:pt x="7472" y="15055"/>
                </a:cubicBezTo>
                <a:cubicBezTo>
                  <a:pt x="7522" y="15105"/>
                  <a:pt x="7584" y="15127"/>
                  <a:pt x="7645" y="15127"/>
                </a:cubicBezTo>
                <a:cubicBezTo>
                  <a:pt x="7772" y="15127"/>
                  <a:pt x="7895" y="15029"/>
                  <a:pt x="7895" y="14880"/>
                </a:cubicBezTo>
                <a:cubicBezTo>
                  <a:pt x="7895" y="14745"/>
                  <a:pt x="7782" y="14632"/>
                  <a:pt x="7647" y="14632"/>
                </a:cubicBezTo>
                <a:close/>
                <a:moveTo>
                  <a:pt x="8866" y="14632"/>
                </a:moveTo>
                <a:cubicBezTo>
                  <a:pt x="8647" y="14632"/>
                  <a:pt x="8537" y="14899"/>
                  <a:pt x="8691" y="15055"/>
                </a:cubicBezTo>
                <a:cubicBezTo>
                  <a:pt x="8741" y="15105"/>
                  <a:pt x="8803" y="15127"/>
                  <a:pt x="8864" y="15127"/>
                </a:cubicBezTo>
                <a:cubicBezTo>
                  <a:pt x="8991" y="15127"/>
                  <a:pt x="9114" y="15029"/>
                  <a:pt x="9114" y="14880"/>
                </a:cubicBezTo>
                <a:cubicBezTo>
                  <a:pt x="9114" y="14745"/>
                  <a:pt x="9001" y="14632"/>
                  <a:pt x="8866" y="14632"/>
                </a:cubicBezTo>
                <a:close/>
                <a:moveTo>
                  <a:pt x="10085" y="14632"/>
                </a:moveTo>
                <a:cubicBezTo>
                  <a:pt x="9866" y="14632"/>
                  <a:pt x="9756" y="14899"/>
                  <a:pt x="9910" y="15055"/>
                </a:cubicBezTo>
                <a:cubicBezTo>
                  <a:pt x="9960" y="15105"/>
                  <a:pt x="10022" y="15127"/>
                  <a:pt x="10083" y="15127"/>
                </a:cubicBezTo>
                <a:cubicBezTo>
                  <a:pt x="10211" y="15127"/>
                  <a:pt x="10333" y="15029"/>
                  <a:pt x="10333" y="14880"/>
                </a:cubicBezTo>
                <a:cubicBezTo>
                  <a:pt x="10333" y="14745"/>
                  <a:pt x="10223" y="14632"/>
                  <a:pt x="10085" y="14632"/>
                </a:cubicBezTo>
                <a:close/>
                <a:moveTo>
                  <a:pt x="11305" y="14632"/>
                </a:moveTo>
                <a:cubicBezTo>
                  <a:pt x="11085" y="14632"/>
                  <a:pt x="10975" y="14899"/>
                  <a:pt x="11132" y="15055"/>
                </a:cubicBezTo>
                <a:cubicBezTo>
                  <a:pt x="11182" y="15105"/>
                  <a:pt x="11243" y="15127"/>
                  <a:pt x="11303" y="15127"/>
                </a:cubicBezTo>
                <a:cubicBezTo>
                  <a:pt x="11430" y="15127"/>
                  <a:pt x="11552" y="15029"/>
                  <a:pt x="11552" y="14880"/>
                </a:cubicBezTo>
                <a:cubicBezTo>
                  <a:pt x="11552" y="14745"/>
                  <a:pt x="11442" y="14632"/>
                  <a:pt x="11305" y="14632"/>
                </a:cubicBezTo>
                <a:close/>
                <a:moveTo>
                  <a:pt x="12524" y="14632"/>
                </a:moveTo>
                <a:cubicBezTo>
                  <a:pt x="12304" y="14632"/>
                  <a:pt x="12195" y="14899"/>
                  <a:pt x="12351" y="15055"/>
                </a:cubicBezTo>
                <a:cubicBezTo>
                  <a:pt x="12401" y="15105"/>
                  <a:pt x="12462" y="15127"/>
                  <a:pt x="12522" y="15127"/>
                </a:cubicBezTo>
                <a:cubicBezTo>
                  <a:pt x="12649" y="15127"/>
                  <a:pt x="12771" y="15029"/>
                  <a:pt x="12771" y="14880"/>
                </a:cubicBezTo>
                <a:cubicBezTo>
                  <a:pt x="12771" y="14745"/>
                  <a:pt x="12661" y="14632"/>
                  <a:pt x="12524" y="14632"/>
                </a:cubicBezTo>
                <a:close/>
                <a:moveTo>
                  <a:pt x="13746" y="14632"/>
                </a:moveTo>
                <a:cubicBezTo>
                  <a:pt x="13523" y="14632"/>
                  <a:pt x="13414" y="14899"/>
                  <a:pt x="13570" y="15055"/>
                </a:cubicBezTo>
                <a:cubicBezTo>
                  <a:pt x="13620" y="15105"/>
                  <a:pt x="13681" y="15127"/>
                  <a:pt x="13741" y="15127"/>
                </a:cubicBezTo>
                <a:cubicBezTo>
                  <a:pt x="13868" y="15127"/>
                  <a:pt x="13990" y="15029"/>
                  <a:pt x="13990" y="14880"/>
                </a:cubicBezTo>
                <a:cubicBezTo>
                  <a:pt x="13990" y="14745"/>
                  <a:pt x="13881" y="14632"/>
                  <a:pt x="13746" y="14632"/>
                </a:cubicBezTo>
                <a:close/>
                <a:moveTo>
                  <a:pt x="14965" y="14632"/>
                </a:moveTo>
                <a:cubicBezTo>
                  <a:pt x="14745" y="14632"/>
                  <a:pt x="14633" y="14899"/>
                  <a:pt x="14789" y="15055"/>
                </a:cubicBezTo>
                <a:cubicBezTo>
                  <a:pt x="14840" y="15105"/>
                  <a:pt x="14901" y="15127"/>
                  <a:pt x="14961" y="15127"/>
                </a:cubicBezTo>
                <a:cubicBezTo>
                  <a:pt x="15088" y="15127"/>
                  <a:pt x="15209" y="15029"/>
                  <a:pt x="15209" y="14880"/>
                </a:cubicBezTo>
                <a:cubicBezTo>
                  <a:pt x="15209" y="14745"/>
                  <a:pt x="15100" y="14632"/>
                  <a:pt x="14965" y="14632"/>
                </a:cubicBezTo>
                <a:close/>
                <a:moveTo>
                  <a:pt x="16184" y="14632"/>
                </a:moveTo>
                <a:cubicBezTo>
                  <a:pt x="15964" y="14632"/>
                  <a:pt x="15855" y="14899"/>
                  <a:pt x="16008" y="15055"/>
                </a:cubicBezTo>
                <a:cubicBezTo>
                  <a:pt x="16059" y="15105"/>
                  <a:pt x="16121" y="15127"/>
                  <a:pt x="16181" y="15127"/>
                </a:cubicBezTo>
                <a:cubicBezTo>
                  <a:pt x="16309" y="15127"/>
                  <a:pt x="16431" y="15029"/>
                  <a:pt x="16431" y="14880"/>
                </a:cubicBezTo>
                <a:cubicBezTo>
                  <a:pt x="16431" y="14745"/>
                  <a:pt x="16319" y="14632"/>
                  <a:pt x="16184" y="14632"/>
                </a:cubicBezTo>
                <a:close/>
                <a:moveTo>
                  <a:pt x="17403" y="14632"/>
                </a:moveTo>
                <a:cubicBezTo>
                  <a:pt x="17184" y="14632"/>
                  <a:pt x="17074" y="14899"/>
                  <a:pt x="17227" y="15055"/>
                </a:cubicBezTo>
                <a:cubicBezTo>
                  <a:pt x="17278" y="15105"/>
                  <a:pt x="17340" y="15127"/>
                  <a:pt x="17400" y="15127"/>
                </a:cubicBezTo>
                <a:cubicBezTo>
                  <a:pt x="17528" y="15127"/>
                  <a:pt x="17650" y="15029"/>
                  <a:pt x="17650" y="14880"/>
                </a:cubicBezTo>
                <a:cubicBezTo>
                  <a:pt x="17650" y="14745"/>
                  <a:pt x="17538" y="14632"/>
                  <a:pt x="17403" y="14632"/>
                </a:cubicBezTo>
                <a:close/>
                <a:moveTo>
                  <a:pt x="18622" y="14632"/>
                </a:moveTo>
                <a:cubicBezTo>
                  <a:pt x="18403" y="14632"/>
                  <a:pt x="18293" y="14899"/>
                  <a:pt x="18446" y="15055"/>
                </a:cubicBezTo>
                <a:cubicBezTo>
                  <a:pt x="18497" y="15105"/>
                  <a:pt x="18559" y="15127"/>
                  <a:pt x="18619" y="15127"/>
                </a:cubicBezTo>
                <a:cubicBezTo>
                  <a:pt x="18747" y="15127"/>
                  <a:pt x="18870" y="15029"/>
                  <a:pt x="18870" y="14880"/>
                </a:cubicBezTo>
                <a:cubicBezTo>
                  <a:pt x="18870" y="14745"/>
                  <a:pt x="18760" y="14632"/>
                  <a:pt x="18622" y="14632"/>
                </a:cubicBezTo>
                <a:close/>
                <a:moveTo>
                  <a:pt x="19841" y="14632"/>
                </a:moveTo>
                <a:cubicBezTo>
                  <a:pt x="19622" y="14632"/>
                  <a:pt x="19512" y="14899"/>
                  <a:pt x="19669" y="15055"/>
                </a:cubicBezTo>
                <a:cubicBezTo>
                  <a:pt x="19718" y="15105"/>
                  <a:pt x="19779" y="15127"/>
                  <a:pt x="19839" y="15127"/>
                </a:cubicBezTo>
                <a:cubicBezTo>
                  <a:pt x="19966" y="15127"/>
                  <a:pt x="20089" y="15029"/>
                  <a:pt x="20089" y="14880"/>
                </a:cubicBezTo>
                <a:cubicBezTo>
                  <a:pt x="20089" y="14745"/>
                  <a:pt x="19979" y="14632"/>
                  <a:pt x="19841" y="14632"/>
                </a:cubicBezTo>
                <a:close/>
                <a:moveTo>
                  <a:pt x="330" y="15851"/>
                </a:moveTo>
                <a:cubicBezTo>
                  <a:pt x="111" y="15851"/>
                  <a:pt x="1" y="16118"/>
                  <a:pt x="154" y="16274"/>
                </a:cubicBezTo>
                <a:cubicBezTo>
                  <a:pt x="205" y="16324"/>
                  <a:pt x="267" y="16346"/>
                  <a:pt x="327" y="16346"/>
                </a:cubicBezTo>
                <a:cubicBezTo>
                  <a:pt x="455" y="16346"/>
                  <a:pt x="577" y="16248"/>
                  <a:pt x="577" y="16099"/>
                </a:cubicBezTo>
                <a:cubicBezTo>
                  <a:pt x="577" y="15966"/>
                  <a:pt x="468" y="15854"/>
                  <a:pt x="335" y="15854"/>
                </a:cubicBezTo>
                <a:cubicBezTo>
                  <a:pt x="334" y="15854"/>
                  <a:pt x="332" y="15854"/>
                  <a:pt x="330" y="15855"/>
                </a:cubicBezTo>
                <a:lnTo>
                  <a:pt x="330" y="15851"/>
                </a:lnTo>
                <a:close/>
                <a:moveTo>
                  <a:pt x="1549" y="15851"/>
                </a:moveTo>
                <a:cubicBezTo>
                  <a:pt x="1330" y="15851"/>
                  <a:pt x="1220" y="16118"/>
                  <a:pt x="1373" y="16274"/>
                </a:cubicBezTo>
                <a:cubicBezTo>
                  <a:pt x="1424" y="16324"/>
                  <a:pt x="1486" y="16346"/>
                  <a:pt x="1546" y="16346"/>
                </a:cubicBezTo>
                <a:cubicBezTo>
                  <a:pt x="1674" y="16346"/>
                  <a:pt x="1797" y="16248"/>
                  <a:pt x="1797" y="16099"/>
                </a:cubicBezTo>
                <a:cubicBezTo>
                  <a:pt x="1797" y="15964"/>
                  <a:pt x="1687" y="15855"/>
                  <a:pt x="1549" y="15855"/>
                </a:cubicBezTo>
                <a:lnTo>
                  <a:pt x="1549" y="15851"/>
                </a:lnTo>
                <a:close/>
                <a:moveTo>
                  <a:pt x="2768" y="15851"/>
                </a:moveTo>
                <a:cubicBezTo>
                  <a:pt x="2549" y="15851"/>
                  <a:pt x="2439" y="16118"/>
                  <a:pt x="2596" y="16274"/>
                </a:cubicBezTo>
                <a:cubicBezTo>
                  <a:pt x="2645" y="16324"/>
                  <a:pt x="2706" y="16346"/>
                  <a:pt x="2766" y="16346"/>
                </a:cubicBezTo>
                <a:cubicBezTo>
                  <a:pt x="2893" y="16346"/>
                  <a:pt x="3016" y="16248"/>
                  <a:pt x="3016" y="16099"/>
                </a:cubicBezTo>
                <a:cubicBezTo>
                  <a:pt x="3016" y="15966"/>
                  <a:pt x="2909" y="15854"/>
                  <a:pt x="2774" y="15854"/>
                </a:cubicBezTo>
                <a:cubicBezTo>
                  <a:pt x="2772" y="15854"/>
                  <a:pt x="2770" y="15854"/>
                  <a:pt x="2768" y="15855"/>
                </a:cubicBezTo>
                <a:lnTo>
                  <a:pt x="2768" y="15851"/>
                </a:lnTo>
                <a:close/>
                <a:moveTo>
                  <a:pt x="3987" y="15851"/>
                </a:moveTo>
                <a:cubicBezTo>
                  <a:pt x="3768" y="15851"/>
                  <a:pt x="3658" y="16118"/>
                  <a:pt x="3815" y="16274"/>
                </a:cubicBezTo>
                <a:cubicBezTo>
                  <a:pt x="3864" y="16324"/>
                  <a:pt x="3925" y="16346"/>
                  <a:pt x="3985" y="16346"/>
                </a:cubicBezTo>
                <a:cubicBezTo>
                  <a:pt x="4112" y="16346"/>
                  <a:pt x="4235" y="16248"/>
                  <a:pt x="4235" y="16099"/>
                </a:cubicBezTo>
                <a:cubicBezTo>
                  <a:pt x="4235" y="15964"/>
                  <a:pt x="4125" y="15855"/>
                  <a:pt x="3987" y="15855"/>
                </a:cubicBezTo>
                <a:lnTo>
                  <a:pt x="3987" y="15851"/>
                </a:lnTo>
                <a:close/>
                <a:moveTo>
                  <a:pt x="5209" y="15851"/>
                </a:moveTo>
                <a:cubicBezTo>
                  <a:pt x="4987" y="15851"/>
                  <a:pt x="4877" y="16118"/>
                  <a:pt x="5034" y="16274"/>
                </a:cubicBezTo>
                <a:cubicBezTo>
                  <a:pt x="5083" y="16324"/>
                  <a:pt x="5144" y="16346"/>
                  <a:pt x="5204" y="16346"/>
                </a:cubicBezTo>
                <a:cubicBezTo>
                  <a:pt x="5331" y="16346"/>
                  <a:pt x="5454" y="16248"/>
                  <a:pt x="5454" y="16099"/>
                </a:cubicBezTo>
                <a:cubicBezTo>
                  <a:pt x="5454" y="15966"/>
                  <a:pt x="5347" y="15854"/>
                  <a:pt x="5215" y="15854"/>
                </a:cubicBezTo>
                <a:cubicBezTo>
                  <a:pt x="5213" y="15854"/>
                  <a:pt x="5211" y="15854"/>
                  <a:pt x="5209" y="15855"/>
                </a:cubicBezTo>
                <a:lnTo>
                  <a:pt x="5209" y="15851"/>
                </a:lnTo>
                <a:close/>
                <a:moveTo>
                  <a:pt x="6428" y="15851"/>
                </a:moveTo>
                <a:cubicBezTo>
                  <a:pt x="6209" y="15851"/>
                  <a:pt x="6096" y="16118"/>
                  <a:pt x="6253" y="16274"/>
                </a:cubicBezTo>
                <a:cubicBezTo>
                  <a:pt x="6303" y="16324"/>
                  <a:pt x="6365" y="16346"/>
                  <a:pt x="6425" y="16346"/>
                </a:cubicBezTo>
                <a:cubicBezTo>
                  <a:pt x="6552" y="16346"/>
                  <a:pt x="6673" y="16248"/>
                  <a:pt x="6673" y="16099"/>
                </a:cubicBezTo>
                <a:cubicBezTo>
                  <a:pt x="6673" y="15964"/>
                  <a:pt x="6563" y="15855"/>
                  <a:pt x="6428" y="15855"/>
                </a:cubicBezTo>
                <a:lnTo>
                  <a:pt x="6428" y="15851"/>
                </a:lnTo>
                <a:close/>
                <a:moveTo>
                  <a:pt x="7647" y="15851"/>
                </a:moveTo>
                <a:cubicBezTo>
                  <a:pt x="7428" y="15851"/>
                  <a:pt x="7318" y="16118"/>
                  <a:pt x="7472" y="16274"/>
                </a:cubicBezTo>
                <a:cubicBezTo>
                  <a:pt x="7522" y="16324"/>
                  <a:pt x="7584" y="16346"/>
                  <a:pt x="7645" y="16346"/>
                </a:cubicBezTo>
                <a:cubicBezTo>
                  <a:pt x="7772" y="16346"/>
                  <a:pt x="7895" y="16248"/>
                  <a:pt x="7895" y="16099"/>
                </a:cubicBezTo>
                <a:cubicBezTo>
                  <a:pt x="7895" y="15964"/>
                  <a:pt x="7782" y="15855"/>
                  <a:pt x="7647" y="15855"/>
                </a:cubicBezTo>
                <a:lnTo>
                  <a:pt x="7647" y="15851"/>
                </a:lnTo>
                <a:close/>
                <a:moveTo>
                  <a:pt x="8866" y="15851"/>
                </a:moveTo>
                <a:cubicBezTo>
                  <a:pt x="8647" y="15851"/>
                  <a:pt x="8537" y="16118"/>
                  <a:pt x="8691" y="16274"/>
                </a:cubicBezTo>
                <a:cubicBezTo>
                  <a:pt x="8741" y="16324"/>
                  <a:pt x="8803" y="16346"/>
                  <a:pt x="8864" y="16346"/>
                </a:cubicBezTo>
                <a:cubicBezTo>
                  <a:pt x="8991" y="16346"/>
                  <a:pt x="9114" y="16248"/>
                  <a:pt x="9114" y="16099"/>
                </a:cubicBezTo>
                <a:cubicBezTo>
                  <a:pt x="9114" y="15966"/>
                  <a:pt x="9004" y="15854"/>
                  <a:pt x="8872" y="15854"/>
                </a:cubicBezTo>
                <a:cubicBezTo>
                  <a:pt x="8870" y="15854"/>
                  <a:pt x="8868" y="15854"/>
                  <a:pt x="8866" y="15855"/>
                </a:cubicBezTo>
                <a:lnTo>
                  <a:pt x="8866" y="15851"/>
                </a:lnTo>
                <a:close/>
                <a:moveTo>
                  <a:pt x="10085" y="15851"/>
                </a:moveTo>
                <a:cubicBezTo>
                  <a:pt x="9866" y="15851"/>
                  <a:pt x="9756" y="16118"/>
                  <a:pt x="9910" y="16274"/>
                </a:cubicBezTo>
                <a:cubicBezTo>
                  <a:pt x="9960" y="16324"/>
                  <a:pt x="10022" y="16346"/>
                  <a:pt x="10083" y="16346"/>
                </a:cubicBezTo>
                <a:cubicBezTo>
                  <a:pt x="10211" y="16346"/>
                  <a:pt x="10333" y="16248"/>
                  <a:pt x="10333" y="16099"/>
                </a:cubicBezTo>
                <a:cubicBezTo>
                  <a:pt x="10333" y="15966"/>
                  <a:pt x="10226" y="15854"/>
                  <a:pt x="10091" y="15854"/>
                </a:cubicBezTo>
                <a:cubicBezTo>
                  <a:pt x="10089" y="15854"/>
                  <a:pt x="10087" y="15854"/>
                  <a:pt x="10085" y="15855"/>
                </a:cubicBezTo>
                <a:lnTo>
                  <a:pt x="10085" y="15851"/>
                </a:lnTo>
                <a:close/>
                <a:moveTo>
                  <a:pt x="11305" y="15851"/>
                </a:moveTo>
                <a:cubicBezTo>
                  <a:pt x="11085" y="15851"/>
                  <a:pt x="10975" y="16118"/>
                  <a:pt x="11132" y="16274"/>
                </a:cubicBezTo>
                <a:cubicBezTo>
                  <a:pt x="11182" y="16324"/>
                  <a:pt x="11243" y="16346"/>
                  <a:pt x="11303" y="16346"/>
                </a:cubicBezTo>
                <a:cubicBezTo>
                  <a:pt x="11430" y="16346"/>
                  <a:pt x="11552" y="16248"/>
                  <a:pt x="11552" y="16099"/>
                </a:cubicBezTo>
                <a:cubicBezTo>
                  <a:pt x="11552" y="15964"/>
                  <a:pt x="11442" y="15855"/>
                  <a:pt x="11305" y="15855"/>
                </a:cubicBezTo>
                <a:lnTo>
                  <a:pt x="11305" y="15851"/>
                </a:lnTo>
                <a:close/>
                <a:moveTo>
                  <a:pt x="12524" y="15851"/>
                </a:moveTo>
                <a:cubicBezTo>
                  <a:pt x="12304" y="15851"/>
                  <a:pt x="12195" y="16118"/>
                  <a:pt x="12351" y="16274"/>
                </a:cubicBezTo>
                <a:cubicBezTo>
                  <a:pt x="12401" y="16324"/>
                  <a:pt x="12462" y="16346"/>
                  <a:pt x="12522" y="16346"/>
                </a:cubicBezTo>
                <a:cubicBezTo>
                  <a:pt x="12649" y="16346"/>
                  <a:pt x="12771" y="16248"/>
                  <a:pt x="12771" y="16099"/>
                </a:cubicBezTo>
                <a:cubicBezTo>
                  <a:pt x="12771" y="15964"/>
                  <a:pt x="12661" y="15855"/>
                  <a:pt x="12524" y="15855"/>
                </a:cubicBezTo>
                <a:lnTo>
                  <a:pt x="12524" y="15851"/>
                </a:lnTo>
                <a:close/>
                <a:moveTo>
                  <a:pt x="13746" y="15851"/>
                </a:moveTo>
                <a:cubicBezTo>
                  <a:pt x="13523" y="15851"/>
                  <a:pt x="13414" y="16118"/>
                  <a:pt x="13570" y="16274"/>
                </a:cubicBezTo>
                <a:cubicBezTo>
                  <a:pt x="13620" y="16324"/>
                  <a:pt x="13681" y="16346"/>
                  <a:pt x="13741" y="16346"/>
                </a:cubicBezTo>
                <a:cubicBezTo>
                  <a:pt x="13868" y="16346"/>
                  <a:pt x="13990" y="16248"/>
                  <a:pt x="13990" y="16099"/>
                </a:cubicBezTo>
                <a:cubicBezTo>
                  <a:pt x="13990" y="15966"/>
                  <a:pt x="13883" y="15854"/>
                  <a:pt x="13751" y="15854"/>
                </a:cubicBezTo>
                <a:cubicBezTo>
                  <a:pt x="13749" y="15854"/>
                  <a:pt x="13748" y="15854"/>
                  <a:pt x="13746" y="15855"/>
                </a:cubicBezTo>
                <a:lnTo>
                  <a:pt x="13746" y="15851"/>
                </a:lnTo>
                <a:close/>
                <a:moveTo>
                  <a:pt x="14965" y="15851"/>
                </a:moveTo>
                <a:cubicBezTo>
                  <a:pt x="14745" y="15851"/>
                  <a:pt x="14633" y="16118"/>
                  <a:pt x="14789" y="16274"/>
                </a:cubicBezTo>
                <a:cubicBezTo>
                  <a:pt x="14840" y="16324"/>
                  <a:pt x="14901" y="16346"/>
                  <a:pt x="14961" y="16346"/>
                </a:cubicBezTo>
                <a:cubicBezTo>
                  <a:pt x="15088" y="16346"/>
                  <a:pt x="15209" y="16248"/>
                  <a:pt x="15209" y="16099"/>
                </a:cubicBezTo>
                <a:cubicBezTo>
                  <a:pt x="15209" y="15964"/>
                  <a:pt x="15100" y="15855"/>
                  <a:pt x="14965" y="15855"/>
                </a:cubicBezTo>
                <a:lnTo>
                  <a:pt x="14965" y="15851"/>
                </a:lnTo>
                <a:close/>
                <a:moveTo>
                  <a:pt x="16184" y="15851"/>
                </a:moveTo>
                <a:cubicBezTo>
                  <a:pt x="15964" y="15851"/>
                  <a:pt x="15855" y="16118"/>
                  <a:pt x="16008" y="16274"/>
                </a:cubicBezTo>
                <a:cubicBezTo>
                  <a:pt x="16059" y="16324"/>
                  <a:pt x="16121" y="16346"/>
                  <a:pt x="16181" y="16346"/>
                </a:cubicBezTo>
                <a:cubicBezTo>
                  <a:pt x="16309" y="16346"/>
                  <a:pt x="16431" y="16248"/>
                  <a:pt x="16431" y="16099"/>
                </a:cubicBezTo>
                <a:cubicBezTo>
                  <a:pt x="16431" y="15964"/>
                  <a:pt x="16319" y="15855"/>
                  <a:pt x="16184" y="15855"/>
                </a:cubicBezTo>
                <a:lnTo>
                  <a:pt x="16184" y="15851"/>
                </a:lnTo>
                <a:close/>
                <a:moveTo>
                  <a:pt x="17403" y="15851"/>
                </a:moveTo>
                <a:cubicBezTo>
                  <a:pt x="17184" y="15851"/>
                  <a:pt x="17074" y="16118"/>
                  <a:pt x="17227" y="16274"/>
                </a:cubicBezTo>
                <a:cubicBezTo>
                  <a:pt x="17278" y="16324"/>
                  <a:pt x="17340" y="16346"/>
                  <a:pt x="17400" y="16346"/>
                </a:cubicBezTo>
                <a:cubicBezTo>
                  <a:pt x="17528" y="16346"/>
                  <a:pt x="17650" y="16248"/>
                  <a:pt x="17650" y="16099"/>
                </a:cubicBezTo>
                <a:cubicBezTo>
                  <a:pt x="17650" y="15966"/>
                  <a:pt x="17541" y="15854"/>
                  <a:pt x="17408" y="15854"/>
                </a:cubicBezTo>
                <a:cubicBezTo>
                  <a:pt x="17407" y="15854"/>
                  <a:pt x="17405" y="15854"/>
                  <a:pt x="17403" y="15855"/>
                </a:cubicBezTo>
                <a:lnTo>
                  <a:pt x="17403" y="15851"/>
                </a:lnTo>
                <a:close/>
                <a:moveTo>
                  <a:pt x="18622" y="15851"/>
                </a:moveTo>
                <a:cubicBezTo>
                  <a:pt x="18403" y="15851"/>
                  <a:pt x="18293" y="16118"/>
                  <a:pt x="18446" y="16274"/>
                </a:cubicBezTo>
                <a:cubicBezTo>
                  <a:pt x="18497" y="16324"/>
                  <a:pt x="18559" y="16346"/>
                  <a:pt x="18619" y="16346"/>
                </a:cubicBezTo>
                <a:cubicBezTo>
                  <a:pt x="18747" y="16346"/>
                  <a:pt x="18870" y="16248"/>
                  <a:pt x="18870" y="16099"/>
                </a:cubicBezTo>
                <a:cubicBezTo>
                  <a:pt x="18870" y="15964"/>
                  <a:pt x="18760" y="15855"/>
                  <a:pt x="18622" y="15855"/>
                </a:cubicBezTo>
                <a:lnTo>
                  <a:pt x="18622" y="15851"/>
                </a:lnTo>
                <a:close/>
                <a:moveTo>
                  <a:pt x="19841" y="15851"/>
                </a:moveTo>
                <a:cubicBezTo>
                  <a:pt x="19622" y="15851"/>
                  <a:pt x="19512" y="16118"/>
                  <a:pt x="19669" y="16274"/>
                </a:cubicBezTo>
                <a:cubicBezTo>
                  <a:pt x="19718" y="16324"/>
                  <a:pt x="19779" y="16346"/>
                  <a:pt x="19839" y="16346"/>
                </a:cubicBezTo>
                <a:cubicBezTo>
                  <a:pt x="19966" y="16346"/>
                  <a:pt x="20089" y="16248"/>
                  <a:pt x="20089" y="16099"/>
                </a:cubicBezTo>
                <a:cubicBezTo>
                  <a:pt x="20089" y="15966"/>
                  <a:pt x="19982" y="15854"/>
                  <a:pt x="19847" y="15854"/>
                </a:cubicBezTo>
                <a:cubicBezTo>
                  <a:pt x="19845" y="15854"/>
                  <a:pt x="19843" y="15854"/>
                  <a:pt x="19841" y="15855"/>
                </a:cubicBezTo>
                <a:lnTo>
                  <a:pt x="19841" y="15851"/>
                </a:lnTo>
                <a:close/>
                <a:moveTo>
                  <a:pt x="330" y="17074"/>
                </a:moveTo>
                <a:cubicBezTo>
                  <a:pt x="111" y="17074"/>
                  <a:pt x="1" y="17337"/>
                  <a:pt x="154" y="17494"/>
                </a:cubicBezTo>
                <a:cubicBezTo>
                  <a:pt x="205" y="17544"/>
                  <a:pt x="268" y="17567"/>
                  <a:pt x="329" y="17567"/>
                </a:cubicBezTo>
                <a:cubicBezTo>
                  <a:pt x="456" y="17567"/>
                  <a:pt x="577" y="17468"/>
                  <a:pt x="577" y="17318"/>
                </a:cubicBezTo>
                <a:cubicBezTo>
                  <a:pt x="577" y="17183"/>
                  <a:pt x="465" y="17074"/>
                  <a:pt x="330" y="17074"/>
                </a:cubicBezTo>
                <a:close/>
                <a:moveTo>
                  <a:pt x="1549" y="17074"/>
                </a:moveTo>
                <a:cubicBezTo>
                  <a:pt x="1330" y="17074"/>
                  <a:pt x="1220" y="17337"/>
                  <a:pt x="1373" y="17494"/>
                </a:cubicBezTo>
                <a:cubicBezTo>
                  <a:pt x="1424" y="17544"/>
                  <a:pt x="1487" y="17567"/>
                  <a:pt x="1548" y="17567"/>
                </a:cubicBezTo>
                <a:cubicBezTo>
                  <a:pt x="1675" y="17567"/>
                  <a:pt x="1797" y="17468"/>
                  <a:pt x="1797" y="17318"/>
                </a:cubicBezTo>
                <a:cubicBezTo>
                  <a:pt x="1797" y="17183"/>
                  <a:pt x="1687" y="17074"/>
                  <a:pt x="1549" y="17074"/>
                </a:cubicBezTo>
                <a:close/>
                <a:moveTo>
                  <a:pt x="2768" y="17074"/>
                </a:moveTo>
                <a:cubicBezTo>
                  <a:pt x="2549" y="17074"/>
                  <a:pt x="2439" y="17337"/>
                  <a:pt x="2596" y="17494"/>
                </a:cubicBezTo>
                <a:cubicBezTo>
                  <a:pt x="2645" y="17544"/>
                  <a:pt x="2707" y="17567"/>
                  <a:pt x="2768" y="17567"/>
                </a:cubicBezTo>
                <a:cubicBezTo>
                  <a:pt x="2894" y="17567"/>
                  <a:pt x="3016" y="17468"/>
                  <a:pt x="3016" y="17318"/>
                </a:cubicBezTo>
                <a:cubicBezTo>
                  <a:pt x="3016" y="17183"/>
                  <a:pt x="2906" y="17074"/>
                  <a:pt x="2768" y="17074"/>
                </a:cubicBezTo>
                <a:close/>
                <a:moveTo>
                  <a:pt x="3987" y="17074"/>
                </a:moveTo>
                <a:cubicBezTo>
                  <a:pt x="3768" y="17074"/>
                  <a:pt x="3658" y="17337"/>
                  <a:pt x="3815" y="17494"/>
                </a:cubicBezTo>
                <a:cubicBezTo>
                  <a:pt x="3865" y="17544"/>
                  <a:pt x="3926" y="17567"/>
                  <a:pt x="3987" y="17567"/>
                </a:cubicBezTo>
                <a:cubicBezTo>
                  <a:pt x="4113" y="17567"/>
                  <a:pt x="4235" y="17468"/>
                  <a:pt x="4235" y="17318"/>
                </a:cubicBezTo>
                <a:cubicBezTo>
                  <a:pt x="4235" y="17183"/>
                  <a:pt x="4125" y="17074"/>
                  <a:pt x="3987" y="17074"/>
                </a:cubicBezTo>
                <a:close/>
                <a:moveTo>
                  <a:pt x="5209" y="17074"/>
                </a:moveTo>
                <a:cubicBezTo>
                  <a:pt x="4987" y="17074"/>
                  <a:pt x="4877" y="17337"/>
                  <a:pt x="5034" y="17494"/>
                </a:cubicBezTo>
                <a:cubicBezTo>
                  <a:pt x="5084" y="17544"/>
                  <a:pt x="5145" y="17567"/>
                  <a:pt x="5206" y="17567"/>
                </a:cubicBezTo>
                <a:cubicBezTo>
                  <a:pt x="5332" y="17567"/>
                  <a:pt x="5454" y="17468"/>
                  <a:pt x="5454" y="17318"/>
                </a:cubicBezTo>
                <a:cubicBezTo>
                  <a:pt x="5454" y="17183"/>
                  <a:pt x="5344" y="17074"/>
                  <a:pt x="5209" y="17074"/>
                </a:cubicBezTo>
                <a:close/>
                <a:moveTo>
                  <a:pt x="6428" y="17074"/>
                </a:moveTo>
                <a:cubicBezTo>
                  <a:pt x="6209" y="17074"/>
                  <a:pt x="6096" y="17337"/>
                  <a:pt x="6253" y="17494"/>
                </a:cubicBezTo>
                <a:cubicBezTo>
                  <a:pt x="6304" y="17544"/>
                  <a:pt x="6366" y="17567"/>
                  <a:pt x="6426" y="17567"/>
                </a:cubicBezTo>
                <a:cubicBezTo>
                  <a:pt x="6553" y="17567"/>
                  <a:pt x="6673" y="17468"/>
                  <a:pt x="6673" y="17318"/>
                </a:cubicBezTo>
                <a:cubicBezTo>
                  <a:pt x="6673" y="17183"/>
                  <a:pt x="6563" y="17074"/>
                  <a:pt x="6428" y="17074"/>
                </a:cubicBezTo>
                <a:close/>
                <a:moveTo>
                  <a:pt x="7647" y="17074"/>
                </a:moveTo>
                <a:cubicBezTo>
                  <a:pt x="7428" y="17074"/>
                  <a:pt x="7318" y="17337"/>
                  <a:pt x="7472" y="17494"/>
                </a:cubicBezTo>
                <a:cubicBezTo>
                  <a:pt x="7523" y="17544"/>
                  <a:pt x="7585" y="17567"/>
                  <a:pt x="7646" y="17567"/>
                </a:cubicBezTo>
                <a:cubicBezTo>
                  <a:pt x="7773" y="17567"/>
                  <a:pt x="7895" y="17468"/>
                  <a:pt x="7895" y="17318"/>
                </a:cubicBezTo>
                <a:cubicBezTo>
                  <a:pt x="7895" y="17183"/>
                  <a:pt x="7782" y="17074"/>
                  <a:pt x="7647" y="17074"/>
                </a:cubicBezTo>
                <a:close/>
                <a:moveTo>
                  <a:pt x="8866" y="17074"/>
                </a:moveTo>
                <a:cubicBezTo>
                  <a:pt x="8647" y="17074"/>
                  <a:pt x="8537" y="17337"/>
                  <a:pt x="8691" y="17494"/>
                </a:cubicBezTo>
                <a:cubicBezTo>
                  <a:pt x="8742" y="17544"/>
                  <a:pt x="8804" y="17567"/>
                  <a:pt x="8865" y="17567"/>
                </a:cubicBezTo>
                <a:cubicBezTo>
                  <a:pt x="8992" y="17567"/>
                  <a:pt x="9114" y="17468"/>
                  <a:pt x="9114" y="17318"/>
                </a:cubicBezTo>
                <a:cubicBezTo>
                  <a:pt x="9114" y="17183"/>
                  <a:pt x="9001" y="17074"/>
                  <a:pt x="8866" y="17074"/>
                </a:cubicBezTo>
                <a:close/>
                <a:moveTo>
                  <a:pt x="10085" y="17074"/>
                </a:moveTo>
                <a:cubicBezTo>
                  <a:pt x="9866" y="17074"/>
                  <a:pt x="9756" y="17337"/>
                  <a:pt x="9910" y="17494"/>
                </a:cubicBezTo>
                <a:cubicBezTo>
                  <a:pt x="9961" y="17544"/>
                  <a:pt x="10023" y="17567"/>
                  <a:pt x="10084" y="17567"/>
                </a:cubicBezTo>
                <a:cubicBezTo>
                  <a:pt x="10211" y="17567"/>
                  <a:pt x="10333" y="17468"/>
                  <a:pt x="10333" y="17318"/>
                </a:cubicBezTo>
                <a:cubicBezTo>
                  <a:pt x="10333" y="17183"/>
                  <a:pt x="10223" y="17074"/>
                  <a:pt x="10085" y="17074"/>
                </a:cubicBezTo>
                <a:close/>
                <a:moveTo>
                  <a:pt x="11305" y="17074"/>
                </a:moveTo>
                <a:cubicBezTo>
                  <a:pt x="11085" y="17074"/>
                  <a:pt x="10975" y="17337"/>
                  <a:pt x="11132" y="17494"/>
                </a:cubicBezTo>
                <a:cubicBezTo>
                  <a:pt x="11182" y="17544"/>
                  <a:pt x="11244" y="17567"/>
                  <a:pt x="11304" y="17567"/>
                </a:cubicBezTo>
                <a:cubicBezTo>
                  <a:pt x="11431" y="17567"/>
                  <a:pt x="11552" y="17468"/>
                  <a:pt x="11552" y="17318"/>
                </a:cubicBezTo>
                <a:cubicBezTo>
                  <a:pt x="11552" y="17183"/>
                  <a:pt x="11442" y="17074"/>
                  <a:pt x="11305" y="17074"/>
                </a:cubicBezTo>
                <a:close/>
                <a:moveTo>
                  <a:pt x="12524" y="17074"/>
                </a:moveTo>
                <a:cubicBezTo>
                  <a:pt x="12304" y="17074"/>
                  <a:pt x="12195" y="17337"/>
                  <a:pt x="12351" y="17494"/>
                </a:cubicBezTo>
                <a:cubicBezTo>
                  <a:pt x="12401" y="17544"/>
                  <a:pt x="12463" y="17567"/>
                  <a:pt x="12523" y="17567"/>
                </a:cubicBezTo>
                <a:cubicBezTo>
                  <a:pt x="12650" y="17567"/>
                  <a:pt x="12771" y="17468"/>
                  <a:pt x="12771" y="17318"/>
                </a:cubicBezTo>
                <a:cubicBezTo>
                  <a:pt x="12771" y="17183"/>
                  <a:pt x="12661" y="17074"/>
                  <a:pt x="12524" y="17074"/>
                </a:cubicBezTo>
                <a:close/>
                <a:moveTo>
                  <a:pt x="13746" y="17074"/>
                </a:moveTo>
                <a:cubicBezTo>
                  <a:pt x="13523" y="17074"/>
                  <a:pt x="13414" y="17337"/>
                  <a:pt x="13570" y="17494"/>
                </a:cubicBezTo>
                <a:cubicBezTo>
                  <a:pt x="13620" y="17544"/>
                  <a:pt x="13682" y="17567"/>
                  <a:pt x="13742" y="17567"/>
                </a:cubicBezTo>
                <a:cubicBezTo>
                  <a:pt x="13869" y="17567"/>
                  <a:pt x="13990" y="17468"/>
                  <a:pt x="13990" y="17318"/>
                </a:cubicBezTo>
                <a:cubicBezTo>
                  <a:pt x="13990" y="17183"/>
                  <a:pt x="13881" y="17074"/>
                  <a:pt x="13746" y="17074"/>
                </a:cubicBezTo>
                <a:close/>
                <a:moveTo>
                  <a:pt x="14965" y="17074"/>
                </a:moveTo>
                <a:cubicBezTo>
                  <a:pt x="14745" y="17074"/>
                  <a:pt x="14633" y="17337"/>
                  <a:pt x="14789" y="17494"/>
                </a:cubicBezTo>
                <a:cubicBezTo>
                  <a:pt x="14840" y="17544"/>
                  <a:pt x="14902" y="17567"/>
                  <a:pt x="14963" y="17567"/>
                </a:cubicBezTo>
                <a:cubicBezTo>
                  <a:pt x="15089" y="17567"/>
                  <a:pt x="15209" y="17468"/>
                  <a:pt x="15209" y="17318"/>
                </a:cubicBezTo>
                <a:cubicBezTo>
                  <a:pt x="15209" y="17183"/>
                  <a:pt x="15100" y="17074"/>
                  <a:pt x="14965" y="17074"/>
                </a:cubicBezTo>
                <a:close/>
                <a:moveTo>
                  <a:pt x="16184" y="17074"/>
                </a:moveTo>
                <a:cubicBezTo>
                  <a:pt x="15964" y="17074"/>
                  <a:pt x="15855" y="17337"/>
                  <a:pt x="16008" y="17494"/>
                </a:cubicBezTo>
                <a:cubicBezTo>
                  <a:pt x="16059" y="17544"/>
                  <a:pt x="16122" y="17567"/>
                  <a:pt x="16183" y="17567"/>
                </a:cubicBezTo>
                <a:cubicBezTo>
                  <a:pt x="16310" y="17567"/>
                  <a:pt x="16431" y="17468"/>
                  <a:pt x="16431" y="17318"/>
                </a:cubicBezTo>
                <a:cubicBezTo>
                  <a:pt x="16431" y="17183"/>
                  <a:pt x="16319" y="17074"/>
                  <a:pt x="16184" y="17074"/>
                </a:cubicBezTo>
                <a:close/>
                <a:moveTo>
                  <a:pt x="17403" y="17074"/>
                </a:moveTo>
                <a:cubicBezTo>
                  <a:pt x="17184" y="17074"/>
                  <a:pt x="17074" y="17337"/>
                  <a:pt x="17227" y="17494"/>
                </a:cubicBezTo>
                <a:cubicBezTo>
                  <a:pt x="17278" y="17544"/>
                  <a:pt x="17341" y="17567"/>
                  <a:pt x="17402" y="17567"/>
                </a:cubicBezTo>
                <a:cubicBezTo>
                  <a:pt x="17529" y="17567"/>
                  <a:pt x="17650" y="17468"/>
                  <a:pt x="17650" y="17318"/>
                </a:cubicBezTo>
                <a:cubicBezTo>
                  <a:pt x="17650" y="17183"/>
                  <a:pt x="17538" y="17074"/>
                  <a:pt x="17403" y="17074"/>
                </a:cubicBezTo>
                <a:close/>
                <a:moveTo>
                  <a:pt x="18622" y="17074"/>
                </a:moveTo>
                <a:cubicBezTo>
                  <a:pt x="18403" y="17074"/>
                  <a:pt x="18293" y="17337"/>
                  <a:pt x="18446" y="17494"/>
                </a:cubicBezTo>
                <a:cubicBezTo>
                  <a:pt x="18497" y="17544"/>
                  <a:pt x="18560" y="17567"/>
                  <a:pt x="18621" y="17567"/>
                </a:cubicBezTo>
                <a:cubicBezTo>
                  <a:pt x="18748" y="17567"/>
                  <a:pt x="18870" y="17468"/>
                  <a:pt x="18870" y="17318"/>
                </a:cubicBezTo>
                <a:cubicBezTo>
                  <a:pt x="18870" y="17183"/>
                  <a:pt x="18760" y="17074"/>
                  <a:pt x="18622" y="17074"/>
                </a:cubicBezTo>
                <a:close/>
                <a:moveTo>
                  <a:pt x="19841" y="17074"/>
                </a:moveTo>
                <a:cubicBezTo>
                  <a:pt x="19622" y="17074"/>
                  <a:pt x="19512" y="17337"/>
                  <a:pt x="19669" y="17494"/>
                </a:cubicBezTo>
                <a:cubicBezTo>
                  <a:pt x="19718" y="17544"/>
                  <a:pt x="19780" y="17567"/>
                  <a:pt x="19841" y="17567"/>
                </a:cubicBezTo>
                <a:cubicBezTo>
                  <a:pt x="19967" y="17567"/>
                  <a:pt x="20089" y="17468"/>
                  <a:pt x="20089" y="17318"/>
                </a:cubicBezTo>
                <a:cubicBezTo>
                  <a:pt x="20089" y="17183"/>
                  <a:pt x="19979" y="17074"/>
                  <a:pt x="19841" y="17074"/>
                </a:cubicBezTo>
                <a:close/>
                <a:moveTo>
                  <a:pt x="21059" y="18293"/>
                </a:moveTo>
                <a:cubicBezTo>
                  <a:pt x="20845" y="18293"/>
                  <a:pt x="20728" y="18562"/>
                  <a:pt x="20894" y="18719"/>
                </a:cubicBezTo>
                <a:cubicBezTo>
                  <a:pt x="20944" y="18765"/>
                  <a:pt x="21002" y="18785"/>
                  <a:pt x="21059" y="18785"/>
                </a:cubicBezTo>
                <a:cubicBezTo>
                  <a:pt x="21203" y="18785"/>
                  <a:pt x="21337" y="18655"/>
                  <a:pt x="21301" y="18487"/>
                </a:cubicBezTo>
                <a:cubicBezTo>
                  <a:pt x="21229" y="18431"/>
                  <a:pt x="21160" y="18365"/>
                  <a:pt x="21098" y="18296"/>
                </a:cubicBezTo>
                <a:cubicBezTo>
                  <a:pt x="21085" y="18294"/>
                  <a:pt x="21072" y="18293"/>
                  <a:pt x="21059" y="18293"/>
                </a:cubicBezTo>
                <a:close/>
                <a:moveTo>
                  <a:pt x="330" y="18293"/>
                </a:moveTo>
                <a:cubicBezTo>
                  <a:pt x="111" y="18293"/>
                  <a:pt x="1" y="18559"/>
                  <a:pt x="154" y="18713"/>
                </a:cubicBezTo>
                <a:cubicBezTo>
                  <a:pt x="205" y="18763"/>
                  <a:pt x="268" y="18786"/>
                  <a:pt x="329" y="18786"/>
                </a:cubicBezTo>
                <a:cubicBezTo>
                  <a:pt x="456" y="18786"/>
                  <a:pt x="577" y="18687"/>
                  <a:pt x="577" y="18537"/>
                </a:cubicBezTo>
                <a:cubicBezTo>
                  <a:pt x="577" y="18402"/>
                  <a:pt x="465" y="18293"/>
                  <a:pt x="330" y="18293"/>
                </a:cubicBezTo>
                <a:close/>
                <a:moveTo>
                  <a:pt x="1549" y="18293"/>
                </a:moveTo>
                <a:cubicBezTo>
                  <a:pt x="1330" y="18293"/>
                  <a:pt x="1220" y="18559"/>
                  <a:pt x="1373" y="18713"/>
                </a:cubicBezTo>
                <a:cubicBezTo>
                  <a:pt x="1424" y="18763"/>
                  <a:pt x="1487" y="18786"/>
                  <a:pt x="1548" y="18786"/>
                </a:cubicBezTo>
                <a:cubicBezTo>
                  <a:pt x="1675" y="18786"/>
                  <a:pt x="1797" y="18687"/>
                  <a:pt x="1797" y="18537"/>
                </a:cubicBezTo>
                <a:cubicBezTo>
                  <a:pt x="1797" y="18402"/>
                  <a:pt x="1687" y="18293"/>
                  <a:pt x="1549" y="18293"/>
                </a:cubicBezTo>
                <a:close/>
                <a:moveTo>
                  <a:pt x="2768" y="18293"/>
                </a:moveTo>
                <a:cubicBezTo>
                  <a:pt x="2549" y="18293"/>
                  <a:pt x="2439" y="18559"/>
                  <a:pt x="2596" y="18713"/>
                </a:cubicBezTo>
                <a:cubicBezTo>
                  <a:pt x="2645" y="18763"/>
                  <a:pt x="2707" y="18786"/>
                  <a:pt x="2768" y="18786"/>
                </a:cubicBezTo>
                <a:cubicBezTo>
                  <a:pt x="2894" y="18786"/>
                  <a:pt x="3016" y="18687"/>
                  <a:pt x="3016" y="18537"/>
                </a:cubicBezTo>
                <a:cubicBezTo>
                  <a:pt x="3016" y="18402"/>
                  <a:pt x="2906" y="18293"/>
                  <a:pt x="2768" y="18293"/>
                </a:cubicBezTo>
                <a:close/>
                <a:moveTo>
                  <a:pt x="3987" y="18293"/>
                </a:moveTo>
                <a:cubicBezTo>
                  <a:pt x="3768" y="18293"/>
                  <a:pt x="3658" y="18559"/>
                  <a:pt x="3815" y="18713"/>
                </a:cubicBezTo>
                <a:cubicBezTo>
                  <a:pt x="3865" y="18763"/>
                  <a:pt x="3926" y="18786"/>
                  <a:pt x="3987" y="18786"/>
                </a:cubicBezTo>
                <a:cubicBezTo>
                  <a:pt x="4113" y="18786"/>
                  <a:pt x="4235" y="18687"/>
                  <a:pt x="4235" y="18537"/>
                </a:cubicBezTo>
                <a:cubicBezTo>
                  <a:pt x="4235" y="18402"/>
                  <a:pt x="4125" y="18293"/>
                  <a:pt x="3987" y="18293"/>
                </a:cubicBezTo>
                <a:close/>
                <a:moveTo>
                  <a:pt x="5209" y="18293"/>
                </a:moveTo>
                <a:cubicBezTo>
                  <a:pt x="4987" y="18293"/>
                  <a:pt x="4877" y="18559"/>
                  <a:pt x="5034" y="18713"/>
                </a:cubicBezTo>
                <a:cubicBezTo>
                  <a:pt x="5084" y="18763"/>
                  <a:pt x="5145" y="18786"/>
                  <a:pt x="5206" y="18786"/>
                </a:cubicBezTo>
                <a:cubicBezTo>
                  <a:pt x="5332" y="18786"/>
                  <a:pt x="5454" y="18687"/>
                  <a:pt x="5454" y="18537"/>
                </a:cubicBezTo>
                <a:cubicBezTo>
                  <a:pt x="5454" y="18402"/>
                  <a:pt x="5344" y="18293"/>
                  <a:pt x="5209" y="18293"/>
                </a:cubicBezTo>
                <a:close/>
                <a:moveTo>
                  <a:pt x="6428" y="18293"/>
                </a:moveTo>
                <a:cubicBezTo>
                  <a:pt x="6209" y="18293"/>
                  <a:pt x="6096" y="18559"/>
                  <a:pt x="6253" y="18713"/>
                </a:cubicBezTo>
                <a:cubicBezTo>
                  <a:pt x="6304" y="18763"/>
                  <a:pt x="6366" y="18786"/>
                  <a:pt x="6426" y="18786"/>
                </a:cubicBezTo>
                <a:cubicBezTo>
                  <a:pt x="6553" y="18786"/>
                  <a:pt x="6673" y="18687"/>
                  <a:pt x="6673" y="18537"/>
                </a:cubicBezTo>
                <a:cubicBezTo>
                  <a:pt x="6673" y="18402"/>
                  <a:pt x="6563" y="18293"/>
                  <a:pt x="6428" y="18293"/>
                </a:cubicBezTo>
                <a:close/>
                <a:moveTo>
                  <a:pt x="7647" y="18293"/>
                </a:moveTo>
                <a:cubicBezTo>
                  <a:pt x="7428" y="18293"/>
                  <a:pt x="7318" y="18559"/>
                  <a:pt x="7472" y="18713"/>
                </a:cubicBezTo>
                <a:cubicBezTo>
                  <a:pt x="7523" y="18763"/>
                  <a:pt x="7585" y="18786"/>
                  <a:pt x="7646" y="18786"/>
                </a:cubicBezTo>
                <a:cubicBezTo>
                  <a:pt x="7773" y="18786"/>
                  <a:pt x="7895" y="18687"/>
                  <a:pt x="7895" y="18537"/>
                </a:cubicBezTo>
                <a:cubicBezTo>
                  <a:pt x="7895" y="18402"/>
                  <a:pt x="7782" y="18293"/>
                  <a:pt x="7647" y="18293"/>
                </a:cubicBezTo>
                <a:close/>
                <a:moveTo>
                  <a:pt x="8866" y="18293"/>
                </a:moveTo>
                <a:cubicBezTo>
                  <a:pt x="8647" y="18293"/>
                  <a:pt x="8537" y="18559"/>
                  <a:pt x="8691" y="18713"/>
                </a:cubicBezTo>
                <a:cubicBezTo>
                  <a:pt x="8742" y="18763"/>
                  <a:pt x="8804" y="18786"/>
                  <a:pt x="8865" y="18786"/>
                </a:cubicBezTo>
                <a:cubicBezTo>
                  <a:pt x="8992" y="18786"/>
                  <a:pt x="9114" y="18687"/>
                  <a:pt x="9114" y="18537"/>
                </a:cubicBezTo>
                <a:cubicBezTo>
                  <a:pt x="9114" y="18402"/>
                  <a:pt x="9001" y="18293"/>
                  <a:pt x="8866" y="18293"/>
                </a:cubicBezTo>
                <a:close/>
                <a:moveTo>
                  <a:pt x="10085" y="18293"/>
                </a:moveTo>
                <a:cubicBezTo>
                  <a:pt x="9866" y="18293"/>
                  <a:pt x="9756" y="18559"/>
                  <a:pt x="9910" y="18713"/>
                </a:cubicBezTo>
                <a:cubicBezTo>
                  <a:pt x="9961" y="18763"/>
                  <a:pt x="10023" y="18786"/>
                  <a:pt x="10084" y="18786"/>
                </a:cubicBezTo>
                <a:cubicBezTo>
                  <a:pt x="10211" y="18786"/>
                  <a:pt x="10333" y="18687"/>
                  <a:pt x="10333" y="18537"/>
                </a:cubicBezTo>
                <a:cubicBezTo>
                  <a:pt x="10333" y="18402"/>
                  <a:pt x="10223" y="18293"/>
                  <a:pt x="10085" y="18293"/>
                </a:cubicBezTo>
                <a:close/>
                <a:moveTo>
                  <a:pt x="11305" y="18293"/>
                </a:moveTo>
                <a:cubicBezTo>
                  <a:pt x="11085" y="18293"/>
                  <a:pt x="10975" y="18559"/>
                  <a:pt x="11132" y="18713"/>
                </a:cubicBezTo>
                <a:cubicBezTo>
                  <a:pt x="11182" y="18763"/>
                  <a:pt x="11244" y="18786"/>
                  <a:pt x="11304" y="18786"/>
                </a:cubicBezTo>
                <a:cubicBezTo>
                  <a:pt x="11431" y="18786"/>
                  <a:pt x="11552" y="18687"/>
                  <a:pt x="11552" y="18537"/>
                </a:cubicBezTo>
                <a:cubicBezTo>
                  <a:pt x="11552" y="18402"/>
                  <a:pt x="11442" y="18293"/>
                  <a:pt x="11305" y="18293"/>
                </a:cubicBezTo>
                <a:close/>
                <a:moveTo>
                  <a:pt x="12524" y="18293"/>
                </a:moveTo>
                <a:cubicBezTo>
                  <a:pt x="12304" y="18293"/>
                  <a:pt x="12195" y="18559"/>
                  <a:pt x="12351" y="18713"/>
                </a:cubicBezTo>
                <a:cubicBezTo>
                  <a:pt x="12401" y="18763"/>
                  <a:pt x="12463" y="18786"/>
                  <a:pt x="12523" y="18786"/>
                </a:cubicBezTo>
                <a:cubicBezTo>
                  <a:pt x="12650" y="18786"/>
                  <a:pt x="12771" y="18687"/>
                  <a:pt x="12771" y="18537"/>
                </a:cubicBezTo>
                <a:cubicBezTo>
                  <a:pt x="12771" y="18402"/>
                  <a:pt x="12661" y="18293"/>
                  <a:pt x="12524" y="18293"/>
                </a:cubicBezTo>
                <a:close/>
                <a:moveTo>
                  <a:pt x="13746" y="18293"/>
                </a:moveTo>
                <a:cubicBezTo>
                  <a:pt x="13523" y="18293"/>
                  <a:pt x="13414" y="18559"/>
                  <a:pt x="13570" y="18713"/>
                </a:cubicBezTo>
                <a:cubicBezTo>
                  <a:pt x="13620" y="18763"/>
                  <a:pt x="13682" y="18786"/>
                  <a:pt x="13742" y="18786"/>
                </a:cubicBezTo>
                <a:cubicBezTo>
                  <a:pt x="13869" y="18786"/>
                  <a:pt x="13990" y="18687"/>
                  <a:pt x="13990" y="18537"/>
                </a:cubicBezTo>
                <a:cubicBezTo>
                  <a:pt x="13990" y="18402"/>
                  <a:pt x="13881" y="18293"/>
                  <a:pt x="13746" y="18293"/>
                </a:cubicBezTo>
                <a:close/>
                <a:moveTo>
                  <a:pt x="14965" y="18293"/>
                </a:moveTo>
                <a:cubicBezTo>
                  <a:pt x="14745" y="18293"/>
                  <a:pt x="14633" y="18559"/>
                  <a:pt x="14789" y="18713"/>
                </a:cubicBezTo>
                <a:cubicBezTo>
                  <a:pt x="14840" y="18763"/>
                  <a:pt x="14902" y="18786"/>
                  <a:pt x="14963" y="18786"/>
                </a:cubicBezTo>
                <a:cubicBezTo>
                  <a:pt x="15089" y="18786"/>
                  <a:pt x="15209" y="18687"/>
                  <a:pt x="15209" y="18537"/>
                </a:cubicBezTo>
                <a:cubicBezTo>
                  <a:pt x="15209" y="18402"/>
                  <a:pt x="15100" y="18293"/>
                  <a:pt x="14965" y="18293"/>
                </a:cubicBezTo>
                <a:close/>
                <a:moveTo>
                  <a:pt x="16184" y="18293"/>
                </a:moveTo>
                <a:cubicBezTo>
                  <a:pt x="15964" y="18293"/>
                  <a:pt x="15855" y="18559"/>
                  <a:pt x="16008" y="18713"/>
                </a:cubicBezTo>
                <a:cubicBezTo>
                  <a:pt x="16059" y="18763"/>
                  <a:pt x="16122" y="18786"/>
                  <a:pt x="16183" y="18786"/>
                </a:cubicBezTo>
                <a:cubicBezTo>
                  <a:pt x="16310" y="18786"/>
                  <a:pt x="16431" y="18687"/>
                  <a:pt x="16431" y="18537"/>
                </a:cubicBezTo>
                <a:cubicBezTo>
                  <a:pt x="16431" y="18402"/>
                  <a:pt x="16319" y="18293"/>
                  <a:pt x="16184" y="18293"/>
                </a:cubicBezTo>
                <a:close/>
                <a:moveTo>
                  <a:pt x="17403" y="18293"/>
                </a:moveTo>
                <a:cubicBezTo>
                  <a:pt x="17184" y="18293"/>
                  <a:pt x="17074" y="18559"/>
                  <a:pt x="17227" y="18713"/>
                </a:cubicBezTo>
                <a:cubicBezTo>
                  <a:pt x="17278" y="18763"/>
                  <a:pt x="17341" y="18786"/>
                  <a:pt x="17402" y="18786"/>
                </a:cubicBezTo>
                <a:cubicBezTo>
                  <a:pt x="17529" y="18786"/>
                  <a:pt x="17650" y="18687"/>
                  <a:pt x="17650" y="18537"/>
                </a:cubicBezTo>
                <a:cubicBezTo>
                  <a:pt x="17650" y="18402"/>
                  <a:pt x="17538" y="18293"/>
                  <a:pt x="17403" y="18293"/>
                </a:cubicBezTo>
                <a:close/>
                <a:moveTo>
                  <a:pt x="18622" y="18293"/>
                </a:moveTo>
                <a:cubicBezTo>
                  <a:pt x="18403" y="18293"/>
                  <a:pt x="18293" y="18559"/>
                  <a:pt x="18446" y="18713"/>
                </a:cubicBezTo>
                <a:cubicBezTo>
                  <a:pt x="18497" y="18763"/>
                  <a:pt x="18560" y="18786"/>
                  <a:pt x="18621" y="18786"/>
                </a:cubicBezTo>
                <a:cubicBezTo>
                  <a:pt x="18748" y="18786"/>
                  <a:pt x="18870" y="18687"/>
                  <a:pt x="18870" y="18537"/>
                </a:cubicBezTo>
                <a:cubicBezTo>
                  <a:pt x="18870" y="18402"/>
                  <a:pt x="18760" y="18293"/>
                  <a:pt x="18622" y="18293"/>
                </a:cubicBezTo>
                <a:close/>
                <a:moveTo>
                  <a:pt x="19841" y="18293"/>
                </a:moveTo>
                <a:cubicBezTo>
                  <a:pt x="19622" y="18293"/>
                  <a:pt x="19512" y="18559"/>
                  <a:pt x="19669" y="18713"/>
                </a:cubicBezTo>
                <a:cubicBezTo>
                  <a:pt x="19718" y="18763"/>
                  <a:pt x="19780" y="18786"/>
                  <a:pt x="19841" y="18786"/>
                </a:cubicBezTo>
                <a:cubicBezTo>
                  <a:pt x="19967" y="18786"/>
                  <a:pt x="20089" y="18687"/>
                  <a:pt x="20089" y="18537"/>
                </a:cubicBezTo>
                <a:cubicBezTo>
                  <a:pt x="20089" y="18402"/>
                  <a:pt x="19979" y="18293"/>
                  <a:pt x="19841" y="18293"/>
                </a:cubicBezTo>
                <a:close/>
                <a:moveTo>
                  <a:pt x="330" y="19512"/>
                </a:moveTo>
                <a:cubicBezTo>
                  <a:pt x="111" y="19512"/>
                  <a:pt x="1" y="19778"/>
                  <a:pt x="154" y="19932"/>
                </a:cubicBezTo>
                <a:cubicBezTo>
                  <a:pt x="205" y="19983"/>
                  <a:pt x="268" y="20005"/>
                  <a:pt x="329" y="20005"/>
                </a:cubicBezTo>
                <a:cubicBezTo>
                  <a:pt x="456" y="20005"/>
                  <a:pt x="577" y="19907"/>
                  <a:pt x="577" y="19759"/>
                </a:cubicBezTo>
                <a:cubicBezTo>
                  <a:pt x="577" y="19621"/>
                  <a:pt x="465" y="19512"/>
                  <a:pt x="330" y="19512"/>
                </a:cubicBezTo>
                <a:close/>
                <a:moveTo>
                  <a:pt x="1549" y="19512"/>
                </a:moveTo>
                <a:cubicBezTo>
                  <a:pt x="1330" y="19512"/>
                  <a:pt x="1220" y="19778"/>
                  <a:pt x="1373" y="19932"/>
                </a:cubicBezTo>
                <a:cubicBezTo>
                  <a:pt x="1424" y="19983"/>
                  <a:pt x="1487" y="20005"/>
                  <a:pt x="1548" y="20005"/>
                </a:cubicBezTo>
                <a:cubicBezTo>
                  <a:pt x="1675" y="20005"/>
                  <a:pt x="1797" y="19907"/>
                  <a:pt x="1797" y="19759"/>
                </a:cubicBezTo>
                <a:cubicBezTo>
                  <a:pt x="1797" y="19621"/>
                  <a:pt x="1687" y="19512"/>
                  <a:pt x="1549" y="19512"/>
                </a:cubicBezTo>
                <a:close/>
                <a:moveTo>
                  <a:pt x="2768" y="19512"/>
                </a:moveTo>
                <a:cubicBezTo>
                  <a:pt x="2549" y="19512"/>
                  <a:pt x="2439" y="19778"/>
                  <a:pt x="2596" y="19932"/>
                </a:cubicBezTo>
                <a:cubicBezTo>
                  <a:pt x="2646" y="19983"/>
                  <a:pt x="2707" y="20005"/>
                  <a:pt x="2768" y="20005"/>
                </a:cubicBezTo>
                <a:cubicBezTo>
                  <a:pt x="2894" y="20005"/>
                  <a:pt x="3016" y="19907"/>
                  <a:pt x="3016" y="19759"/>
                </a:cubicBezTo>
                <a:cubicBezTo>
                  <a:pt x="3016" y="19621"/>
                  <a:pt x="2906" y="19512"/>
                  <a:pt x="2768" y="19512"/>
                </a:cubicBezTo>
                <a:close/>
                <a:moveTo>
                  <a:pt x="3987" y="19512"/>
                </a:moveTo>
                <a:cubicBezTo>
                  <a:pt x="3768" y="19512"/>
                  <a:pt x="3658" y="19778"/>
                  <a:pt x="3815" y="19932"/>
                </a:cubicBezTo>
                <a:cubicBezTo>
                  <a:pt x="3865" y="19983"/>
                  <a:pt x="3927" y="20005"/>
                  <a:pt x="3987" y="20005"/>
                </a:cubicBezTo>
                <a:cubicBezTo>
                  <a:pt x="4113" y="20005"/>
                  <a:pt x="4235" y="19907"/>
                  <a:pt x="4235" y="19759"/>
                </a:cubicBezTo>
                <a:cubicBezTo>
                  <a:pt x="4235" y="19621"/>
                  <a:pt x="4125" y="19512"/>
                  <a:pt x="3987" y="19512"/>
                </a:cubicBezTo>
                <a:close/>
                <a:moveTo>
                  <a:pt x="5209" y="19512"/>
                </a:moveTo>
                <a:cubicBezTo>
                  <a:pt x="4987" y="19512"/>
                  <a:pt x="4877" y="19778"/>
                  <a:pt x="5034" y="19932"/>
                </a:cubicBezTo>
                <a:cubicBezTo>
                  <a:pt x="5084" y="19983"/>
                  <a:pt x="5146" y="20005"/>
                  <a:pt x="5206" y="20005"/>
                </a:cubicBezTo>
                <a:cubicBezTo>
                  <a:pt x="5332" y="20005"/>
                  <a:pt x="5454" y="19907"/>
                  <a:pt x="5454" y="19759"/>
                </a:cubicBezTo>
                <a:cubicBezTo>
                  <a:pt x="5454" y="19621"/>
                  <a:pt x="5344" y="19512"/>
                  <a:pt x="5209" y="19512"/>
                </a:cubicBezTo>
                <a:close/>
                <a:moveTo>
                  <a:pt x="6428" y="19512"/>
                </a:moveTo>
                <a:cubicBezTo>
                  <a:pt x="6209" y="19512"/>
                  <a:pt x="6096" y="19778"/>
                  <a:pt x="6253" y="19932"/>
                </a:cubicBezTo>
                <a:cubicBezTo>
                  <a:pt x="6304" y="19983"/>
                  <a:pt x="6366" y="20005"/>
                  <a:pt x="6427" y="20005"/>
                </a:cubicBezTo>
                <a:cubicBezTo>
                  <a:pt x="6553" y="20005"/>
                  <a:pt x="6673" y="19907"/>
                  <a:pt x="6673" y="19759"/>
                </a:cubicBezTo>
                <a:cubicBezTo>
                  <a:pt x="6673" y="19621"/>
                  <a:pt x="6563" y="19512"/>
                  <a:pt x="6428" y="19512"/>
                </a:cubicBezTo>
                <a:close/>
                <a:moveTo>
                  <a:pt x="7647" y="19512"/>
                </a:moveTo>
                <a:cubicBezTo>
                  <a:pt x="7428" y="19512"/>
                  <a:pt x="7318" y="19778"/>
                  <a:pt x="7472" y="19932"/>
                </a:cubicBezTo>
                <a:cubicBezTo>
                  <a:pt x="7523" y="19983"/>
                  <a:pt x="7585" y="20005"/>
                  <a:pt x="7647" y="20005"/>
                </a:cubicBezTo>
                <a:cubicBezTo>
                  <a:pt x="7774" y="20005"/>
                  <a:pt x="7895" y="19907"/>
                  <a:pt x="7895" y="19759"/>
                </a:cubicBezTo>
                <a:cubicBezTo>
                  <a:pt x="7895" y="19621"/>
                  <a:pt x="7782" y="19512"/>
                  <a:pt x="7647" y="19512"/>
                </a:cubicBezTo>
                <a:close/>
                <a:moveTo>
                  <a:pt x="8866" y="19512"/>
                </a:moveTo>
                <a:cubicBezTo>
                  <a:pt x="8647" y="19512"/>
                  <a:pt x="8537" y="19778"/>
                  <a:pt x="8691" y="19932"/>
                </a:cubicBezTo>
                <a:cubicBezTo>
                  <a:pt x="8742" y="19983"/>
                  <a:pt x="8804" y="20005"/>
                  <a:pt x="8866" y="20005"/>
                </a:cubicBezTo>
                <a:cubicBezTo>
                  <a:pt x="8993" y="20005"/>
                  <a:pt x="9114" y="19907"/>
                  <a:pt x="9114" y="19759"/>
                </a:cubicBezTo>
                <a:cubicBezTo>
                  <a:pt x="9114" y="19621"/>
                  <a:pt x="9001" y="19512"/>
                  <a:pt x="8866" y="19512"/>
                </a:cubicBezTo>
                <a:close/>
                <a:moveTo>
                  <a:pt x="10085" y="19512"/>
                </a:moveTo>
                <a:cubicBezTo>
                  <a:pt x="9866" y="19512"/>
                  <a:pt x="9756" y="19778"/>
                  <a:pt x="9910" y="19932"/>
                </a:cubicBezTo>
                <a:cubicBezTo>
                  <a:pt x="9961" y="19983"/>
                  <a:pt x="10023" y="20005"/>
                  <a:pt x="10085" y="20005"/>
                </a:cubicBezTo>
                <a:cubicBezTo>
                  <a:pt x="10212" y="20005"/>
                  <a:pt x="10333" y="19907"/>
                  <a:pt x="10333" y="19759"/>
                </a:cubicBezTo>
                <a:cubicBezTo>
                  <a:pt x="10333" y="19621"/>
                  <a:pt x="10223" y="19512"/>
                  <a:pt x="10085" y="19512"/>
                </a:cubicBezTo>
                <a:close/>
                <a:moveTo>
                  <a:pt x="11305" y="19512"/>
                </a:moveTo>
                <a:cubicBezTo>
                  <a:pt x="11085" y="19512"/>
                  <a:pt x="10975" y="19778"/>
                  <a:pt x="11132" y="19932"/>
                </a:cubicBezTo>
                <a:cubicBezTo>
                  <a:pt x="11182" y="19983"/>
                  <a:pt x="11244" y="20005"/>
                  <a:pt x="11305" y="20005"/>
                </a:cubicBezTo>
                <a:cubicBezTo>
                  <a:pt x="11431" y="20005"/>
                  <a:pt x="11552" y="19907"/>
                  <a:pt x="11552" y="19759"/>
                </a:cubicBezTo>
                <a:cubicBezTo>
                  <a:pt x="11552" y="19621"/>
                  <a:pt x="11442" y="19512"/>
                  <a:pt x="11305" y="19512"/>
                </a:cubicBezTo>
                <a:close/>
                <a:moveTo>
                  <a:pt x="12524" y="19512"/>
                </a:moveTo>
                <a:cubicBezTo>
                  <a:pt x="12304" y="19512"/>
                  <a:pt x="12195" y="19778"/>
                  <a:pt x="12351" y="19932"/>
                </a:cubicBezTo>
                <a:cubicBezTo>
                  <a:pt x="12401" y="19983"/>
                  <a:pt x="12463" y="20005"/>
                  <a:pt x="12524" y="20005"/>
                </a:cubicBezTo>
                <a:cubicBezTo>
                  <a:pt x="12650" y="20005"/>
                  <a:pt x="12771" y="19907"/>
                  <a:pt x="12771" y="19759"/>
                </a:cubicBezTo>
                <a:cubicBezTo>
                  <a:pt x="12771" y="19621"/>
                  <a:pt x="12661" y="19512"/>
                  <a:pt x="12524" y="19512"/>
                </a:cubicBezTo>
                <a:close/>
                <a:moveTo>
                  <a:pt x="13746" y="19512"/>
                </a:moveTo>
                <a:cubicBezTo>
                  <a:pt x="13523" y="19512"/>
                  <a:pt x="13414" y="19778"/>
                  <a:pt x="13570" y="19932"/>
                </a:cubicBezTo>
                <a:cubicBezTo>
                  <a:pt x="13620" y="19983"/>
                  <a:pt x="13682" y="20005"/>
                  <a:pt x="13743" y="20005"/>
                </a:cubicBezTo>
                <a:cubicBezTo>
                  <a:pt x="13869" y="20005"/>
                  <a:pt x="13990" y="19907"/>
                  <a:pt x="13990" y="19759"/>
                </a:cubicBezTo>
                <a:cubicBezTo>
                  <a:pt x="13990" y="19621"/>
                  <a:pt x="13881" y="19512"/>
                  <a:pt x="13746" y="19512"/>
                </a:cubicBezTo>
                <a:close/>
                <a:moveTo>
                  <a:pt x="14965" y="19512"/>
                </a:moveTo>
                <a:cubicBezTo>
                  <a:pt x="14745" y="19512"/>
                  <a:pt x="14633" y="19778"/>
                  <a:pt x="14789" y="19932"/>
                </a:cubicBezTo>
                <a:cubicBezTo>
                  <a:pt x="14840" y="19983"/>
                  <a:pt x="14903" y="20005"/>
                  <a:pt x="14963" y="20005"/>
                </a:cubicBezTo>
                <a:cubicBezTo>
                  <a:pt x="15089" y="20005"/>
                  <a:pt x="15209" y="19907"/>
                  <a:pt x="15209" y="19759"/>
                </a:cubicBezTo>
                <a:cubicBezTo>
                  <a:pt x="15209" y="19621"/>
                  <a:pt x="15100" y="19512"/>
                  <a:pt x="14965" y="19512"/>
                </a:cubicBezTo>
                <a:close/>
                <a:moveTo>
                  <a:pt x="16184" y="19512"/>
                </a:moveTo>
                <a:cubicBezTo>
                  <a:pt x="15964" y="19512"/>
                  <a:pt x="15855" y="19778"/>
                  <a:pt x="16008" y="19932"/>
                </a:cubicBezTo>
                <a:cubicBezTo>
                  <a:pt x="16059" y="19983"/>
                  <a:pt x="16122" y="20005"/>
                  <a:pt x="16183" y="20005"/>
                </a:cubicBezTo>
                <a:cubicBezTo>
                  <a:pt x="16310" y="20005"/>
                  <a:pt x="16431" y="19907"/>
                  <a:pt x="16431" y="19759"/>
                </a:cubicBezTo>
                <a:cubicBezTo>
                  <a:pt x="16431" y="19621"/>
                  <a:pt x="16319" y="19512"/>
                  <a:pt x="16184" y="19512"/>
                </a:cubicBezTo>
                <a:close/>
                <a:moveTo>
                  <a:pt x="17403" y="19512"/>
                </a:moveTo>
                <a:cubicBezTo>
                  <a:pt x="17184" y="19512"/>
                  <a:pt x="17074" y="19778"/>
                  <a:pt x="17227" y="19932"/>
                </a:cubicBezTo>
                <a:cubicBezTo>
                  <a:pt x="17278" y="19983"/>
                  <a:pt x="17341" y="20005"/>
                  <a:pt x="17402" y="20005"/>
                </a:cubicBezTo>
                <a:cubicBezTo>
                  <a:pt x="17529" y="20005"/>
                  <a:pt x="17650" y="19907"/>
                  <a:pt x="17650" y="19759"/>
                </a:cubicBezTo>
                <a:cubicBezTo>
                  <a:pt x="17650" y="19621"/>
                  <a:pt x="17538" y="19512"/>
                  <a:pt x="17403" y="19512"/>
                </a:cubicBezTo>
                <a:close/>
                <a:moveTo>
                  <a:pt x="18622" y="19512"/>
                </a:moveTo>
                <a:cubicBezTo>
                  <a:pt x="18403" y="19512"/>
                  <a:pt x="18293" y="19778"/>
                  <a:pt x="18446" y="19932"/>
                </a:cubicBezTo>
                <a:cubicBezTo>
                  <a:pt x="18497" y="19983"/>
                  <a:pt x="18560" y="20005"/>
                  <a:pt x="18621" y="20005"/>
                </a:cubicBezTo>
                <a:cubicBezTo>
                  <a:pt x="18748" y="20005"/>
                  <a:pt x="18870" y="19907"/>
                  <a:pt x="18870" y="19759"/>
                </a:cubicBezTo>
                <a:cubicBezTo>
                  <a:pt x="18870" y="19621"/>
                  <a:pt x="18760" y="19512"/>
                  <a:pt x="18622" y="19512"/>
                </a:cubicBezTo>
                <a:close/>
                <a:moveTo>
                  <a:pt x="19841" y="19512"/>
                </a:moveTo>
                <a:cubicBezTo>
                  <a:pt x="19622" y="19512"/>
                  <a:pt x="19512" y="19778"/>
                  <a:pt x="19669" y="19932"/>
                </a:cubicBezTo>
                <a:cubicBezTo>
                  <a:pt x="19719" y="19983"/>
                  <a:pt x="19780" y="20005"/>
                  <a:pt x="19841" y="20005"/>
                </a:cubicBezTo>
                <a:cubicBezTo>
                  <a:pt x="19967" y="20005"/>
                  <a:pt x="20089" y="19907"/>
                  <a:pt x="20089" y="19759"/>
                </a:cubicBezTo>
                <a:cubicBezTo>
                  <a:pt x="20089" y="19621"/>
                  <a:pt x="19979" y="19512"/>
                  <a:pt x="19841" y="19512"/>
                </a:cubicBezTo>
                <a:close/>
                <a:moveTo>
                  <a:pt x="21060" y="19512"/>
                </a:moveTo>
                <a:cubicBezTo>
                  <a:pt x="20841" y="19512"/>
                  <a:pt x="20731" y="19778"/>
                  <a:pt x="20888" y="19932"/>
                </a:cubicBezTo>
                <a:cubicBezTo>
                  <a:pt x="20938" y="19983"/>
                  <a:pt x="21000" y="20005"/>
                  <a:pt x="21060" y="20005"/>
                </a:cubicBezTo>
                <a:cubicBezTo>
                  <a:pt x="21186" y="20005"/>
                  <a:pt x="21308" y="19907"/>
                  <a:pt x="21308" y="19759"/>
                </a:cubicBezTo>
                <a:cubicBezTo>
                  <a:pt x="21308" y="19621"/>
                  <a:pt x="21198" y="19512"/>
                  <a:pt x="21060" y="19512"/>
                </a:cubicBezTo>
                <a:close/>
                <a:moveTo>
                  <a:pt x="22282" y="19512"/>
                </a:moveTo>
                <a:cubicBezTo>
                  <a:pt x="22060" y="19512"/>
                  <a:pt x="21950" y="19778"/>
                  <a:pt x="22107" y="19932"/>
                </a:cubicBezTo>
                <a:cubicBezTo>
                  <a:pt x="22158" y="19983"/>
                  <a:pt x="22220" y="20005"/>
                  <a:pt x="22281" y="20005"/>
                </a:cubicBezTo>
                <a:cubicBezTo>
                  <a:pt x="22407" y="20005"/>
                  <a:pt x="22527" y="19907"/>
                  <a:pt x="22527" y="19759"/>
                </a:cubicBezTo>
                <a:cubicBezTo>
                  <a:pt x="22527" y="19621"/>
                  <a:pt x="22417" y="19512"/>
                  <a:pt x="22282" y="19512"/>
                </a:cubicBezTo>
                <a:close/>
                <a:moveTo>
                  <a:pt x="23482" y="19512"/>
                </a:moveTo>
                <a:cubicBezTo>
                  <a:pt x="23251" y="19530"/>
                  <a:pt x="23169" y="19822"/>
                  <a:pt x="23354" y="19960"/>
                </a:cubicBezTo>
                <a:cubicBezTo>
                  <a:pt x="23400" y="19993"/>
                  <a:pt x="23449" y="20008"/>
                  <a:pt x="23498" y="20008"/>
                </a:cubicBezTo>
                <a:cubicBezTo>
                  <a:pt x="23645" y="20008"/>
                  <a:pt x="23780" y="19870"/>
                  <a:pt x="23739" y="19700"/>
                </a:cubicBezTo>
                <a:cubicBezTo>
                  <a:pt x="23658" y="19637"/>
                  <a:pt x="23570" y="19574"/>
                  <a:pt x="23482" y="19512"/>
                </a:cubicBezTo>
                <a:close/>
                <a:moveTo>
                  <a:pt x="24642" y="20743"/>
                </a:moveTo>
                <a:cubicBezTo>
                  <a:pt x="24376" y="20831"/>
                  <a:pt x="24441" y="21223"/>
                  <a:pt x="24720" y="21223"/>
                </a:cubicBezTo>
                <a:cubicBezTo>
                  <a:pt x="24767" y="21223"/>
                  <a:pt x="24817" y="21210"/>
                  <a:pt x="24855" y="21182"/>
                </a:cubicBezTo>
                <a:cubicBezTo>
                  <a:pt x="24796" y="21032"/>
                  <a:pt x="24723" y="20884"/>
                  <a:pt x="24642" y="20743"/>
                </a:cubicBezTo>
                <a:close/>
                <a:moveTo>
                  <a:pt x="330" y="20731"/>
                </a:moveTo>
                <a:cubicBezTo>
                  <a:pt x="111" y="20731"/>
                  <a:pt x="1" y="20997"/>
                  <a:pt x="154" y="21151"/>
                </a:cubicBezTo>
                <a:cubicBezTo>
                  <a:pt x="205" y="21202"/>
                  <a:pt x="268" y="21224"/>
                  <a:pt x="329" y="21224"/>
                </a:cubicBezTo>
                <a:cubicBezTo>
                  <a:pt x="456" y="21224"/>
                  <a:pt x="577" y="21126"/>
                  <a:pt x="577" y="20978"/>
                </a:cubicBezTo>
                <a:cubicBezTo>
                  <a:pt x="577" y="20840"/>
                  <a:pt x="465" y="20731"/>
                  <a:pt x="330" y="20731"/>
                </a:cubicBezTo>
                <a:close/>
                <a:moveTo>
                  <a:pt x="1549" y="20731"/>
                </a:moveTo>
                <a:cubicBezTo>
                  <a:pt x="1330" y="20731"/>
                  <a:pt x="1220" y="20997"/>
                  <a:pt x="1373" y="21151"/>
                </a:cubicBezTo>
                <a:cubicBezTo>
                  <a:pt x="1424" y="21202"/>
                  <a:pt x="1487" y="21224"/>
                  <a:pt x="1548" y="21224"/>
                </a:cubicBezTo>
                <a:cubicBezTo>
                  <a:pt x="1675" y="21224"/>
                  <a:pt x="1797" y="21126"/>
                  <a:pt x="1797" y="20978"/>
                </a:cubicBezTo>
                <a:cubicBezTo>
                  <a:pt x="1797" y="20840"/>
                  <a:pt x="1687" y="20731"/>
                  <a:pt x="1549" y="20731"/>
                </a:cubicBezTo>
                <a:close/>
                <a:moveTo>
                  <a:pt x="2768" y="20731"/>
                </a:moveTo>
                <a:cubicBezTo>
                  <a:pt x="2549" y="20731"/>
                  <a:pt x="2439" y="20997"/>
                  <a:pt x="2596" y="21151"/>
                </a:cubicBezTo>
                <a:cubicBezTo>
                  <a:pt x="2646" y="21202"/>
                  <a:pt x="2707" y="21224"/>
                  <a:pt x="2768" y="21224"/>
                </a:cubicBezTo>
                <a:cubicBezTo>
                  <a:pt x="2894" y="21224"/>
                  <a:pt x="3016" y="21126"/>
                  <a:pt x="3016" y="20978"/>
                </a:cubicBezTo>
                <a:cubicBezTo>
                  <a:pt x="3016" y="20840"/>
                  <a:pt x="2906" y="20731"/>
                  <a:pt x="2768" y="20731"/>
                </a:cubicBezTo>
                <a:close/>
                <a:moveTo>
                  <a:pt x="3987" y="20731"/>
                </a:moveTo>
                <a:cubicBezTo>
                  <a:pt x="3768" y="20731"/>
                  <a:pt x="3658" y="20997"/>
                  <a:pt x="3815" y="21151"/>
                </a:cubicBezTo>
                <a:cubicBezTo>
                  <a:pt x="3865" y="21202"/>
                  <a:pt x="3927" y="21224"/>
                  <a:pt x="3987" y="21224"/>
                </a:cubicBezTo>
                <a:cubicBezTo>
                  <a:pt x="4113" y="21224"/>
                  <a:pt x="4235" y="21126"/>
                  <a:pt x="4235" y="20978"/>
                </a:cubicBezTo>
                <a:cubicBezTo>
                  <a:pt x="4235" y="20840"/>
                  <a:pt x="4125" y="20731"/>
                  <a:pt x="3987" y="20731"/>
                </a:cubicBezTo>
                <a:close/>
                <a:moveTo>
                  <a:pt x="5209" y="20731"/>
                </a:moveTo>
                <a:cubicBezTo>
                  <a:pt x="4987" y="20731"/>
                  <a:pt x="4877" y="20997"/>
                  <a:pt x="5034" y="21151"/>
                </a:cubicBezTo>
                <a:cubicBezTo>
                  <a:pt x="5084" y="21202"/>
                  <a:pt x="5146" y="21224"/>
                  <a:pt x="5206" y="21224"/>
                </a:cubicBezTo>
                <a:cubicBezTo>
                  <a:pt x="5332" y="21224"/>
                  <a:pt x="5454" y="21126"/>
                  <a:pt x="5454" y="20978"/>
                </a:cubicBezTo>
                <a:cubicBezTo>
                  <a:pt x="5454" y="20840"/>
                  <a:pt x="5344" y="20731"/>
                  <a:pt x="5209" y="20731"/>
                </a:cubicBezTo>
                <a:close/>
                <a:moveTo>
                  <a:pt x="6428" y="20731"/>
                </a:moveTo>
                <a:cubicBezTo>
                  <a:pt x="6209" y="20731"/>
                  <a:pt x="6096" y="20997"/>
                  <a:pt x="6253" y="21151"/>
                </a:cubicBezTo>
                <a:cubicBezTo>
                  <a:pt x="6304" y="21202"/>
                  <a:pt x="6366" y="21224"/>
                  <a:pt x="6427" y="21224"/>
                </a:cubicBezTo>
                <a:cubicBezTo>
                  <a:pt x="6553" y="21224"/>
                  <a:pt x="6673" y="21126"/>
                  <a:pt x="6673" y="20978"/>
                </a:cubicBezTo>
                <a:cubicBezTo>
                  <a:pt x="6673" y="20840"/>
                  <a:pt x="6563" y="20731"/>
                  <a:pt x="6428" y="20731"/>
                </a:cubicBezTo>
                <a:close/>
                <a:moveTo>
                  <a:pt x="7647" y="20731"/>
                </a:moveTo>
                <a:cubicBezTo>
                  <a:pt x="7428" y="20731"/>
                  <a:pt x="7318" y="20997"/>
                  <a:pt x="7472" y="21151"/>
                </a:cubicBezTo>
                <a:cubicBezTo>
                  <a:pt x="7523" y="21202"/>
                  <a:pt x="7585" y="21224"/>
                  <a:pt x="7647" y="21224"/>
                </a:cubicBezTo>
                <a:cubicBezTo>
                  <a:pt x="7774" y="21224"/>
                  <a:pt x="7895" y="21126"/>
                  <a:pt x="7895" y="20978"/>
                </a:cubicBezTo>
                <a:cubicBezTo>
                  <a:pt x="7895" y="20840"/>
                  <a:pt x="7782" y="20731"/>
                  <a:pt x="7647" y="20731"/>
                </a:cubicBezTo>
                <a:close/>
                <a:moveTo>
                  <a:pt x="8866" y="20731"/>
                </a:moveTo>
                <a:cubicBezTo>
                  <a:pt x="8647" y="20731"/>
                  <a:pt x="8537" y="20997"/>
                  <a:pt x="8691" y="21151"/>
                </a:cubicBezTo>
                <a:cubicBezTo>
                  <a:pt x="8742" y="21202"/>
                  <a:pt x="8804" y="21224"/>
                  <a:pt x="8866" y="21224"/>
                </a:cubicBezTo>
                <a:cubicBezTo>
                  <a:pt x="8993" y="21224"/>
                  <a:pt x="9114" y="21126"/>
                  <a:pt x="9114" y="20978"/>
                </a:cubicBezTo>
                <a:cubicBezTo>
                  <a:pt x="9114" y="20840"/>
                  <a:pt x="9001" y="20731"/>
                  <a:pt x="8866" y="20731"/>
                </a:cubicBezTo>
                <a:close/>
                <a:moveTo>
                  <a:pt x="10085" y="20731"/>
                </a:moveTo>
                <a:cubicBezTo>
                  <a:pt x="9866" y="20731"/>
                  <a:pt x="9756" y="20997"/>
                  <a:pt x="9910" y="21151"/>
                </a:cubicBezTo>
                <a:cubicBezTo>
                  <a:pt x="9961" y="21202"/>
                  <a:pt x="10023" y="21224"/>
                  <a:pt x="10085" y="21224"/>
                </a:cubicBezTo>
                <a:cubicBezTo>
                  <a:pt x="10212" y="21224"/>
                  <a:pt x="10333" y="21126"/>
                  <a:pt x="10333" y="20978"/>
                </a:cubicBezTo>
                <a:cubicBezTo>
                  <a:pt x="10333" y="20840"/>
                  <a:pt x="10223" y="20731"/>
                  <a:pt x="10085" y="20731"/>
                </a:cubicBezTo>
                <a:close/>
                <a:moveTo>
                  <a:pt x="11305" y="20731"/>
                </a:moveTo>
                <a:cubicBezTo>
                  <a:pt x="11085" y="20731"/>
                  <a:pt x="10975" y="20997"/>
                  <a:pt x="11132" y="21151"/>
                </a:cubicBezTo>
                <a:cubicBezTo>
                  <a:pt x="11182" y="21202"/>
                  <a:pt x="11244" y="21224"/>
                  <a:pt x="11305" y="21224"/>
                </a:cubicBezTo>
                <a:cubicBezTo>
                  <a:pt x="11431" y="21224"/>
                  <a:pt x="11552" y="21126"/>
                  <a:pt x="11552" y="20978"/>
                </a:cubicBezTo>
                <a:cubicBezTo>
                  <a:pt x="11552" y="20840"/>
                  <a:pt x="11442" y="20731"/>
                  <a:pt x="11305" y="20731"/>
                </a:cubicBezTo>
                <a:close/>
                <a:moveTo>
                  <a:pt x="12524" y="20731"/>
                </a:moveTo>
                <a:cubicBezTo>
                  <a:pt x="12304" y="20731"/>
                  <a:pt x="12195" y="20997"/>
                  <a:pt x="12351" y="21151"/>
                </a:cubicBezTo>
                <a:cubicBezTo>
                  <a:pt x="12401" y="21202"/>
                  <a:pt x="12463" y="21224"/>
                  <a:pt x="12524" y="21224"/>
                </a:cubicBezTo>
                <a:cubicBezTo>
                  <a:pt x="12650" y="21224"/>
                  <a:pt x="12771" y="21126"/>
                  <a:pt x="12771" y="20978"/>
                </a:cubicBezTo>
                <a:cubicBezTo>
                  <a:pt x="12771" y="20840"/>
                  <a:pt x="12661" y="20731"/>
                  <a:pt x="12524" y="20731"/>
                </a:cubicBezTo>
                <a:close/>
                <a:moveTo>
                  <a:pt x="13746" y="20731"/>
                </a:moveTo>
                <a:cubicBezTo>
                  <a:pt x="13523" y="20731"/>
                  <a:pt x="13414" y="20997"/>
                  <a:pt x="13570" y="21151"/>
                </a:cubicBezTo>
                <a:cubicBezTo>
                  <a:pt x="13620" y="21202"/>
                  <a:pt x="13682" y="21224"/>
                  <a:pt x="13743" y="21224"/>
                </a:cubicBezTo>
                <a:cubicBezTo>
                  <a:pt x="13869" y="21224"/>
                  <a:pt x="13990" y="21126"/>
                  <a:pt x="13990" y="20978"/>
                </a:cubicBezTo>
                <a:cubicBezTo>
                  <a:pt x="13990" y="20840"/>
                  <a:pt x="13881" y="20731"/>
                  <a:pt x="13746" y="20731"/>
                </a:cubicBezTo>
                <a:close/>
                <a:moveTo>
                  <a:pt x="14965" y="20731"/>
                </a:moveTo>
                <a:cubicBezTo>
                  <a:pt x="14745" y="20731"/>
                  <a:pt x="14633" y="20997"/>
                  <a:pt x="14789" y="21151"/>
                </a:cubicBezTo>
                <a:cubicBezTo>
                  <a:pt x="14840" y="21202"/>
                  <a:pt x="14903" y="21224"/>
                  <a:pt x="14963" y="21224"/>
                </a:cubicBezTo>
                <a:cubicBezTo>
                  <a:pt x="15089" y="21224"/>
                  <a:pt x="15209" y="21126"/>
                  <a:pt x="15209" y="20978"/>
                </a:cubicBezTo>
                <a:cubicBezTo>
                  <a:pt x="15209" y="20840"/>
                  <a:pt x="15100" y="20731"/>
                  <a:pt x="14965" y="20731"/>
                </a:cubicBezTo>
                <a:close/>
                <a:moveTo>
                  <a:pt x="16184" y="20731"/>
                </a:moveTo>
                <a:cubicBezTo>
                  <a:pt x="15964" y="20731"/>
                  <a:pt x="15855" y="20997"/>
                  <a:pt x="16008" y="21151"/>
                </a:cubicBezTo>
                <a:cubicBezTo>
                  <a:pt x="16059" y="21202"/>
                  <a:pt x="16122" y="21224"/>
                  <a:pt x="16183" y="21224"/>
                </a:cubicBezTo>
                <a:cubicBezTo>
                  <a:pt x="16310" y="21224"/>
                  <a:pt x="16431" y="21126"/>
                  <a:pt x="16431" y="20978"/>
                </a:cubicBezTo>
                <a:cubicBezTo>
                  <a:pt x="16431" y="20840"/>
                  <a:pt x="16319" y="20731"/>
                  <a:pt x="16184" y="20731"/>
                </a:cubicBezTo>
                <a:close/>
                <a:moveTo>
                  <a:pt x="17403" y="20731"/>
                </a:moveTo>
                <a:cubicBezTo>
                  <a:pt x="17184" y="20731"/>
                  <a:pt x="17074" y="20997"/>
                  <a:pt x="17227" y="21151"/>
                </a:cubicBezTo>
                <a:cubicBezTo>
                  <a:pt x="17278" y="21202"/>
                  <a:pt x="17341" y="21224"/>
                  <a:pt x="17402" y="21224"/>
                </a:cubicBezTo>
                <a:cubicBezTo>
                  <a:pt x="17529" y="21224"/>
                  <a:pt x="17650" y="21126"/>
                  <a:pt x="17650" y="20978"/>
                </a:cubicBezTo>
                <a:cubicBezTo>
                  <a:pt x="17650" y="20840"/>
                  <a:pt x="17538" y="20731"/>
                  <a:pt x="17403" y="20731"/>
                </a:cubicBezTo>
                <a:close/>
                <a:moveTo>
                  <a:pt x="18622" y="20731"/>
                </a:moveTo>
                <a:cubicBezTo>
                  <a:pt x="18403" y="20731"/>
                  <a:pt x="18293" y="20997"/>
                  <a:pt x="18446" y="21151"/>
                </a:cubicBezTo>
                <a:cubicBezTo>
                  <a:pt x="18497" y="21202"/>
                  <a:pt x="18560" y="21224"/>
                  <a:pt x="18621" y="21224"/>
                </a:cubicBezTo>
                <a:cubicBezTo>
                  <a:pt x="18748" y="21224"/>
                  <a:pt x="18870" y="21126"/>
                  <a:pt x="18870" y="20978"/>
                </a:cubicBezTo>
                <a:cubicBezTo>
                  <a:pt x="18870" y="20840"/>
                  <a:pt x="18760" y="20731"/>
                  <a:pt x="18622" y="20731"/>
                </a:cubicBezTo>
                <a:close/>
                <a:moveTo>
                  <a:pt x="19841" y="20731"/>
                </a:moveTo>
                <a:cubicBezTo>
                  <a:pt x="19622" y="20731"/>
                  <a:pt x="19512" y="20997"/>
                  <a:pt x="19669" y="21151"/>
                </a:cubicBezTo>
                <a:cubicBezTo>
                  <a:pt x="19719" y="21202"/>
                  <a:pt x="19780" y="21224"/>
                  <a:pt x="19841" y="21224"/>
                </a:cubicBezTo>
                <a:cubicBezTo>
                  <a:pt x="19967" y="21224"/>
                  <a:pt x="20089" y="21126"/>
                  <a:pt x="20089" y="20978"/>
                </a:cubicBezTo>
                <a:cubicBezTo>
                  <a:pt x="20089" y="20840"/>
                  <a:pt x="19979" y="20731"/>
                  <a:pt x="19841" y="20731"/>
                </a:cubicBezTo>
                <a:close/>
                <a:moveTo>
                  <a:pt x="21060" y="20731"/>
                </a:moveTo>
                <a:cubicBezTo>
                  <a:pt x="20841" y="20731"/>
                  <a:pt x="20731" y="20997"/>
                  <a:pt x="20888" y="21151"/>
                </a:cubicBezTo>
                <a:cubicBezTo>
                  <a:pt x="20938" y="21202"/>
                  <a:pt x="21000" y="21224"/>
                  <a:pt x="21060" y="21224"/>
                </a:cubicBezTo>
                <a:cubicBezTo>
                  <a:pt x="21186" y="21224"/>
                  <a:pt x="21308" y="21126"/>
                  <a:pt x="21308" y="20978"/>
                </a:cubicBezTo>
                <a:cubicBezTo>
                  <a:pt x="21308" y="20840"/>
                  <a:pt x="21198" y="20731"/>
                  <a:pt x="21060" y="20731"/>
                </a:cubicBezTo>
                <a:close/>
                <a:moveTo>
                  <a:pt x="22282" y="20731"/>
                </a:moveTo>
                <a:cubicBezTo>
                  <a:pt x="22060" y="20731"/>
                  <a:pt x="21950" y="20997"/>
                  <a:pt x="22107" y="21151"/>
                </a:cubicBezTo>
                <a:cubicBezTo>
                  <a:pt x="22158" y="21202"/>
                  <a:pt x="22220" y="21224"/>
                  <a:pt x="22281" y="21224"/>
                </a:cubicBezTo>
                <a:cubicBezTo>
                  <a:pt x="22407" y="21224"/>
                  <a:pt x="22527" y="21126"/>
                  <a:pt x="22527" y="20978"/>
                </a:cubicBezTo>
                <a:cubicBezTo>
                  <a:pt x="22527" y="20840"/>
                  <a:pt x="22417" y="20731"/>
                  <a:pt x="22282" y="20731"/>
                </a:cubicBezTo>
                <a:close/>
                <a:moveTo>
                  <a:pt x="23501" y="20731"/>
                </a:moveTo>
                <a:cubicBezTo>
                  <a:pt x="23282" y="20731"/>
                  <a:pt x="23169" y="20997"/>
                  <a:pt x="23326" y="21151"/>
                </a:cubicBezTo>
                <a:cubicBezTo>
                  <a:pt x="23377" y="21202"/>
                  <a:pt x="23439" y="21224"/>
                  <a:pt x="23500" y="21224"/>
                </a:cubicBezTo>
                <a:cubicBezTo>
                  <a:pt x="23626" y="21224"/>
                  <a:pt x="23746" y="21126"/>
                  <a:pt x="23746" y="20978"/>
                </a:cubicBezTo>
                <a:cubicBezTo>
                  <a:pt x="23746" y="20840"/>
                  <a:pt x="23636" y="20731"/>
                  <a:pt x="23501" y="20731"/>
                </a:cubicBezTo>
                <a:close/>
                <a:moveTo>
                  <a:pt x="330" y="21950"/>
                </a:moveTo>
                <a:cubicBezTo>
                  <a:pt x="111" y="21950"/>
                  <a:pt x="1" y="22216"/>
                  <a:pt x="154" y="22373"/>
                </a:cubicBezTo>
                <a:cubicBezTo>
                  <a:pt x="205" y="22422"/>
                  <a:pt x="267" y="22444"/>
                  <a:pt x="327" y="22444"/>
                </a:cubicBezTo>
                <a:cubicBezTo>
                  <a:pt x="455" y="22444"/>
                  <a:pt x="577" y="22346"/>
                  <a:pt x="577" y="22197"/>
                </a:cubicBezTo>
                <a:cubicBezTo>
                  <a:pt x="577" y="22059"/>
                  <a:pt x="465" y="21950"/>
                  <a:pt x="330" y="21950"/>
                </a:cubicBezTo>
                <a:close/>
                <a:moveTo>
                  <a:pt x="1549" y="21950"/>
                </a:moveTo>
                <a:cubicBezTo>
                  <a:pt x="1330" y="21950"/>
                  <a:pt x="1220" y="22216"/>
                  <a:pt x="1373" y="22373"/>
                </a:cubicBezTo>
                <a:cubicBezTo>
                  <a:pt x="1424" y="22422"/>
                  <a:pt x="1486" y="22444"/>
                  <a:pt x="1546" y="22444"/>
                </a:cubicBezTo>
                <a:cubicBezTo>
                  <a:pt x="1674" y="22444"/>
                  <a:pt x="1797" y="22346"/>
                  <a:pt x="1797" y="22197"/>
                </a:cubicBezTo>
                <a:cubicBezTo>
                  <a:pt x="1797" y="22059"/>
                  <a:pt x="1687" y="21950"/>
                  <a:pt x="1549" y="21950"/>
                </a:cubicBezTo>
                <a:close/>
                <a:moveTo>
                  <a:pt x="2768" y="21950"/>
                </a:moveTo>
                <a:cubicBezTo>
                  <a:pt x="2549" y="21950"/>
                  <a:pt x="2439" y="22216"/>
                  <a:pt x="2596" y="22373"/>
                </a:cubicBezTo>
                <a:cubicBezTo>
                  <a:pt x="2645" y="22422"/>
                  <a:pt x="2706" y="22444"/>
                  <a:pt x="2766" y="22444"/>
                </a:cubicBezTo>
                <a:cubicBezTo>
                  <a:pt x="2893" y="22444"/>
                  <a:pt x="3016" y="22346"/>
                  <a:pt x="3016" y="22197"/>
                </a:cubicBezTo>
                <a:cubicBezTo>
                  <a:pt x="3016" y="22059"/>
                  <a:pt x="2906" y="21950"/>
                  <a:pt x="2768" y="21950"/>
                </a:cubicBezTo>
                <a:close/>
                <a:moveTo>
                  <a:pt x="3987" y="21950"/>
                </a:moveTo>
                <a:cubicBezTo>
                  <a:pt x="3768" y="21950"/>
                  <a:pt x="3658" y="22216"/>
                  <a:pt x="3815" y="22373"/>
                </a:cubicBezTo>
                <a:cubicBezTo>
                  <a:pt x="3864" y="22422"/>
                  <a:pt x="3925" y="22444"/>
                  <a:pt x="3985" y="22444"/>
                </a:cubicBezTo>
                <a:cubicBezTo>
                  <a:pt x="4112" y="22444"/>
                  <a:pt x="4235" y="22346"/>
                  <a:pt x="4235" y="22197"/>
                </a:cubicBezTo>
                <a:cubicBezTo>
                  <a:pt x="4235" y="22059"/>
                  <a:pt x="4125" y="21950"/>
                  <a:pt x="3987" y="21950"/>
                </a:cubicBezTo>
                <a:close/>
                <a:moveTo>
                  <a:pt x="5209" y="21950"/>
                </a:moveTo>
                <a:cubicBezTo>
                  <a:pt x="4987" y="21950"/>
                  <a:pt x="4877" y="22216"/>
                  <a:pt x="5034" y="22373"/>
                </a:cubicBezTo>
                <a:cubicBezTo>
                  <a:pt x="5083" y="22422"/>
                  <a:pt x="5144" y="22444"/>
                  <a:pt x="5204" y="22444"/>
                </a:cubicBezTo>
                <a:cubicBezTo>
                  <a:pt x="5331" y="22444"/>
                  <a:pt x="5454" y="22346"/>
                  <a:pt x="5454" y="22197"/>
                </a:cubicBezTo>
                <a:cubicBezTo>
                  <a:pt x="5454" y="22059"/>
                  <a:pt x="5344" y="21950"/>
                  <a:pt x="5209" y="21950"/>
                </a:cubicBezTo>
                <a:close/>
                <a:moveTo>
                  <a:pt x="6428" y="21950"/>
                </a:moveTo>
                <a:cubicBezTo>
                  <a:pt x="6209" y="21950"/>
                  <a:pt x="6096" y="22216"/>
                  <a:pt x="6253" y="22373"/>
                </a:cubicBezTo>
                <a:cubicBezTo>
                  <a:pt x="6303" y="22422"/>
                  <a:pt x="6365" y="22444"/>
                  <a:pt x="6425" y="22444"/>
                </a:cubicBezTo>
                <a:cubicBezTo>
                  <a:pt x="6552" y="22444"/>
                  <a:pt x="6673" y="22346"/>
                  <a:pt x="6673" y="22197"/>
                </a:cubicBezTo>
                <a:cubicBezTo>
                  <a:pt x="6673" y="22059"/>
                  <a:pt x="6563" y="21950"/>
                  <a:pt x="6428" y="21950"/>
                </a:cubicBezTo>
                <a:close/>
                <a:moveTo>
                  <a:pt x="7647" y="21950"/>
                </a:moveTo>
                <a:cubicBezTo>
                  <a:pt x="7428" y="21950"/>
                  <a:pt x="7318" y="22216"/>
                  <a:pt x="7472" y="22373"/>
                </a:cubicBezTo>
                <a:cubicBezTo>
                  <a:pt x="7522" y="22422"/>
                  <a:pt x="7584" y="22444"/>
                  <a:pt x="7645" y="22444"/>
                </a:cubicBezTo>
                <a:cubicBezTo>
                  <a:pt x="7772" y="22444"/>
                  <a:pt x="7895" y="22346"/>
                  <a:pt x="7895" y="22197"/>
                </a:cubicBezTo>
                <a:cubicBezTo>
                  <a:pt x="7895" y="22059"/>
                  <a:pt x="7782" y="21950"/>
                  <a:pt x="7647" y="21950"/>
                </a:cubicBezTo>
                <a:close/>
                <a:moveTo>
                  <a:pt x="8866" y="21950"/>
                </a:moveTo>
                <a:cubicBezTo>
                  <a:pt x="8647" y="21950"/>
                  <a:pt x="8537" y="22216"/>
                  <a:pt x="8691" y="22373"/>
                </a:cubicBezTo>
                <a:cubicBezTo>
                  <a:pt x="8741" y="22422"/>
                  <a:pt x="8803" y="22444"/>
                  <a:pt x="8864" y="22444"/>
                </a:cubicBezTo>
                <a:cubicBezTo>
                  <a:pt x="8991" y="22444"/>
                  <a:pt x="9114" y="22346"/>
                  <a:pt x="9114" y="22197"/>
                </a:cubicBezTo>
                <a:cubicBezTo>
                  <a:pt x="9114" y="22059"/>
                  <a:pt x="9001" y="21950"/>
                  <a:pt x="8866" y="21950"/>
                </a:cubicBezTo>
                <a:close/>
                <a:moveTo>
                  <a:pt x="10085" y="21950"/>
                </a:moveTo>
                <a:cubicBezTo>
                  <a:pt x="9866" y="21950"/>
                  <a:pt x="9756" y="22216"/>
                  <a:pt x="9910" y="22373"/>
                </a:cubicBezTo>
                <a:cubicBezTo>
                  <a:pt x="9960" y="22422"/>
                  <a:pt x="10022" y="22444"/>
                  <a:pt x="10083" y="22444"/>
                </a:cubicBezTo>
                <a:cubicBezTo>
                  <a:pt x="10211" y="22444"/>
                  <a:pt x="10333" y="22346"/>
                  <a:pt x="10333" y="22197"/>
                </a:cubicBezTo>
                <a:cubicBezTo>
                  <a:pt x="10333" y="22059"/>
                  <a:pt x="10223" y="21950"/>
                  <a:pt x="10085" y="21950"/>
                </a:cubicBezTo>
                <a:close/>
                <a:moveTo>
                  <a:pt x="11305" y="21950"/>
                </a:moveTo>
                <a:cubicBezTo>
                  <a:pt x="11085" y="21950"/>
                  <a:pt x="10975" y="22216"/>
                  <a:pt x="11132" y="22373"/>
                </a:cubicBezTo>
                <a:cubicBezTo>
                  <a:pt x="11182" y="22422"/>
                  <a:pt x="11243" y="22444"/>
                  <a:pt x="11303" y="22444"/>
                </a:cubicBezTo>
                <a:cubicBezTo>
                  <a:pt x="11430" y="22444"/>
                  <a:pt x="11552" y="22346"/>
                  <a:pt x="11552" y="22197"/>
                </a:cubicBezTo>
                <a:cubicBezTo>
                  <a:pt x="11552" y="22059"/>
                  <a:pt x="11442" y="21950"/>
                  <a:pt x="11305" y="21950"/>
                </a:cubicBezTo>
                <a:close/>
                <a:moveTo>
                  <a:pt x="12524" y="21950"/>
                </a:moveTo>
                <a:cubicBezTo>
                  <a:pt x="12304" y="21950"/>
                  <a:pt x="12195" y="22216"/>
                  <a:pt x="12351" y="22373"/>
                </a:cubicBezTo>
                <a:cubicBezTo>
                  <a:pt x="12401" y="22422"/>
                  <a:pt x="12462" y="22444"/>
                  <a:pt x="12522" y="22444"/>
                </a:cubicBezTo>
                <a:cubicBezTo>
                  <a:pt x="12649" y="22444"/>
                  <a:pt x="12771" y="22346"/>
                  <a:pt x="12771" y="22197"/>
                </a:cubicBezTo>
                <a:cubicBezTo>
                  <a:pt x="12771" y="22059"/>
                  <a:pt x="12661" y="21950"/>
                  <a:pt x="12524" y="21950"/>
                </a:cubicBezTo>
                <a:close/>
                <a:moveTo>
                  <a:pt x="13746" y="21950"/>
                </a:moveTo>
                <a:cubicBezTo>
                  <a:pt x="13523" y="21950"/>
                  <a:pt x="13414" y="22216"/>
                  <a:pt x="13570" y="22373"/>
                </a:cubicBezTo>
                <a:cubicBezTo>
                  <a:pt x="13620" y="22422"/>
                  <a:pt x="13681" y="22444"/>
                  <a:pt x="13741" y="22444"/>
                </a:cubicBezTo>
                <a:cubicBezTo>
                  <a:pt x="13868" y="22444"/>
                  <a:pt x="13990" y="22346"/>
                  <a:pt x="13990" y="22197"/>
                </a:cubicBezTo>
                <a:cubicBezTo>
                  <a:pt x="13990" y="22059"/>
                  <a:pt x="13881" y="21950"/>
                  <a:pt x="13746" y="21950"/>
                </a:cubicBezTo>
                <a:close/>
                <a:moveTo>
                  <a:pt x="14965" y="21950"/>
                </a:moveTo>
                <a:cubicBezTo>
                  <a:pt x="14745" y="21950"/>
                  <a:pt x="14633" y="22216"/>
                  <a:pt x="14789" y="22373"/>
                </a:cubicBezTo>
                <a:cubicBezTo>
                  <a:pt x="14840" y="22422"/>
                  <a:pt x="14901" y="22444"/>
                  <a:pt x="14961" y="22444"/>
                </a:cubicBezTo>
                <a:cubicBezTo>
                  <a:pt x="15088" y="22444"/>
                  <a:pt x="15209" y="22346"/>
                  <a:pt x="15209" y="22197"/>
                </a:cubicBezTo>
                <a:cubicBezTo>
                  <a:pt x="15209" y="22059"/>
                  <a:pt x="15100" y="21950"/>
                  <a:pt x="14965" y="21950"/>
                </a:cubicBezTo>
                <a:close/>
                <a:moveTo>
                  <a:pt x="16184" y="21950"/>
                </a:moveTo>
                <a:cubicBezTo>
                  <a:pt x="15964" y="21950"/>
                  <a:pt x="15855" y="22216"/>
                  <a:pt x="16008" y="22373"/>
                </a:cubicBezTo>
                <a:cubicBezTo>
                  <a:pt x="16059" y="22422"/>
                  <a:pt x="16121" y="22444"/>
                  <a:pt x="16181" y="22444"/>
                </a:cubicBezTo>
                <a:cubicBezTo>
                  <a:pt x="16309" y="22444"/>
                  <a:pt x="16431" y="22346"/>
                  <a:pt x="16431" y="22197"/>
                </a:cubicBezTo>
                <a:cubicBezTo>
                  <a:pt x="16431" y="22059"/>
                  <a:pt x="16319" y="21950"/>
                  <a:pt x="16184" y="21950"/>
                </a:cubicBezTo>
                <a:close/>
                <a:moveTo>
                  <a:pt x="17403" y="21950"/>
                </a:moveTo>
                <a:cubicBezTo>
                  <a:pt x="17184" y="21950"/>
                  <a:pt x="17074" y="22216"/>
                  <a:pt x="17227" y="22373"/>
                </a:cubicBezTo>
                <a:cubicBezTo>
                  <a:pt x="17278" y="22422"/>
                  <a:pt x="17340" y="22444"/>
                  <a:pt x="17400" y="22444"/>
                </a:cubicBezTo>
                <a:cubicBezTo>
                  <a:pt x="17528" y="22444"/>
                  <a:pt x="17650" y="22346"/>
                  <a:pt x="17650" y="22197"/>
                </a:cubicBezTo>
                <a:cubicBezTo>
                  <a:pt x="17650" y="22059"/>
                  <a:pt x="17538" y="21950"/>
                  <a:pt x="17403" y="21950"/>
                </a:cubicBezTo>
                <a:close/>
                <a:moveTo>
                  <a:pt x="18622" y="21950"/>
                </a:moveTo>
                <a:cubicBezTo>
                  <a:pt x="18403" y="21950"/>
                  <a:pt x="18293" y="22216"/>
                  <a:pt x="18446" y="22373"/>
                </a:cubicBezTo>
                <a:cubicBezTo>
                  <a:pt x="18497" y="22422"/>
                  <a:pt x="18559" y="22444"/>
                  <a:pt x="18619" y="22444"/>
                </a:cubicBezTo>
                <a:cubicBezTo>
                  <a:pt x="18747" y="22444"/>
                  <a:pt x="18870" y="22346"/>
                  <a:pt x="18870" y="22197"/>
                </a:cubicBezTo>
                <a:cubicBezTo>
                  <a:pt x="18870" y="22059"/>
                  <a:pt x="18760" y="21950"/>
                  <a:pt x="18622" y="21950"/>
                </a:cubicBezTo>
                <a:close/>
                <a:moveTo>
                  <a:pt x="19841" y="21950"/>
                </a:moveTo>
                <a:cubicBezTo>
                  <a:pt x="19622" y="21950"/>
                  <a:pt x="19512" y="22216"/>
                  <a:pt x="19669" y="22373"/>
                </a:cubicBezTo>
                <a:cubicBezTo>
                  <a:pt x="19718" y="22422"/>
                  <a:pt x="19779" y="22444"/>
                  <a:pt x="19839" y="22444"/>
                </a:cubicBezTo>
                <a:cubicBezTo>
                  <a:pt x="19966" y="22444"/>
                  <a:pt x="20089" y="22346"/>
                  <a:pt x="20089" y="22197"/>
                </a:cubicBezTo>
                <a:cubicBezTo>
                  <a:pt x="20089" y="22059"/>
                  <a:pt x="19979" y="21950"/>
                  <a:pt x="19841" y="21950"/>
                </a:cubicBezTo>
                <a:close/>
                <a:moveTo>
                  <a:pt x="21060" y="21950"/>
                </a:moveTo>
                <a:cubicBezTo>
                  <a:pt x="20841" y="21950"/>
                  <a:pt x="20731" y="22216"/>
                  <a:pt x="20888" y="22373"/>
                </a:cubicBezTo>
                <a:cubicBezTo>
                  <a:pt x="20937" y="22422"/>
                  <a:pt x="20998" y="22444"/>
                  <a:pt x="21058" y="22444"/>
                </a:cubicBezTo>
                <a:cubicBezTo>
                  <a:pt x="21185" y="22444"/>
                  <a:pt x="21308" y="22346"/>
                  <a:pt x="21308" y="22197"/>
                </a:cubicBezTo>
                <a:cubicBezTo>
                  <a:pt x="21308" y="22059"/>
                  <a:pt x="21198" y="21950"/>
                  <a:pt x="21060" y="21950"/>
                </a:cubicBezTo>
                <a:close/>
                <a:moveTo>
                  <a:pt x="22282" y="21950"/>
                </a:moveTo>
                <a:cubicBezTo>
                  <a:pt x="22060" y="21950"/>
                  <a:pt x="21950" y="22216"/>
                  <a:pt x="22107" y="22373"/>
                </a:cubicBezTo>
                <a:cubicBezTo>
                  <a:pt x="22157" y="22422"/>
                  <a:pt x="22219" y="22444"/>
                  <a:pt x="22279" y="22444"/>
                </a:cubicBezTo>
                <a:cubicBezTo>
                  <a:pt x="22406" y="22444"/>
                  <a:pt x="22527" y="22346"/>
                  <a:pt x="22527" y="22197"/>
                </a:cubicBezTo>
                <a:cubicBezTo>
                  <a:pt x="22527" y="22059"/>
                  <a:pt x="22417" y="21950"/>
                  <a:pt x="22282" y="21950"/>
                </a:cubicBezTo>
                <a:close/>
                <a:moveTo>
                  <a:pt x="23501" y="21950"/>
                </a:moveTo>
                <a:cubicBezTo>
                  <a:pt x="23282" y="21950"/>
                  <a:pt x="23169" y="22216"/>
                  <a:pt x="23326" y="22373"/>
                </a:cubicBezTo>
                <a:cubicBezTo>
                  <a:pt x="23376" y="22422"/>
                  <a:pt x="23438" y="22444"/>
                  <a:pt x="23498" y="22444"/>
                </a:cubicBezTo>
                <a:cubicBezTo>
                  <a:pt x="23625" y="22444"/>
                  <a:pt x="23746" y="22346"/>
                  <a:pt x="23746" y="22197"/>
                </a:cubicBezTo>
                <a:cubicBezTo>
                  <a:pt x="23746" y="22059"/>
                  <a:pt x="23636" y="21950"/>
                  <a:pt x="23501" y="21950"/>
                </a:cubicBezTo>
                <a:close/>
                <a:moveTo>
                  <a:pt x="24723" y="21950"/>
                </a:moveTo>
                <a:cubicBezTo>
                  <a:pt x="24595" y="21950"/>
                  <a:pt x="24473" y="22049"/>
                  <a:pt x="24473" y="22197"/>
                </a:cubicBezTo>
                <a:cubicBezTo>
                  <a:pt x="24473" y="22332"/>
                  <a:pt x="24582" y="22445"/>
                  <a:pt x="24720" y="22445"/>
                </a:cubicBezTo>
                <a:cubicBezTo>
                  <a:pt x="24940" y="22445"/>
                  <a:pt x="25049" y="22179"/>
                  <a:pt x="24896" y="22022"/>
                </a:cubicBezTo>
                <a:cubicBezTo>
                  <a:pt x="24845" y="21972"/>
                  <a:pt x="24784" y="21950"/>
                  <a:pt x="24723" y="21950"/>
                </a:cubicBezTo>
                <a:close/>
                <a:moveTo>
                  <a:pt x="330" y="23169"/>
                </a:moveTo>
                <a:cubicBezTo>
                  <a:pt x="111" y="23169"/>
                  <a:pt x="1" y="23435"/>
                  <a:pt x="154" y="23592"/>
                </a:cubicBezTo>
                <a:cubicBezTo>
                  <a:pt x="205" y="23641"/>
                  <a:pt x="267" y="23663"/>
                  <a:pt x="327" y="23663"/>
                </a:cubicBezTo>
                <a:cubicBezTo>
                  <a:pt x="455" y="23663"/>
                  <a:pt x="577" y="23565"/>
                  <a:pt x="577" y="23416"/>
                </a:cubicBezTo>
                <a:cubicBezTo>
                  <a:pt x="577" y="23282"/>
                  <a:pt x="465" y="23169"/>
                  <a:pt x="330" y="23169"/>
                </a:cubicBezTo>
                <a:close/>
                <a:moveTo>
                  <a:pt x="1549" y="23169"/>
                </a:moveTo>
                <a:cubicBezTo>
                  <a:pt x="1330" y="23169"/>
                  <a:pt x="1220" y="23435"/>
                  <a:pt x="1373" y="23592"/>
                </a:cubicBezTo>
                <a:cubicBezTo>
                  <a:pt x="1424" y="23641"/>
                  <a:pt x="1486" y="23663"/>
                  <a:pt x="1546" y="23663"/>
                </a:cubicBezTo>
                <a:cubicBezTo>
                  <a:pt x="1674" y="23663"/>
                  <a:pt x="1797" y="23565"/>
                  <a:pt x="1797" y="23416"/>
                </a:cubicBezTo>
                <a:cubicBezTo>
                  <a:pt x="1797" y="23282"/>
                  <a:pt x="1687" y="23169"/>
                  <a:pt x="1549" y="23169"/>
                </a:cubicBezTo>
                <a:close/>
                <a:moveTo>
                  <a:pt x="2768" y="23169"/>
                </a:moveTo>
                <a:cubicBezTo>
                  <a:pt x="2549" y="23169"/>
                  <a:pt x="2439" y="23435"/>
                  <a:pt x="2596" y="23592"/>
                </a:cubicBezTo>
                <a:cubicBezTo>
                  <a:pt x="2645" y="23641"/>
                  <a:pt x="2706" y="23663"/>
                  <a:pt x="2766" y="23663"/>
                </a:cubicBezTo>
                <a:cubicBezTo>
                  <a:pt x="2893" y="23663"/>
                  <a:pt x="3016" y="23565"/>
                  <a:pt x="3016" y="23416"/>
                </a:cubicBezTo>
                <a:cubicBezTo>
                  <a:pt x="3016" y="23282"/>
                  <a:pt x="2906" y="23169"/>
                  <a:pt x="2768" y="23169"/>
                </a:cubicBezTo>
                <a:close/>
                <a:moveTo>
                  <a:pt x="3987" y="23169"/>
                </a:moveTo>
                <a:cubicBezTo>
                  <a:pt x="3768" y="23169"/>
                  <a:pt x="3658" y="23435"/>
                  <a:pt x="3815" y="23592"/>
                </a:cubicBezTo>
                <a:cubicBezTo>
                  <a:pt x="3864" y="23641"/>
                  <a:pt x="3925" y="23663"/>
                  <a:pt x="3985" y="23663"/>
                </a:cubicBezTo>
                <a:cubicBezTo>
                  <a:pt x="4112" y="23663"/>
                  <a:pt x="4235" y="23565"/>
                  <a:pt x="4235" y="23416"/>
                </a:cubicBezTo>
                <a:cubicBezTo>
                  <a:pt x="4235" y="23282"/>
                  <a:pt x="4125" y="23169"/>
                  <a:pt x="3987" y="23169"/>
                </a:cubicBezTo>
                <a:close/>
                <a:moveTo>
                  <a:pt x="5209" y="23169"/>
                </a:moveTo>
                <a:cubicBezTo>
                  <a:pt x="4987" y="23169"/>
                  <a:pt x="4877" y="23435"/>
                  <a:pt x="5034" y="23592"/>
                </a:cubicBezTo>
                <a:cubicBezTo>
                  <a:pt x="5083" y="23641"/>
                  <a:pt x="5144" y="23663"/>
                  <a:pt x="5204" y="23663"/>
                </a:cubicBezTo>
                <a:cubicBezTo>
                  <a:pt x="5331" y="23663"/>
                  <a:pt x="5454" y="23565"/>
                  <a:pt x="5454" y="23416"/>
                </a:cubicBezTo>
                <a:cubicBezTo>
                  <a:pt x="5454" y="23282"/>
                  <a:pt x="5344" y="23169"/>
                  <a:pt x="5209" y="23169"/>
                </a:cubicBezTo>
                <a:close/>
                <a:moveTo>
                  <a:pt x="6428" y="23169"/>
                </a:moveTo>
                <a:cubicBezTo>
                  <a:pt x="6209" y="23169"/>
                  <a:pt x="6096" y="23435"/>
                  <a:pt x="6253" y="23592"/>
                </a:cubicBezTo>
                <a:cubicBezTo>
                  <a:pt x="6303" y="23641"/>
                  <a:pt x="6365" y="23663"/>
                  <a:pt x="6425" y="23663"/>
                </a:cubicBezTo>
                <a:cubicBezTo>
                  <a:pt x="6552" y="23663"/>
                  <a:pt x="6673" y="23565"/>
                  <a:pt x="6673" y="23416"/>
                </a:cubicBezTo>
                <a:cubicBezTo>
                  <a:pt x="6673" y="23282"/>
                  <a:pt x="6563" y="23169"/>
                  <a:pt x="6428" y="23169"/>
                </a:cubicBezTo>
                <a:close/>
                <a:moveTo>
                  <a:pt x="7647" y="23169"/>
                </a:moveTo>
                <a:cubicBezTo>
                  <a:pt x="7428" y="23169"/>
                  <a:pt x="7318" y="23435"/>
                  <a:pt x="7472" y="23592"/>
                </a:cubicBezTo>
                <a:cubicBezTo>
                  <a:pt x="7522" y="23641"/>
                  <a:pt x="7584" y="23663"/>
                  <a:pt x="7645" y="23663"/>
                </a:cubicBezTo>
                <a:cubicBezTo>
                  <a:pt x="7772" y="23663"/>
                  <a:pt x="7895" y="23565"/>
                  <a:pt x="7895" y="23416"/>
                </a:cubicBezTo>
                <a:cubicBezTo>
                  <a:pt x="7895" y="23282"/>
                  <a:pt x="7782" y="23169"/>
                  <a:pt x="7647" y="23169"/>
                </a:cubicBezTo>
                <a:close/>
                <a:moveTo>
                  <a:pt x="8866" y="23169"/>
                </a:moveTo>
                <a:cubicBezTo>
                  <a:pt x="8647" y="23169"/>
                  <a:pt x="8537" y="23435"/>
                  <a:pt x="8691" y="23592"/>
                </a:cubicBezTo>
                <a:cubicBezTo>
                  <a:pt x="8741" y="23641"/>
                  <a:pt x="8803" y="23663"/>
                  <a:pt x="8864" y="23663"/>
                </a:cubicBezTo>
                <a:cubicBezTo>
                  <a:pt x="8991" y="23663"/>
                  <a:pt x="9114" y="23565"/>
                  <a:pt x="9114" y="23416"/>
                </a:cubicBezTo>
                <a:cubicBezTo>
                  <a:pt x="9114" y="23282"/>
                  <a:pt x="9001" y="23169"/>
                  <a:pt x="8866" y="23169"/>
                </a:cubicBezTo>
                <a:close/>
                <a:moveTo>
                  <a:pt x="10085" y="23169"/>
                </a:moveTo>
                <a:cubicBezTo>
                  <a:pt x="9866" y="23169"/>
                  <a:pt x="9756" y="23435"/>
                  <a:pt x="9910" y="23592"/>
                </a:cubicBezTo>
                <a:cubicBezTo>
                  <a:pt x="9960" y="23641"/>
                  <a:pt x="10022" y="23663"/>
                  <a:pt x="10083" y="23663"/>
                </a:cubicBezTo>
                <a:cubicBezTo>
                  <a:pt x="10211" y="23663"/>
                  <a:pt x="10333" y="23565"/>
                  <a:pt x="10333" y="23416"/>
                </a:cubicBezTo>
                <a:cubicBezTo>
                  <a:pt x="10333" y="23282"/>
                  <a:pt x="10223" y="23169"/>
                  <a:pt x="10085" y="23169"/>
                </a:cubicBezTo>
                <a:close/>
                <a:moveTo>
                  <a:pt x="11305" y="23169"/>
                </a:moveTo>
                <a:cubicBezTo>
                  <a:pt x="11085" y="23169"/>
                  <a:pt x="10975" y="23435"/>
                  <a:pt x="11132" y="23592"/>
                </a:cubicBezTo>
                <a:cubicBezTo>
                  <a:pt x="11182" y="23641"/>
                  <a:pt x="11243" y="23663"/>
                  <a:pt x="11303" y="23663"/>
                </a:cubicBezTo>
                <a:cubicBezTo>
                  <a:pt x="11430" y="23663"/>
                  <a:pt x="11552" y="23565"/>
                  <a:pt x="11552" y="23416"/>
                </a:cubicBezTo>
                <a:cubicBezTo>
                  <a:pt x="11552" y="23282"/>
                  <a:pt x="11442" y="23169"/>
                  <a:pt x="11305" y="23169"/>
                </a:cubicBezTo>
                <a:close/>
                <a:moveTo>
                  <a:pt x="12524" y="23169"/>
                </a:moveTo>
                <a:cubicBezTo>
                  <a:pt x="12304" y="23169"/>
                  <a:pt x="12195" y="23435"/>
                  <a:pt x="12351" y="23592"/>
                </a:cubicBezTo>
                <a:cubicBezTo>
                  <a:pt x="12401" y="23641"/>
                  <a:pt x="12462" y="23663"/>
                  <a:pt x="12522" y="23663"/>
                </a:cubicBezTo>
                <a:cubicBezTo>
                  <a:pt x="12649" y="23663"/>
                  <a:pt x="12771" y="23565"/>
                  <a:pt x="12771" y="23416"/>
                </a:cubicBezTo>
                <a:cubicBezTo>
                  <a:pt x="12771" y="23282"/>
                  <a:pt x="12661" y="23169"/>
                  <a:pt x="12524" y="23169"/>
                </a:cubicBezTo>
                <a:close/>
                <a:moveTo>
                  <a:pt x="13746" y="23169"/>
                </a:moveTo>
                <a:cubicBezTo>
                  <a:pt x="13523" y="23169"/>
                  <a:pt x="13414" y="23435"/>
                  <a:pt x="13570" y="23592"/>
                </a:cubicBezTo>
                <a:cubicBezTo>
                  <a:pt x="13620" y="23641"/>
                  <a:pt x="13681" y="23663"/>
                  <a:pt x="13741" y="23663"/>
                </a:cubicBezTo>
                <a:cubicBezTo>
                  <a:pt x="13868" y="23663"/>
                  <a:pt x="13990" y="23565"/>
                  <a:pt x="13990" y="23416"/>
                </a:cubicBezTo>
                <a:cubicBezTo>
                  <a:pt x="13990" y="23282"/>
                  <a:pt x="13881" y="23169"/>
                  <a:pt x="13746" y="23169"/>
                </a:cubicBezTo>
                <a:close/>
                <a:moveTo>
                  <a:pt x="14965" y="23169"/>
                </a:moveTo>
                <a:cubicBezTo>
                  <a:pt x="14745" y="23169"/>
                  <a:pt x="14633" y="23435"/>
                  <a:pt x="14789" y="23592"/>
                </a:cubicBezTo>
                <a:cubicBezTo>
                  <a:pt x="14840" y="23641"/>
                  <a:pt x="14901" y="23663"/>
                  <a:pt x="14961" y="23663"/>
                </a:cubicBezTo>
                <a:cubicBezTo>
                  <a:pt x="15088" y="23663"/>
                  <a:pt x="15209" y="23565"/>
                  <a:pt x="15209" y="23416"/>
                </a:cubicBezTo>
                <a:cubicBezTo>
                  <a:pt x="15209" y="23282"/>
                  <a:pt x="15100" y="23169"/>
                  <a:pt x="14965" y="23169"/>
                </a:cubicBezTo>
                <a:close/>
                <a:moveTo>
                  <a:pt x="16184" y="23169"/>
                </a:moveTo>
                <a:cubicBezTo>
                  <a:pt x="15964" y="23169"/>
                  <a:pt x="15855" y="23435"/>
                  <a:pt x="16008" y="23592"/>
                </a:cubicBezTo>
                <a:cubicBezTo>
                  <a:pt x="16059" y="23641"/>
                  <a:pt x="16121" y="23663"/>
                  <a:pt x="16181" y="23663"/>
                </a:cubicBezTo>
                <a:cubicBezTo>
                  <a:pt x="16309" y="23663"/>
                  <a:pt x="16431" y="23565"/>
                  <a:pt x="16431" y="23416"/>
                </a:cubicBezTo>
                <a:cubicBezTo>
                  <a:pt x="16431" y="23282"/>
                  <a:pt x="16319" y="23169"/>
                  <a:pt x="16184" y="23169"/>
                </a:cubicBezTo>
                <a:close/>
                <a:moveTo>
                  <a:pt x="17403" y="23169"/>
                </a:moveTo>
                <a:cubicBezTo>
                  <a:pt x="17184" y="23169"/>
                  <a:pt x="17074" y="23435"/>
                  <a:pt x="17227" y="23592"/>
                </a:cubicBezTo>
                <a:cubicBezTo>
                  <a:pt x="17278" y="23641"/>
                  <a:pt x="17340" y="23663"/>
                  <a:pt x="17400" y="23663"/>
                </a:cubicBezTo>
                <a:cubicBezTo>
                  <a:pt x="17528" y="23663"/>
                  <a:pt x="17650" y="23565"/>
                  <a:pt x="17650" y="23416"/>
                </a:cubicBezTo>
                <a:cubicBezTo>
                  <a:pt x="17650" y="23282"/>
                  <a:pt x="17538" y="23169"/>
                  <a:pt x="17403" y="23169"/>
                </a:cubicBezTo>
                <a:close/>
                <a:moveTo>
                  <a:pt x="18622" y="23169"/>
                </a:moveTo>
                <a:cubicBezTo>
                  <a:pt x="18403" y="23169"/>
                  <a:pt x="18293" y="23435"/>
                  <a:pt x="18446" y="23592"/>
                </a:cubicBezTo>
                <a:cubicBezTo>
                  <a:pt x="18497" y="23641"/>
                  <a:pt x="18559" y="23663"/>
                  <a:pt x="18619" y="23663"/>
                </a:cubicBezTo>
                <a:cubicBezTo>
                  <a:pt x="18747" y="23663"/>
                  <a:pt x="18870" y="23565"/>
                  <a:pt x="18870" y="23416"/>
                </a:cubicBezTo>
                <a:cubicBezTo>
                  <a:pt x="18870" y="23282"/>
                  <a:pt x="18760" y="23169"/>
                  <a:pt x="18622" y="23169"/>
                </a:cubicBezTo>
                <a:close/>
                <a:moveTo>
                  <a:pt x="19841" y="23169"/>
                </a:moveTo>
                <a:cubicBezTo>
                  <a:pt x="19622" y="23169"/>
                  <a:pt x="19512" y="23435"/>
                  <a:pt x="19669" y="23592"/>
                </a:cubicBezTo>
                <a:cubicBezTo>
                  <a:pt x="19718" y="23641"/>
                  <a:pt x="19779" y="23663"/>
                  <a:pt x="19839" y="23663"/>
                </a:cubicBezTo>
                <a:cubicBezTo>
                  <a:pt x="19966" y="23663"/>
                  <a:pt x="20089" y="23565"/>
                  <a:pt x="20089" y="23416"/>
                </a:cubicBezTo>
                <a:cubicBezTo>
                  <a:pt x="20089" y="23282"/>
                  <a:pt x="19979" y="23169"/>
                  <a:pt x="19841" y="23169"/>
                </a:cubicBezTo>
                <a:close/>
                <a:moveTo>
                  <a:pt x="21060" y="23169"/>
                </a:moveTo>
                <a:cubicBezTo>
                  <a:pt x="20841" y="23169"/>
                  <a:pt x="20731" y="23435"/>
                  <a:pt x="20888" y="23592"/>
                </a:cubicBezTo>
                <a:cubicBezTo>
                  <a:pt x="20937" y="23641"/>
                  <a:pt x="20998" y="23663"/>
                  <a:pt x="21058" y="23663"/>
                </a:cubicBezTo>
                <a:cubicBezTo>
                  <a:pt x="21185" y="23663"/>
                  <a:pt x="21308" y="23565"/>
                  <a:pt x="21308" y="23416"/>
                </a:cubicBezTo>
                <a:cubicBezTo>
                  <a:pt x="21308" y="23282"/>
                  <a:pt x="21198" y="23169"/>
                  <a:pt x="21060" y="23169"/>
                </a:cubicBezTo>
                <a:close/>
                <a:moveTo>
                  <a:pt x="22282" y="23169"/>
                </a:moveTo>
                <a:cubicBezTo>
                  <a:pt x="22060" y="23169"/>
                  <a:pt x="21950" y="23435"/>
                  <a:pt x="22107" y="23592"/>
                </a:cubicBezTo>
                <a:cubicBezTo>
                  <a:pt x="22157" y="23641"/>
                  <a:pt x="22219" y="23663"/>
                  <a:pt x="22279" y="23663"/>
                </a:cubicBezTo>
                <a:cubicBezTo>
                  <a:pt x="22406" y="23663"/>
                  <a:pt x="22527" y="23565"/>
                  <a:pt x="22527" y="23416"/>
                </a:cubicBezTo>
                <a:cubicBezTo>
                  <a:pt x="22527" y="23282"/>
                  <a:pt x="22417" y="23169"/>
                  <a:pt x="22282" y="23169"/>
                </a:cubicBezTo>
                <a:close/>
                <a:moveTo>
                  <a:pt x="23501" y="23169"/>
                </a:moveTo>
                <a:cubicBezTo>
                  <a:pt x="23282" y="23169"/>
                  <a:pt x="23169" y="23435"/>
                  <a:pt x="23326" y="23592"/>
                </a:cubicBezTo>
                <a:cubicBezTo>
                  <a:pt x="23376" y="23641"/>
                  <a:pt x="23438" y="23663"/>
                  <a:pt x="23498" y="23663"/>
                </a:cubicBezTo>
                <a:cubicBezTo>
                  <a:pt x="23625" y="23663"/>
                  <a:pt x="23746" y="23565"/>
                  <a:pt x="23746" y="23416"/>
                </a:cubicBezTo>
                <a:cubicBezTo>
                  <a:pt x="23746" y="23282"/>
                  <a:pt x="23636" y="23169"/>
                  <a:pt x="23501" y="23169"/>
                </a:cubicBezTo>
                <a:close/>
                <a:moveTo>
                  <a:pt x="24720" y="23169"/>
                </a:moveTo>
                <a:cubicBezTo>
                  <a:pt x="24501" y="23169"/>
                  <a:pt x="24391" y="23435"/>
                  <a:pt x="24545" y="23592"/>
                </a:cubicBezTo>
                <a:cubicBezTo>
                  <a:pt x="24595" y="23641"/>
                  <a:pt x="24657" y="23663"/>
                  <a:pt x="24718" y="23663"/>
                </a:cubicBezTo>
                <a:cubicBezTo>
                  <a:pt x="24845" y="23663"/>
                  <a:pt x="24968" y="23565"/>
                  <a:pt x="24968" y="23416"/>
                </a:cubicBezTo>
                <a:cubicBezTo>
                  <a:pt x="24968" y="23282"/>
                  <a:pt x="24855" y="23169"/>
                  <a:pt x="24720" y="23169"/>
                </a:cubicBezTo>
                <a:close/>
                <a:moveTo>
                  <a:pt x="330" y="24388"/>
                </a:moveTo>
                <a:cubicBezTo>
                  <a:pt x="111" y="24388"/>
                  <a:pt x="1" y="24654"/>
                  <a:pt x="154" y="24811"/>
                </a:cubicBezTo>
                <a:cubicBezTo>
                  <a:pt x="205" y="24861"/>
                  <a:pt x="267" y="24884"/>
                  <a:pt x="327" y="24884"/>
                </a:cubicBezTo>
                <a:cubicBezTo>
                  <a:pt x="455" y="24884"/>
                  <a:pt x="577" y="24784"/>
                  <a:pt x="577" y="24635"/>
                </a:cubicBezTo>
                <a:cubicBezTo>
                  <a:pt x="577" y="24503"/>
                  <a:pt x="468" y="24391"/>
                  <a:pt x="335" y="24391"/>
                </a:cubicBezTo>
                <a:cubicBezTo>
                  <a:pt x="334" y="24391"/>
                  <a:pt x="332" y="24391"/>
                  <a:pt x="330" y="24391"/>
                </a:cubicBezTo>
                <a:lnTo>
                  <a:pt x="330" y="24388"/>
                </a:lnTo>
                <a:close/>
                <a:moveTo>
                  <a:pt x="1549" y="24388"/>
                </a:moveTo>
                <a:cubicBezTo>
                  <a:pt x="1330" y="24388"/>
                  <a:pt x="1220" y="24654"/>
                  <a:pt x="1373" y="24811"/>
                </a:cubicBezTo>
                <a:cubicBezTo>
                  <a:pt x="1424" y="24861"/>
                  <a:pt x="1486" y="24884"/>
                  <a:pt x="1546" y="24884"/>
                </a:cubicBezTo>
                <a:cubicBezTo>
                  <a:pt x="1674" y="24884"/>
                  <a:pt x="1797" y="24784"/>
                  <a:pt x="1797" y="24635"/>
                </a:cubicBezTo>
                <a:cubicBezTo>
                  <a:pt x="1797" y="24501"/>
                  <a:pt x="1687" y="24391"/>
                  <a:pt x="1549" y="24391"/>
                </a:cubicBezTo>
                <a:lnTo>
                  <a:pt x="1549" y="24388"/>
                </a:lnTo>
                <a:close/>
                <a:moveTo>
                  <a:pt x="2768" y="24388"/>
                </a:moveTo>
                <a:cubicBezTo>
                  <a:pt x="2549" y="24388"/>
                  <a:pt x="2439" y="24654"/>
                  <a:pt x="2596" y="24811"/>
                </a:cubicBezTo>
                <a:cubicBezTo>
                  <a:pt x="2645" y="24861"/>
                  <a:pt x="2706" y="24884"/>
                  <a:pt x="2766" y="24884"/>
                </a:cubicBezTo>
                <a:cubicBezTo>
                  <a:pt x="2893" y="24884"/>
                  <a:pt x="3016" y="24784"/>
                  <a:pt x="3016" y="24635"/>
                </a:cubicBezTo>
                <a:cubicBezTo>
                  <a:pt x="3016" y="24503"/>
                  <a:pt x="2909" y="24391"/>
                  <a:pt x="2774" y="24391"/>
                </a:cubicBezTo>
                <a:cubicBezTo>
                  <a:pt x="2772" y="24391"/>
                  <a:pt x="2770" y="24391"/>
                  <a:pt x="2768" y="24391"/>
                </a:cubicBezTo>
                <a:lnTo>
                  <a:pt x="2768" y="24388"/>
                </a:lnTo>
                <a:close/>
                <a:moveTo>
                  <a:pt x="3987" y="24388"/>
                </a:moveTo>
                <a:cubicBezTo>
                  <a:pt x="3768" y="24388"/>
                  <a:pt x="3658" y="24654"/>
                  <a:pt x="3815" y="24811"/>
                </a:cubicBezTo>
                <a:cubicBezTo>
                  <a:pt x="3864" y="24861"/>
                  <a:pt x="3925" y="24884"/>
                  <a:pt x="3986" y="24884"/>
                </a:cubicBezTo>
                <a:cubicBezTo>
                  <a:pt x="4112" y="24884"/>
                  <a:pt x="4235" y="24784"/>
                  <a:pt x="4235" y="24635"/>
                </a:cubicBezTo>
                <a:cubicBezTo>
                  <a:pt x="4235" y="24501"/>
                  <a:pt x="4125" y="24391"/>
                  <a:pt x="3987" y="24391"/>
                </a:cubicBezTo>
                <a:lnTo>
                  <a:pt x="3987" y="24388"/>
                </a:lnTo>
                <a:close/>
                <a:moveTo>
                  <a:pt x="5209" y="24388"/>
                </a:moveTo>
                <a:cubicBezTo>
                  <a:pt x="4987" y="24388"/>
                  <a:pt x="4877" y="24654"/>
                  <a:pt x="5034" y="24811"/>
                </a:cubicBezTo>
                <a:cubicBezTo>
                  <a:pt x="5083" y="24861"/>
                  <a:pt x="5144" y="24884"/>
                  <a:pt x="5205" y="24884"/>
                </a:cubicBezTo>
                <a:cubicBezTo>
                  <a:pt x="5331" y="24884"/>
                  <a:pt x="5454" y="24784"/>
                  <a:pt x="5454" y="24635"/>
                </a:cubicBezTo>
                <a:cubicBezTo>
                  <a:pt x="5454" y="24503"/>
                  <a:pt x="5347" y="24391"/>
                  <a:pt x="5215" y="24391"/>
                </a:cubicBezTo>
                <a:cubicBezTo>
                  <a:pt x="5213" y="24391"/>
                  <a:pt x="5211" y="24391"/>
                  <a:pt x="5209" y="24391"/>
                </a:cubicBezTo>
                <a:lnTo>
                  <a:pt x="5209" y="24388"/>
                </a:lnTo>
                <a:close/>
                <a:moveTo>
                  <a:pt x="6428" y="24388"/>
                </a:moveTo>
                <a:cubicBezTo>
                  <a:pt x="6209" y="24388"/>
                  <a:pt x="6096" y="24654"/>
                  <a:pt x="6253" y="24811"/>
                </a:cubicBezTo>
                <a:cubicBezTo>
                  <a:pt x="6303" y="24861"/>
                  <a:pt x="6365" y="24884"/>
                  <a:pt x="6425" y="24884"/>
                </a:cubicBezTo>
                <a:cubicBezTo>
                  <a:pt x="6552" y="24884"/>
                  <a:pt x="6673" y="24784"/>
                  <a:pt x="6673" y="24635"/>
                </a:cubicBezTo>
                <a:cubicBezTo>
                  <a:pt x="6673" y="24501"/>
                  <a:pt x="6563" y="24391"/>
                  <a:pt x="6428" y="24391"/>
                </a:cubicBezTo>
                <a:lnTo>
                  <a:pt x="6428" y="24388"/>
                </a:lnTo>
                <a:close/>
                <a:moveTo>
                  <a:pt x="7647" y="24388"/>
                </a:moveTo>
                <a:cubicBezTo>
                  <a:pt x="7428" y="24388"/>
                  <a:pt x="7318" y="24654"/>
                  <a:pt x="7472" y="24811"/>
                </a:cubicBezTo>
                <a:cubicBezTo>
                  <a:pt x="7522" y="24861"/>
                  <a:pt x="7584" y="24884"/>
                  <a:pt x="7645" y="24884"/>
                </a:cubicBezTo>
                <a:cubicBezTo>
                  <a:pt x="7773" y="24884"/>
                  <a:pt x="7895" y="24784"/>
                  <a:pt x="7895" y="24635"/>
                </a:cubicBezTo>
                <a:cubicBezTo>
                  <a:pt x="7895" y="24501"/>
                  <a:pt x="7782" y="24391"/>
                  <a:pt x="7647" y="24391"/>
                </a:cubicBezTo>
                <a:lnTo>
                  <a:pt x="7647" y="24388"/>
                </a:lnTo>
                <a:close/>
                <a:moveTo>
                  <a:pt x="8866" y="24388"/>
                </a:moveTo>
                <a:cubicBezTo>
                  <a:pt x="8647" y="24388"/>
                  <a:pt x="8537" y="24654"/>
                  <a:pt x="8691" y="24811"/>
                </a:cubicBezTo>
                <a:cubicBezTo>
                  <a:pt x="8741" y="24861"/>
                  <a:pt x="8803" y="24884"/>
                  <a:pt x="8864" y="24884"/>
                </a:cubicBezTo>
                <a:cubicBezTo>
                  <a:pt x="8992" y="24884"/>
                  <a:pt x="9114" y="24784"/>
                  <a:pt x="9114" y="24635"/>
                </a:cubicBezTo>
                <a:cubicBezTo>
                  <a:pt x="9114" y="24503"/>
                  <a:pt x="9004" y="24391"/>
                  <a:pt x="8872" y="24391"/>
                </a:cubicBezTo>
                <a:cubicBezTo>
                  <a:pt x="8870" y="24391"/>
                  <a:pt x="8868" y="24391"/>
                  <a:pt x="8866" y="24391"/>
                </a:cubicBezTo>
                <a:lnTo>
                  <a:pt x="8866" y="24388"/>
                </a:lnTo>
                <a:close/>
                <a:moveTo>
                  <a:pt x="10085" y="24388"/>
                </a:moveTo>
                <a:cubicBezTo>
                  <a:pt x="9866" y="24388"/>
                  <a:pt x="9756" y="24654"/>
                  <a:pt x="9910" y="24811"/>
                </a:cubicBezTo>
                <a:cubicBezTo>
                  <a:pt x="9960" y="24861"/>
                  <a:pt x="10022" y="24884"/>
                  <a:pt x="10083" y="24884"/>
                </a:cubicBezTo>
                <a:cubicBezTo>
                  <a:pt x="10211" y="24884"/>
                  <a:pt x="10333" y="24784"/>
                  <a:pt x="10333" y="24635"/>
                </a:cubicBezTo>
                <a:cubicBezTo>
                  <a:pt x="10333" y="24503"/>
                  <a:pt x="10226" y="24391"/>
                  <a:pt x="10091" y="24391"/>
                </a:cubicBezTo>
                <a:cubicBezTo>
                  <a:pt x="10089" y="24391"/>
                  <a:pt x="10087" y="24391"/>
                  <a:pt x="10085" y="24391"/>
                </a:cubicBezTo>
                <a:lnTo>
                  <a:pt x="10085" y="24388"/>
                </a:lnTo>
                <a:close/>
                <a:moveTo>
                  <a:pt x="11305" y="24388"/>
                </a:moveTo>
                <a:cubicBezTo>
                  <a:pt x="11085" y="24388"/>
                  <a:pt x="10975" y="24654"/>
                  <a:pt x="11132" y="24811"/>
                </a:cubicBezTo>
                <a:cubicBezTo>
                  <a:pt x="11182" y="24861"/>
                  <a:pt x="11243" y="24884"/>
                  <a:pt x="11303" y="24884"/>
                </a:cubicBezTo>
                <a:cubicBezTo>
                  <a:pt x="11430" y="24884"/>
                  <a:pt x="11552" y="24784"/>
                  <a:pt x="11552" y="24635"/>
                </a:cubicBezTo>
                <a:cubicBezTo>
                  <a:pt x="11552" y="24501"/>
                  <a:pt x="11442" y="24391"/>
                  <a:pt x="11305" y="24391"/>
                </a:cubicBezTo>
                <a:lnTo>
                  <a:pt x="11305" y="24388"/>
                </a:lnTo>
                <a:close/>
                <a:moveTo>
                  <a:pt x="12524" y="24388"/>
                </a:moveTo>
                <a:cubicBezTo>
                  <a:pt x="12304" y="24388"/>
                  <a:pt x="12195" y="24654"/>
                  <a:pt x="12351" y="24811"/>
                </a:cubicBezTo>
                <a:cubicBezTo>
                  <a:pt x="12401" y="24861"/>
                  <a:pt x="12462" y="24884"/>
                  <a:pt x="12522" y="24884"/>
                </a:cubicBezTo>
                <a:cubicBezTo>
                  <a:pt x="12649" y="24884"/>
                  <a:pt x="12771" y="24784"/>
                  <a:pt x="12771" y="24635"/>
                </a:cubicBezTo>
                <a:cubicBezTo>
                  <a:pt x="12771" y="24501"/>
                  <a:pt x="12661" y="24391"/>
                  <a:pt x="12524" y="24391"/>
                </a:cubicBezTo>
                <a:lnTo>
                  <a:pt x="12524" y="24388"/>
                </a:lnTo>
                <a:close/>
                <a:moveTo>
                  <a:pt x="13746" y="24388"/>
                </a:moveTo>
                <a:cubicBezTo>
                  <a:pt x="13523" y="24388"/>
                  <a:pt x="13414" y="24654"/>
                  <a:pt x="13570" y="24811"/>
                </a:cubicBezTo>
                <a:cubicBezTo>
                  <a:pt x="13620" y="24861"/>
                  <a:pt x="13681" y="24884"/>
                  <a:pt x="13741" y="24884"/>
                </a:cubicBezTo>
                <a:cubicBezTo>
                  <a:pt x="13868" y="24884"/>
                  <a:pt x="13990" y="24784"/>
                  <a:pt x="13990" y="24635"/>
                </a:cubicBezTo>
                <a:cubicBezTo>
                  <a:pt x="13990" y="24503"/>
                  <a:pt x="13883" y="24391"/>
                  <a:pt x="13751" y="24391"/>
                </a:cubicBezTo>
                <a:cubicBezTo>
                  <a:pt x="13749" y="24391"/>
                  <a:pt x="13748" y="24391"/>
                  <a:pt x="13746" y="24391"/>
                </a:cubicBezTo>
                <a:lnTo>
                  <a:pt x="13746" y="24388"/>
                </a:lnTo>
                <a:close/>
                <a:moveTo>
                  <a:pt x="14965" y="24388"/>
                </a:moveTo>
                <a:cubicBezTo>
                  <a:pt x="14745" y="24388"/>
                  <a:pt x="14633" y="24654"/>
                  <a:pt x="14789" y="24811"/>
                </a:cubicBezTo>
                <a:cubicBezTo>
                  <a:pt x="14840" y="24861"/>
                  <a:pt x="14901" y="24884"/>
                  <a:pt x="14962" y="24884"/>
                </a:cubicBezTo>
                <a:cubicBezTo>
                  <a:pt x="15088" y="24884"/>
                  <a:pt x="15209" y="24784"/>
                  <a:pt x="15209" y="24635"/>
                </a:cubicBezTo>
                <a:cubicBezTo>
                  <a:pt x="15209" y="24501"/>
                  <a:pt x="15100" y="24391"/>
                  <a:pt x="14965" y="24391"/>
                </a:cubicBezTo>
                <a:lnTo>
                  <a:pt x="14965" y="24388"/>
                </a:lnTo>
                <a:close/>
                <a:moveTo>
                  <a:pt x="16184" y="24388"/>
                </a:moveTo>
                <a:cubicBezTo>
                  <a:pt x="15964" y="24388"/>
                  <a:pt x="15855" y="24654"/>
                  <a:pt x="16008" y="24811"/>
                </a:cubicBezTo>
                <a:cubicBezTo>
                  <a:pt x="16059" y="24861"/>
                  <a:pt x="16121" y="24884"/>
                  <a:pt x="16181" y="24884"/>
                </a:cubicBezTo>
                <a:cubicBezTo>
                  <a:pt x="16309" y="24884"/>
                  <a:pt x="16431" y="24784"/>
                  <a:pt x="16431" y="24635"/>
                </a:cubicBezTo>
                <a:cubicBezTo>
                  <a:pt x="16431" y="24501"/>
                  <a:pt x="16319" y="24391"/>
                  <a:pt x="16184" y="24391"/>
                </a:cubicBezTo>
                <a:lnTo>
                  <a:pt x="16184" y="24388"/>
                </a:lnTo>
                <a:close/>
                <a:moveTo>
                  <a:pt x="17403" y="24388"/>
                </a:moveTo>
                <a:cubicBezTo>
                  <a:pt x="17184" y="24388"/>
                  <a:pt x="17074" y="24654"/>
                  <a:pt x="17227" y="24811"/>
                </a:cubicBezTo>
                <a:cubicBezTo>
                  <a:pt x="17278" y="24861"/>
                  <a:pt x="17340" y="24884"/>
                  <a:pt x="17400" y="24884"/>
                </a:cubicBezTo>
                <a:cubicBezTo>
                  <a:pt x="17528" y="24884"/>
                  <a:pt x="17650" y="24784"/>
                  <a:pt x="17650" y="24635"/>
                </a:cubicBezTo>
                <a:cubicBezTo>
                  <a:pt x="17650" y="24503"/>
                  <a:pt x="17541" y="24391"/>
                  <a:pt x="17408" y="24391"/>
                </a:cubicBezTo>
                <a:cubicBezTo>
                  <a:pt x="17407" y="24391"/>
                  <a:pt x="17405" y="24391"/>
                  <a:pt x="17403" y="24391"/>
                </a:cubicBezTo>
                <a:lnTo>
                  <a:pt x="17403" y="24388"/>
                </a:lnTo>
                <a:close/>
                <a:moveTo>
                  <a:pt x="18622" y="24388"/>
                </a:moveTo>
                <a:cubicBezTo>
                  <a:pt x="18403" y="24388"/>
                  <a:pt x="18293" y="24654"/>
                  <a:pt x="18446" y="24811"/>
                </a:cubicBezTo>
                <a:cubicBezTo>
                  <a:pt x="18497" y="24861"/>
                  <a:pt x="18559" y="24884"/>
                  <a:pt x="18619" y="24884"/>
                </a:cubicBezTo>
                <a:cubicBezTo>
                  <a:pt x="18747" y="24884"/>
                  <a:pt x="18870" y="24784"/>
                  <a:pt x="18870" y="24635"/>
                </a:cubicBezTo>
                <a:cubicBezTo>
                  <a:pt x="18870" y="24501"/>
                  <a:pt x="18760" y="24391"/>
                  <a:pt x="18622" y="24391"/>
                </a:cubicBezTo>
                <a:lnTo>
                  <a:pt x="18622" y="24388"/>
                </a:lnTo>
                <a:close/>
                <a:moveTo>
                  <a:pt x="19841" y="24388"/>
                </a:moveTo>
                <a:cubicBezTo>
                  <a:pt x="19622" y="24388"/>
                  <a:pt x="19512" y="24654"/>
                  <a:pt x="19669" y="24811"/>
                </a:cubicBezTo>
                <a:cubicBezTo>
                  <a:pt x="19718" y="24861"/>
                  <a:pt x="19779" y="24884"/>
                  <a:pt x="19839" y="24884"/>
                </a:cubicBezTo>
                <a:cubicBezTo>
                  <a:pt x="19966" y="24884"/>
                  <a:pt x="20089" y="24784"/>
                  <a:pt x="20089" y="24635"/>
                </a:cubicBezTo>
                <a:cubicBezTo>
                  <a:pt x="20089" y="24503"/>
                  <a:pt x="19982" y="24391"/>
                  <a:pt x="19847" y="24391"/>
                </a:cubicBezTo>
                <a:cubicBezTo>
                  <a:pt x="19845" y="24391"/>
                  <a:pt x="19843" y="24391"/>
                  <a:pt x="19841" y="24391"/>
                </a:cubicBezTo>
                <a:lnTo>
                  <a:pt x="19841" y="24388"/>
                </a:lnTo>
                <a:close/>
                <a:moveTo>
                  <a:pt x="21060" y="24388"/>
                </a:moveTo>
                <a:cubicBezTo>
                  <a:pt x="20841" y="24388"/>
                  <a:pt x="20731" y="24654"/>
                  <a:pt x="20888" y="24811"/>
                </a:cubicBezTo>
                <a:cubicBezTo>
                  <a:pt x="20937" y="24861"/>
                  <a:pt x="20998" y="24884"/>
                  <a:pt x="21058" y="24884"/>
                </a:cubicBezTo>
                <a:cubicBezTo>
                  <a:pt x="21185" y="24884"/>
                  <a:pt x="21308" y="24784"/>
                  <a:pt x="21308" y="24635"/>
                </a:cubicBezTo>
                <a:cubicBezTo>
                  <a:pt x="21308" y="24503"/>
                  <a:pt x="21201" y="24391"/>
                  <a:pt x="21066" y="24391"/>
                </a:cubicBezTo>
                <a:cubicBezTo>
                  <a:pt x="21064" y="24391"/>
                  <a:pt x="21062" y="24391"/>
                  <a:pt x="21060" y="24391"/>
                </a:cubicBezTo>
                <a:lnTo>
                  <a:pt x="21060" y="24388"/>
                </a:lnTo>
                <a:close/>
                <a:moveTo>
                  <a:pt x="22282" y="24388"/>
                </a:moveTo>
                <a:cubicBezTo>
                  <a:pt x="22060" y="24388"/>
                  <a:pt x="21950" y="24654"/>
                  <a:pt x="22107" y="24811"/>
                </a:cubicBezTo>
                <a:cubicBezTo>
                  <a:pt x="22157" y="24861"/>
                  <a:pt x="22219" y="24884"/>
                  <a:pt x="22279" y="24884"/>
                </a:cubicBezTo>
                <a:cubicBezTo>
                  <a:pt x="22406" y="24884"/>
                  <a:pt x="22527" y="24784"/>
                  <a:pt x="22527" y="24635"/>
                </a:cubicBezTo>
                <a:cubicBezTo>
                  <a:pt x="22527" y="24503"/>
                  <a:pt x="22420" y="24391"/>
                  <a:pt x="22288" y="24391"/>
                </a:cubicBezTo>
                <a:cubicBezTo>
                  <a:pt x="22286" y="24391"/>
                  <a:pt x="22284" y="24391"/>
                  <a:pt x="22282" y="24391"/>
                </a:cubicBezTo>
                <a:lnTo>
                  <a:pt x="22282" y="24388"/>
                </a:lnTo>
                <a:close/>
                <a:moveTo>
                  <a:pt x="23501" y="24388"/>
                </a:moveTo>
                <a:cubicBezTo>
                  <a:pt x="23282" y="24388"/>
                  <a:pt x="23169" y="24654"/>
                  <a:pt x="23326" y="24811"/>
                </a:cubicBezTo>
                <a:cubicBezTo>
                  <a:pt x="23376" y="24861"/>
                  <a:pt x="23438" y="24884"/>
                  <a:pt x="23498" y="24884"/>
                </a:cubicBezTo>
                <a:cubicBezTo>
                  <a:pt x="23625" y="24884"/>
                  <a:pt x="23746" y="24784"/>
                  <a:pt x="23746" y="24635"/>
                </a:cubicBezTo>
                <a:cubicBezTo>
                  <a:pt x="23746" y="24501"/>
                  <a:pt x="23636" y="24391"/>
                  <a:pt x="23501" y="24391"/>
                </a:cubicBezTo>
                <a:lnTo>
                  <a:pt x="23501" y="24388"/>
                </a:lnTo>
                <a:close/>
                <a:moveTo>
                  <a:pt x="24720" y="24388"/>
                </a:moveTo>
                <a:cubicBezTo>
                  <a:pt x="24501" y="24388"/>
                  <a:pt x="24391" y="24654"/>
                  <a:pt x="24545" y="24811"/>
                </a:cubicBezTo>
                <a:cubicBezTo>
                  <a:pt x="24595" y="24861"/>
                  <a:pt x="24657" y="24884"/>
                  <a:pt x="24718" y="24884"/>
                </a:cubicBezTo>
                <a:cubicBezTo>
                  <a:pt x="24845" y="24884"/>
                  <a:pt x="24968" y="24784"/>
                  <a:pt x="24968" y="24635"/>
                </a:cubicBezTo>
                <a:cubicBezTo>
                  <a:pt x="24968" y="24501"/>
                  <a:pt x="24855" y="24391"/>
                  <a:pt x="24720" y="24391"/>
                </a:cubicBezTo>
                <a:lnTo>
                  <a:pt x="24720" y="24388"/>
                </a:lnTo>
                <a:close/>
                <a:moveTo>
                  <a:pt x="24716" y="25610"/>
                </a:moveTo>
                <a:cubicBezTo>
                  <a:pt x="24518" y="25610"/>
                  <a:pt x="24405" y="25834"/>
                  <a:pt x="24517" y="25996"/>
                </a:cubicBezTo>
                <a:cubicBezTo>
                  <a:pt x="24567" y="26068"/>
                  <a:pt x="24644" y="26103"/>
                  <a:pt x="24720" y="26103"/>
                </a:cubicBezTo>
                <a:cubicBezTo>
                  <a:pt x="24816" y="26103"/>
                  <a:pt x="24911" y="26048"/>
                  <a:pt x="24949" y="25945"/>
                </a:cubicBezTo>
                <a:cubicBezTo>
                  <a:pt x="24955" y="25914"/>
                  <a:pt x="24962" y="25883"/>
                  <a:pt x="24965" y="25851"/>
                </a:cubicBezTo>
                <a:cubicBezTo>
                  <a:pt x="24965" y="25717"/>
                  <a:pt x="24855" y="25610"/>
                  <a:pt x="24720" y="25610"/>
                </a:cubicBezTo>
                <a:cubicBezTo>
                  <a:pt x="24719" y="25610"/>
                  <a:pt x="24718" y="25610"/>
                  <a:pt x="24716" y="25610"/>
                </a:cubicBezTo>
                <a:close/>
                <a:moveTo>
                  <a:pt x="330" y="25610"/>
                </a:moveTo>
                <a:cubicBezTo>
                  <a:pt x="111" y="25610"/>
                  <a:pt x="1" y="25873"/>
                  <a:pt x="154" y="26030"/>
                </a:cubicBezTo>
                <a:cubicBezTo>
                  <a:pt x="205" y="26081"/>
                  <a:pt x="268" y="26104"/>
                  <a:pt x="329" y="26104"/>
                </a:cubicBezTo>
                <a:cubicBezTo>
                  <a:pt x="456" y="26104"/>
                  <a:pt x="577" y="26005"/>
                  <a:pt x="577" y="25854"/>
                </a:cubicBezTo>
                <a:cubicBezTo>
                  <a:pt x="577" y="25720"/>
                  <a:pt x="465" y="25610"/>
                  <a:pt x="330" y="25610"/>
                </a:cubicBezTo>
                <a:close/>
                <a:moveTo>
                  <a:pt x="1549" y="25610"/>
                </a:moveTo>
                <a:cubicBezTo>
                  <a:pt x="1330" y="25610"/>
                  <a:pt x="1220" y="25873"/>
                  <a:pt x="1373" y="26030"/>
                </a:cubicBezTo>
                <a:cubicBezTo>
                  <a:pt x="1424" y="26081"/>
                  <a:pt x="1487" y="26104"/>
                  <a:pt x="1548" y="26104"/>
                </a:cubicBezTo>
                <a:cubicBezTo>
                  <a:pt x="1675" y="26104"/>
                  <a:pt x="1797" y="26005"/>
                  <a:pt x="1797" y="25854"/>
                </a:cubicBezTo>
                <a:cubicBezTo>
                  <a:pt x="1797" y="25720"/>
                  <a:pt x="1687" y="25610"/>
                  <a:pt x="1549" y="25610"/>
                </a:cubicBezTo>
                <a:close/>
                <a:moveTo>
                  <a:pt x="2768" y="25610"/>
                </a:moveTo>
                <a:cubicBezTo>
                  <a:pt x="2549" y="25610"/>
                  <a:pt x="2439" y="25873"/>
                  <a:pt x="2596" y="26030"/>
                </a:cubicBezTo>
                <a:cubicBezTo>
                  <a:pt x="2645" y="26081"/>
                  <a:pt x="2707" y="26104"/>
                  <a:pt x="2768" y="26104"/>
                </a:cubicBezTo>
                <a:cubicBezTo>
                  <a:pt x="2894" y="26104"/>
                  <a:pt x="3016" y="26005"/>
                  <a:pt x="3016" y="25854"/>
                </a:cubicBezTo>
                <a:cubicBezTo>
                  <a:pt x="3016" y="25720"/>
                  <a:pt x="2906" y="25610"/>
                  <a:pt x="2768" y="25610"/>
                </a:cubicBezTo>
                <a:close/>
                <a:moveTo>
                  <a:pt x="3987" y="25610"/>
                </a:moveTo>
                <a:cubicBezTo>
                  <a:pt x="3768" y="25610"/>
                  <a:pt x="3658" y="25873"/>
                  <a:pt x="3815" y="26030"/>
                </a:cubicBezTo>
                <a:cubicBezTo>
                  <a:pt x="3865" y="26081"/>
                  <a:pt x="3926" y="26104"/>
                  <a:pt x="3987" y="26104"/>
                </a:cubicBezTo>
                <a:cubicBezTo>
                  <a:pt x="4113" y="26104"/>
                  <a:pt x="4235" y="26005"/>
                  <a:pt x="4235" y="25854"/>
                </a:cubicBezTo>
                <a:cubicBezTo>
                  <a:pt x="4235" y="25720"/>
                  <a:pt x="4125" y="25610"/>
                  <a:pt x="3987" y="25610"/>
                </a:cubicBezTo>
                <a:close/>
                <a:moveTo>
                  <a:pt x="5209" y="25610"/>
                </a:moveTo>
                <a:cubicBezTo>
                  <a:pt x="4987" y="25610"/>
                  <a:pt x="4877" y="25873"/>
                  <a:pt x="5034" y="26030"/>
                </a:cubicBezTo>
                <a:cubicBezTo>
                  <a:pt x="5084" y="26081"/>
                  <a:pt x="5145" y="26104"/>
                  <a:pt x="5206" y="26104"/>
                </a:cubicBezTo>
                <a:cubicBezTo>
                  <a:pt x="5332" y="26104"/>
                  <a:pt x="5454" y="26005"/>
                  <a:pt x="5454" y="25854"/>
                </a:cubicBezTo>
                <a:cubicBezTo>
                  <a:pt x="5454" y="25720"/>
                  <a:pt x="5344" y="25610"/>
                  <a:pt x="5209" y="25610"/>
                </a:cubicBezTo>
                <a:close/>
                <a:moveTo>
                  <a:pt x="6428" y="25610"/>
                </a:moveTo>
                <a:cubicBezTo>
                  <a:pt x="6209" y="25610"/>
                  <a:pt x="6096" y="25873"/>
                  <a:pt x="6253" y="26030"/>
                </a:cubicBezTo>
                <a:cubicBezTo>
                  <a:pt x="6304" y="26081"/>
                  <a:pt x="6366" y="26104"/>
                  <a:pt x="6426" y="26104"/>
                </a:cubicBezTo>
                <a:cubicBezTo>
                  <a:pt x="6553" y="26104"/>
                  <a:pt x="6673" y="26005"/>
                  <a:pt x="6673" y="25854"/>
                </a:cubicBezTo>
                <a:cubicBezTo>
                  <a:pt x="6673" y="25720"/>
                  <a:pt x="6563" y="25610"/>
                  <a:pt x="6428" y="25610"/>
                </a:cubicBezTo>
                <a:close/>
                <a:moveTo>
                  <a:pt x="7647" y="25610"/>
                </a:moveTo>
                <a:cubicBezTo>
                  <a:pt x="7428" y="25610"/>
                  <a:pt x="7318" y="25873"/>
                  <a:pt x="7472" y="26030"/>
                </a:cubicBezTo>
                <a:cubicBezTo>
                  <a:pt x="7523" y="26081"/>
                  <a:pt x="7585" y="26104"/>
                  <a:pt x="7646" y="26104"/>
                </a:cubicBezTo>
                <a:cubicBezTo>
                  <a:pt x="7773" y="26104"/>
                  <a:pt x="7895" y="26005"/>
                  <a:pt x="7895" y="25854"/>
                </a:cubicBezTo>
                <a:cubicBezTo>
                  <a:pt x="7895" y="25720"/>
                  <a:pt x="7782" y="25610"/>
                  <a:pt x="7647" y="25610"/>
                </a:cubicBezTo>
                <a:close/>
                <a:moveTo>
                  <a:pt x="8866" y="25610"/>
                </a:moveTo>
                <a:cubicBezTo>
                  <a:pt x="8647" y="25610"/>
                  <a:pt x="8537" y="25873"/>
                  <a:pt x="8691" y="26030"/>
                </a:cubicBezTo>
                <a:cubicBezTo>
                  <a:pt x="8742" y="26081"/>
                  <a:pt x="8804" y="26104"/>
                  <a:pt x="8865" y="26104"/>
                </a:cubicBezTo>
                <a:cubicBezTo>
                  <a:pt x="8992" y="26104"/>
                  <a:pt x="9114" y="26005"/>
                  <a:pt x="9114" y="25854"/>
                </a:cubicBezTo>
                <a:cubicBezTo>
                  <a:pt x="9114" y="25720"/>
                  <a:pt x="9001" y="25610"/>
                  <a:pt x="8866" y="25610"/>
                </a:cubicBezTo>
                <a:close/>
                <a:moveTo>
                  <a:pt x="10085" y="25610"/>
                </a:moveTo>
                <a:cubicBezTo>
                  <a:pt x="9866" y="25610"/>
                  <a:pt x="9756" y="25873"/>
                  <a:pt x="9910" y="26030"/>
                </a:cubicBezTo>
                <a:cubicBezTo>
                  <a:pt x="9961" y="26081"/>
                  <a:pt x="10023" y="26104"/>
                  <a:pt x="10084" y="26104"/>
                </a:cubicBezTo>
                <a:cubicBezTo>
                  <a:pt x="10211" y="26104"/>
                  <a:pt x="10333" y="26005"/>
                  <a:pt x="10333" y="25854"/>
                </a:cubicBezTo>
                <a:cubicBezTo>
                  <a:pt x="10333" y="25720"/>
                  <a:pt x="10223" y="25610"/>
                  <a:pt x="10085" y="25610"/>
                </a:cubicBezTo>
                <a:close/>
                <a:moveTo>
                  <a:pt x="11305" y="25610"/>
                </a:moveTo>
                <a:cubicBezTo>
                  <a:pt x="11085" y="25610"/>
                  <a:pt x="10975" y="25873"/>
                  <a:pt x="11132" y="26030"/>
                </a:cubicBezTo>
                <a:cubicBezTo>
                  <a:pt x="11182" y="26081"/>
                  <a:pt x="11244" y="26104"/>
                  <a:pt x="11304" y="26104"/>
                </a:cubicBezTo>
                <a:cubicBezTo>
                  <a:pt x="11431" y="26104"/>
                  <a:pt x="11552" y="26005"/>
                  <a:pt x="11552" y="25854"/>
                </a:cubicBezTo>
                <a:cubicBezTo>
                  <a:pt x="11552" y="25720"/>
                  <a:pt x="11442" y="25610"/>
                  <a:pt x="11305" y="25610"/>
                </a:cubicBezTo>
                <a:close/>
                <a:moveTo>
                  <a:pt x="12524" y="25610"/>
                </a:moveTo>
                <a:cubicBezTo>
                  <a:pt x="12304" y="25610"/>
                  <a:pt x="12195" y="25873"/>
                  <a:pt x="12351" y="26030"/>
                </a:cubicBezTo>
                <a:cubicBezTo>
                  <a:pt x="12401" y="26081"/>
                  <a:pt x="12463" y="26104"/>
                  <a:pt x="12523" y="26104"/>
                </a:cubicBezTo>
                <a:cubicBezTo>
                  <a:pt x="12650" y="26104"/>
                  <a:pt x="12771" y="26005"/>
                  <a:pt x="12771" y="25854"/>
                </a:cubicBezTo>
                <a:cubicBezTo>
                  <a:pt x="12771" y="25720"/>
                  <a:pt x="12661" y="25610"/>
                  <a:pt x="12524" y="25610"/>
                </a:cubicBezTo>
                <a:close/>
                <a:moveTo>
                  <a:pt x="13746" y="25610"/>
                </a:moveTo>
                <a:cubicBezTo>
                  <a:pt x="13523" y="25610"/>
                  <a:pt x="13414" y="25873"/>
                  <a:pt x="13570" y="26030"/>
                </a:cubicBezTo>
                <a:cubicBezTo>
                  <a:pt x="13620" y="26081"/>
                  <a:pt x="13682" y="26104"/>
                  <a:pt x="13742" y="26104"/>
                </a:cubicBezTo>
                <a:cubicBezTo>
                  <a:pt x="13869" y="26104"/>
                  <a:pt x="13990" y="26005"/>
                  <a:pt x="13990" y="25854"/>
                </a:cubicBezTo>
                <a:cubicBezTo>
                  <a:pt x="13990" y="25720"/>
                  <a:pt x="13881" y="25610"/>
                  <a:pt x="13746" y="25610"/>
                </a:cubicBezTo>
                <a:close/>
                <a:moveTo>
                  <a:pt x="14965" y="25610"/>
                </a:moveTo>
                <a:cubicBezTo>
                  <a:pt x="14745" y="25610"/>
                  <a:pt x="14633" y="25873"/>
                  <a:pt x="14789" y="26030"/>
                </a:cubicBezTo>
                <a:cubicBezTo>
                  <a:pt x="14840" y="26081"/>
                  <a:pt x="14902" y="26104"/>
                  <a:pt x="14963" y="26104"/>
                </a:cubicBezTo>
                <a:cubicBezTo>
                  <a:pt x="15089" y="26104"/>
                  <a:pt x="15209" y="26005"/>
                  <a:pt x="15209" y="25854"/>
                </a:cubicBezTo>
                <a:cubicBezTo>
                  <a:pt x="15209" y="25720"/>
                  <a:pt x="15100" y="25610"/>
                  <a:pt x="14965" y="25610"/>
                </a:cubicBezTo>
                <a:close/>
                <a:moveTo>
                  <a:pt x="16184" y="25610"/>
                </a:moveTo>
                <a:cubicBezTo>
                  <a:pt x="15964" y="25610"/>
                  <a:pt x="15855" y="25873"/>
                  <a:pt x="16008" y="26030"/>
                </a:cubicBezTo>
                <a:cubicBezTo>
                  <a:pt x="16059" y="26081"/>
                  <a:pt x="16122" y="26104"/>
                  <a:pt x="16183" y="26104"/>
                </a:cubicBezTo>
                <a:cubicBezTo>
                  <a:pt x="16310" y="26104"/>
                  <a:pt x="16431" y="26005"/>
                  <a:pt x="16431" y="25854"/>
                </a:cubicBezTo>
                <a:cubicBezTo>
                  <a:pt x="16431" y="25720"/>
                  <a:pt x="16319" y="25610"/>
                  <a:pt x="16184" y="25610"/>
                </a:cubicBezTo>
                <a:close/>
                <a:moveTo>
                  <a:pt x="17403" y="25610"/>
                </a:moveTo>
                <a:cubicBezTo>
                  <a:pt x="17184" y="25610"/>
                  <a:pt x="17074" y="25873"/>
                  <a:pt x="17227" y="26030"/>
                </a:cubicBezTo>
                <a:cubicBezTo>
                  <a:pt x="17278" y="26081"/>
                  <a:pt x="17341" y="26104"/>
                  <a:pt x="17402" y="26104"/>
                </a:cubicBezTo>
                <a:cubicBezTo>
                  <a:pt x="17529" y="26104"/>
                  <a:pt x="17650" y="26005"/>
                  <a:pt x="17650" y="25854"/>
                </a:cubicBezTo>
                <a:cubicBezTo>
                  <a:pt x="17650" y="25720"/>
                  <a:pt x="17538" y="25610"/>
                  <a:pt x="17403" y="25610"/>
                </a:cubicBezTo>
                <a:close/>
                <a:moveTo>
                  <a:pt x="18622" y="25610"/>
                </a:moveTo>
                <a:cubicBezTo>
                  <a:pt x="18403" y="25610"/>
                  <a:pt x="18293" y="25873"/>
                  <a:pt x="18446" y="26030"/>
                </a:cubicBezTo>
                <a:cubicBezTo>
                  <a:pt x="18497" y="26081"/>
                  <a:pt x="18560" y="26104"/>
                  <a:pt x="18621" y="26104"/>
                </a:cubicBezTo>
                <a:cubicBezTo>
                  <a:pt x="18748" y="26104"/>
                  <a:pt x="18870" y="26005"/>
                  <a:pt x="18870" y="25854"/>
                </a:cubicBezTo>
                <a:cubicBezTo>
                  <a:pt x="18870" y="25720"/>
                  <a:pt x="18760" y="25610"/>
                  <a:pt x="18622" y="25610"/>
                </a:cubicBezTo>
                <a:close/>
                <a:moveTo>
                  <a:pt x="19841" y="25610"/>
                </a:moveTo>
                <a:cubicBezTo>
                  <a:pt x="19622" y="25610"/>
                  <a:pt x="19512" y="25873"/>
                  <a:pt x="19669" y="26030"/>
                </a:cubicBezTo>
                <a:cubicBezTo>
                  <a:pt x="19718" y="26081"/>
                  <a:pt x="19780" y="26104"/>
                  <a:pt x="19841" y="26104"/>
                </a:cubicBezTo>
                <a:cubicBezTo>
                  <a:pt x="19967" y="26104"/>
                  <a:pt x="20089" y="26005"/>
                  <a:pt x="20089" y="25854"/>
                </a:cubicBezTo>
                <a:cubicBezTo>
                  <a:pt x="20089" y="25720"/>
                  <a:pt x="19979" y="25610"/>
                  <a:pt x="19841" y="25610"/>
                </a:cubicBezTo>
                <a:close/>
                <a:moveTo>
                  <a:pt x="21060" y="25610"/>
                </a:moveTo>
                <a:cubicBezTo>
                  <a:pt x="20841" y="25610"/>
                  <a:pt x="20731" y="25873"/>
                  <a:pt x="20888" y="26030"/>
                </a:cubicBezTo>
                <a:cubicBezTo>
                  <a:pt x="20938" y="26081"/>
                  <a:pt x="20999" y="26104"/>
                  <a:pt x="21060" y="26104"/>
                </a:cubicBezTo>
                <a:cubicBezTo>
                  <a:pt x="21186" y="26104"/>
                  <a:pt x="21308" y="26005"/>
                  <a:pt x="21308" y="25854"/>
                </a:cubicBezTo>
                <a:cubicBezTo>
                  <a:pt x="21308" y="25720"/>
                  <a:pt x="21198" y="25610"/>
                  <a:pt x="21060" y="25610"/>
                </a:cubicBezTo>
                <a:close/>
                <a:moveTo>
                  <a:pt x="22282" y="25610"/>
                </a:moveTo>
                <a:cubicBezTo>
                  <a:pt x="22060" y="25610"/>
                  <a:pt x="21950" y="25873"/>
                  <a:pt x="22107" y="26030"/>
                </a:cubicBezTo>
                <a:cubicBezTo>
                  <a:pt x="22158" y="26081"/>
                  <a:pt x="22220" y="26104"/>
                  <a:pt x="22280" y="26104"/>
                </a:cubicBezTo>
                <a:cubicBezTo>
                  <a:pt x="22407" y="26104"/>
                  <a:pt x="22527" y="26005"/>
                  <a:pt x="22527" y="25854"/>
                </a:cubicBezTo>
                <a:cubicBezTo>
                  <a:pt x="22527" y="25720"/>
                  <a:pt x="22417" y="25610"/>
                  <a:pt x="22282" y="25610"/>
                </a:cubicBezTo>
                <a:close/>
                <a:moveTo>
                  <a:pt x="23501" y="25610"/>
                </a:moveTo>
                <a:cubicBezTo>
                  <a:pt x="23282" y="25610"/>
                  <a:pt x="23169" y="25873"/>
                  <a:pt x="23326" y="26030"/>
                </a:cubicBezTo>
                <a:cubicBezTo>
                  <a:pt x="23377" y="26081"/>
                  <a:pt x="23439" y="26104"/>
                  <a:pt x="23499" y="26104"/>
                </a:cubicBezTo>
                <a:cubicBezTo>
                  <a:pt x="23626" y="26104"/>
                  <a:pt x="23746" y="26005"/>
                  <a:pt x="23746" y="25854"/>
                </a:cubicBezTo>
                <a:cubicBezTo>
                  <a:pt x="23746" y="25720"/>
                  <a:pt x="23636" y="25610"/>
                  <a:pt x="23501" y="25610"/>
                </a:cubicBezTo>
                <a:close/>
                <a:moveTo>
                  <a:pt x="24720" y="26828"/>
                </a:moveTo>
                <a:cubicBezTo>
                  <a:pt x="24587" y="26828"/>
                  <a:pt x="24473" y="26935"/>
                  <a:pt x="24473" y="27077"/>
                </a:cubicBezTo>
                <a:cubicBezTo>
                  <a:pt x="24473" y="27196"/>
                  <a:pt x="24561" y="27296"/>
                  <a:pt x="24676" y="27318"/>
                </a:cubicBezTo>
                <a:cubicBezTo>
                  <a:pt x="24711" y="27155"/>
                  <a:pt x="24745" y="26995"/>
                  <a:pt x="24780" y="26835"/>
                </a:cubicBezTo>
                <a:cubicBezTo>
                  <a:pt x="24760" y="26831"/>
                  <a:pt x="24740" y="26828"/>
                  <a:pt x="24720" y="26828"/>
                </a:cubicBezTo>
                <a:close/>
                <a:moveTo>
                  <a:pt x="330" y="26829"/>
                </a:moveTo>
                <a:cubicBezTo>
                  <a:pt x="111" y="26829"/>
                  <a:pt x="1" y="27095"/>
                  <a:pt x="154" y="27249"/>
                </a:cubicBezTo>
                <a:cubicBezTo>
                  <a:pt x="205" y="27300"/>
                  <a:pt x="268" y="27323"/>
                  <a:pt x="329" y="27323"/>
                </a:cubicBezTo>
                <a:cubicBezTo>
                  <a:pt x="456" y="27323"/>
                  <a:pt x="577" y="27224"/>
                  <a:pt x="577" y="27074"/>
                </a:cubicBezTo>
                <a:cubicBezTo>
                  <a:pt x="577" y="26939"/>
                  <a:pt x="465" y="26829"/>
                  <a:pt x="330" y="26829"/>
                </a:cubicBezTo>
                <a:close/>
                <a:moveTo>
                  <a:pt x="1549" y="26829"/>
                </a:moveTo>
                <a:cubicBezTo>
                  <a:pt x="1330" y="26829"/>
                  <a:pt x="1220" y="27095"/>
                  <a:pt x="1373" y="27249"/>
                </a:cubicBezTo>
                <a:cubicBezTo>
                  <a:pt x="1424" y="27300"/>
                  <a:pt x="1487" y="27323"/>
                  <a:pt x="1548" y="27323"/>
                </a:cubicBezTo>
                <a:cubicBezTo>
                  <a:pt x="1675" y="27323"/>
                  <a:pt x="1797" y="27224"/>
                  <a:pt x="1797" y="27074"/>
                </a:cubicBezTo>
                <a:cubicBezTo>
                  <a:pt x="1797" y="26939"/>
                  <a:pt x="1687" y="26829"/>
                  <a:pt x="1549" y="26829"/>
                </a:cubicBezTo>
                <a:close/>
                <a:moveTo>
                  <a:pt x="2768" y="26829"/>
                </a:moveTo>
                <a:cubicBezTo>
                  <a:pt x="2549" y="26829"/>
                  <a:pt x="2439" y="27095"/>
                  <a:pt x="2596" y="27249"/>
                </a:cubicBezTo>
                <a:cubicBezTo>
                  <a:pt x="2645" y="27300"/>
                  <a:pt x="2707" y="27323"/>
                  <a:pt x="2768" y="27323"/>
                </a:cubicBezTo>
                <a:cubicBezTo>
                  <a:pt x="2894" y="27323"/>
                  <a:pt x="3016" y="27224"/>
                  <a:pt x="3016" y="27074"/>
                </a:cubicBezTo>
                <a:cubicBezTo>
                  <a:pt x="3016" y="26939"/>
                  <a:pt x="2906" y="26829"/>
                  <a:pt x="2768" y="26829"/>
                </a:cubicBezTo>
                <a:close/>
                <a:moveTo>
                  <a:pt x="3987" y="26829"/>
                </a:moveTo>
                <a:cubicBezTo>
                  <a:pt x="3768" y="26829"/>
                  <a:pt x="3658" y="27095"/>
                  <a:pt x="3815" y="27249"/>
                </a:cubicBezTo>
                <a:cubicBezTo>
                  <a:pt x="3865" y="27300"/>
                  <a:pt x="3926" y="27323"/>
                  <a:pt x="3987" y="27323"/>
                </a:cubicBezTo>
                <a:cubicBezTo>
                  <a:pt x="4113" y="27323"/>
                  <a:pt x="4235" y="27224"/>
                  <a:pt x="4235" y="27074"/>
                </a:cubicBezTo>
                <a:cubicBezTo>
                  <a:pt x="4235" y="26939"/>
                  <a:pt x="4125" y="26829"/>
                  <a:pt x="3987" y="26829"/>
                </a:cubicBezTo>
                <a:close/>
                <a:moveTo>
                  <a:pt x="5209" y="26829"/>
                </a:moveTo>
                <a:cubicBezTo>
                  <a:pt x="4987" y="26829"/>
                  <a:pt x="4877" y="27095"/>
                  <a:pt x="5034" y="27249"/>
                </a:cubicBezTo>
                <a:cubicBezTo>
                  <a:pt x="5084" y="27300"/>
                  <a:pt x="5146" y="27323"/>
                  <a:pt x="5206" y="27323"/>
                </a:cubicBezTo>
                <a:cubicBezTo>
                  <a:pt x="5332" y="27323"/>
                  <a:pt x="5454" y="27225"/>
                  <a:pt x="5454" y="27077"/>
                </a:cubicBezTo>
                <a:cubicBezTo>
                  <a:pt x="5454" y="26939"/>
                  <a:pt x="5344" y="26829"/>
                  <a:pt x="5209" y="26829"/>
                </a:cubicBezTo>
                <a:close/>
                <a:moveTo>
                  <a:pt x="6428" y="26829"/>
                </a:moveTo>
                <a:cubicBezTo>
                  <a:pt x="6209" y="26829"/>
                  <a:pt x="6096" y="27095"/>
                  <a:pt x="6253" y="27249"/>
                </a:cubicBezTo>
                <a:cubicBezTo>
                  <a:pt x="6304" y="27300"/>
                  <a:pt x="6366" y="27323"/>
                  <a:pt x="6427" y="27323"/>
                </a:cubicBezTo>
                <a:cubicBezTo>
                  <a:pt x="6553" y="27323"/>
                  <a:pt x="6673" y="27225"/>
                  <a:pt x="6673" y="27077"/>
                </a:cubicBezTo>
                <a:cubicBezTo>
                  <a:pt x="6673" y="26939"/>
                  <a:pt x="6563" y="26829"/>
                  <a:pt x="6428" y="26829"/>
                </a:cubicBezTo>
                <a:close/>
                <a:moveTo>
                  <a:pt x="7647" y="26829"/>
                </a:moveTo>
                <a:cubicBezTo>
                  <a:pt x="7428" y="26829"/>
                  <a:pt x="7318" y="27095"/>
                  <a:pt x="7472" y="27249"/>
                </a:cubicBezTo>
                <a:cubicBezTo>
                  <a:pt x="7523" y="27300"/>
                  <a:pt x="7585" y="27323"/>
                  <a:pt x="7647" y="27323"/>
                </a:cubicBezTo>
                <a:cubicBezTo>
                  <a:pt x="7774" y="27323"/>
                  <a:pt x="7895" y="27225"/>
                  <a:pt x="7895" y="27077"/>
                </a:cubicBezTo>
                <a:cubicBezTo>
                  <a:pt x="7895" y="26939"/>
                  <a:pt x="7782" y="26829"/>
                  <a:pt x="7647" y="26829"/>
                </a:cubicBezTo>
                <a:close/>
                <a:moveTo>
                  <a:pt x="8866" y="26829"/>
                </a:moveTo>
                <a:cubicBezTo>
                  <a:pt x="8647" y="26829"/>
                  <a:pt x="8537" y="27095"/>
                  <a:pt x="8691" y="27249"/>
                </a:cubicBezTo>
                <a:cubicBezTo>
                  <a:pt x="8742" y="27300"/>
                  <a:pt x="8804" y="27323"/>
                  <a:pt x="8866" y="27323"/>
                </a:cubicBezTo>
                <a:cubicBezTo>
                  <a:pt x="8993" y="27323"/>
                  <a:pt x="9114" y="27225"/>
                  <a:pt x="9114" y="27077"/>
                </a:cubicBezTo>
                <a:cubicBezTo>
                  <a:pt x="9114" y="26939"/>
                  <a:pt x="9001" y="26829"/>
                  <a:pt x="8866" y="26829"/>
                </a:cubicBezTo>
                <a:close/>
                <a:moveTo>
                  <a:pt x="10085" y="26829"/>
                </a:moveTo>
                <a:cubicBezTo>
                  <a:pt x="9866" y="26829"/>
                  <a:pt x="9756" y="27095"/>
                  <a:pt x="9910" y="27249"/>
                </a:cubicBezTo>
                <a:cubicBezTo>
                  <a:pt x="9961" y="27300"/>
                  <a:pt x="10023" y="27323"/>
                  <a:pt x="10085" y="27323"/>
                </a:cubicBezTo>
                <a:cubicBezTo>
                  <a:pt x="10212" y="27323"/>
                  <a:pt x="10333" y="27225"/>
                  <a:pt x="10333" y="27077"/>
                </a:cubicBezTo>
                <a:cubicBezTo>
                  <a:pt x="10333" y="26939"/>
                  <a:pt x="10223" y="26829"/>
                  <a:pt x="10085" y="26829"/>
                </a:cubicBezTo>
                <a:close/>
                <a:moveTo>
                  <a:pt x="11305" y="26829"/>
                </a:moveTo>
                <a:cubicBezTo>
                  <a:pt x="11085" y="26829"/>
                  <a:pt x="10975" y="27095"/>
                  <a:pt x="11132" y="27249"/>
                </a:cubicBezTo>
                <a:cubicBezTo>
                  <a:pt x="11182" y="27300"/>
                  <a:pt x="11244" y="27323"/>
                  <a:pt x="11305" y="27323"/>
                </a:cubicBezTo>
                <a:cubicBezTo>
                  <a:pt x="11431" y="27323"/>
                  <a:pt x="11552" y="27225"/>
                  <a:pt x="11552" y="27077"/>
                </a:cubicBezTo>
                <a:cubicBezTo>
                  <a:pt x="11552" y="26939"/>
                  <a:pt x="11442" y="26829"/>
                  <a:pt x="11305" y="26829"/>
                </a:cubicBezTo>
                <a:close/>
                <a:moveTo>
                  <a:pt x="12524" y="26829"/>
                </a:moveTo>
                <a:cubicBezTo>
                  <a:pt x="12304" y="26829"/>
                  <a:pt x="12195" y="27095"/>
                  <a:pt x="12351" y="27249"/>
                </a:cubicBezTo>
                <a:cubicBezTo>
                  <a:pt x="12401" y="27300"/>
                  <a:pt x="12463" y="27323"/>
                  <a:pt x="12524" y="27323"/>
                </a:cubicBezTo>
                <a:cubicBezTo>
                  <a:pt x="12650" y="27323"/>
                  <a:pt x="12771" y="27225"/>
                  <a:pt x="12771" y="27077"/>
                </a:cubicBezTo>
                <a:cubicBezTo>
                  <a:pt x="12771" y="26939"/>
                  <a:pt x="12661" y="26829"/>
                  <a:pt x="12524" y="26829"/>
                </a:cubicBezTo>
                <a:close/>
                <a:moveTo>
                  <a:pt x="13746" y="26829"/>
                </a:moveTo>
                <a:cubicBezTo>
                  <a:pt x="13523" y="26829"/>
                  <a:pt x="13414" y="27095"/>
                  <a:pt x="13570" y="27249"/>
                </a:cubicBezTo>
                <a:cubicBezTo>
                  <a:pt x="13620" y="27300"/>
                  <a:pt x="13682" y="27323"/>
                  <a:pt x="13743" y="27323"/>
                </a:cubicBezTo>
                <a:cubicBezTo>
                  <a:pt x="13869" y="27323"/>
                  <a:pt x="13990" y="27225"/>
                  <a:pt x="13990" y="27077"/>
                </a:cubicBezTo>
                <a:cubicBezTo>
                  <a:pt x="13990" y="26939"/>
                  <a:pt x="13881" y="26829"/>
                  <a:pt x="13746" y="26829"/>
                </a:cubicBezTo>
                <a:close/>
                <a:moveTo>
                  <a:pt x="14965" y="26829"/>
                </a:moveTo>
                <a:cubicBezTo>
                  <a:pt x="14745" y="26829"/>
                  <a:pt x="14633" y="27095"/>
                  <a:pt x="14789" y="27249"/>
                </a:cubicBezTo>
                <a:cubicBezTo>
                  <a:pt x="14840" y="27300"/>
                  <a:pt x="14903" y="27323"/>
                  <a:pt x="14963" y="27323"/>
                </a:cubicBezTo>
                <a:cubicBezTo>
                  <a:pt x="15089" y="27323"/>
                  <a:pt x="15209" y="27225"/>
                  <a:pt x="15209" y="27077"/>
                </a:cubicBezTo>
                <a:cubicBezTo>
                  <a:pt x="15209" y="26939"/>
                  <a:pt x="15100" y="26829"/>
                  <a:pt x="14965" y="26829"/>
                </a:cubicBezTo>
                <a:close/>
                <a:moveTo>
                  <a:pt x="16184" y="26829"/>
                </a:moveTo>
                <a:cubicBezTo>
                  <a:pt x="15964" y="26829"/>
                  <a:pt x="15855" y="27095"/>
                  <a:pt x="16008" y="27249"/>
                </a:cubicBezTo>
                <a:cubicBezTo>
                  <a:pt x="16059" y="27300"/>
                  <a:pt x="16122" y="27323"/>
                  <a:pt x="16183" y="27323"/>
                </a:cubicBezTo>
                <a:cubicBezTo>
                  <a:pt x="16310" y="27323"/>
                  <a:pt x="16431" y="27225"/>
                  <a:pt x="16431" y="27077"/>
                </a:cubicBezTo>
                <a:cubicBezTo>
                  <a:pt x="16431" y="26939"/>
                  <a:pt x="16319" y="26829"/>
                  <a:pt x="16184" y="26829"/>
                </a:cubicBezTo>
                <a:close/>
                <a:moveTo>
                  <a:pt x="17403" y="26829"/>
                </a:moveTo>
                <a:cubicBezTo>
                  <a:pt x="17184" y="26829"/>
                  <a:pt x="17074" y="27095"/>
                  <a:pt x="17227" y="27249"/>
                </a:cubicBezTo>
                <a:cubicBezTo>
                  <a:pt x="17278" y="27300"/>
                  <a:pt x="17341" y="27323"/>
                  <a:pt x="17402" y="27323"/>
                </a:cubicBezTo>
                <a:cubicBezTo>
                  <a:pt x="17529" y="27323"/>
                  <a:pt x="17650" y="27225"/>
                  <a:pt x="17650" y="27077"/>
                </a:cubicBezTo>
                <a:cubicBezTo>
                  <a:pt x="17650" y="26939"/>
                  <a:pt x="17538" y="26829"/>
                  <a:pt x="17403" y="26829"/>
                </a:cubicBezTo>
                <a:close/>
                <a:moveTo>
                  <a:pt x="18622" y="26829"/>
                </a:moveTo>
                <a:cubicBezTo>
                  <a:pt x="18403" y="26829"/>
                  <a:pt x="18293" y="27095"/>
                  <a:pt x="18446" y="27249"/>
                </a:cubicBezTo>
                <a:cubicBezTo>
                  <a:pt x="18497" y="27300"/>
                  <a:pt x="18560" y="27323"/>
                  <a:pt x="18621" y="27323"/>
                </a:cubicBezTo>
                <a:cubicBezTo>
                  <a:pt x="18748" y="27323"/>
                  <a:pt x="18870" y="27225"/>
                  <a:pt x="18870" y="27077"/>
                </a:cubicBezTo>
                <a:cubicBezTo>
                  <a:pt x="18870" y="26939"/>
                  <a:pt x="18760" y="26829"/>
                  <a:pt x="18622" y="26829"/>
                </a:cubicBezTo>
                <a:close/>
                <a:moveTo>
                  <a:pt x="19841" y="26829"/>
                </a:moveTo>
                <a:cubicBezTo>
                  <a:pt x="19622" y="26829"/>
                  <a:pt x="19512" y="27095"/>
                  <a:pt x="19669" y="27249"/>
                </a:cubicBezTo>
                <a:cubicBezTo>
                  <a:pt x="19719" y="27300"/>
                  <a:pt x="19780" y="27323"/>
                  <a:pt x="19841" y="27323"/>
                </a:cubicBezTo>
                <a:cubicBezTo>
                  <a:pt x="19967" y="27323"/>
                  <a:pt x="20089" y="27225"/>
                  <a:pt x="20089" y="27077"/>
                </a:cubicBezTo>
                <a:cubicBezTo>
                  <a:pt x="20089" y="26939"/>
                  <a:pt x="19979" y="26829"/>
                  <a:pt x="19841" y="26829"/>
                </a:cubicBezTo>
                <a:close/>
                <a:moveTo>
                  <a:pt x="21060" y="26829"/>
                </a:moveTo>
                <a:cubicBezTo>
                  <a:pt x="20841" y="26829"/>
                  <a:pt x="20731" y="27095"/>
                  <a:pt x="20888" y="27249"/>
                </a:cubicBezTo>
                <a:cubicBezTo>
                  <a:pt x="20938" y="27300"/>
                  <a:pt x="21000" y="27323"/>
                  <a:pt x="21060" y="27323"/>
                </a:cubicBezTo>
                <a:cubicBezTo>
                  <a:pt x="21186" y="27323"/>
                  <a:pt x="21308" y="27225"/>
                  <a:pt x="21308" y="27077"/>
                </a:cubicBezTo>
                <a:cubicBezTo>
                  <a:pt x="21308" y="26939"/>
                  <a:pt x="21198" y="26829"/>
                  <a:pt x="21060" y="26829"/>
                </a:cubicBezTo>
                <a:close/>
                <a:moveTo>
                  <a:pt x="22282" y="26829"/>
                </a:moveTo>
                <a:cubicBezTo>
                  <a:pt x="22060" y="26829"/>
                  <a:pt x="21950" y="27095"/>
                  <a:pt x="22107" y="27249"/>
                </a:cubicBezTo>
                <a:cubicBezTo>
                  <a:pt x="22158" y="27300"/>
                  <a:pt x="22220" y="27323"/>
                  <a:pt x="22281" y="27323"/>
                </a:cubicBezTo>
                <a:cubicBezTo>
                  <a:pt x="22407" y="27323"/>
                  <a:pt x="22527" y="27225"/>
                  <a:pt x="22527" y="27077"/>
                </a:cubicBezTo>
                <a:cubicBezTo>
                  <a:pt x="22527" y="26939"/>
                  <a:pt x="22417" y="26829"/>
                  <a:pt x="22282" y="26829"/>
                </a:cubicBezTo>
                <a:close/>
                <a:moveTo>
                  <a:pt x="23501" y="26829"/>
                </a:moveTo>
                <a:cubicBezTo>
                  <a:pt x="23282" y="26829"/>
                  <a:pt x="23169" y="27095"/>
                  <a:pt x="23326" y="27249"/>
                </a:cubicBezTo>
                <a:cubicBezTo>
                  <a:pt x="23377" y="27300"/>
                  <a:pt x="23439" y="27323"/>
                  <a:pt x="23500" y="27323"/>
                </a:cubicBezTo>
                <a:cubicBezTo>
                  <a:pt x="23626" y="27323"/>
                  <a:pt x="23746" y="27225"/>
                  <a:pt x="23746" y="27077"/>
                </a:cubicBezTo>
                <a:cubicBezTo>
                  <a:pt x="23746" y="26939"/>
                  <a:pt x="23636" y="26829"/>
                  <a:pt x="23501" y="26829"/>
                </a:cubicBezTo>
                <a:close/>
              </a:path>
            </a:pathLst>
          </a:custGeom>
          <a:solidFill>
            <a:schemeClr val="accent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77" name="Google Shape;277;p2"/>
          <p:cNvSpPr/>
          <p:nvPr/>
        </p:nvSpPr>
        <p:spPr>
          <a:xfrm flipH="1">
            <a:off x="10764451" y="-24611"/>
            <a:ext cx="1427547" cy="961341"/>
          </a:xfrm>
          <a:custGeom>
            <a:avLst/>
            <a:gdLst/>
            <a:ahLst/>
            <a:cxnLst/>
            <a:rect l="l" t="t" r="r" b="b"/>
            <a:pathLst>
              <a:path w="11942" h="8042" extrusionOk="0">
                <a:moveTo>
                  <a:pt x="0" y="1"/>
                </a:moveTo>
                <a:lnTo>
                  <a:pt x="0" y="6028"/>
                </a:lnTo>
                <a:cubicBezTo>
                  <a:pt x="298" y="7169"/>
                  <a:pt x="1415" y="8042"/>
                  <a:pt x="2318" y="8042"/>
                </a:cubicBezTo>
                <a:cubicBezTo>
                  <a:pt x="2603" y="8042"/>
                  <a:pt x="2867" y="7955"/>
                  <a:pt x="3077" y="7761"/>
                </a:cubicBezTo>
                <a:cubicBezTo>
                  <a:pt x="3915" y="6989"/>
                  <a:pt x="2115" y="4792"/>
                  <a:pt x="3213" y="3666"/>
                </a:cubicBezTo>
                <a:cubicBezTo>
                  <a:pt x="3378" y="3497"/>
                  <a:pt x="3557" y="3428"/>
                  <a:pt x="3752" y="3428"/>
                </a:cubicBezTo>
                <a:cubicBezTo>
                  <a:pt x="4645" y="3428"/>
                  <a:pt x="5876" y="4873"/>
                  <a:pt x="7632" y="4873"/>
                </a:cubicBezTo>
                <a:cubicBezTo>
                  <a:pt x="8054" y="4873"/>
                  <a:pt x="8507" y="4789"/>
                  <a:pt x="8993" y="4581"/>
                </a:cubicBezTo>
                <a:cubicBezTo>
                  <a:pt x="11941" y="3321"/>
                  <a:pt x="9637" y="1"/>
                  <a:pt x="9637" y="1"/>
                </a:cubicBezTo>
                <a:close/>
              </a:path>
            </a:pathLst>
          </a:custGeom>
          <a:solidFill>
            <a:schemeClr val="accent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78" name="Google Shape;278;p2"/>
          <p:cNvSpPr/>
          <p:nvPr/>
        </p:nvSpPr>
        <p:spPr>
          <a:xfrm rot="10800000">
            <a:off x="10657191" y="5782595"/>
            <a:ext cx="1358835" cy="1110893"/>
          </a:xfrm>
          <a:custGeom>
            <a:avLst/>
            <a:gdLst/>
            <a:ahLst/>
            <a:cxnLst/>
            <a:rect l="l" t="t" r="r" b="b"/>
            <a:pathLst>
              <a:path w="34532" h="27326" extrusionOk="0">
                <a:moveTo>
                  <a:pt x="54" y="1"/>
                </a:moveTo>
                <a:cubicBezTo>
                  <a:pt x="38" y="1"/>
                  <a:pt x="19" y="4"/>
                  <a:pt x="0" y="7"/>
                </a:cubicBezTo>
                <a:lnTo>
                  <a:pt x="0" y="489"/>
                </a:lnTo>
                <a:cubicBezTo>
                  <a:pt x="18" y="493"/>
                  <a:pt x="36" y="495"/>
                  <a:pt x="53" y="495"/>
                </a:cubicBezTo>
                <a:cubicBezTo>
                  <a:pt x="177" y="495"/>
                  <a:pt x="285" y="402"/>
                  <a:pt x="301" y="273"/>
                </a:cubicBezTo>
                <a:cubicBezTo>
                  <a:pt x="317" y="129"/>
                  <a:pt x="201" y="1"/>
                  <a:pt x="54" y="1"/>
                </a:cubicBezTo>
                <a:close/>
                <a:moveTo>
                  <a:pt x="1276" y="1"/>
                </a:moveTo>
                <a:cubicBezTo>
                  <a:pt x="1053" y="1"/>
                  <a:pt x="944" y="267"/>
                  <a:pt x="1100" y="424"/>
                </a:cubicBezTo>
                <a:cubicBezTo>
                  <a:pt x="1150" y="473"/>
                  <a:pt x="1211" y="495"/>
                  <a:pt x="1271" y="495"/>
                </a:cubicBezTo>
                <a:cubicBezTo>
                  <a:pt x="1398" y="495"/>
                  <a:pt x="1520" y="397"/>
                  <a:pt x="1520" y="248"/>
                </a:cubicBezTo>
                <a:cubicBezTo>
                  <a:pt x="1520" y="113"/>
                  <a:pt x="1410" y="1"/>
                  <a:pt x="1276" y="1"/>
                </a:cubicBezTo>
                <a:close/>
                <a:moveTo>
                  <a:pt x="2495" y="1"/>
                </a:moveTo>
                <a:cubicBezTo>
                  <a:pt x="2272" y="1"/>
                  <a:pt x="2163" y="267"/>
                  <a:pt x="2319" y="424"/>
                </a:cubicBezTo>
                <a:cubicBezTo>
                  <a:pt x="2370" y="473"/>
                  <a:pt x="2431" y="495"/>
                  <a:pt x="2491" y="495"/>
                </a:cubicBezTo>
                <a:cubicBezTo>
                  <a:pt x="2618" y="495"/>
                  <a:pt x="2739" y="397"/>
                  <a:pt x="2739" y="248"/>
                </a:cubicBezTo>
                <a:cubicBezTo>
                  <a:pt x="2739" y="113"/>
                  <a:pt x="2630" y="1"/>
                  <a:pt x="2495" y="1"/>
                </a:cubicBezTo>
                <a:close/>
                <a:moveTo>
                  <a:pt x="3714" y="1"/>
                </a:moveTo>
                <a:cubicBezTo>
                  <a:pt x="3494" y="1"/>
                  <a:pt x="3385" y="267"/>
                  <a:pt x="3538" y="424"/>
                </a:cubicBezTo>
                <a:cubicBezTo>
                  <a:pt x="3589" y="473"/>
                  <a:pt x="3651" y="495"/>
                  <a:pt x="3711" y="495"/>
                </a:cubicBezTo>
                <a:cubicBezTo>
                  <a:pt x="3839" y="495"/>
                  <a:pt x="3961" y="397"/>
                  <a:pt x="3961" y="248"/>
                </a:cubicBezTo>
                <a:cubicBezTo>
                  <a:pt x="3961" y="113"/>
                  <a:pt x="3849" y="1"/>
                  <a:pt x="3714" y="1"/>
                </a:cubicBezTo>
                <a:close/>
                <a:moveTo>
                  <a:pt x="4933" y="1"/>
                </a:moveTo>
                <a:cubicBezTo>
                  <a:pt x="4713" y="1"/>
                  <a:pt x="4604" y="267"/>
                  <a:pt x="4757" y="424"/>
                </a:cubicBezTo>
                <a:cubicBezTo>
                  <a:pt x="4808" y="473"/>
                  <a:pt x="4870" y="495"/>
                  <a:pt x="4930" y="495"/>
                </a:cubicBezTo>
                <a:cubicBezTo>
                  <a:pt x="5058" y="495"/>
                  <a:pt x="5180" y="397"/>
                  <a:pt x="5180" y="248"/>
                </a:cubicBezTo>
                <a:cubicBezTo>
                  <a:pt x="5180" y="113"/>
                  <a:pt x="5068" y="1"/>
                  <a:pt x="4933" y="1"/>
                </a:cubicBezTo>
                <a:close/>
                <a:moveTo>
                  <a:pt x="6152" y="1"/>
                </a:moveTo>
                <a:cubicBezTo>
                  <a:pt x="5933" y="1"/>
                  <a:pt x="5823" y="267"/>
                  <a:pt x="5976" y="424"/>
                </a:cubicBezTo>
                <a:cubicBezTo>
                  <a:pt x="6027" y="473"/>
                  <a:pt x="6089" y="495"/>
                  <a:pt x="6149" y="495"/>
                </a:cubicBezTo>
                <a:cubicBezTo>
                  <a:pt x="6277" y="495"/>
                  <a:pt x="6399" y="397"/>
                  <a:pt x="6399" y="248"/>
                </a:cubicBezTo>
                <a:cubicBezTo>
                  <a:pt x="6399" y="113"/>
                  <a:pt x="6290" y="1"/>
                  <a:pt x="6152" y="1"/>
                </a:cubicBezTo>
                <a:close/>
                <a:moveTo>
                  <a:pt x="7371" y="1"/>
                </a:moveTo>
                <a:cubicBezTo>
                  <a:pt x="7152" y="1"/>
                  <a:pt x="7042" y="267"/>
                  <a:pt x="7199" y="424"/>
                </a:cubicBezTo>
                <a:cubicBezTo>
                  <a:pt x="7248" y="473"/>
                  <a:pt x="7309" y="495"/>
                  <a:pt x="7369" y="495"/>
                </a:cubicBezTo>
                <a:cubicBezTo>
                  <a:pt x="7496" y="495"/>
                  <a:pt x="7619" y="397"/>
                  <a:pt x="7619" y="248"/>
                </a:cubicBezTo>
                <a:cubicBezTo>
                  <a:pt x="7619" y="113"/>
                  <a:pt x="7509" y="1"/>
                  <a:pt x="7371" y="1"/>
                </a:cubicBezTo>
                <a:close/>
                <a:moveTo>
                  <a:pt x="8590" y="1"/>
                </a:moveTo>
                <a:cubicBezTo>
                  <a:pt x="8371" y="1"/>
                  <a:pt x="8261" y="267"/>
                  <a:pt x="8418" y="424"/>
                </a:cubicBezTo>
                <a:cubicBezTo>
                  <a:pt x="8467" y="473"/>
                  <a:pt x="8528" y="495"/>
                  <a:pt x="8588" y="495"/>
                </a:cubicBezTo>
                <a:cubicBezTo>
                  <a:pt x="8715" y="495"/>
                  <a:pt x="8838" y="397"/>
                  <a:pt x="8838" y="248"/>
                </a:cubicBezTo>
                <a:cubicBezTo>
                  <a:pt x="8838" y="113"/>
                  <a:pt x="8728" y="1"/>
                  <a:pt x="8590" y="1"/>
                </a:cubicBezTo>
                <a:close/>
                <a:moveTo>
                  <a:pt x="9812" y="1"/>
                </a:moveTo>
                <a:cubicBezTo>
                  <a:pt x="9590" y="1"/>
                  <a:pt x="9480" y="267"/>
                  <a:pt x="9637" y="424"/>
                </a:cubicBezTo>
                <a:cubicBezTo>
                  <a:pt x="9686" y="473"/>
                  <a:pt x="9747" y="495"/>
                  <a:pt x="9807" y="495"/>
                </a:cubicBezTo>
                <a:cubicBezTo>
                  <a:pt x="9934" y="495"/>
                  <a:pt x="10057" y="397"/>
                  <a:pt x="10057" y="248"/>
                </a:cubicBezTo>
                <a:cubicBezTo>
                  <a:pt x="10057" y="113"/>
                  <a:pt x="9947" y="1"/>
                  <a:pt x="9812" y="1"/>
                </a:cubicBezTo>
                <a:close/>
                <a:moveTo>
                  <a:pt x="11031" y="1"/>
                </a:moveTo>
                <a:cubicBezTo>
                  <a:pt x="10809" y="1"/>
                  <a:pt x="10699" y="267"/>
                  <a:pt x="10856" y="424"/>
                </a:cubicBezTo>
                <a:cubicBezTo>
                  <a:pt x="10906" y="473"/>
                  <a:pt x="10968" y="495"/>
                  <a:pt x="11028" y="495"/>
                </a:cubicBezTo>
                <a:cubicBezTo>
                  <a:pt x="11155" y="495"/>
                  <a:pt x="11276" y="397"/>
                  <a:pt x="11276" y="248"/>
                </a:cubicBezTo>
                <a:cubicBezTo>
                  <a:pt x="11276" y="113"/>
                  <a:pt x="11166" y="1"/>
                  <a:pt x="11031" y="1"/>
                </a:cubicBezTo>
                <a:close/>
                <a:moveTo>
                  <a:pt x="12250" y="1"/>
                </a:moveTo>
                <a:cubicBezTo>
                  <a:pt x="12031" y="1"/>
                  <a:pt x="11921" y="267"/>
                  <a:pt x="12075" y="424"/>
                </a:cubicBezTo>
                <a:cubicBezTo>
                  <a:pt x="12125" y="473"/>
                  <a:pt x="12187" y="495"/>
                  <a:pt x="12248" y="495"/>
                </a:cubicBezTo>
                <a:cubicBezTo>
                  <a:pt x="12375" y="495"/>
                  <a:pt x="12498" y="397"/>
                  <a:pt x="12498" y="248"/>
                </a:cubicBezTo>
                <a:cubicBezTo>
                  <a:pt x="12498" y="113"/>
                  <a:pt x="12385" y="1"/>
                  <a:pt x="12250" y="1"/>
                </a:cubicBezTo>
                <a:close/>
                <a:moveTo>
                  <a:pt x="13469" y="1"/>
                </a:moveTo>
                <a:cubicBezTo>
                  <a:pt x="13250" y="1"/>
                  <a:pt x="13140" y="267"/>
                  <a:pt x="13294" y="424"/>
                </a:cubicBezTo>
                <a:cubicBezTo>
                  <a:pt x="13344" y="473"/>
                  <a:pt x="13406" y="495"/>
                  <a:pt x="13467" y="495"/>
                </a:cubicBezTo>
                <a:cubicBezTo>
                  <a:pt x="13594" y="495"/>
                  <a:pt x="13717" y="397"/>
                  <a:pt x="13717" y="248"/>
                </a:cubicBezTo>
                <a:cubicBezTo>
                  <a:pt x="13717" y="113"/>
                  <a:pt x="13604" y="1"/>
                  <a:pt x="13469" y="1"/>
                </a:cubicBezTo>
                <a:close/>
                <a:moveTo>
                  <a:pt x="14688" y="1"/>
                </a:moveTo>
                <a:cubicBezTo>
                  <a:pt x="14469" y="1"/>
                  <a:pt x="14359" y="267"/>
                  <a:pt x="14513" y="424"/>
                </a:cubicBezTo>
                <a:cubicBezTo>
                  <a:pt x="14563" y="473"/>
                  <a:pt x="14625" y="495"/>
                  <a:pt x="14686" y="495"/>
                </a:cubicBezTo>
                <a:cubicBezTo>
                  <a:pt x="14813" y="495"/>
                  <a:pt x="14936" y="397"/>
                  <a:pt x="14936" y="248"/>
                </a:cubicBezTo>
                <a:cubicBezTo>
                  <a:pt x="14936" y="113"/>
                  <a:pt x="14826" y="1"/>
                  <a:pt x="14688" y="1"/>
                </a:cubicBezTo>
                <a:close/>
                <a:moveTo>
                  <a:pt x="15907" y="1"/>
                </a:moveTo>
                <a:cubicBezTo>
                  <a:pt x="15688" y="1"/>
                  <a:pt x="15578" y="267"/>
                  <a:pt x="15735" y="424"/>
                </a:cubicBezTo>
                <a:cubicBezTo>
                  <a:pt x="15785" y="473"/>
                  <a:pt x="15846" y="495"/>
                  <a:pt x="15906" y="495"/>
                </a:cubicBezTo>
                <a:cubicBezTo>
                  <a:pt x="16033" y="495"/>
                  <a:pt x="16155" y="397"/>
                  <a:pt x="16155" y="248"/>
                </a:cubicBezTo>
                <a:cubicBezTo>
                  <a:pt x="16155" y="113"/>
                  <a:pt x="16045" y="1"/>
                  <a:pt x="15907" y="1"/>
                </a:cubicBezTo>
                <a:close/>
                <a:moveTo>
                  <a:pt x="17127" y="1"/>
                </a:moveTo>
                <a:cubicBezTo>
                  <a:pt x="16907" y="1"/>
                  <a:pt x="16797" y="267"/>
                  <a:pt x="16954" y="424"/>
                </a:cubicBezTo>
                <a:cubicBezTo>
                  <a:pt x="17004" y="473"/>
                  <a:pt x="17065" y="495"/>
                  <a:pt x="17125" y="495"/>
                </a:cubicBezTo>
                <a:cubicBezTo>
                  <a:pt x="17252" y="495"/>
                  <a:pt x="17374" y="397"/>
                  <a:pt x="17374" y="248"/>
                </a:cubicBezTo>
                <a:cubicBezTo>
                  <a:pt x="17374" y="113"/>
                  <a:pt x="17264" y="1"/>
                  <a:pt x="17127" y="1"/>
                </a:cubicBezTo>
                <a:close/>
                <a:moveTo>
                  <a:pt x="18349" y="1"/>
                </a:moveTo>
                <a:cubicBezTo>
                  <a:pt x="18126" y="1"/>
                  <a:pt x="18017" y="267"/>
                  <a:pt x="18173" y="424"/>
                </a:cubicBezTo>
                <a:cubicBezTo>
                  <a:pt x="18223" y="473"/>
                  <a:pt x="18284" y="495"/>
                  <a:pt x="18344" y="495"/>
                </a:cubicBezTo>
                <a:cubicBezTo>
                  <a:pt x="18471" y="495"/>
                  <a:pt x="18593" y="397"/>
                  <a:pt x="18593" y="248"/>
                </a:cubicBezTo>
                <a:cubicBezTo>
                  <a:pt x="18593" y="113"/>
                  <a:pt x="18483" y="1"/>
                  <a:pt x="18349" y="1"/>
                </a:cubicBezTo>
                <a:close/>
                <a:moveTo>
                  <a:pt x="19568" y="1"/>
                </a:moveTo>
                <a:cubicBezTo>
                  <a:pt x="19345" y="1"/>
                  <a:pt x="19236" y="267"/>
                  <a:pt x="19392" y="424"/>
                </a:cubicBezTo>
                <a:cubicBezTo>
                  <a:pt x="19443" y="473"/>
                  <a:pt x="19504" y="495"/>
                  <a:pt x="19564" y="495"/>
                </a:cubicBezTo>
                <a:cubicBezTo>
                  <a:pt x="19691" y="495"/>
                  <a:pt x="19812" y="397"/>
                  <a:pt x="19812" y="248"/>
                </a:cubicBezTo>
                <a:cubicBezTo>
                  <a:pt x="19812" y="113"/>
                  <a:pt x="19703" y="1"/>
                  <a:pt x="19568" y="1"/>
                </a:cubicBezTo>
                <a:close/>
                <a:moveTo>
                  <a:pt x="20787" y="1"/>
                </a:moveTo>
                <a:cubicBezTo>
                  <a:pt x="20567" y="1"/>
                  <a:pt x="20458" y="267"/>
                  <a:pt x="20611" y="424"/>
                </a:cubicBezTo>
                <a:cubicBezTo>
                  <a:pt x="20662" y="473"/>
                  <a:pt x="20724" y="495"/>
                  <a:pt x="20784" y="495"/>
                </a:cubicBezTo>
                <a:cubicBezTo>
                  <a:pt x="20912" y="495"/>
                  <a:pt x="21034" y="397"/>
                  <a:pt x="21034" y="248"/>
                </a:cubicBezTo>
                <a:cubicBezTo>
                  <a:pt x="21034" y="113"/>
                  <a:pt x="20922" y="1"/>
                  <a:pt x="20787" y="1"/>
                </a:cubicBezTo>
                <a:close/>
                <a:moveTo>
                  <a:pt x="22006" y="1"/>
                </a:moveTo>
                <a:cubicBezTo>
                  <a:pt x="21786" y="1"/>
                  <a:pt x="21677" y="267"/>
                  <a:pt x="21830" y="424"/>
                </a:cubicBezTo>
                <a:cubicBezTo>
                  <a:pt x="21881" y="473"/>
                  <a:pt x="21943" y="495"/>
                  <a:pt x="22003" y="495"/>
                </a:cubicBezTo>
                <a:cubicBezTo>
                  <a:pt x="22131" y="495"/>
                  <a:pt x="22253" y="397"/>
                  <a:pt x="22253" y="248"/>
                </a:cubicBezTo>
                <a:cubicBezTo>
                  <a:pt x="22253" y="113"/>
                  <a:pt x="22141" y="1"/>
                  <a:pt x="22006" y="1"/>
                </a:cubicBezTo>
                <a:close/>
                <a:moveTo>
                  <a:pt x="23225" y="1"/>
                </a:moveTo>
                <a:cubicBezTo>
                  <a:pt x="23006" y="1"/>
                  <a:pt x="22896" y="267"/>
                  <a:pt x="23049" y="424"/>
                </a:cubicBezTo>
                <a:cubicBezTo>
                  <a:pt x="23100" y="473"/>
                  <a:pt x="23162" y="495"/>
                  <a:pt x="23222" y="495"/>
                </a:cubicBezTo>
                <a:cubicBezTo>
                  <a:pt x="23350" y="495"/>
                  <a:pt x="23472" y="397"/>
                  <a:pt x="23472" y="248"/>
                </a:cubicBezTo>
                <a:cubicBezTo>
                  <a:pt x="23472" y="113"/>
                  <a:pt x="23363" y="1"/>
                  <a:pt x="23225" y="1"/>
                </a:cubicBezTo>
                <a:close/>
                <a:moveTo>
                  <a:pt x="24444" y="1"/>
                </a:moveTo>
                <a:cubicBezTo>
                  <a:pt x="24225" y="1"/>
                  <a:pt x="24115" y="267"/>
                  <a:pt x="24272" y="424"/>
                </a:cubicBezTo>
                <a:cubicBezTo>
                  <a:pt x="24321" y="473"/>
                  <a:pt x="24382" y="495"/>
                  <a:pt x="24442" y="495"/>
                </a:cubicBezTo>
                <a:cubicBezTo>
                  <a:pt x="24569" y="495"/>
                  <a:pt x="24692" y="397"/>
                  <a:pt x="24692" y="248"/>
                </a:cubicBezTo>
                <a:cubicBezTo>
                  <a:pt x="24692" y="113"/>
                  <a:pt x="24582" y="1"/>
                  <a:pt x="24444" y="1"/>
                </a:cubicBezTo>
                <a:close/>
                <a:moveTo>
                  <a:pt x="25663" y="1"/>
                </a:moveTo>
                <a:cubicBezTo>
                  <a:pt x="25444" y="1"/>
                  <a:pt x="25334" y="267"/>
                  <a:pt x="25491" y="424"/>
                </a:cubicBezTo>
                <a:cubicBezTo>
                  <a:pt x="25540" y="473"/>
                  <a:pt x="25601" y="495"/>
                  <a:pt x="25661" y="495"/>
                </a:cubicBezTo>
                <a:cubicBezTo>
                  <a:pt x="25788" y="495"/>
                  <a:pt x="25911" y="397"/>
                  <a:pt x="25911" y="248"/>
                </a:cubicBezTo>
                <a:cubicBezTo>
                  <a:pt x="25911" y="113"/>
                  <a:pt x="25801" y="1"/>
                  <a:pt x="25663" y="1"/>
                </a:cubicBezTo>
                <a:close/>
                <a:moveTo>
                  <a:pt x="26885" y="1"/>
                </a:moveTo>
                <a:cubicBezTo>
                  <a:pt x="26663" y="1"/>
                  <a:pt x="26553" y="267"/>
                  <a:pt x="26710" y="424"/>
                </a:cubicBezTo>
                <a:cubicBezTo>
                  <a:pt x="26759" y="473"/>
                  <a:pt x="26820" y="495"/>
                  <a:pt x="26880" y="495"/>
                </a:cubicBezTo>
                <a:cubicBezTo>
                  <a:pt x="27007" y="495"/>
                  <a:pt x="27130" y="397"/>
                  <a:pt x="27130" y="248"/>
                </a:cubicBezTo>
                <a:cubicBezTo>
                  <a:pt x="27130" y="113"/>
                  <a:pt x="27020" y="1"/>
                  <a:pt x="26885" y="1"/>
                </a:cubicBezTo>
                <a:close/>
                <a:moveTo>
                  <a:pt x="28104" y="1"/>
                </a:moveTo>
                <a:cubicBezTo>
                  <a:pt x="27885" y="1"/>
                  <a:pt x="27772" y="267"/>
                  <a:pt x="27929" y="424"/>
                </a:cubicBezTo>
                <a:cubicBezTo>
                  <a:pt x="27979" y="473"/>
                  <a:pt x="28041" y="495"/>
                  <a:pt x="28101" y="495"/>
                </a:cubicBezTo>
                <a:cubicBezTo>
                  <a:pt x="28228" y="495"/>
                  <a:pt x="28349" y="397"/>
                  <a:pt x="28349" y="248"/>
                </a:cubicBezTo>
                <a:cubicBezTo>
                  <a:pt x="28349" y="113"/>
                  <a:pt x="28239" y="1"/>
                  <a:pt x="28104" y="1"/>
                </a:cubicBezTo>
                <a:close/>
                <a:moveTo>
                  <a:pt x="29323" y="1"/>
                </a:moveTo>
                <a:cubicBezTo>
                  <a:pt x="29104" y="1"/>
                  <a:pt x="28994" y="267"/>
                  <a:pt x="29148" y="424"/>
                </a:cubicBezTo>
                <a:cubicBezTo>
                  <a:pt x="29198" y="473"/>
                  <a:pt x="29260" y="495"/>
                  <a:pt x="29321" y="495"/>
                </a:cubicBezTo>
                <a:cubicBezTo>
                  <a:pt x="29448" y="495"/>
                  <a:pt x="29571" y="397"/>
                  <a:pt x="29571" y="248"/>
                </a:cubicBezTo>
                <a:cubicBezTo>
                  <a:pt x="29571" y="113"/>
                  <a:pt x="29458" y="1"/>
                  <a:pt x="29323" y="1"/>
                </a:cubicBezTo>
                <a:close/>
                <a:moveTo>
                  <a:pt x="30542" y="1"/>
                </a:moveTo>
                <a:cubicBezTo>
                  <a:pt x="30323" y="1"/>
                  <a:pt x="30213" y="267"/>
                  <a:pt x="30367" y="424"/>
                </a:cubicBezTo>
                <a:cubicBezTo>
                  <a:pt x="30417" y="473"/>
                  <a:pt x="30479" y="495"/>
                  <a:pt x="30540" y="495"/>
                </a:cubicBezTo>
                <a:cubicBezTo>
                  <a:pt x="30667" y="495"/>
                  <a:pt x="30790" y="397"/>
                  <a:pt x="30790" y="248"/>
                </a:cubicBezTo>
                <a:cubicBezTo>
                  <a:pt x="30790" y="113"/>
                  <a:pt x="30677" y="1"/>
                  <a:pt x="30542" y="1"/>
                </a:cubicBezTo>
                <a:close/>
                <a:moveTo>
                  <a:pt x="31761" y="1"/>
                </a:moveTo>
                <a:cubicBezTo>
                  <a:pt x="31542" y="1"/>
                  <a:pt x="31432" y="267"/>
                  <a:pt x="31586" y="424"/>
                </a:cubicBezTo>
                <a:cubicBezTo>
                  <a:pt x="31636" y="473"/>
                  <a:pt x="31698" y="495"/>
                  <a:pt x="31759" y="495"/>
                </a:cubicBezTo>
                <a:cubicBezTo>
                  <a:pt x="31886" y="495"/>
                  <a:pt x="32009" y="397"/>
                  <a:pt x="32009" y="248"/>
                </a:cubicBezTo>
                <a:cubicBezTo>
                  <a:pt x="32009" y="113"/>
                  <a:pt x="31899" y="1"/>
                  <a:pt x="31761" y="1"/>
                </a:cubicBezTo>
                <a:close/>
                <a:moveTo>
                  <a:pt x="32980" y="1"/>
                </a:moveTo>
                <a:cubicBezTo>
                  <a:pt x="32761" y="1"/>
                  <a:pt x="32651" y="267"/>
                  <a:pt x="32808" y="424"/>
                </a:cubicBezTo>
                <a:cubicBezTo>
                  <a:pt x="32858" y="473"/>
                  <a:pt x="32919" y="495"/>
                  <a:pt x="32979" y="495"/>
                </a:cubicBezTo>
                <a:cubicBezTo>
                  <a:pt x="33106" y="495"/>
                  <a:pt x="33228" y="397"/>
                  <a:pt x="33228" y="248"/>
                </a:cubicBezTo>
                <a:cubicBezTo>
                  <a:pt x="33228" y="113"/>
                  <a:pt x="33118" y="1"/>
                  <a:pt x="32980" y="1"/>
                </a:cubicBezTo>
                <a:close/>
                <a:moveTo>
                  <a:pt x="34204" y="1"/>
                </a:moveTo>
                <a:cubicBezTo>
                  <a:pt x="34078" y="1"/>
                  <a:pt x="33955" y="99"/>
                  <a:pt x="33955" y="248"/>
                </a:cubicBezTo>
                <a:cubicBezTo>
                  <a:pt x="33955" y="383"/>
                  <a:pt x="34065" y="496"/>
                  <a:pt x="34200" y="496"/>
                </a:cubicBezTo>
                <a:cubicBezTo>
                  <a:pt x="34422" y="496"/>
                  <a:pt x="34532" y="229"/>
                  <a:pt x="34375" y="73"/>
                </a:cubicBezTo>
                <a:cubicBezTo>
                  <a:pt x="34326" y="23"/>
                  <a:pt x="34264" y="1"/>
                  <a:pt x="34204" y="1"/>
                </a:cubicBezTo>
                <a:close/>
                <a:moveTo>
                  <a:pt x="54" y="1220"/>
                </a:moveTo>
                <a:cubicBezTo>
                  <a:pt x="38" y="1220"/>
                  <a:pt x="19" y="1223"/>
                  <a:pt x="0" y="1226"/>
                </a:cubicBezTo>
                <a:lnTo>
                  <a:pt x="0" y="1708"/>
                </a:lnTo>
                <a:cubicBezTo>
                  <a:pt x="18" y="1712"/>
                  <a:pt x="36" y="1714"/>
                  <a:pt x="53" y="1714"/>
                </a:cubicBezTo>
                <a:cubicBezTo>
                  <a:pt x="177" y="1714"/>
                  <a:pt x="285" y="1622"/>
                  <a:pt x="301" y="1495"/>
                </a:cubicBezTo>
                <a:cubicBezTo>
                  <a:pt x="317" y="1348"/>
                  <a:pt x="201" y="1220"/>
                  <a:pt x="54" y="1220"/>
                </a:cubicBezTo>
                <a:close/>
                <a:moveTo>
                  <a:pt x="1276" y="1220"/>
                </a:moveTo>
                <a:cubicBezTo>
                  <a:pt x="1053" y="1220"/>
                  <a:pt x="944" y="1486"/>
                  <a:pt x="1100" y="1643"/>
                </a:cubicBezTo>
                <a:cubicBezTo>
                  <a:pt x="1150" y="1692"/>
                  <a:pt x="1211" y="1714"/>
                  <a:pt x="1271" y="1714"/>
                </a:cubicBezTo>
                <a:cubicBezTo>
                  <a:pt x="1398" y="1714"/>
                  <a:pt x="1520" y="1616"/>
                  <a:pt x="1520" y="1467"/>
                </a:cubicBezTo>
                <a:cubicBezTo>
                  <a:pt x="1520" y="1332"/>
                  <a:pt x="1410" y="1220"/>
                  <a:pt x="1276" y="1220"/>
                </a:cubicBezTo>
                <a:close/>
                <a:moveTo>
                  <a:pt x="2495" y="1220"/>
                </a:moveTo>
                <a:cubicBezTo>
                  <a:pt x="2272" y="1220"/>
                  <a:pt x="2163" y="1486"/>
                  <a:pt x="2319" y="1643"/>
                </a:cubicBezTo>
                <a:cubicBezTo>
                  <a:pt x="2370" y="1692"/>
                  <a:pt x="2431" y="1714"/>
                  <a:pt x="2491" y="1714"/>
                </a:cubicBezTo>
                <a:cubicBezTo>
                  <a:pt x="2618" y="1714"/>
                  <a:pt x="2739" y="1616"/>
                  <a:pt x="2739" y="1467"/>
                </a:cubicBezTo>
                <a:cubicBezTo>
                  <a:pt x="2739" y="1332"/>
                  <a:pt x="2630" y="1220"/>
                  <a:pt x="2495" y="1220"/>
                </a:cubicBezTo>
                <a:close/>
                <a:moveTo>
                  <a:pt x="3714" y="1220"/>
                </a:moveTo>
                <a:cubicBezTo>
                  <a:pt x="3494" y="1220"/>
                  <a:pt x="3385" y="1486"/>
                  <a:pt x="3538" y="1643"/>
                </a:cubicBezTo>
                <a:cubicBezTo>
                  <a:pt x="3589" y="1692"/>
                  <a:pt x="3651" y="1714"/>
                  <a:pt x="3711" y="1714"/>
                </a:cubicBezTo>
                <a:cubicBezTo>
                  <a:pt x="3839" y="1714"/>
                  <a:pt x="3961" y="1616"/>
                  <a:pt x="3961" y="1467"/>
                </a:cubicBezTo>
                <a:cubicBezTo>
                  <a:pt x="3961" y="1332"/>
                  <a:pt x="3849" y="1220"/>
                  <a:pt x="3714" y="1220"/>
                </a:cubicBezTo>
                <a:close/>
                <a:moveTo>
                  <a:pt x="4933" y="1220"/>
                </a:moveTo>
                <a:cubicBezTo>
                  <a:pt x="4713" y="1220"/>
                  <a:pt x="4604" y="1486"/>
                  <a:pt x="4757" y="1643"/>
                </a:cubicBezTo>
                <a:cubicBezTo>
                  <a:pt x="4808" y="1692"/>
                  <a:pt x="4870" y="1714"/>
                  <a:pt x="4930" y="1714"/>
                </a:cubicBezTo>
                <a:cubicBezTo>
                  <a:pt x="5058" y="1714"/>
                  <a:pt x="5180" y="1616"/>
                  <a:pt x="5180" y="1467"/>
                </a:cubicBezTo>
                <a:cubicBezTo>
                  <a:pt x="5180" y="1332"/>
                  <a:pt x="5068" y="1220"/>
                  <a:pt x="4933" y="1220"/>
                </a:cubicBezTo>
                <a:close/>
                <a:moveTo>
                  <a:pt x="34200" y="1220"/>
                </a:moveTo>
                <a:cubicBezTo>
                  <a:pt x="33980" y="1220"/>
                  <a:pt x="33870" y="1486"/>
                  <a:pt x="34027" y="1643"/>
                </a:cubicBezTo>
                <a:cubicBezTo>
                  <a:pt x="34077" y="1692"/>
                  <a:pt x="34138" y="1714"/>
                  <a:pt x="34198" y="1714"/>
                </a:cubicBezTo>
                <a:cubicBezTo>
                  <a:pt x="34325" y="1714"/>
                  <a:pt x="34447" y="1616"/>
                  <a:pt x="34447" y="1467"/>
                </a:cubicBezTo>
                <a:cubicBezTo>
                  <a:pt x="34447" y="1332"/>
                  <a:pt x="34337" y="1220"/>
                  <a:pt x="34200" y="1220"/>
                </a:cubicBezTo>
                <a:close/>
                <a:moveTo>
                  <a:pt x="6152" y="1220"/>
                </a:moveTo>
                <a:cubicBezTo>
                  <a:pt x="5933" y="1220"/>
                  <a:pt x="5823" y="1486"/>
                  <a:pt x="5976" y="1643"/>
                </a:cubicBezTo>
                <a:cubicBezTo>
                  <a:pt x="6027" y="1693"/>
                  <a:pt x="6089" y="1716"/>
                  <a:pt x="6149" y="1716"/>
                </a:cubicBezTo>
                <a:cubicBezTo>
                  <a:pt x="6277" y="1716"/>
                  <a:pt x="6399" y="1616"/>
                  <a:pt x="6399" y="1467"/>
                </a:cubicBezTo>
                <a:cubicBezTo>
                  <a:pt x="6399" y="1332"/>
                  <a:pt x="6290" y="1220"/>
                  <a:pt x="6152" y="1220"/>
                </a:cubicBezTo>
                <a:close/>
                <a:moveTo>
                  <a:pt x="7371" y="1220"/>
                </a:moveTo>
                <a:cubicBezTo>
                  <a:pt x="7152" y="1220"/>
                  <a:pt x="7042" y="1486"/>
                  <a:pt x="7199" y="1643"/>
                </a:cubicBezTo>
                <a:cubicBezTo>
                  <a:pt x="7248" y="1693"/>
                  <a:pt x="7309" y="1716"/>
                  <a:pt x="7369" y="1716"/>
                </a:cubicBezTo>
                <a:cubicBezTo>
                  <a:pt x="7496" y="1716"/>
                  <a:pt x="7619" y="1616"/>
                  <a:pt x="7619" y="1467"/>
                </a:cubicBezTo>
                <a:cubicBezTo>
                  <a:pt x="7619" y="1332"/>
                  <a:pt x="7509" y="1220"/>
                  <a:pt x="7371" y="1220"/>
                </a:cubicBezTo>
                <a:close/>
                <a:moveTo>
                  <a:pt x="8590" y="1220"/>
                </a:moveTo>
                <a:cubicBezTo>
                  <a:pt x="8371" y="1220"/>
                  <a:pt x="8261" y="1486"/>
                  <a:pt x="8418" y="1643"/>
                </a:cubicBezTo>
                <a:cubicBezTo>
                  <a:pt x="8467" y="1693"/>
                  <a:pt x="8528" y="1716"/>
                  <a:pt x="8588" y="1716"/>
                </a:cubicBezTo>
                <a:cubicBezTo>
                  <a:pt x="8715" y="1716"/>
                  <a:pt x="8838" y="1616"/>
                  <a:pt x="8838" y="1467"/>
                </a:cubicBezTo>
                <a:cubicBezTo>
                  <a:pt x="8838" y="1332"/>
                  <a:pt x="8728" y="1220"/>
                  <a:pt x="8590" y="1220"/>
                </a:cubicBezTo>
                <a:close/>
                <a:moveTo>
                  <a:pt x="9812" y="1220"/>
                </a:moveTo>
                <a:cubicBezTo>
                  <a:pt x="9590" y="1220"/>
                  <a:pt x="9480" y="1486"/>
                  <a:pt x="9637" y="1643"/>
                </a:cubicBezTo>
                <a:cubicBezTo>
                  <a:pt x="9686" y="1693"/>
                  <a:pt x="9747" y="1716"/>
                  <a:pt x="9808" y="1716"/>
                </a:cubicBezTo>
                <a:cubicBezTo>
                  <a:pt x="9934" y="1716"/>
                  <a:pt x="10057" y="1616"/>
                  <a:pt x="10057" y="1467"/>
                </a:cubicBezTo>
                <a:cubicBezTo>
                  <a:pt x="10057" y="1332"/>
                  <a:pt x="9947" y="1220"/>
                  <a:pt x="9812" y="1220"/>
                </a:cubicBezTo>
                <a:close/>
                <a:moveTo>
                  <a:pt x="11031" y="1220"/>
                </a:moveTo>
                <a:cubicBezTo>
                  <a:pt x="10809" y="1220"/>
                  <a:pt x="10699" y="1486"/>
                  <a:pt x="10856" y="1643"/>
                </a:cubicBezTo>
                <a:cubicBezTo>
                  <a:pt x="10906" y="1693"/>
                  <a:pt x="10968" y="1716"/>
                  <a:pt x="11028" y="1716"/>
                </a:cubicBezTo>
                <a:cubicBezTo>
                  <a:pt x="11155" y="1716"/>
                  <a:pt x="11276" y="1616"/>
                  <a:pt x="11276" y="1467"/>
                </a:cubicBezTo>
                <a:cubicBezTo>
                  <a:pt x="11276" y="1332"/>
                  <a:pt x="11166" y="1220"/>
                  <a:pt x="11031" y="1220"/>
                </a:cubicBezTo>
                <a:close/>
                <a:moveTo>
                  <a:pt x="12250" y="1220"/>
                </a:moveTo>
                <a:cubicBezTo>
                  <a:pt x="12031" y="1220"/>
                  <a:pt x="11921" y="1486"/>
                  <a:pt x="12075" y="1643"/>
                </a:cubicBezTo>
                <a:cubicBezTo>
                  <a:pt x="12125" y="1693"/>
                  <a:pt x="12187" y="1716"/>
                  <a:pt x="12248" y="1716"/>
                </a:cubicBezTo>
                <a:cubicBezTo>
                  <a:pt x="12375" y="1716"/>
                  <a:pt x="12498" y="1616"/>
                  <a:pt x="12498" y="1467"/>
                </a:cubicBezTo>
                <a:cubicBezTo>
                  <a:pt x="12498" y="1332"/>
                  <a:pt x="12385" y="1220"/>
                  <a:pt x="12250" y="1220"/>
                </a:cubicBezTo>
                <a:close/>
                <a:moveTo>
                  <a:pt x="13469" y="1220"/>
                </a:moveTo>
                <a:cubicBezTo>
                  <a:pt x="13250" y="1220"/>
                  <a:pt x="13140" y="1486"/>
                  <a:pt x="13294" y="1643"/>
                </a:cubicBezTo>
                <a:cubicBezTo>
                  <a:pt x="13344" y="1693"/>
                  <a:pt x="13406" y="1716"/>
                  <a:pt x="13467" y="1716"/>
                </a:cubicBezTo>
                <a:cubicBezTo>
                  <a:pt x="13595" y="1716"/>
                  <a:pt x="13717" y="1616"/>
                  <a:pt x="13717" y="1467"/>
                </a:cubicBezTo>
                <a:cubicBezTo>
                  <a:pt x="13717" y="1332"/>
                  <a:pt x="13604" y="1220"/>
                  <a:pt x="13469" y="1220"/>
                </a:cubicBezTo>
                <a:close/>
                <a:moveTo>
                  <a:pt x="14688" y="1220"/>
                </a:moveTo>
                <a:cubicBezTo>
                  <a:pt x="14469" y="1220"/>
                  <a:pt x="14359" y="1486"/>
                  <a:pt x="14513" y="1643"/>
                </a:cubicBezTo>
                <a:cubicBezTo>
                  <a:pt x="14563" y="1693"/>
                  <a:pt x="14625" y="1716"/>
                  <a:pt x="14686" y="1716"/>
                </a:cubicBezTo>
                <a:cubicBezTo>
                  <a:pt x="14814" y="1716"/>
                  <a:pt x="14936" y="1616"/>
                  <a:pt x="14936" y="1467"/>
                </a:cubicBezTo>
                <a:cubicBezTo>
                  <a:pt x="14936" y="1332"/>
                  <a:pt x="14826" y="1220"/>
                  <a:pt x="14688" y="1220"/>
                </a:cubicBezTo>
                <a:close/>
                <a:moveTo>
                  <a:pt x="15907" y="1220"/>
                </a:moveTo>
                <a:cubicBezTo>
                  <a:pt x="15688" y="1220"/>
                  <a:pt x="15578" y="1486"/>
                  <a:pt x="15735" y="1643"/>
                </a:cubicBezTo>
                <a:cubicBezTo>
                  <a:pt x="15785" y="1693"/>
                  <a:pt x="15846" y="1716"/>
                  <a:pt x="15906" y="1716"/>
                </a:cubicBezTo>
                <a:cubicBezTo>
                  <a:pt x="16033" y="1716"/>
                  <a:pt x="16155" y="1616"/>
                  <a:pt x="16155" y="1467"/>
                </a:cubicBezTo>
                <a:cubicBezTo>
                  <a:pt x="16155" y="1332"/>
                  <a:pt x="16045" y="1220"/>
                  <a:pt x="15907" y="1220"/>
                </a:cubicBezTo>
                <a:close/>
                <a:moveTo>
                  <a:pt x="17127" y="1220"/>
                </a:moveTo>
                <a:cubicBezTo>
                  <a:pt x="16907" y="1220"/>
                  <a:pt x="16797" y="1486"/>
                  <a:pt x="16954" y="1643"/>
                </a:cubicBezTo>
                <a:cubicBezTo>
                  <a:pt x="17004" y="1693"/>
                  <a:pt x="17065" y="1716"/>
                  <a:pt x="17125" y="1716"/>
                </a:cubicBezTo>
                <a:cubicBezTo>
                  <a:pt x="17252" y="1716"/>
                  <a:pt x="17374" y="1616"/>
                  <a:pt x="17374" y="1467"/>
                </a:cubicBezTo>
                <a:cubicBezTo>
                  <a:pt x="17374" y="1332"/>
                  <a:pt x="17264" y="1220"/>
                  <a:pt x="17127" y="1220"/>
                </a:cubicBezTo>
                <a:close/>
                <a:moveTo>
                  <a:pt x="18349" y="1220"/>
                </a:moveTo>
                <a:cubicBezTo>
                  <a:pt x="18126" y="1220"/>
                  <a:pt x="18017" y="1486"/>
                  <a:pt x="18173" y="1643"/>
                </a:cubicBezTo>
                <a:cubicBezTo>
                  <a:pt x="18223" y="1693"/>
                  <a:pt x="18284" y="1716"/>
                  <a:pt x="18344" y="1716"/>
                </a:cubicBezTo>
                <a:cubicBezTo>
                  <a:pt x="18471" y="1716"/>
                  <a:pt x="18593" y="1616"/>
                  <a:pt x="18593" y="1467"/>
                </a:cubicBezTo>
                <a:cubicBezTo>
                  <a:pt x="18593" y="1332"/>
                  <a:pt x="18483" y="1220"/>
                  <a:pt x="18349" y="1220"/>
                </a:cubicBezTo>
                <a:close/>
                <a:moveTo>
                  <a:pt x="19568" y="1220"/>
                </a:moveTo>
                <a:cubicBezTo>
                  <a:pt x="19345" y="1220"/>
                  <a:pt x="19236" y="1486"/>
                  <a:pt x="19392" y="1643"/>
                </a:cubicBezTo>
                <a:cubicBezTo>
                  <a:pt x="19443" y="1693"/>
                  <a:pt x="19504" y="1716"/>
                  <a:pt x="19564" y="1716"/>
                </a:cubicBezTo>
                <a:cubicBezTo>
                  <a:pt x="19691" y="1716"/>
                  <a:pt x="19812" y="1616"/>
                  <a:pt x="19812" y="1467"/>
                </a:cubicBezTo>
                <a:cubicBezTo>
                  <a:pt x="19812" y="1332"/>
                  <a:pt x="19703" y="1220"/>
                  <a:pt x="19568" y="1220"/>
                </a:cubicBezTo>
                <a:close/>
                <a:moveTo>
                  <a:pt x="20787" y="1220"/>
                </a:moveTo>
                <a:cubicBezTo>
                  <a:pt x="20567" y="1220"/>
                  <a:pt x="20458" y="1486"/>
                  <a:pt x="20611" y="1643"/>
                </a:cubicBezTo>
                <a:cubicBezTo>
                  <a:pt x="20662" y="1693"/>
                  <a:pt x="20724" y="1716"/>
                  <a:pt x="20784" y="1716"/>
                </a:cubicBezTo>
                <a:cubicBezTo>
                  <a:pt x="20912" y="1716"/>
                  <a:pt x="21034" y="1616"/>
                  <a:pt x="21034" y="1467"/>
                </a:cubicBezTo>
                <a:cubicBezTo>
                  <a:pt x="21034" y="1332"/>
                  <a:pt x="20922" y="1220"/>
                  <a:pt x="20787" y="1220"/>
                </a:cubicBezTo>
                <a:close/>
                <a:moveTo>
                  <a:pt x="22006" y="1220"/>
                </a:moveTo>
                <a:cubicBezTo>
                  <a:pt x="21786" y="1220"/>
                  <a:pt x="21677" y="1486"/>
                  <a:pt x="21830" y="1643"/>
                </a:cubicBezTo>
                <a:cubicBezTo>
                  <a:pt x="21881" y="1693"/>
                  <a:pt x="21943" y="1716"/>
                  <a:pt x="22003" y="1716"/>
                </a:cubicBezTo>
                <a:cubicBezTo>
                  <a:pt x="22131" y="1716"/>
                  <a:pt x="22253" y="1616"/>
                  <a:pt x="22253" y="1467"/>
                </a:cubicBezTo>
                <a:cubicBezTo>
                  <a:pt x="22253" y="1332"/>
                  <a:pt x="22141" y="1220"/>
                  <a:pt x="22006" y="1220"/>
                </a:cubicBezTo>
                <a:close/>
                <a:moveTo>
                  <a:pt x="23225" y="1220"/>
                </a:moveTo>
                <a:cubicBezTo>
                  <a:pt x="23006" y="1220"/>
                  <a:pt x="22896" y="1486"/>
                  <a:pt x="23049" y="1643"/>
                </a:cubicBezTo>
                <a:cubicBezTo>
                  <a:pt x="23100" y="1693"/>
                  <a:pt x="23162" y="1716"/>
                  <a:pt x="23222" y="1716"/>
                </a:cubicBezTo>
                <a:cubicBezTo>
                  <a:pt x="23350" y="1716"/>
                  <a:pt x="23472" y="1616"/>
                  <a:pt x="23472" y="1467"/>
                </a:cubicBezTo>
                <a:cubicBezTo>
                  <a:pt x="23472" y="1332"/>
                  <a:pt x="23363" y="1220"/>
                  <a:pt x="23225" y="1220"/>
                </a:cubicBezTo>
                <a:close/>
                <a:moveTo>
                  <a:pt x="24444" y="1220"/>
                </a:moveTo>
                <a:cubicBezTo>
                  <a:pt x="24225" y="1220"/>
                  <a:pt x="24115" y="1486"/>
                  <a:pt x="24272" y="1643"/>
                </a:cubicBezTo>
                <a:cubicBezTo>
                  <a:pt x="24321" y="1693"/>
                  <a:pt x="24382" y="1716"/>
                  <a:pt x="24442" y="1716"/>
                </a:cubicBezTo>
                <a:cubicBezTo>
                  <a:pt x="24569" y="1716"/>
                  <a:pt x="24692" y="1616"/>
                  <a:pt x="24692" y="1467"/>
                </a:cubicBezTo>
                <a:cubicBezTo>
                  <a:pt x="24692" y="1332"/>
                  <a:pt x="24582" y="1220"/>
                  <a:pt x="24444" y="1220"/>
                </a:cubicBezTo>
                <a:close/>
                <a:moveTo>
                  <a:pt x="25663" y="1220"/>
                </a:moveTo>
                <a:cubicBezTo>
                  <a:pt x="25444" y="1220"/>
                  <a:pt x="25334" y="1486"/>
                  <a:pt x="25491" y="1643"/>
                </a:cubicBezTo>
                <a:cubicBezTo>
                  <a:pt x="25540" y="1693"/>
                  <a:pt x="25601" y="1716"/>
                  <a:pt x="25661" y="1716"/>
                </a:cubicBezTo>
                <a:cubicBezTo>
                  <a:pt x="25788" y="1716"/>
                  <a:pt x="25911" y="1616"/>
                  <a:pt x="25911" y="1467"/>
                </a:cubicBezTo>
                <a:cubicBezTo>
                  <a:pt x="25911" y="1332"/>
                  <a:pt x="25801" y="1220"/>
                  <a:pt x="25663" y="1220"/>
                </a:cubicBezTo>
                <a:close/>
                <a:moveTo>
                  <a:pt x="26885" y="1220"/>
                </a:moveTo>
                <a:cubicBezTo>
                  <a:pt x="26663" y="1220"/>
                  <a:pt x="26553" y="1486"/>
                  <a:pt x="26710" y="1643"/>
                </a:cubicBezTo>
                <a:cubicBezTo>
                  <a:pt x="26759" y="1693"/>
                  <a:pt x="26820" y="1716"/>
                  <a:pt x="26881" y="1716"/>
                </a:cubicBezTo>
                <a:cubicBezTo>
                  <a:pt x="27007" y="1716"/>
                  <a:pt x="27130" y="1616"/>
                  <a:pt x="27130" y="1467"/>
                </a:cubicBezTo>
                <a:cubicBezTo>
                  <a:pt x="27130" y="1332"/>
                  <a:pt x="27020" y="1220"/>
                  <a:pt x="26885" y="1220"/>
                </a:cubicBezTo>
                <a:close/>
                <a:moveTo>
                  <a:pt x="28104" y="1220"/>
                </a:moveTo>
                <a:cubicBezTo>
                  <a:pt x="27885" y="1220"/>
                  <a:pt x="27772" y="1486"/>
                  <a:pt x="27929" y="1643"/>
                </a:cubicBezTo>
                <a:cubicBezTo>
                  <a:pt x="27979" y="1693"/>
                  <a:pt x="28041" y="1716"/>
                  <a:pt x="28101" y="1716"/>
                </a:cubicBezTo>
                <a:cubicBezTo>
                  <a:pt x="28228" y="1716"/>
                  <a:pt x="28349" y="1616"/>
                  <a:pt x="28349" y="1467"/>
                </a:cubicBezTo>
                <a:cubicBezTo>
                  <a:pt x="28349" y="1332"/>
                  <a:pt x="28239" y="1220"/>
                  <a:pt x="28104" y="1220"/>
                </a:cubicBezTo>
                <a:close/>
                <a:moveTo>
                  <a:pt x="29323" y="1220"/>
                </a:moveTo>
                <a:cubicBezTo>
                  <a:pt x="29104" y="1220"/>
                  <a:pt x="28994" y="1486"/>
                  <a:pt x="29148" y="1643"/>
                </a:cubicBezTo>
                <a:cubicBezTo>
                  <a:pt x="29198" y="1693"/>
                  <a:pt x="29260" y="1716"/>
                  <a:pt x="29321" y="1716"/>
                </a:cubicBezTo>
                <a:cubicBezTo>
                  <a:pt x="29448" y="1716"/>
                  <a:pt x="29571" y="1616"/>
                  <a:pt x="29571" y="1467"/>
                </a:cubicBezTo>
                <a:cubicBezTo>
                  <a:pt x="29571" y="1332"/>
                  <a:pt x="29458" y="1220"/>
                  <a:pt x="29323" y="1220"/>
                </a:cubicBezTo>
                <a:close/>
                <a:moveTo>
                  <a:pt x="30542" y="1220"/>
                </a:moveTo>
                <a:cubicBezTo>
                  <a:pt x="30323" y="1220"/>
                  <a:pt x="30213" y="1486"/>
                  <a:pt x="30367" y="1643"/>
                </a:cubicBezTo>
                <a:cubicBezTo>
                  <a:pt x="30417" y="1693"/>
                  <a:pt x="30479" y="1716"/>
                  <a:pt x="30540" y="1716"/>
                </a:cubicBezTo>
                <a:cubicBezTo>
                  <a:pt x="30667" y="1716"/>
                  <a:pt x="30790" y="1616"/>
                  <a:pt x="30790" y="1467"/>
                </a:cubicBezTo>
                <a:cubicBezTo>
                  <a:pt x="30790" y="1332"/>
                  <a:pt x="30677" y="1220"/>
                  <a:pt x="30542" y="1220"/>
                </a:cubicBezTo>
                <a:close/>
                <a:moveTo>
                  <a:pt x="31761" y="1220"/>
                </a:moveTo>
                <a:cubicBezTo>
                  <a:pt x="31542" y="1220"/>
                  <a:pt x="31432" y="1486"/>
                  <a:pt x="31586" y="1643"/>
                </a:cubicBezTo>
                <a:cubicBezTo>
                  <a:pt x="31636" y="1693"/>
                  <a:pt x="31698" y="1716"/>
                  <a:pt x="31759" y="1716"/>
                </a:cubicBezTo>
                <a:cubicBezTo>
                  <a:pt x="31887" y="1716"/>
                  <a:pt x="32009" y="1616"/>
                  <a:pt x="32009" y="1467"/>
                </a:cubicBezTo>
                <a:cubicBezTo>
                  <a:pt x="32009" y="1332"/>
                  <a:pt x="31899" y="1220"/>
                  <a:pt x="31761" y="1220"/>
                </a:cubicBezTo>
                <a:close/>
                <a:moveTo>
                  <a:pt x="32980" y="1220"/>
                </a:moveTo>
                <a:cubicBezTo>
                  <a:pt x="32761" y="1220"/>
                  <a:pt x="32651" y="1486"/>
                  <a:pt x="32808" y="1643"/>
                </a:cubicBezTo>
                <a:cubicBezTo>
                  <a:pt x="32858" y="1693"/>
                  <a:pt x="32919" y="1716"/>
                  <a:pt x="32979" y="1716"/>
                </a:cubicBezTo>
                <a:cubicBezTo>
                  <a:pt x="33106" y="1716"/>
                  <a:pt x="33228" y="1616"/>
                  <a:pt x="33228" y="1467"/>
                </a:cubicBezTo>
                <a:cubicBezTo>
                  <a:pt x="33228" y="1332"/>
                  <a:pt x="33118" y="1220"/>
                  <a:pt x="32980" y="1220"/>
                </a:cubicBezTo>
                <a:close/>
                <a:moveTo>
                  <a:pt x="54" y="2442"/>
                </a:moveTo>
                <a:cubicBezTo>
                  <a:pt x="38" y="2442"/>
                  <a:pt x="19" y="2442"/>
                  <a:pt x="0" y="2445"/>
                </a:cubicBezTo>
                <a:lnTo>
                  <a:pt x="0" y="2928"/>
                </a:lnTo>
                <a:cubicBezTo>
                  <a:pt x="18" y="2931"/>
                  <a:pt x="36" y="2933"/>
                  <a:pt x="53" y="2933"/>
                </a:cubicBezTo>
                <a:cubicBezTo>
                  <a:pt x="177" y="2933"/>
                  <a:pt x="285" y="2841"/>
                  <a:pt x="301" y="2714"/>
                </a:cubicBezTo>
                <a:cubicBezTo>
                  <a:pt x="317" y="2567"/>
                  <a:pt x="201" y="2442"/>
                  <a:pt x="54" y="2442"/>
                </a:cubicBezTo>
                <a:close/>
                <a:moveTo>
                  <a:pt x="1276" y="2442"/>
                </a:moveTo>
                <a:cubicBezTo>
                  <a:pt x="1053" y="2442"/>
                  <a:pt x="944" y="2705"/>
                  <a:pt x="1100" y="2862"/>
                </a:cubicBezTo>
                <a:cubicBezTo>
                  <a:pt x="1150" y="2912"/>
                  <a:pt x="1211" y="2935"/>
                  <a:pt x="1271" y="2935"/>
                </a:cubicBezTo>
                <a:cubicBezTo>
                  <a:pt x="1398" y="2935"/>
                  <a:pt x="1520" y="2835"/>
                  <a:pt x="1520" y="2686"/>
                </a:cubicBezTo>
                <a:cubicBezTo>
                  <a:pt x="1520" y="2551"/>
                  <a:pt x="1410" y="2442"/>
                  <a:pt x="1276" y="2442"/>
                </a:cubicBezTo>
                <a:close/>
                <a:moveTo>
                  <a:pt x="2495" y="2442"/>
                </a:moveTo>
                <a:cubicBezTo>
                  <a:pt x="2272" y="2442"/>
                  <a:pt x="2163" y="2705"/>
                  <a:pt x="2319" y="2862"/>
                </a:cubicBezTo>
                <a:cubicBezTo>
                  <a:pt x="2370" y="2912"/>
                  <a:pt x="2431" y="2935"/>
                  <a:pt x="2491" y="2935"/>
                </a:cubicBezTo>
                <a:cubicBezTo>
                  <a:pt x="2618" y="2935"/>
                  <a:pt x="2739" y="2835"/>
                  <a:pt x="2739" y="2686"/>
                </a:cubicBezTo>
                <a:cubicBezTo>
                  <a:pt x="2739" y="2551"/>
                  <a:pt x="2630" y="2442"/>
                  <a:pt x="2495" y="2442"/>
                </a:cubicBezTo>
                <a:close/>
                <a:moveTo>
                  <a:pt x="3714" y="2442"/>
                </a:moveTo>
                <a:cubicBezTo>
                  <a:pt x="3494" y="2442"/>
                  <a:pt x="3385" y="2705"/>
                  <a:pt x="3538" y="2862"/>
                </a:cubicBezTo>
                <a:cubicBezTo>
                  <a:pt x="3589" y="2912"/>
                  <a:pt x="3651" y="2935"/>
                  <a:pt x="3711" y="2935"/>
                </a:cubicBezTo>
                <a:cubicBezTo>
                  <a:pt x="3839" y="2935"/>
                  <a:pt x="3961" y="2835"/>
                  <a:pt x="3961" y="2686"/>
                </a:cubicBezTo>
                <a:cubicBezTo>
                  <a:pt x="3961" y="2551"/>
                  <a:pt x="3849" y="2442"/>
                  <a:pt x="3714" y="2442"/>
                </a:cubicBezTo>
                <a:close/>
                <a:moveTo>
                  <a:pt x="4933" y="2442"/>
                </a:moveTo>
                <a:cubicBezTo>
                  <a:pt x="4713" y="2442"/>
                  <a:pt x="4604" y="2705"/>
                  <a:pt x="4757" y="2862"/>
                </a:cubicBezTo>
                <a:cubicBezTo>
                  <a:pt x="4808" y="2912"/>
                  <a:pt x="4870" y="2935"/>
                  <a:pt x="4930" y="2935"/>
                </a:cubicBezTo>
                <a:cubicBezTo>
                  <a:pt x="5058" y="2935"/>
                  <a:pt x="5180" y="2835"/>
                  <a:pt x="5180" y="2686"/>
                </a:cubicBezTo>
                <a:cubicBezTo>
                  <a:pt x="5180" y="2551"/>
                  <a:pt x="5068" y="2442"/>
                  <a:pt x="4933" y="2442"/>
                </a:cubicBezTo>
                <a:close/>
                <a:moveTo>
                  <a:pt x="34200" y="2442"/>
                </a:moveTo>
                <a:cubicBezTo>
                  <a:pt x="33980" y="2442"/>
                  <a:pt x="33870" y="2705"/>
                  <a:pt x="34027" y="2862"/>
                </a:cubicBezTo>
                <a:cubicBezTo>
                  <a:pt x="34077" y="2912"/>
                  <a:pt x="34138" y="2935"/>
                  <a:pt x="34198" y="2935"/>
                </a:cubicBezTo>
                <a:cubicBezTo>
                  <a:pt x="34325" y="2935"/>
                  <a:pt x="34447" y="2835"/>
                  <a:pt x="34447" y="2686"/>
                </a:cubicBezTo>
                <a:cubicBezTo>
                  <a:pt x="34447" y="2551"/>
                  <a:pt x="34337" y="2442"/>
                  <a:pt x="34200" y="2442"/>
                </a:cubicBezTo>
                <a:close/>
                <a:moveTo>
                  <a:pt x="6152" y="2442"/>
                </a:moveTo>
                <a:cubicBezTo>
                  <a:pt x="5933" y="2442"/>
                  <a:pt x="5823" y="2705"/>
                  <a:pt x="5976" y="2862"/>
                </a:cubicBezTo>
                <a:cubicBezTo>
                  <a:pt x="6027" y="2913"/>
                  <a:pt x="6090" y="2935"/>
                  <a:pt x="6151" y="2935"/>
                </a:cubicBezTo>
                <a:cubicBezTo>
                  <a:pt x="6278" y="2935"/>
                  <a:pt x="6399" y="2837"/>
                  <a:pt x="6399" y="2686"/>
                </a:cubicBezTo>
                <a:cubicBezTo>
                  <a:pt x="6399" y="2551"/>
                  <a:pt x="6290" y="2442"/>
                  <a:pt x="6152" y="2442"/>
                </a:cubicBezTo>
                <a:close/>
                <a:moveTo>
                  <a:pt x="7371" y="2442"/>
                </a:moveTo>
                <a:cubicBezTo>
                  <a:pt x="7152" y="2442"/>
                  <a:pt x="7042" y="2705"/>
                  <a:pt x="7199" y="2862"/>
                </a:cubicBezTo>
                <a:cubicBezTo>
                  <a:pt x="7248" y="2913"/>
                  <a:pt x="7310" y="2935"/>
                  <a:pt x="7371" y="2935"/>
                </a:cubicBezTo>
                <a:cubicBezTo>
                  <a:pt x="7497" y="2935"/>
                  <a:pt x="7619" y="2837"/>
                  <a:pt x="7619" y="2686"/>
                </a:cubicBezTo>
                <a:cubicBezTo>
                  <a:pt x="7619" y="2551"/>
                  <a:pt x="7509" y="2442"/>
                  <a:pt x="7371" y="2442"/>
                </a:cubicBezTo>
                <a:close/>
                <a:moveTo>
                  <a:pt x="8590" y="2442"/>
                </a:moveTo>
                <a:cubicBezTo>
                  <a:pt x="8371" y="2442"/>
                  <a:pt x="8261" y="2705"/>
                  <a:pt x="8418" y="2862"/>
                </a:cubicBezTo>
                <a:cubicBezTo>
                  <a:pt x="8467" y="2913"/>
                  <a:pt x="8529" y="2935"/>
                  <a:pt x="8590" y="2935"/>
                </a:cubicBezTo>
                <a:cubicBezTo>
                  <a:pt x="8716" y="2935"/>
                  <a:pt x="8838" y="2837"/>
                  <a:pt x="8838" y="2686"/>
                </a:cubicBezTo>
                <a:cubicBezTo>
                  <a:pt x="8838" y="2551"/>
                  <a:pt x="8728" y="2442"/>
                  <a:pt x="8590" y="2442"/>
                </a:cubicBezTo>
                <a:close/>
                <a:moveTo>
                  <a:pt x="9812" y="2442"/>
                </a:moveTo>
                <a:cubicBezTo>
                  <a:pt x="9590" y="2442"/>
                  <a:pt x="9480" y="2705"/>
                  <a:pt x="9637" y="2862"/>
                </a:cubicBezTo>
                <a:cubicBezTo>
                  <a:pt x="9687" y="2913"/>
                  <a:pt x="9748" y="2935"/>
                  <a:pt x="9809" y="2935"/>
                </a:cubicBezTo>
                <a:cubicBezTo>
                  <a:pt x="9935" y="2935"/>
                  <a:pt x="10057" y="2837"/>
                  <a:pt x="10057" y="2686"/>
                </a:cubicBezTo>
                <a:cubicBezTo>
                  <a:pt x="10057" y="2551"/>
                  <a:pt x="9947" y="2442"/>
                  <a:pt x="9812" y="2442"/>
                </a:cubicBezTo>
                <a:close/>
                <a:moveTo>
                  <a:pt x="11031" y="2442"/>
                </a:moveTo>
                <a:cubicBezTo>
                  <a:pt x="10809" y="2442"/>
                  <a:pt x="10699" y="2705"/>
                  <a:pt x="10856" y="2862"/>
                </a:cubicBezTo>
                <a:cubicBezTo>
                  <a:pt x="10907" y="2913"/>
                  <a:pt x="10969" y="2935"/>
                  <a:pt x="11029" y="2935"/>
                </a:cubicBezTo>
                <a:cubicBezTo>
                  <a:pt x="11156" y="2935"/>
                  <a:pt x="11276" y="2837"/>
                  <a:pt x="11276" y="2686"/>
                </a:cubicBezTo>
                <a:cubicBezTo>
                  <a:pt x="11276" y="2551"/>
                  <a:pt x="11166" y="2442"/>
                  <a:pt x="11031" y="2442"/>
                </a:cubicBezTo>
                <a:close/>
                <a:moveTo>
                  <a:pt x="12250" y="2442"/>
                </a:moveTo>
                <a:cubicBezTo>
                  <a:pt x="12031" y="2442"/>
                  <a:pt x="11921" y="2705"/>
                  <a:pt x="12075" y="2862"/>
                </a:cubicBezTo>
                <a:cubicBezTo>
                  <a:pt x="12126" y="2913"/>
                  <a:pt x="12188" y="2935"/>
                  <a:pt x="12249" y="2935"/>
                </a:cubicBezTo>
                <a:cubicBezTo>
                  <a:pt x="12376" y="2935"/>
                  <a:pt x="12498" y="2837"/>
                  <a:pt x="12498" y="2686"/>
                </a:cubicBezTo>
                <a:cubicBezTo>
                  <a:pt x="12498" y="2551"/>
                  <a:pt x="12385" y="2442"/>
                  <a:pt x="12250" y="2442"/>
                </a:cubicBezTo>
                <a:close/>
                <a:moveTo>
                  <a:pt x="13469" y="2442"/>
                </a:moveTo>
                <a:cubicBezTo>
                  <a:pt x="13250" y="2442"/>
                  <a:pt x="13140" y="2705"/>
                  <a:pt x="13294" y="2862"/>
                </a:cubicBezTo>
                <a:cubicBezTo>
                  <a:pt x="13345" y="2913"/>
                  <a:pt x="13407" y="2935"/>
                  <a:pt x="13468" y="2935"/>
                </a:cubicBezTo>
                <a:cubicBezTo>
                  <a:pt x="13595" y="2935"/>
                  <a:pt x="13717" y="2837"/>
                  <a:pt x="13717" y="2686"/>
                </a:cubicBezTo>
                <a:cubicBezTo>
                  <a:pt x="13717" y="2551"/>
                  <a:pt x="13604" y="2442"/>
                  <a:pt x="13469" y="2442"/>
                </a:cubicBezTo>
                <a:close/>
                <a:moveTo>
                  <a:pt x="14688" y="2442"/>
                </a:moveTo>
                <a:cubicBezTo>
                  <a:pt x="14469" y="2442"/>
                  <a:pt x="14359" y="2705"/>
                  <a:pt x="14513" y="2862"/>
                </a:cubicBezTo>
                <a:cubicBezTo>
                  <a:pt x="14564" y="2913"/>
                  <a:pt x="14626" y="2935"/>
                  <a:pt x="14687" y="2935"/>
                </a:cubicBezTo>
                <a:cubicBezTo>
                  <a:pt x="14814" y="2935"/>
                  <a:pt x="14936" y="2837"/>
                  <a:pt x="14936" y="2686"/>
                </a:cubicBezTo>
                <a:cubicBezTo>
                  <a:pt x="14936" y="2551"/>
                  <a:pt x="14826" y="2442"/>
                  <a:pt x="14688" y="2442"/>
                </a:cubicBezTo>
                <a:close/>
                <a:moveTo>
                  <a:pt x="15907" y="2442"/>
                </a:moveTo>
                <a:cubicBezTo>
                  <a:pt x="15688" y="2442"/>
                  <a:pt x="15578" y="2705"/>
                  <a:pt x="15735" y="2862"/>
                </a:cubicBezTo>
                <a:cubicBezTo>
                  <a:pt x="15785" y="2913"/>
                  <a:pt x="15847" y="2935"/>
                  <a:pt x="15907" y="2935"/>
                </a:cubicBezTo>
                <a:cubicBezTo>
                  <a:pt x="16033" y="2935"/>
                  <a:pt x="16155" y="2837"/>
                  <a:pt x="16155" y="2686"/>
                </a:cubicBezTo>
                <a:cubicBezTo>
                  <a:pt x="16155" y="2551"/>
                  <a:pt x="16045" y="2442"/>
                  <a:pt x="15907" y="2442"/>
                </a:cubicBezTo>
                <a:close/>
                <a:moveTo>
                  <a:pt x="17127" y="2442"/>
                </a:moveTo>
                <a:cubicBezTo>
                  <a:pt x="16907" y="2442"/>
                  <a:pt x="16797" y="2705"/>
                  <a:pt x="16954" y="2862"/>
                </a:cubicBezTo>
                <a:cubicBezTo>
                  <a:pt x="17004" y="2913"/>
                  <a:pt x="17066" y="2935"/>
                  <a:pt x="17126" y="2935"/>
                </a:cubicBezTo>
                <a:cubicBezTo>
                  <a:pt x="17253" y="2935"/>
                  <a:pt x="17374" y="2837"/>
                  <a:pt x="17374" y="2686"/>
                </a:cubicBezTo>
                <a:cubicBezTo>
                  <a:pt x="17374" y="2551"/>
                  <a:pt x="17264" y="2442"/>
                  <a:pt x="17127" y="2442"/>
                </a:cubicBezTo>
                <a:close/>
                <a:moveTo>
                  <a:pt x="18349" y="2442"/>
                </a:moveTo>
                <a:cubicBezTo>
                  <a:pt x="18126" y="2442"/>
                  <a:pt x="18017" y="2705"/>
                  <a:pt x="18173" y="2862"/>
                </a:cubicBezTo>
                <a:cubicBezTo>
                  <a:pt x="18223" y="2913"/>
                  <a:pt x="18285" y="2935"/>
                  <a:pt x="18345" y="2935"/>
                </a:cubicBezTo>
                <a:cubicBezTo>
                  <a:pt x="18472" y="2935"/>
                  <a:pt x="18593" y="2837"/>
                  <a:pt x="18593" y="2686"/>
                </a:cubicBezTo>
                <a:cubicBezTo>
                  <a:pt x="18593" y="2551"/>
                  <a:pt x="18483" y="2442"/>
                  <a:pt x="18349" y="2442"/>
                </a:cubicBezTo>
                <a:close/>
                <a:moveTo>
                  <a:pt x="19568" y="2442"/>
                </a:moveTo>
                <a:cubicBezTo>
                  <a:pt x="19345" y="2442"/>
                  <a:pt x="19236" y="2705"/>
                  <a:pt x="19392" y="2862"/>
                </a:cubicBezTo>
                <a:cubicBezTo>
                  <a:pt x="19443" y="2913"/>
                  <a:pt x="19505" y="2935"/>
                  <a:pt x="19566" y="2935"/>
                </a:cubicBezTo>
                <a:cubicBezTo>
                  <a:pt x="19692" y="2935"/>
                  <a:pt x="19812" y="2837"/>
                  <a:pt x="19812" y="2686"/>
                </a:cubicBezTo>
                <a:cubicBezTo>
                  <a:pt x="19812" y="2551"/>
                  <a:pt x="19703" y="2442"/>
                  <a:pt x="19568" y="2442"/>
                </a:cubicBezTo>
                <a:close/>
                <a:moveTo>
                  <a:pt x="20787" y="2442"/>
                </a:moveTo>
                <a:cubicBezTo>
                  <a:pt x="20567" y="2442"/>
                  <a:pt x="20458" y="2705"/>
                  <a:pt x="20611" y="2862"/>
                </a:cubicBezTo>
                <a:cubicBezTo>
                  <a:pt x="20662" y="2913"/>
                  <a:pt x="20725" y="2935"/>
                  <a:pt x="20786" y="2935"/>
                </a:cubicBezTo>
                <a:cubicBezTo>
                  <a:pt x="20913" y="2935"/>
                  <a:pt x="21034" y="2837"/>
                  <a:pt x="21034" y="2686"/>
                </a:cubicBezTo>
                <a:cubicBezTo>
                  <a:pt x="21034" y="2551"/>
                  <a:pt x="20922" y="2442"/>
                  <a:pt x="20787" y="2442"/>
                </a:cubicBezTo>
                <a:close/>
                <a:moveTo>
                  <a:pt x="22006" y="2442"/>
                </a:moveTo>
                <a:cubicBezTo>
                  <a:pt x="21786" y="2442"/>
                  <a:pt x="21677" y="2705"/>
                  <a:pt x="21830" y="2862"/>
                </a:cubicBezTo>
                <a:cubicBezTo>
                  <a:pt x="21881" y="2913"/>
                  <a:pt x="21944" y="2935"/>
                  <a:pt x="22005" y="2935"/>
                </a:cubicBezTo>
                <a:cubicBezTo>
                  <a:pt x="22132" y="2935"/>
                  <a:pt x="22253" y="2837"/>
                  <a:pt x="22253" y="2686"/>
                </a:cubicBezTo>
                <a:cubicBezTo>
                  <a:pt x="22253" y="2551"/>
                  <a:pt x="22141" y="2442"/>
                  <a:pt x="22006" y="2442"/>
                </a:cubicBezTo>
                <a:close/>
                <a:moveTo>
                  <a:pt x="23225" y="2442"/>
                </a:moveTo>
                <a:cubicBezTo>
                  <a:pt x="23006" y="2442"/>
                  <a:pt x="22896" y="2705"/>
                  <a:pt x="23049" y="2862"/>
                </a:cubicBezTo>
                <a:cubicBezTo>
                  <a:pt x="23100" y="2913"/>
                  <a:pt x="23163" y="2935"/>
                  <a:pt x="23224" y="2935"/>
                </a:cubicBezTo>
                <a:cubicBezTo>
                  <a:pt x="23351" y="2935"/>
                  <a:pt x="23472" y="2837"/>
                  <a:pt x="23472" y="2686"/>
                </a:cubicBezTo>
                <a:cubicBezTo>
                  <a:pt x="23472" y="2551"/>
                  <a:pt x="23363" y="2442"/>
                  <a:pt x="23225" y="2442"/>
                </a:cubicBezTo>
                <a:close/>
                <a:moveTo>
                  <a:pt x="24444" y="2442"/>
                </a:moveTo>
                <a:cubicBezTo>
                  <a:pt x="24225" y="2442"/>
                  <a:pt x="24115" y="2705"/>
                  <a:pt x="24272" y="2862"/>
                </a:cubicBezTo>
                <a:cubicBezTo>
                  <a:pt x="24321" y="2913"/>
                  <a:pt x="24383" y="2935"/>
                  <a:pt x="24444" y="2935"/>
                </a:cubicBezTo>
                <a:cubicBezTo>
                  <a:pt x="24570" y="2935"/>
                  <a:pt x="24692" y="2837"/>
                  <a:pt x="24692" y="2686"/>
                </a:cubicBezTo>
                <a:cubicBezTo>
                  <a:pt x="24692" y="2551"/>
                  <a:pt x="24582" y="2442"/>
                  <a:pt x="24444" y="2442"/>
                </a:cubicBezTo>
                <a:close/>
                <a:moveTo>
                  <a:pt x="25663" y="2442"/>
                </a:moveTo>
                <a:cubicBezTo>
                  <a:pt x="25444" y="2442"/>
                  <a:pt x="25334" y="2705"/>
                  <a:pt x="25491" y="2862"/>
                </a:cubicBezTo>
                <a:cubicBezTo>
                  <a:pt x="25540" y="2913"/>
                  <a:pt x="25602" y="2935"/>
                  <a:pt x="25663" y="2935"/>
                </a:cubicBezTo>
                <a:cubicBezTo>
                  <a:pt x="25789" y="2935"/>
                  <a:pt x="25911" y="2837"/>
                  <a:pt x="25911" y="2686"/>
                </a:cubicBezTo>
                <a:cubicBezTo>
                  <a:pt x="25911" y="2551"/>
                  <a:pt x="25801" y="2442"/>
                  <a:pt x="25663" y="2442"/>
                </a:cubicBezTo>
                <a:close/>
                <a:moveTo>
                  <a:pt x="26885" y="2442"/>
                </a:moveTo>
                <a:cubicBezTo>
                  <a:pt x="26663" y="2442"/>
                  <a:pt x="26553" y="2705"/>
                  <a:pt x="26710" y="2862"/>
                </a:cubicBezTo>
                <a:cubicBezTo>
                  <a:pt x="26760" y="2913"/>
                  <a:pt x="26821" y="2935"/>
                  <a:pt x="26882" y="2935"/>
                </a:cubicBezTo>
                <a:cubicBezTo>
                  <a:pt x="27008" y="2935"/>
                  <a:pt x="27130" y="2837"/>
                  <a:pt x="27130" y="2686"/>
                </a:cubicBezTo>
                <a:cubicBezTo>
                  <a:pt x="27130" y="2551"/>
                  <a:pt x="27020" y="2442"/>
                  <a:pt x="26885" y="2442"/>
                </a:cubicBezTo>
                <a:close/>
                <a:moveTo>
                  <a:pt x="28104" y="2442"/>
                </a:moveTo>
                <a:cubicBezTo>
                  <a:pt x="27885" y="2442"/>
                  <a:pt x="27772" y="2705"/>
                  <a:pt x="27929" y="2862"/>
                </a:cubicBezTo>
                <a:cubicBezTo>
                  <a:pt x="27980" y="2913"/>
                  <a:pt x="28042" y="2935"/>
                  <a:pt x="28102" y="2935"/>
                </a:cubicBezTo>
                <a:cubicBezTo>
                  <a:pt x="28229" y="2935"/>
                  <a:pt x="28349" y="2837"/>
                  <a:pt x="28349" y="2686"/>
                </a:cubicBezTo>
                <a:cubicBezTo>
                  <a:pt x="28349" y="2551"/>
                  <a:pt x="28239" y="2442"/>
                  <a:pt x="28104" y="2442"/>
                </a:cubicBezTo>
                <a:close/>
                <a:moveTo>
                  <a:pt x="29323" y="2442"/>
                </a:moveTo>
                <a:cubicBezTo>
                  <a:pt x="29104" y="2442"/>
                  <a:pt x="28994" y="2705"/>
                  <a:pt x="29148" y="2862"/>
                </a:cubicBezTo>
                <a:cubicBezTo>
                  <a:pt x="29199" y="2913"/>
                  <a:pt x="29261" y="2935"/>
                  <a:pt x="29322" y="2935"/>
                </a:cubicBezTo>
                <a:cubicBezTo>
                  <a:pt x="29449" y="2935"/>
                  <a:pt x="29571" y="2837"/>
                  <a:pt x="29571" y="2686"/>
                </a:cubicBezTo>
                <a:cubicBezTo>
                  <a:pt x="29571" y="2551"/>
                  <a:pt x="29458" y="2442"/>
                  <a:pt x="29323" y="2442"/>
                </a:cubicBezTo>
                <a:close/>
                <a:moveTo>
                  <a:pt x="30542" y="2442"/>
                </a:moveTo>
                <a:cubicBezTo>
                  <a:pt x="30323" y="2442"/>
                  <a:pt x="30213" y="2705"/>
                  <a:pt x="30367" y="2862"/>
                </a:cubicBezTo>
                <a:cubicBezTo>
                  <a:pt x="30418" y="2913"/>
                  <a:pt x="30480" y="2935"/>
                  <a:pt x="30541" y="2935"/>
                </a:cubicBezTo>
                <a:cubicBezTo>
                  <a:pt x="30668" y="2935"/>
                  <a:pt x="30790" y="2837"/>
                  <a:pt x="30790" y="2686"/>
                </a:cubicBezTo>
                <a:cubicBezTo>
                  <a:pt x="30790" y="2551"/>
                  <a:pt x="30677" y="2442"/>
                  <a:pt x="30542" y="2442"/>
                </a:cubicBezTo>
                <a:close/>
                <a:moveTo>
                  <a:pt x="31761" y="2442"/>
                </a:moveTo>
                <a:cubicBezTo>
                  <a:pt x="31542" y="2442"/>
                  <a:pt x="31432" y="2705"/>
                  <a:pt x="31586" y="2862"/>
                </a:cubicBezTo>
                <a:cubicBezTo>
                  <a:pt x="31637" y="2913"/>
                  <a:pt x="31699" y="2935"/>
                  <a:pt x="31760" y="2935"/>
                </a:cubicBezTo>
                <a:cubicBezTo>
                  <a:pt x="31887" y="2935"/>
                  <a:pt x="32009" y="2837"/>
                  <a:pt x="32009" y="2686"/>
                </a:cubicBezTo>
                <a:cubicBezTo>
                  <a:pt x="32009" y="2551"/>
                  <a:pt x="31899" y="2442"/>
                  <a:pt x="31761" y="2442"/>
                </a:cubicBezTo>
                <a:close/>
                <a:moveTo>
                  <a:pt x="32980" y="2442"/>
                </a:moveTo>
                <a:cubicBezTo>
                  <a:pt x="32761" y="2442"/>
                  <a:pt x="32651" y="2705"/>
                  <a:pt x="32808" y="2862"/>
                </a:cubicBezTo>
                <a:cubicBezTo>
                  <a:pt x="32858" y="2913"/>
                  <a:pt x="32920" y="2935"/>
                  <a:pt x="32980" y="2935"/>
                </a:cubicBezTo>
                <a:cubicBezTo>
                  <a:pt x="33106" y="2935"/>
                  <a:pt x="33228" y="2837"/>
                  <a:pt x="33228" y="2686"/>
                </a:cubicBezTo>
                <a:cubicBezTo>
                  <a:pt x="33228" y="2551"/>
                  <a:pt x="33118" y="2442"/>
                  <a:pt x="32980" y="2442"/>
                </a:cubicBezTo>
                <a:close/>
                <a:moveTo>
                  <a:pt x="54" y="3661"/>
                </a:moveTo>
                <a:cubicBezTo>
                  <a:pt x="38" y="3661"/>
                  <a:pt x="19" y="3661"/>
                  <a:pt x="0" y="3667"/>
                </a:cubicBezTo>
                <a:lnTo>
                  <a:pt x="0" y="4147"/>
                </a:lnTo>
                <a:cubicBezTo>
                  <a:pt x="18" y="4150"/>
                  <a:pt x="36" y="4152"/>
                  <a:pt x="53" y="4152"/>
                </a:cubicBezTo>
                <a:cubicBezTo>
                  <a:pt x="177" y="4152"/>
                  <a:pt x="285" y="4060"/>
                  <a:pt x="301" y="3933"/>
                </a:cubicBezTo>
                <a:cubicBezTo>
                  <a:pt x="317" y="3786"/>
                  <a:pt x="201" y="3661"/>
                  <a:pt x="54" y="3661"/>
                </a:cubicBezTo>
                <a:close/>
                <a:moveTo>
                  <a:pt x="34200" y="3661"/>
                </a:moveTo>
                <a:cubicBezTo>
                  <a:pt x="34033" y="3661"/>
                  <a:pt x="33914" y="3821"/>
                  <a:pt x="33964" y="3977"/>
                </a:cubicBezTo>
                <a:cubicBezTo>
                  <a:pt x="33997" y="4088"/>
                  <a:pt x="34098" y="4153"/>
                  <a:pt x="34202" y="4153"/>
                </a:cubicBezTo>
                <a:cubicBezTo>
                  <a:pt x="34249" y="4153"/>
                  <a:pt x="34296" y="4140"/>
                  <a:pt x="34337" y="4112"/>
                </a:cubicBezTo>
                <a:cubicBezTo>
                  <a:pt x="34369" y="4012"/>
                  <a:pt x="34397" y="3912"/>
                  <a:pt x="34425" y="3805"/>
                </a:cubicBezTo>
                <a:cubicBezTo>
                  <a:pt x="34388" y="3717"/>
                  <a:pt x="34297" y="3661"/>
                  <a:pt x="34200" y="3661"/>
                </a:cubicBezTo>
                <a:close/>
                <a:moveTo>
                  <a:pt x="1276" y="3661"/>
                </a:moveTo>
                <a:cubicBezTo>
                  <a:pt x="1053" y="3661"/>
                  <a:pt x="944" y="3927"/>
                  <a:pt x="1100" y="4081"/>
                </a:cubicBezTo>
                <a:cubicBezTo>
                  <a:pt x="1150" y="4132"/>
                  <a:pt x="1212" y="4154"/>
                  <a:pt x="1272" y="4154"/>
                </a:cubicBezTo>
                <a:cubicBezTo>
                  <a:pt x="1399" y="4154"/>
                  <a:pt x="1520" y="4056"/>
                  <a:pt x="1520" y="3905"/>
                </a:cubicBezTo>
                <a:cubicBezTo>
                  <a:pt x="1520" y="3771"/>
                  <a:pt x="1410" y="3661"/>
                  <a:pt x="1276" y="3661"/>
                </a:cubicBezTo>
                <a:close/>
                <a:moveTo>
                  <a:pt x="2495" y="3661"/>
                </a:moveTo>
                <a:cubicBezTo>
                  <a:pt x="2272" y="3661"/>
                  <a:pt x="2163" y="3927"/>
                  <a:pt x="2319" y="4081"/>
                </a:cubicBezTo>
                <a:cubicBezTo>
                  <a:pt x="2370" y="4132"/>
                  <a:pt x="2432" y="4154"/>
                  <a:pt x="2493" y="4154"/>
                </a:cubicBezTo>
                <a:cubicBezTo>
                  <a:pt x="2619" y="4154"/>
                  <a:pt x="2739" y="4056"/>
                  <a:pt x="2739" y="3905"/>
                </a:cubicBezTo>
                <a:cubicBezTo>
                  <a:pt x="2739" y="3771"/>
                  <a:pt x="2630" y="3661"/>
                  <a:pt x="2495" y="3661"/>
                </a:cubicBezTo>
                <a:close/>
                <a:moveTo>
                  <a:pt x="3714" y="3661"/>
                </a:moveTo>
                <a:cubicBezTo>
                  <a:pt x="3494" y="3661"/>
                  <a:pt x="3385" y="3927"/>
                  <a:pt x="3538" y="4081"/>
                </a:cubicBezTo>
                <a:cubicBezTo>
                  <a:pt x="3589" y="4132"/>
                  <a:pt x="3652" y="4154"/>
                  <a:pt x="3713" y="4154"/>
                </a:cubicBezTo>
                <a:cubicBezTo>
                  <a:pt x="3840" y="4154"/>
                  <a:pt x="3961" y="4056"/>
                  <a:pt x="3961" y="3905"/>
                </a:cubicBezTo>
                <a:cubicBezTo>
                  <a:pt x="3961" y="3771"/>
                  <a:pt x="3849" y="3661"/>
                  <a:pt x="3714" y="3661"/>
                </a:cubicBezTo>
                <a:close/>
                <a:moveTo>
                  <a:pt x="4933" y="3661"/>
                </a:moveTo>
                <a:cubicBezTo>
                  <a:pt x="4713" y="3661"/>
                  <a:pt x="4604" y="3927"/>
                  <a:pt x="4757" y="4081"/>
                </a:cubicBezTo>
                <a:cubicBezTo>
                  <a:pt x="4808" y="4132"/>
                  <a:pt x="4871" y="4154"/>
                  <a:pt x="4932" y="4154"/>
                </a:cubicBezTo>
                <a:cubicBezTo>
                  <a:pt x="5059" y="4154"/>
                  <a:pt x="5180" y="4056"/>
                  <a:pt x="5180" y="3905"/>
                </a:cubicBezTo>
                <a:cubicBezTo>
                  <a:pt x="5180" y="3771"/>
                  <a:pt x="5068" y="3661"/>
                  <a:pt x="4933" y="3661"/>
                </a:cubicBezTo>
                <a:close/>
                <a:moveTo>
                  <a:pt x="6152" y="3661"/>
                </a:moveTo>
                <a:cubicBezTo>
                  <a:pt x="5933" y="3661"/>
                  <a:pt x="5823" y="3927"/>
                  <a:pt x="5976" y="4081"/>
                </a:cubicBezTo>
                <a:cubicBezTo>
                  <a:pt x="6027" y="4132"/>
                  <a:pt x="6090" y="4155"/>
                  <a:pt x="6151" y="4155"/>
                </a:cubicBezTo>
                <a:cubicBezTo>
                  <a:pt x="6278" y="4155"/>
                  <a:pt x="6399" y="4056"/>
                  <a:pt x="6399" y="3908"/>
                </a:cubicBezTo>
                <a:cubicBezTo>
                  <a:pt x="6399" y="3771"/>
                  <a:pt x="6290" y="3661"/>
                  <a:pt x="6152" y="3661"/>
                </a:cubicBezTo>
                <a:close/>
                <a:moveTo>
                  <a:pt x="7371" y="3661"/>
                </a:moveTo>
                <a:cubicBezTo>
                  <a:pt x="7152" y="3661"/>
                  <a:pt x="7042" y="3927"/>
                  <a:pt x="7199" y="4081"/>
                </a:cubicBezTo>
                <a:cubicBezTo>
                  <a:pt x="7249" y="4132"/>
                  <a:pt x="7310" y="4155"/>
                  <a:pt x="7371" y="4155"/>
                </a:cubicBezTo>
                <a:cubicBezTo>
                  <a:pt x="7497" y="4155"/>
                  <a:pt x="7619" y="4056"/>
                  <a:pt x="7619" y="3908"/>
                </a:cubicBezTo>
                <a:cubicBezTo>
                  <a:pt x="7619" y="3771"/>
                  <a:pt x="7509" y="3661"/>
                  <a:pt x="7371" y="3661"/>
                </a:cubicBezTo>
                <a:close/>
                <a:moveTo>
                  <a:pt x="8590" y="3661"/>
                </a:moveTo>
                <a:cubicBezTo>
                  <a:pt x="8371" y="3661"/>
                  <a:pt x="8261" y="3927"/>
                  <a:pt x="8418" y="4081"/>
                </a:cubicBezTo>
                <a:cubicBezTo>
                  <a:pt x="8468" y="4132"/>
                  <a:pt x="8529" y="4155"/>
                  <a:pt x="8590" y="4155"/>
                </a:cubicBezTo>
                <a:cubicBezTo>
                  <a:pt x="8716" y="4155"/>
                  <a:pt x="8838" y="4056"/>
                  <a:pt x="8838" y="3908"/>
                </a:cubicBezTo>
                <a:cubicBezTo>
                  <a:pt x="8838" y="3771"/>
                  <a:pt x="8728" y="3661"/>
                  <a:pt x="8590" y="3661"/>
                </a:cubicBezTo>
                <a:close/>
                <a:moveTo>
                  <a:pt x="9812" y="3661"/>
                </a:moveTo>
                <a:cubicBezTo>
                  <a:pt x="9590" y="3661"/>
                  <a:pt x="9480" y="3927"/>
                  <a:pt x="9637" y="4081"/>
                </a:cubicBezTo>
                <a:cubicBezTo>
                  <a:pt x="9687" y="4132"/>
                  <a:pt x="9749" y="4155"/>
                  <a:pt x="9809" y="4155"/>
                </a:cubicBezTo>
                <a:cubicBezTo>
                  <a:pt x="9935" y="4155"/>
                  <a:pt x="10057" y="4056"/>
                  <a:pt x="10057" y="3908"/>
                </a:cubicBezTo>
                <a:cubicBezTo>
                  <a:pt x="10057" y="3771"/>
                  <a:pt x="9947" y="3661"/>
                  <a:pt x="9812" y="3661"/>
                </a:cubicBezTo>
                <a:close/>
                <a:moveTo>
                  <a:pt x="11031" y="3661"/>
                </a:moveTo>
                <a:cubicBezTo>
                  <a:pt x="10809" y="3661"/>
                  <a:pt x="10699" y="3927"/>
                  <a:pt x="10856" y="4081"/>
                </a:cubicBezTo>
                <a:cubicBezTo>
                  <a:pt x="10907" y="4132"/>
                  <a:pt x="10969" y="4155"/>
                  <a:pt x="11030" y="4155"/>
                </a:cubicBezTo>
                <a:cubicBezTo>
                  <a:pt x="11156" y="4155"/>
                  <a:pt x="11276" y="4056"/>
                  <a:pt x="11276" y="3908"/>
                </a:cubicBezTo>
                <a:cubicBezTo>
                  <a:pt x="11276" y="3771"/>
                  <a:pt x="11166" y="3661"/>
                  <a:pt x="11031" y="3661"/>
                </a:cubicBezTo>
                <a:close/>
                <a:moveTo>
                  <a:pt x="12250" y="3661"/>
                </a:moveTo>
                <a:cubicBezTo>
                  <a:pt x="12031" y="3661"/>
                  <a:pt x="11921" y="3927"/>
                  <a:pt x="12075" y="4081"/>
                </a:cubicBezTo>
                <a:cubicBezTo>
                  <a:pt x="12126" y="4132"/>
                  <a:pt x="12188" y="4155"/>
                  <a:pt x="12250" y="4155"/>
                </a:cubicBezTo>
                <a:cubicBezTo>
                  <a:pt x="12377" y="4155"/>
                  <a:pt x="12498" y="4056"/>
                  <a:pt x="12498" y="3908"/>
                </a:cubicBezTo>
                <a:cubicBezTo>
                  <a:pt x="12498" y="3771"/>
                  <a:pt x="12385" y="3661"/>
                  <a:pt x="12250" y="3661"/>
                </a:cubicBezTo>
                <a:close/>
                <a:moveTo>
                  <a:pt x="13469" y="3661"/>
                </a:moveTo>
                <a:cubicBezTo>
                  <a:pt x="13250" y="3661"/>
                  <a:pt x="13140" y="3927"/>
                  <a:pt x="13294" y="4081"/>
                </a:cubicBezTo>
                <a:cubicBezTo>
                  <a:pt x="13345" y="4132"/>
                  <a:pt x="13407" y="4155"/>
                  <a:pt x="13469" y="4155"/>
                </a:cubicBezTo>
                <a:cubicBezTo>
                  <a:pt x="13596" y="4155"/>
                  <a:pt x="13717" y="4056"/>
                  <a:pt x="13717" y="3908"/>
                </a:cubicBezTo>
                <a:cubicBezTo>
                  <a:pt x="13717" y="3771"/>
                  <a:pt x="13604" y="3661"/>
                  <a:pt x="13469" y="3661"/>
                </a:cubicBezTo>
                <a:close/>
                <a:moveTo>
                  <a:pt x="14688" y="3661"/>
                </a:moveTo>
                <a:cubicBezTo>
                  <a:pt x="14469" y="3661"/>
                  <a:pt x="14359" y="3927"/>
                  <a:pt x="14513" y="4081"/>
                </a:cubicBezTo>
                <a:cubicBezTo>
                  <a:pt x="14564" y="4132"/>
                  <a:pt x="14626" y="4155"/>
                  <a:pt x="14688" y="4155"/>
                </a:cubicBezTo>
                <a:cubicBezTo>
                  <a:pt x="14815" y="4155"/>
                  <a:pt x="14936" y="4056"/>
                  <a:pt x="14936" y="3908"/>
                </a:cubicBezTo>
                <a:cubicBezTo>
                  <a:pt x="14936" y="3771"/>
                  <a:pt x="14826" y="3661"/>
                  <a:pt x="14688" y="3661"/>
                </a:cubicBezTo>
                <a:close/>
                <a:moveTo>
                  <a:pt x="15907" y="3661"/>
                </a:moveTo>
                <a:cubicBezTo>
                  <a:pt x="15688" y="3661"/>
                  <a:pt x="15578" y="3927"/>
                  <a:pt x="15735" y="4081"/>
                </a:cubicBezTo>
                <a:cubicBezTo>
                  <a:pt x="15785" y="4132"/>
                  <a:pt x="15847" y="4155"/>
                  <a:pt x="15908" y="4155"/>
                </a:cubicBezTo>
                <a:cubicBezTo>
                  <a:pt x="16034" y="4155"/>
                  <a:pt x="16155" y="4056"/>
                  <a:pt x="16155" y="3908"/>
                </a:cubicBezTo>
                <a:cubicBezTo>
                  <a:pt x="16155" y="3771"/>
                  <a:pt x="16045" y="3661"/>
                  <a:pt x="15907" y="3661"/>
                </a:cubicBezTo>
                <a:close/>
                <a:moveTo>
                  <a:pt x="17127" y="3661"/>
                </a:moveTo>
                <a:cubicBezTo>
                  <a:pt x="16907" y="3661"/>
                  <a:pt x="16797" y="3927"/>
                  <a:pt x="16954" y="4081"/>
                </a:cubicBezTo>
                <a:cubicBezTo>
                  <a:pt x="17004" y="4132"/>
                  <a:pt x="17066" y="4155"/>
                  <a:pt x="17127" y="4155"/>
                </a:cubicBezTo>
                <a:cubicBezTo>
                  <a:pt x="17253" y="4155"/>
                  <a:pt x="17374" y="4056"/>
                  <a:pt x="17374" y="3908"/>
                </a:cubicBezTo>
                <a:cubicBezTo>
                  <a:pt x="17374" y="3771"/>
                  <a:pt x="17264" y="3661"/>
                  <a:pt x="17127" y="3661"/>
                </a:cubicBezTo>
                <a:close/>
                <a:moveTo>
                  <a:pt x="18349" y="3661"/>
                </a:moveTo>
                <a:cubicBezTo>
                  <a:pt x="18126" y="3661"/>
                  <a:pt x="18017" y="3927"/>
                  <a:pt x="18173" y="4081"/>
                </a:cubicBezTo>
                <a:cubicBezTo>
                  <a:pt x="18223" y="4132"/>
                  <a:pt x="18285" y="4155"/>
                  <a:pt x="18346" y="4155"/>
                </a:cubicBezTo>
                <a:cubicBezTo>
                  <a:pt x="18472" y="4155"/>
                  <a:pt x="18593" y="4056"/>
                  <a:pt x="18593" y="3908"/>
                </a:cubicBezTo>
                <a:cubicBezTo>
                  <a:pt x="18593" y="3771"/>
                  <a:pt x="18483" y="3661"/>
                  <a:pt x="18349" y="3661"/>
                </a:cubicBezTo>
                <a:close/>
                <a:moveTo>
                  <a:pt x="19568" y="3661"/>
                </a:moveTo>
                <a:cubicBezTo>
                  <a:pt x="19345" y="3661"/>
                  <a:pt x="19236" y="3927"/>
                  <a:pt x="19392" y="4081"/>
                </a:cubicBezTo>
                <a:cubicBezTo>
                  <a:pt x="19443" y="4132"/>
                  <a:pt x="19505" y="4155"/>
                  <a:pt x="19566" y="4155"/>
                </a:cubicBezTo>
                <a:cubicBezTo>
                  <a:pt x="19692" y="4155"/>
                  <a:pt x="19812" y="4056"/>
                  <a:pt x="19812" y="3908"/>
                </a:cubicBezTo>
                <a:cubicBezTo>
                  <a:pt x="19812" y="3771"/>
                  <a:pt x="19703" y="3661"/>
                  <a:pt x="19568" y="3661"/>
                </a:cubicBezTo>
                <a:close/>
                <a:moveTo>
                  <a:pt x="20787" y="3661"/>
                </a:moveTo>
                <a:cubicBezTo>
                  <a:pt x="20567" y="3661"/>
                  <a:pt x="20458" y="3927"/>
                  <a:pt x="20611" y="4081"/>
                </a:cubicBezTo>
                <a:cubicBezTo>
                  <a:pt x="20662" y="4132"/>
                  <a:pt x="20725" y="4155"/>
                  <a:pt x="20786" y="4155"/>
                </a:cubicBezTo>
                <a:cubicBezTo>
                  <a:pt x="20913" y="4155"/>
                  <a:pt x="21034" y="4056"/>
                  <a:pt x="21034" y="3908"/>
                </a:cubicBezTo>
                <a:cubicBezTo>
                  <a:pt x="21034" y="3771"/>
                  <a:pt x="20922" y="3661"/>
                  <a:pt x="20787" y="3661"/>
                </a:cubicBezTo>
                <a:close/>
                <a:moveTo>
                  <a:pt x="22006" y="3661"/>
                </a:moveTo>
                <a:cubicBezTo>
                  <a:pt x="21786" y="3661"/>
                  <a:pt x="21677" y="3927"/>
                  <a:pt x="21830" y="4081"/>
                </a:cubicBezTo>
                <a:cubicBezTo>
                  <a:pt x="21881" y="4132"/>
                  <a:pt x="21944" y="4155"/>
                  <a:pt x="22005" y="4155"/>
                </a:cubicBezTo>
                <a:cubicBezTo>
                  <a:pt x="22132" y="4155"/>
                  <a:pt x="22253" y="4056"/>
                  <a:pt x="22253" y="3908"/>
                </a:cubicBezTo>
                <a:cubicBezTo>
                  <a:pt x="22253" y="3771"/>
                  <a:pt x="22141" y="3661"/>
                  <a:pt x="22006" y="3661"/>
                </a:cubicBezTo>
                <a:close/>
                <a:moveTo>
                  <a:pt x="23225" y="3661"/>
                </a:moveTo>
                <a:cubicBezTo>
                  <a:pt x="23006" y="3661"/>
                  <a:pt x="22896" y="3927"/>
                  <a:pt x="23049" y="4081"/>
                </a:cubicBezTo>
                <a:cubicBezTo>
                  <a:pt x="23100" y="4132"/>
                  <a:pt x="23163" y="4155"/>
                  <a:pt x="23224" y="4155"/>
                </a:cubicBezTo>
                <a:cubicBezTo>
                  <a:pt x="23351" y="4155"/>
                  <a:pt x="23472" y="4056"/>
                  <a:pt x="23472" y="3908"/>
                </a:cubicBezTo>
                <a:cubicBezTo>
                  <a:pt x="23472" y="3771"/>
                  <a:pt x="23363" y="3661"/>
                  <a:pt x="23225" y="3661"/>
                </a:cubicBezTo>
                <a:close/>
                <a:moveTo>
                  <a:pt x="24444" y="3661"/>
                </a:moveTo>
                <a:cubicBezTo>
                  <a:pt x="24225" y="3661"/>
                  <a:pt x="24115" y="3927"/>
                  <a:pt x="24272" y="4081"/>
                </a:cubicBezTo>
                <a:cubicBezTo>
                  <a:pt x="24322" y="4132"/>
                  <a:pt x="24383" y="4155"/>
                  <a:pt x="24444" y="4155"/>
                </a:cubicBezTo>
                <a:cubicBezTo>
                  <a:pt x="24570" y="4155"/>
                  <a:pt x="24692" y="4056"/>
                  <a:pt x="24692" y="3908"/>
                </a:cubicBezTo>
                <a:cubicBezTo>
                  <a:pt x="24692" y="3771"/>
                  <a:pt x="24582" y="3661"/>
                  <a:pt x="24444" y="3661"/>
                </a:cubicBezTo>
                <a:close/>
                <a:moveTo>
                  <a:pt x="25663" y="3661"/>
                </a:moveTo>
                <a:cubicBezTo>
                  <a:pt x="25444" y="3661"/>
                  <a:pt x="25334" y="3927"/>
                  <a:pt x="25491" y="4081"/>
                </a:cubicBezTo>
                <a:cubicBezTo>
                  <a:pt x="25541" y="4132"/>
                  <a:pt x="25602" y="4155"/>
                  <a:pt x="25663" y="4155"/>
                </a:cubicBezTo>
                <a:cubicBezTo>
                  <a:pt x="25789" y="4155"/>
                  <a:pt x="25911" y="4056"/>
                  <a:pt x="25911" y="3908"/>
                </a:cubicBezTo>
                <a:cubicBezTo>
                  <a:pt x="25911" y="3771"/>
                  <a:pt x="25801" y="3661"/>
                  <a:pt x="25663" y="3661"/>
                </a:cubicBezTo>
                <a:close/>
                <a:moveTo>
                  <a:pt x="26885" y="3661"/>
                </a:moveTo>
                <a:cubicBezTo>
                  <a:pt x="26663" y="3661"/>
                  <a:pt x="26553" y="3927"/>
                  <a:pt x="26710" y="4081"/>
                </a:cubicBezTo>
                <a:cubicBezTo>
                  <a:pt x="26760" y="4132"/>
                  <a:pt x="26822" y="4155"/>
                  <a:pt x="26882" y="4155"/>
                </a:cubicBezTo>
                <a:cubicBezTo>
                  <a:pt x="27008" y="4155"/>
                  <a:pt x="27130" y="4056"/>
                  <a:pt x="27130" y="3908"/>
                </a:cubicBezTo>
                <a:cubicBezTo>
                  <a:pt x="27130" y="3771"/>
                  <a:pt x="27020" y="3661"/>
                  <a:pt x="26885" y="3661"/>
                </a:cubicBezTo>
                <a:close/>
                <a:moveTo>
                  <a:pt x="28104" y="3661"/>
                </a:moveTo>
                <a:cubicBezTo>
                  <a:pt x="27885" y="3661"/>
                  <a:pt x="27772" y="3927"/>
                  <a:pt x="27929" y="4081"/>
                </a:cubicBezTo>
                <a:cubicBezTo>
                  <a:pt x="27980" y="4132"/>
                  <a:pt x="28042" y="4155"/>
                  <a:pt x="28103" y="4155"/>
                </a:cubicBezTo>
                <a:cubicBezTo>
                  <a:pt x="28229" y="4155"/>
                  <a:pt x="28349" y="4056"/>
                  <a:pt x="28349" y="3908"/>
                </a:cubicBezTo>
                <a:cubicBezTo>
                  <a:pt x="28349" y="3771"/>
                  <a:pt x="28239" y="3661"/>
                  <a:pt x="28104" y="3661"/>
                </a:cubicBezTo>
                <a:close/>
                <a:moveTo>
                  <a:pt x="29323" y="3661"/>
                </a:moveTo>
                <a:cubicBezTo>
                  <a:pt x="29104" y="3661"/>
                  <a:pt x="28994" y="3927"/>
                  <a:pt x="29148" y="4081"/>
                </a:cubicBezTo>
                <a:cubicBezTo>
                  <a:pt x="29199" y="4132"/>
                  <a:pt x="29261" y="4155"/>
                  <a:pt x="29323" y="4155"/>
                </a:cubicBezTo>
                <a:cubicBezTo>
                  <a:pt x="29450" y="4155"/>
                  <a:pt x="29571" y="4056"/>
                  <a:pt x="29571" y="3908"/>
                </a:cubicBezTo>
                <a:cubicBezTo>
                  <a:pt x="29571" y="3771"/>
                  <a:pt x="29458" y="3661"/>
                  <a:pt x="29323" y="3661"/>
                </a:cubicBezTo>
                <a:close/>
                <a:moveTo>
                  <a:pt x="30542" y="3661"/>
                </a:moveTo>
                <a:cubicBezTo>
                  <a:pt x="30323" y="3661"/>
                  <a:pt x="30213" y="3927"/>
                  <a:pt x="30367" y="4081"/>
                </a:cubicBezTo>
                <a:cubicBezTo>
                  <a:pt x="30418" y="4132"/>
                  <a:pt x="30480" y="4155"/>
                  <a:pt x="30542" y="4155"/>
                </a:cubicBezTo>
                <a:cubicBezTo>
                  <a:pt x="30669" y="4155"/>
                  <a:pt x="30790" y="4056"/>
                  <a:pt x="30790" y="3908"/>
                </a:cubicBezTo>
                <a:cubicBezTo>
                  <a:pt x="30790" y="3771"/>
                  <a:pt x="30677" y="3661"/>
                  <a:pt x="30542" y="3661"/>
                </a:cubicBezTo>
                <a:close/>
                <a:moveTo>
                  <a:pt x="31761" y="3661"/>
                </a:moveTo>
                <a:cubicBezTo>
                  <a:pt x="31542" y="3661"/>
                  <a:pt x="31432" y="3927"/>
                  <a:pt x="31586" y="4081"/>
                </a:cubicBezTo>
                <a:cubicBezTo>
                  <a:pt x="31637" y="4132"/>
                  <a:pt x="31699" y="4155"/>
                  <a:pt x="31761" y="4155"/>
                </a:cubicBezTo>
                <a:cubicBezTo>
                  <a:pt x="31888" y="4155"/>
                  <a:pt x="32009" y="4056"/>
                  <a:pt x="32009" y="3908"/>
                </a:cubicBezTo>
                <a:cubicBezTo>
                  <a:pt x="32009" y="3771"/>
                  <a:pt x="31899" y="3661"/>
                  <a:pt x="31761" y="3661"/>
                </a:cubicBezTo>
                <a:close/>
                <a:moveTo>
                  <a:pt x="32980" y="3661"/>
                </a:moveTo>
                <a:cubicBezTo>
                  <a:pt x="32761" y="3661"/>
                  <a:pt x="32651" y="3927"/>
                  <a:pt x="32808" y="4081"/>
                </a:cubicBezTo>
                <a:cubicBezTo>
                  <a:pt x="32858" y="4132"/>
                  <a:pt x="32920" y="4155"/>
                  <a:pt x="32981" y="4155"/>
                </a:cubicBezTo>
                <a:cubicBezTo>
                  <a:pt x="33107" y="4155"/>
                  <a:pt x="33228" y="4056"/>
                  <a:pt x="33228" y="3908"/>
                </a:cubicBezTo>
                <a:cubicBezTo>
                  <a:pt x="33228" y="3771"/>
                  <a:pt x="33118" y="3661"/>
                  <a:pt x="32980" y="3661"/>
                </a:cubicBezTo>
                <a:close/>
                <a:moveTo>
                  <a:pt x="54" y="4880"/>
                </a:moveTo>
                <a:cubicBezTo>
                  <a:pt x="38" y="4880"/>
                  <a:pt x="19" y="4880"/>
                  <a:pt x="0" y="4886"/>
                </a:cubicBezTo>
                <a:lnTo>
                  <a:pt x="0" y="5366"/>
                </a:lnTo>
                <a:cubicBezTo>
                  <a:pt x="19" y="5370"/>
                  <a:pt x="37" y="5372"/>
                  <a:pt x="55" y="5372"/>
                </a:cubicBezTo>
                <a:cubicBezTo>
                  <a:pt x="177" y="5372"/>
                  <a:pt x="285" y="5281"/>
                  <a:pt x="301" y="5153"/>
                </a:cubicBezTo>
                <a:cubicBezTo>
                  <a:pt x="317" y="5008"/>
                  <a:pt x="201" y="4880"/>
                  <a:pt x="54" y="4880"/>
                </a:cubicBezTo>
                <a:close/>
                <a:moveTo>
                  <a:pt x="6152" y="4880"/>
                </a:moveTo>
                <a:cubicBezTo>
                  <a:pt x="5933" y="4880"/>
                  <a:pt x="5823" y="5146"/>
                  <a:pt x="5976" y="5300"/>
                </a:cubicBezTo>
                <a:cubicBezTo>
                  <a:pt x="6027" y="5351"/>
                  <a:pt x="6090" y="5373"/>
                  <a:pt x="6151" y="5373"/>
                </a:cubicBezTo>
                <a:cubicBezTo>
                  <a:pt x="6278" y="5373"/>
                  <a:pt x="6399" y="5275"/>
                  <a:pt x="6399" y="5124"/>
                </a:cubicBezTo>
                <a:cubicBezTo>
                  <a:pt x="6399" y="4990"/>
                  <a:pt x="6287" y="4880"/>
                  <a:pt x="6152" y="4880"/>
                </a:cubicBezTo>
                <a:close/>
                <a:moveTo>
                  <a:pt x="7371" y="4880"/>
                </a:moveTo>
                <a:cubicBezTo>
                  <a:pt x="7152" y="4880"/>
                  <a:pt x="7042" y="5146"/>
                  <a:pt x="7199" y="5300"/>
                </a:cubicBezTo>
                <a:cubicBezTo>
                  <a:pt x="7248" y="5351"/>
                  <a:pt x="7310" y="5373"/>
                  <a:pt x="7371" y="5373"/>
                </a:cubicBezTo>
                <a:cubicBezTo>
                  <a:pt x="7497" y="5373"/>
                  <a:pt x="7619" y="5275"/>
                  <a:pt x="7619" y="5124"/>
                </a:cubicBezTo>
                <a:cubicBezTo>
                  <a:pt x="7619" y="4990"/>
                  <a:pt x="7509" y="4880"/>
                  <a:pt x="7371" y="4880"/>
                </a:cubicBezTo>
                <a:close/>
                <a:moveTo>
                  <a:pt x="8590" y="4880"/>
                </a:moveTo>
                <a:cubicBezTo>
                  <a:pt x="8371" y="4880"/>
                  <a:pt x="8261" y="5146"/>
                  <a:pt x="8418" y="5300"/>
                </a:cubicBezTo>
                <a:cubicBezTo>
                  <a:pt x="8467" y="5351"/>
                  <a:pt x="8529" y="5373"/>
                  <a:pt x="8590" y="5373"/>
                </a:cubicBezTo>
                <a:cubicBezTo>
                  <a:pt x="8716" y="5373"/>
                  <a:pt x="8838" y="5275"/>
                  <a:pt x="8838" y="5124"/>
                </a:cubicBezTo>
                <a:cubicBezTo>
                  <a:pt x="8838" y="4990"/>
                  <a:pt x="8728" y="4880"/>
                  <a:pt x="8590" y="4880"/>
                </a:cubicBezTo>
                <a:close/>
                <a:moveTo>
                  <a:pt x="9812" y="4880"/>
                </a:moveTo>
                <a:cubicBezTo>
                  <a:pt x="9590" y="4880"/>
                  <a:pt x="9480" y="5146"/>
                  <a:pt x="9637" y="5300"/>
                </a:cubicBezTo>
                <a:cubicBezTo>
                  <a:pt x="9688" y="5351"/>
                  <a:pt x="9750" y="5373"/>
                  <a:pt x="9810" y="5373"/>
                </a:cubicBezTo>
                <a:cubicBezTo>
                  <a:pt x="9937" y="5373"/>
                  <a:pt x="10057" y="5275"/>
                  <a:pt x="10057" y="5124"/>
                </a:cubicBezTo>
                <a:cubicBezTo>
                  <a:pt x="10057" y="4990"/>
                  <a:pt x="9947" y="4880"/>
                  <a:pt x="9812" y="4880"/>
                </a:cubicBezTo>
                <a:close/>
                <a:moveTo>
                  <a:pt x="11031" y="4880"/>
                </a:moveTo>
                <a:cubicBezTo>
                  <a:pt x="10809" y="4880"/>
                  <a:pt x="10699" y="5146"/>
                  <a:pt x="10856" y="5300"/>
                </a:cubicBezTo>
                <a:cubicBezTo>
                  <a:pt x="10907" y="5351"/>
                  <a:pt x="10969" y="5373"/>
                  <a:pt x="11029" y="5373"/>
                </a:cubicBezTo>
                <a:cubicBezTo>
                  <a:pt x="11156" y="5373"/>
                  <a:pt x="11276" y="5275"/>
                  <a:pt x="11276" y="5124"/>
                </a:cubicBezTo>
                <a:cubicBezTo>
                  <a:pt x="11276" y="4990"/>
                  <a:pt x="11166" y="4880"/>
                  <a:pt x="11031" y="4880"/>
                </a:cubicBezTo>
                <a:close/>
                <a:moveTo>
                  <a:pt x="12250" y="4880"/>
                </a:moveTo>
                <a:cubicBezTo>
                  <a:pt x="12031" y="4880"/>
                  <a:pt x="11921" y="5146"/>
                  <a:pt x="12075" y="5300"/>
                </a:cubicBezTo>
                <a:cubicBezTo>
                  <a:pt x="12126" y="5351"/>
                  <a:pt x="12188" y="5373"/>
                  <a:pt x="12249" y="5373"/>
                </a:cubicBezTo>
                <a:cubicBezTo>
                  <a:pt x="12376" y="5373"/>
                  <a:pt x="12498" y="5275"/>
                  <a:pt x="12498" y="5124"/>
                </a:cubicBezTo>
                <a:cubicBezTo>
                  <a:pt x="12495" y="4990"/>
                  <a:pt x="12385" y="4880"/>
                  <a:pt x="12250" y="4880"/>
                </a:cubicBezTo>
                <a:close/>
                <a:moveTo>
                  <a:pt x="13469" y="4880"/>
                </a:moveTo>
                <a:cubicBezTo>
                  <a:pt x="13250" y="4880"/>
                  <a:pt x="13140" y="5146"/>
                  <a:pt x="13294" y="5300"/>
                </a:cubicBezTo>
                <a:cubicBezTo>
                  <a:pt x="13345" y="5351"/>
                  <a:pt x="13407" y="5373"/>
                  <a:pt x="13468" y="5373"/>
                </a:cubicBezTo>
                <a:cubicBezTo>
                  <a:pt x="13595" y="5373"/>
                  <a:pt x="13717" y="5275"/>
                  <a:pt x="13717" y="5124"/>
                </a:cubicBezTo>
                <a:cubicBezTo>
                  <a:pt x="13717" y="4990"/>
                  <a:pt x="13604" y="4880"/>
                  <a:pt x="13469" y="4880"/>
                </a:cubicBezTo>
                <a:close/>
                <a:moveTo>
                  <a:pt x="14688" y="4880"/>
                </a:moveTo>
                <a:cubicBezTo>
                  <a:pt x="14469" y="4880"/>
                  <a:pt x="14359" y="5143"/>
                  <a:pt x="14513" y="5300"/>
                </a:cubicBezTo>
                <a:cubicBezTo>
                  <a:pt x="14564" y="5351"/>
                  <a:pt x="14626" y="5373"/>
                  <a:pt x="14687" y="5373"/>
                </a:cubicBezTo>
                <a:cubicBezTo>
                  <a:pt x="14814" y="5373"/>
                  <a:pt x="14936" y="5275"/>
                  <a:pt x="14936" y="5124"/>
                </a:cubicBezTo>
                <a:cubicBezTo>
                  <a:pt x="14936" y="4990"/>
                  <a:pt x="14823" y="4880"/>
                  <a:pt x="14688" y="4880"/>
                </a:cubicBezTo>
                <a:close/>
                <a:moveTo>
                  <a:pt x="15907" y="4880"/>
                </a:moveTo>
                <a:cubicBezTo>
                  <a:pt x="15688" y="4880"/>
                  <a:pt x="15578" y="5146"/>
                  <a:pt x="15735" y="5300"/>
                </a:cubicBezTo>
                <a:cubicBezTo>
                  <a:pt x="15785" y="5351"/>
                  <a:pt x="15847" y="5373"/>
                  <a:pt x="15907" y="5373"/>
                </a:cubicBezTo>
                <a:cubicBezTo>
                  <a:pt x="16033" y="5373"/>
                  <a:pt x="16155" y="5275"/>
                  <a:pt x="16155" y="5124"/>
                </a:cubicBezTo>
                <a:cubicBezTo>
                  <a:pt x="16155" y="4990"/>
                  <a:pt x="16045" y="4880"/>
                  <a:pt x="15907" y="4880"/>
                </a:cubicBezTo>
                <a:close/>
                <a:moveTo>
                  <a:pt x="17127" y="4880"/>
                </a:moveTo>
                <a:cubicBezTo>
                  <a:pt x="16907" y="4880"/>
                  <a:pt x="16797" y="5146"/>
                  <a:pt x="16954" y="5300"/>
                </a:cubicBezTo>
                <a:cubicBezTo>
                  <a:pt x="17004" y="5351"/>
                  <a:pt x="17066" y="5373"/>
                  <a:pt x="17126" y="5373"/>
                </a:cubicBezTo>
                <a:cubicBezTo>
                  <a:pt x="17253" y="5373"/>
                  <a:pt x="17374" y="5275"/>
                  <a:pt x="17374" y="5124"/>
                </a:cubicBezTo>
                <a:cubicBezTo>
                  <a:pt x="17374" y="4990"/>
                  <a:pt x="17264" y="4880"/>
                  <a:pt x="17127" y="4880"/>
                </a:cubicBezTo>
                <a:close/>
                <a:moveTo>
                  <a:pt x="18349" y="4880"/>
                </a:moveTo>
                <a:cubicBezTo>
                  <a:pt x="18126" y="4880"/>
                  <a:pt x="18017" y="5146"/>
                  <a:pt x="18173" y="5300"/>
                </a:cubicBezTo>
                <a:cubicBezTo>
                  <a:pt x="18224" y="5351"/>
                  <a:pt x="18286" y="5373"/>
                  <a:pt x="18347" y="5373"/>
                </a:cubicBezTo>
                <a:cubicBezTo>
                  <a:pt x="18473" y="5373"/>
                  <a:pt x="18593" y="5275"/>
                  <a:pt x="18593" y="5124"/>
                </a:cubicBezTo>
                <a:cubicBezTo>
                  <a:pt x="18593" y="4990"/>
                  <a:pt x="18483" y="4880"/>
                  <a:pt x="18349" y="4880"/>
                </a:cubicBezTo>
                <a:close/>
                <a:moveTo>
                  <a:pt x="19568" y="4880"/>
                </a:moveTo>
                <a:cubicBezTo>
                  <a:pt x="19348" y="4880"/>
                  <a:pt x="19236" y="5146"/>
                  <a:pt x="19392" y="5300"/>
                </a:cubicBezTo>
                <a:cubicBezTo>
                  <a:pt x="19443" y="5351"/>
                  <a:pt x="19505" y="5373"/>
                  <a:pt x="19566" y="5373"/>
                </a:cubicBezTo>
                <a:cubicBezTo>
                  <a:pt x="19692" y="5373"/>
                  <a:pt x="19812" y="5275"/>
                  <a:pt x="19812" y="5124"/>
                </a:cubicBezTo>
                <a:cubicBezTo>
                  <a:pt x="19812" y="4990"/>
                  <a:pt x="19703" y="4880"/>
                  <a:pt x="19568" y="4880"/>
                </a:cubicBezTo>
                <a:close/>
                <a:moveTo>
                  <a:pt x="20787" y="4880"/>
                </a:moveTo>
                <a:cubicBezTo>
                  <a:pt x="20567" y="4880"/>
                  <a:pt x="20458" y="5146"/>
                  <a:pt x="20611" y="5300"/>
                </a:cubicBezTo>
                <a:cubicBezTo>
                  <a:pt x="20662" y="5351"/>
                  <a:pt x="20725" y="5373"/>
                  <a:pt x="20786" y="5373"/>
                </a:cubicBezTo>
                <a:cubicBezTo>
                  <a:pt x="20913" y="5373"/>
                  <a:pt x="21034" y="5275"/>
                  <a:pt x="21034" y="5124"/>
                </a:cubicBezTo>
                <a:cubicBezTo>
                  <a:pt x="21031" y="4990"/>
                  <a:pt x="20922" y="4880"/>
                  <a:pt x="20787" y="4880"/>
                </a:cubicBezTo>
                <a:close/>
                <a:moveTo>
                  <a:pt x="22006" y="4880"/>
                </a:moveTo>
                <a:cubicBezTo>
                  <a:pt x="21786" y="4880"/>
                  <a:pt x="21677" y="5146"/>
                  <a:pt x="21830" y="5300"/>
                </a:cubicBezTo>
                <a:cubicBezTo>
                  <a:pt x="21881" y="5351"/>
                  <a:pt x="21944" y="5373"/>
                  <a:pt x="22005" y="5373"/>
                </a:cubicBezTo>
                <a:cubicBezTo>
                  <a:pt x="22132" y="5373"/>
                  <a:pt x="22253" y="5275"/>
                  <a:pt x="22253" y="5124"/>
                </a:cubicBezTo>
                <a:cubicBezTo>
                  <a:pt x="22253" y="4990"/>
                  <a:pt x="22141" y="4880"/>
                  <a:pt x="22006" y="4880"/>
                </a:cubicBezTo>
                <a:close/>
                <a:moveTo>
                  <a:pt x="23225" y="4880"/>
                </a:moveTo>
                <a:cubicBezTo>
                  <a:pt x="23006" y="4880"/>
                  <a:pt x="22896" y="5146"/>
                  <a:pt x="23049" y="5300"/>
                </a:cubicBezTo>
                <a:cubicBezTo>
                  <a:pt x="23100" y="5351"/>
                  <a:pt x="23163" y="5373"/>
                  <a:pt x="23224" y="5373"/>
                </a:cubicBezTo>
                <a:cubicBezTo>
                  <a:pt x="23351" y="5373"/>
                  <a:pt x="23472" y="5275"/>
                  <a:pt x="23472" y="5124"/>
                </a:cubicBezTo>
                <a:cubicBezTo>
                  <a:pt x="23472" y="4990"/>
                  <a:pt x="23360" y="4880"/>
                  <a:pt x="23225" y="4880"/>
                </a:cubicBezTo>
                <a:close/>
                <a:moveTo>
                  <a:pt x="24444" y="4880"/>
                </a:moveTo>
                <a:cubicBezTo>
                  <a:pt x="24225" y="4880"/>
                  <a:pt x="24115" y="5146"/>
                  <a:pt x="24272" y="5300"/>
                </a:cubicBezTo>
                <a:cubicBezTo>
                  <a:pt x="24321" y="5351"/>
                  <a:pt x="24383" y="5373"/>
                  <a:pt x="24444" y="5373"/>
                </a:cubicBezTo>
                <a:cubicBezTo>
                  <a:pt x="24570" y="5373"/>
                  <a:pt x="24692" y="5275"/>
                  <a:pt x="24692" y="5124"/>
                </a:cubicBezTo>
                <a:cubicBezTo>
                  <a:pt x="24692" y="4990"/>
                  <a:pt x="24582" y="4880"/>
                  <a:pt x="24444" y="4880"/>
                </a:cubicBezTo>
                <a:close/>
                <a:moveTo>
                  <a:pt x="25663" y="4880"/>
                </a:moveTo>
                <a:cubicBezTo>
                  <a:pt x="25444" y="4880"/>
                  <a:pt x="25334" y="5146"/>
                  <a:pt x="25491" y="5300"/>
                </a:cubicBezTo>
                <a:cubicBezTo>
                  <a:pt x="25540" y="5351"/>
                  <a:pt x="25602" y="5373"/>
                  <a:pt x="25663" y="5373"/>
                </a:cubicBezTo>
                <a:cubicBezTo>
                  <a:pt x="25789" y="5373"/>
                  <a:pt x="25911" y="5275"/>
                  <a:pt x="25911" y="5124"/>
                </a:cubicBezTo>
                <a:cubicBezTo>
                  <a:pt x="25911" y="4990"/>
                  <a:pt x="25801" y="4880"/>
                  <a:pt x="25663" y="4880"/>
                </a:cubicBezTo>
                <a:close/>
                <a:moveTo>
                  <a:pt x="26885" y="4880"/>
                </a:moveTo>
                <a:cubicBezTo>
                  <a:pt x="26663" y="4880"/>
                  <a:pt x="26553" y="5146"/>
                  <a:pt x="26710" y="5300"/>
                </a:cubicBezTo>
                <a:cubicBezTo>
                  <a:pt x="26761" y="5351"/>
                  <a:pt x="26823" y="5373"/>
                  <a:pt x="26883" y="5373"/>
                </a:cubicBezTo>
                <a:cubicBezTo>
                  <a:pt x="27010" y="5373"/>
                  <a:pt x="27130" y="5275"/>
                  <a:pt x="27130" y="5124"/>
                </a:cubicBezTo>
                <a:cubicBezTo>
                  <a:pt x="27130" y="4990"/>
                  <a:pt x="27020" y="4880"/>
                  <a:pt x="26885" y="4880"/>
                </a:cubicBezTo>
                <a:close/>
                <a:moveTo>
                  <a:pt x="28104" y="4880"/>
                </a:moveTo>
                <a:cubicBezTo>
                  <a:pt x="27885" y="4880"/>
                  <a:pt x="27772" y="5146"/>
                  <a:pt x="27929" y="5300"/>
                </a:cubicBezTo>
                <a:cubicBezTo>
                  <a:pt x="27980" y="5351"/>
                  <a:pt x="28042" y="5373"/>
                  <a:pt x="28103" y="5373"/>
                </a:cubicBezTo>
                <a:cubicBezTo>
                  <a:pt x="28230" y="5373"/>
                  <a:pt x="28351" y="5275"/>
                  <a:pt x="28349" y="5124"/>
                </a:cubicBezTo>
                <a:cubicBezTo>
                  <a:pt x="28349" y="4990"/>
                  <a:pt x="28239" y="4880"/>
                  <a:pt x="28104" y="4880"/>
                </a:cubicBezTo>
                <a:close/>
                <a:moveTo>
                  <a:pt x="29323" y="4880"/>
                </a:moveTo>
                <a:cubicBezTo>
                  <a:pt x="29104" y="4880"/>
                  <a:pt x="28994" y="5146"/>
                  <a:pt x="29148" y="5300"/>
                </a:cubicBezTo>
                <a:cubicBezTo>
                  <a:pt x="29199" y="5351"/>
                  <a:pt x="29261" y="5373"/>
                  <a:pt x="29322" y="5373"/>
                </a:cubicBezTo>
                <a:cubicBezTo>
                  <a:pt x="29449" y="5373"/>
                  <a:pt x="29571" y="5275"/>
                  <a:pt x="29571" y="5124"/>
                </a:cubicBezTo>
                <a:cubicBezTo>
                  <a:pt x="29568" y="4990"/>
                  <a:pt x="29458" y="4880"/>
                  <a:pt x="29323" y="4880"/>
                </a:cubicBezTo>
                <a:close/>
                <a:moveTo>
                  <a:pt x="30542" y="4880"/>
                </a:moveTo>
                <a:cubicBezTo>
                  <a:pt x="30323" y="4880"/>
                  <a:pt x="30213" y="5146"/>
                  <a:pt x="30367" y="5300"/>
                </a:cubicBezTo>
                <a:cubicBezTo>
                  <a:pt x="30418" y="5351"/>
                  <a:pt x="30480" y="5373"/>
                  <a:pt x="30541" y="5373"/>
                </a:cubicBezTo>
                <a:cubicBezTo>
                  <a:pt x="30668" y="5373"/>
                  <a:pt x="30790" y="5275"/>
                  <a:pt x="30790" y="5124"/>
                </a:cubicBezTo>
                <a:cubicBezTo>
                  <a:pt x="30790" y="4990"/>
                  <a:pt x="30677" y="4880"/>
                  <a:pt x="30542" y="4880"/>
                </a:cubicBezTo>
                <a:close/>
                <a:moveTo>
                  <a:pt x="31761" y="4880"/>
                </a:moveTo>
                <a:cubicBezTo>
                  <a:pt x="31542" y="4880"/>
                  <a:pt x="31432" y="5146"/>
                  <a:pt x="31586" y="5300"/>
                </a:cubicBezTo>
                <a:cubicBezTo>
                  <a:pt x="31637" y="5351"/>
                  <a:pt x="31699" y="5373"/>
                  <a:pt x="31760" y="5373"/>
                </a:cubicBezTo>
                <a:cubicBezTo>
                  <a:pt x="31887" y="5373"/>
                  <a:pt x="32009" y="5275"/>
                  <a:pt x="32009" y="5124"/>
                </a:cubicBezTo>
                <a:cubicBezTo>
                  <a:pt x="32009" y="4990"/>
                  <a:pt x="31899" y="4880"/>
                  <a:pt x="31761" y="4880"/>
                </a:cubicBezTo>
                <a:close/>
                <a:moveTo>
                  <a:pt x="32980" y="4880"/>
                </a:moveTo>
                <a:cubicBezTo>
                  <a:pt x="32761" y="4880"/>
                  <a:pt x="32651" y="5146"/>
                  <a:pt x="32808" y="5300"/>
                </a:cubicBezTo>
                <a:cubicBezTo>
                  <a:pt x="32858" y="5351"/>
                  <a:pt x="32920" y="5373"/>
                  <a:pt x="32980" y="5373"/>
                </a:cubicBezTo>
                <a:cubicBezTo>
                  <a:pt x="33106" y="5373"/>
                  <a:pt x="33228" y="5275"/>
                  <a:pt x="33228" y="5124"/>
                </a:cubicBezTo>
                <a:cubicBezTo>
                  <a:pt x="33228" y="4990"/>
                  <a:pt x="33118" y="4880"/>
                  <a:pt x="32980" y="4880"/>
                </a:cubicBezTo>
                <a:close/>
                <a:moveTo>
                  <a:pt x="1276" y="4880"/>
                </a:moveTo>
                <a:cubicBezTo>
                  <a:pt x="1053" y="4880"/>
                  <a:pt x="944" y="5146"/>
                  <a:pt x="1100" y="5300"/>
                </a:cubicBezTo>
                <a:cubicBezTo>
                  <a:pt x="1150" y="5351"/>
                  <a:pt x="1212" y="5374"/>
                  <a:pt x="1273" y="5374"/>
                </a:cubicBezTo>
                <a:cubicBezTo>
                  <a:pt x="1399" y="5374"/>
                  <a:pt x="1520" y="5275"/>
                  <a:pt x="1520" y="5127"/>
                </a:cubicBezTo>
                <a:cubicBezTo>
                  <a:pt x="1520" y="4990"/>
                  <a:pt x="1410" y="4880"/>
                  <a:pt x="1276" y="4880"/>
                </a:cubicBezTo>
                <a:close/>
                <a:moveTo>
                  <a:pt x="2495" y="4880"/>
                </a:moveTo>
                <a:cubicBezTo>
                  <a:pt x="2272" y="4880"/>
                  <a:pt x="2163" y="5146"/>
                  <a:pt x="2319" y="5300"/>
                </a:cubicBezTo>
                <a:cubicBezTo>
                  <a:pt x="2370" y="5351"/>
                  <a:pt x="2432" y="5374"/>
                  <a:pt x="2493" y="5374"/>
                </a:cubicBezTo>
                <a:cubicBezTo>
                  <a:pt x="2619" y="5374"/>
                  <a:pt x="2739" y="5275"/>
                  <a:pt x="2739" y="5127"/>
                </a:cubicBezTo>
                <a:cubicBezTo>
                  <a:pt x="2739" y="4990"/>
                  <a:pt x="2630" y="4880"/>
                  <a:pt x="2495" y="4880"/>
                </a:cubicBezTo>
                <a:close/>
                <a:moveTo>
                  <a:pt x="3714" y="4880"/>
                </a:moveTo>
                <a:cubicBezTo>
                  <a:pt x="3494" y="4880"/>
                  <a:pt x="3385" y="5146"/>
                  <a:pt x="3538" y="5300"/>
                </a:cubicBezTo>
                <a:cubicBezTo>
                  <a:pt x="3589" y="5351"/>
                  <a:pt x="3652" y="5374"/>
                  <a:pt x="3713" y="5374"/>
                </a:cubicBezTo>
                <a:cubicBezTo>
                  <a:pt x="3840" y="5374"/>
                  <a:pt x="3961" y="5275"/>
                  <a:pt x="3961" y="5127"/>
                </a:cubicBezTo>
                <a:cubicBezTo>
                  <a:pt x="3958" y="4990"/>
                  <a:pt x="3849" y="4880"/>
                  <a:pt x="3714" y="4880"/>
                </a:cubicBezTo>
                <a:close/>
                <a:moveTo>
                  <a:pt x="4933" y="4880"/>
                </a:moveTo>
                <a:cubicBezTo>
                  <a:pt x="4713" y="4880"/>
                  <a:pt x="4604" y="5146"/>
                  <a:pt x="4757" y="5300"/>
                </a:cubicBezTo>
                <a:cubicBezTo>
                  <a:pt x="4808" y="5351"/>
                  <a:pt x="4871" y="5374"/>
                  <a:pt x="4932" y="5374"/>
                </a:cubicBezTo>
                <a:cubicBezTo>
                  <a:pt x="5059" y="5374"/>
                  <a:pt x="5180" y="5275"/>
                  <a:pt x="5180" y="5127"/>
                </a:cubicBezTo>
                <a:cubicBezTo>
                  <a:pt x="5180" y="4990"/>
                  <a:pt x="5068" y="4880"/>
                  <a:pt x="4933" y="4880"/>
                </a:cubicBezTo>
                <a:close/>
                <a:moveTo>
                  <a:pt x="32982" y="6099"/>
                </a:moveTo>
                <a:cubicBezTo>
                  <a:pt x="32854" y="6099"/>
                  <a:pt x="32734" y="6200"/>
                  <a:pt x="32736" y="6346"/>
                </a:cubicBezTo>
                <a:cubicBezTo>
                  <a:pt x="32736" y="6378"/>
                  <a:pt x="32742" y="6409"/>
                  <a:pt x="32752" y="6437"/>
                </a:cubicBezTo>
                <a:cubicBezTo>
                  <a:pt x="32883" y="6346"/>
                  <a:pt x="33006" y="6249"/>
                  <a:pt x="33121" y="6143"/>
                </a:cubicBezTo>
                <a:cubicBezTo>
                  <a:pt x="33078" y="6112"/>
                  <a:pt x="33029" y="6099"/>
                  <a:pt x="32982" y="6099"/>
                </a:cubicBezTo>
                <a:close/>
                <a:moveTo>
                  <a:pt x="65" y="6099"/>
                </a:moveTo>
                <a:cubicBezTo>
                  <a:pt x="61" y="6099"/>
                  <a:pt x="57" y="6099"/>
                  <a:pt x="54" y="6099"/>
                </a:cubicBezTo>
                <a:cubicBezTo>
                  <a:pt x="38" y="6099"/>
                  <a:pt x="19" y="6102"/>
                  <a:pt x="0" y="6105"/>
                </a:cubicBezTo>
                <a:lnTo>
                  <a:pt x="0" y="6588"/>
                </a:lnTo>
                <a:cubicBezTo>
                  <a:pt x="19" y="6591"/>
                  <a:pt x="38" y="6591"/>
                  <a:pt x="54" y="6591"/>
                </a:cubicBezTo>
                <a:cubicBezTo>
                  <a:pt x="57" y="6591"/>
                  <a:pt x="61" y="6591"/>
                  <a:pt x="65" y="6591"/>
                </a:cubicBezTo>
                <a:cubicBezTo>
                  <a:pt x="201" y="6591"/>
                  <a:pt x="310" y="6481"/>
                  <a:pt x="310" y="6346"/>
                </a:cubicBezTo>
                <a:cubicBezTo>
                  <a:pt x="310" y="6209"/>
                  <a:pt x="201" y="6099"/>
                  <a:pt x="65" y="6099"/>
                </a:cubicBezTo>
                <a:close/>
                <a:moveTo>
                  <a:pt x="1276" y="6099"/>
                </a:moveTo>
                <a:cubicBezTo>
                  <a:pt x="1053" y="6099"/>
                  <a:pt x="944" y="6365"/>
                  <a:pt x="1100" y="6519"/>
                </a:cubicBezTo>
                <a:cubicBezTo>
                  <a:pt x="1150" y="6570"/>
                  <a:pt x="1212" y="6593"/>
                  <a:pt x="1273" y="6593"/>
                </a:cubicBezTo>
                <a:cubicBezTo>
                  <a:pt x="1399" y="6593"/>
                  <a:pt x="1520" y="6495"/>
                  <a:pt x="1520" y="6346"/>
                </a:cubicBezTo>
                <a:cubicBezTo>
                  <a:pt x="1520" y="6209"/>
                  <a:pt x="1410" y="6099"/>
                  <a:pt x="1276" y="6099"/>
                </a:cubicBezTo>
                <a:close/>
                <a:moveTo>
                  <a:pt x="2495" y="6099"/>
                </a:moveTo>
                <a:cubicBezTo>
                  <a:pt x="2272" y="6099"/>
                  <a:pt x="2163" y="6365"/>
                  <a:pt x="2319" y="6519"/>
                </a:cubicBezTo>
                <a:cubicBezTo>
                  <a:pt x="2370" y="6570"/>
                  <a:pt x="2432" y="6593"/>
                  <a:pt x="2493" y="6593"/>
                </a:cubicBezTo>
                <a:cubicBezTo>
                  <a:pt x="2619" y="6593"/>
                  <a:pt x="2739" y="6495"/>
                  <a:pt x="2739" y="6346"/>
                </a:cubicBezTo>
                <a:cubicBezTo>
                  <a:pt x="2739" y="6209"/>
                  <a:pt x="2630" y="6099"/>
                  <a:pt x="2495" y="6099"/>
                </a:cubicBezTo>
                <a:close/>
                <a:moveTo>
                  <a:pt x="3714" y="6099"/>
                </a:moveTo>
                <a:cubicBezTo>
                  <a:pt x="3494" y="6099"/>
                  <a:pt x="3385" y="6365"/>
                  <a:pt x="3538" y="6519"/>
                </a:cubicBezTo>
                <a:cubicBezTo>
                  <a:pt x="3589" y="6570"/>
                  <a:pt x="3652" y="6593"/>
                  <a:pt x="3713" y="6593"/>
                </a:cubicBezTo>
                <a:cubicBezTo>
                  <a:pt x="3840" y="6593"/>
                  <a:pt x="3961" y="6495"/>
                  <a:pt x="3961" y="6346"/>
                </a:cubicBezTo>
                <a:cubicBezTo>
                  <a:pt x="3961" y="6209"/>
                  <a:pt x="3849" y="6099"/>
                  <a:pt x="3714" y="6099"/>
                </a:cubicBezTo>
                <a:close/>
                <a:moveTo>
                  <a:pt x="4933" y="6099"/>
                </a:moveTo>
                <a:cubicBezTo>
                  <a:pt x="4713" y="6099"/>
                  <a:pt x="4604" y="6365"/>
                  <a:pt x="4757" y="6519"/>
                </a:cubicBezTo>
                <a:cubicBezTo>
                  <a:pt x="4808" y="6570"/>
                  <a:pt x="4871" y="6593"/>
                  <a:pt x="4932" y="6593"/>
                </a:cubicBezTo>
                <a:cubicBezTo>
                  <a:pt x="5059" y="6593"/>
                  <a:pt x="5180" y="6495"/>
                  <a:pt x="5180" y="6346"/>
                </a:cubicBezTo>
                <a:cubicBezTo>
                  <a:pt x="5180" y="6209"/>
                  <a:pt x="5068" y="6099"/>
                  <a:pt x="4933" y="6099"/>
                </a:cubicBezTo>
                <a:close/>
                <a:moveTo>
                  <a:pt x="6152" y="6099"/>
                </a:moveTo>
                <a:cubicBezTo>
                  <a:pt x="5933" y="6099"/>
                  <a:pt x="5823" y="6365"/>
                  <a:pt x="5976" y="6519"/>
                </a:cubicBezTo>
                <a:cubicBezTo>
                  <a:pt x="6027" y="6570"/>
                  <a:pt x="6090" y="6593"/>
                  <a:pt x="6151" y="6593"/>
                </a:cubicBezTo>
                <a:cubicBezTo>
                  <a:pt x="6278" y="6593"/>
                  <a:pt x="6399" y="6495"/>
                  <a:pt x="6399" y="6346"/>
                </a:cubicBezTo>
                <a:cubicBezTo>
                  <a:pt x="6399" y="6209"/>
                  <a:pt x="6287" y="6099"/>
                  <a:pt x="6152" y="6099"/>
                </a:cubicBezTo>
                <a:close/>
                <a:moveTo>
                  <a:pt x="7371" y="6099"/>
                </a:moveTo>
                <a:cubicBezTo>
                  <a:pt x="7152" y="6099"/>
                  <a:pt x="7042" y="6365"/>
                  <a:pt x="7199" y="6519"/>
                </a:cubicBezTo>
                <a:cubicBezTo>
                  <a:pt x="7249" y="6570"/>
                  <a:pt x="7310" y="6593"/>
                  <a:pt x="7371" y="6593"/>
                </a:cubicBezTo>
                <a:cubicBezTo>
                  <a:pt x="7497" y="6593"/>
                  <a:pt x="7619" y="6495"/>
                  <a:pt x="7619" y="6346"/>
                </a:cubicBezTo>
                <a:cubicBezTo>
                  <a:pt x="7619" y="6209"/>
                  <a:pt x="7509" y="6099"/>
                  <a:pt x="7371" y="6099"/>
                </a:cubicBezTo>
                <a:close/>
                <a:moveTo>
                  <a:pt x="8590" y="6099"/>
                </a:moveTo>
                <a:cubicBezTo>
                  <a:pt x="8371" y="6099"/>
                  <a:pt x="8261" y="6365"/>
                  <a:pt x="8418" y="6519"/>
                </a:cubicBezTo>
                <a:cubicBezTo>
                  <a:pt x="8468" y="6570"/>
                  <a:pt x="8529" y="6593"/>
                  <a:pt x="8590" y="6593"/>
                </a:cubicBezTo>
                <a:cubicBezTo>
                  <a:pt x="8716" y="6593"/>
                  <a:pt x="8838" y="6495"/>
                  <a:pt x="8838" y="6346"/>
                </a:cubicBezTo>
                <a:cubicBezTo>
                  <a:pt x="8838" y="6209"/>
                  <a:pt x="8728" y="6099"/>
                  <a:pt x="8590" y="6099"/>
                </a:cubicBezTo>
                <a:close/>
                <a:moveTo>
                  <a:pt x="9812" y="6099"/>
                </a:moveTo>
                <a:cubicBezTo>
                  <a:pt x="9590" y="6099"/>
                  <a:pt x="9480" y="6365"/>
                  <a:pt x="9637" y="6519"/>
                </a:cubicBezTo>
                <a:cubicBezTo>
                  <a:pt x="9687" y="6570"/>
                  <a:pt x="9749" y="6593"/>
                  <a:pt x="9809" y="6593"/>
                </a:cubicBezTo>
                <a:cubicBezTo>
                  <a:pt x="9935" y="6593"/>
                  <a:pt x="10057" y="6495"/>
                  <a:pt x="10057" y="6346"/>
                </a:cubicBezTo>
                <a:cubicBezTo>
                  <a:pt x="10057" y="6209"/>
                  <a:pt x="9947" y="6099"/>
                  <a:pt x="9812" y="6099"/>
                </a:cubicBezTo>
                <a:close/>
                <a:moveTo>
                  <a:pt x="11031" y="6099"/>
                </a:moveTo>
                <a:cubicBezTo>
                  <a:pt x="10812" y="6099"/>
                  <a:pt x="10699" y="6365"/>
                  <a:pt x="10856" y="6519"/>
                </a:cubicBezTo>
                <a:cubicBezTo>
                  <a:pt x="10907" y="6570"/>
                  <a:pt x="10969" y="6593"/>
                  <a:pt x="11030" y="6593"/>
                </a:cubicBezTo>
                <a:cubicBezTo>
                  <a:pt x="11156" y="6593"/>
                  <a:pt x="11276" y="6495"/>
                  <a:pt x="11276" y="6346"/>
                </a:cubicBezTo>
                <a:cubicBezTo>
                  <a:pt x="11276" y="6209"/>
                  <a:pt x="11166" y="6099"/>
                  <a:pt x="11031" y="6099"/>
                </a:cubicBezTo>
                <a:close/>
                <a:moveTo>
                  <a:pt x="12250" y="6099"/>
                </a:moveTo>
                <a:cubicBezTo>
                  <a:pt x="12031" y="6099"/>
                  <a:pt x="11921" y="6365"/>
                  <a:pt x="12075" y="6519"/>
                </a:cubicBezTo>
                <a:cubicBezTo>
                  <a:pt x="12126" y="6570"/>
                  <a:pt x="12188" y="6593"/>
                  <a:pt x="12250" y="6593"/>
                </a:cubicBezTo>
                <a:cubicBezTo>
                  <a:pt x="12377" y="6593"/>
                  <a:pt x="12498" y="6495"/>
                  <a:pt x="12498" y="6346"/>
                </a:cubicBezTo>
                <a:cubicBezTo>
                  <a:pt x="12495" y="6209"/>
                  <a:pt x="12385" y="6099"/>
                  <a:pt x="12250" y="6099"/>
                </a:cubicBezTo>
                <a:close/>
                <a:moveTo>
                  <a:pt x="13469" y="6099"/>
                </a:moveTo>
                <a:cubicBezTo>
                  <a:pt x="13250" y="6099"/>
                  <a:pt x="13140" y="6365"/>
                  <a:pt x="13294" y="6519"/>
                </a:cubicBezTo>
                <a:cubicBezTo>
                  <a:pt x="13345" y="6570"/>
                  <a:pt x="13407" y="6593"/>
                  <a:pt x="13469" y="6593"/>
                </a:cubicBezTo>
                <a:cubicBezTo>
                  <a:pt x="13596" y="6593"/>
                  <a:pt x="13717" y="6495"/>
                  <a:pt x="13717" y="6346"/>
                </a:cubicBezTo>
                <a:cubicBezTo>
                  <a:pt x="13717" y="6209"/>
                  <a:pt x="13604" y="6099"/>
                  <a:pt x="13469" y="6099"/>
                </a:cubicBezTo>
                <a:close/>
                <a:moveTo>
                  <a:pt x="14688" y="6099"/>
                </a:moveTo>
                <a:cubicBezTo>
                  <a:pt x="14469" y="6099"/>
                  <a:pt x="14359" y="6365"/>
                  <a:pt x="14513" y="6519"/>
                </a:cubicBezTo>
                <a:cubicBezTo>
                  <a:pt x="14564" y="6570"/>
                  <a:pt x="14626" y="6593"/>
                  <a:pt x="14688" y="6593"/>
                </a:cubicBezTo>
                <a:cubicBezTo>
                  <a:pt x="14815" y="6593"/>
                  <a:pt x="14936" y="6495"/>
                  <a:pt x="14936" y="6346"/>
                </a:cubicBezTo>
                <a:cubicBezTo>
                  <a:pt x="14936" y="6209"/>
                  <a:pt x="14823" y="6099"/>
                  <a:pt x="14688" y="6099"/>
                </a:cubicBezTo>
                <a:close/>
                <a:moveTo>
                  <a:pt x="15907" y="6099"/>
                </a:moveTo>
                <a:cubicBezTo>
                  <a:pt x="15688" y="6099"/>
                  <a:pt x="15578" y="6365"/>
                  <a:pt x="15735" y="6519"/>
                </a:cubicBezTo>
                <a:cubicBezTo>
                  <a:pt x="15785" y="6570"/>
                  <a:pt x="15847" y="6593"/>
                  <a:pt x="15908" y="6593"/>
                </a:cubicBezTo>
                <a:cubicBezTo>
                  <a:pt x="16034" y="6593"/>
                  <a:pt x="16155" y="6495"/>
                  <a:pt x="16155" y="6346"/>
                </a:cubicBezTo>
                <a:cubicBezTo>
                  <a:pt x="16155" y="6209"/>
                  <a:pt x="16045" y="6099"/>
                  <a:pt x="15907" y="6099"/>
                </a:cubicBezTo>
                <a:close/>
                <a:moveTo>
                  <a:pt x="17127" y="6099"/>
                </a:moveTo>
                <a:cubicBezTo>
                  <a:pt x="16907" y="6099"/>
                  <a:pt x="16797" y="6365"/>
                  <a:pt x="16954" y="6519"/>
                </a:cubicBezTo>
                <a:cubicBezTo>
                  <a:pt x="17004" y="6570"/>
                  <a:pt x="17066" y="6593"/>
                  <a:pt x="17127" y="6593"/>
                </a:cubicBezTo>
                <a:cubicBezTo>
                  <a:pt x="17253" y="6593"/>
                  <a:pt x="17374" y="6495"/>
                  <a:pt x="17374" y="6346"/>
                </a:cubicBezTo>
                <a:cubicBezTo>
                  <a:pt x="17374" y="6209"/>
                  <a:pt x="17264" y="6099"/>
                  <a:pt x="17127" y="6099"/>
                </a:cubicBezTo>
                <a:close/>
                <a:moveTo>
                  <a:pt x="18349" y="6099"/>
                </a:moveTo>
                <a:cubicBezTo>
                  <a:pt x="18126" y="6099"/>
                  <a:pt x="18017" y="6365"/>
                  <a:pt x="18173" y="6519"/>
                </a:cubicBezTo>
                <a:cubicBezTo>
                  <a:pt x="18223" y="6570"/>
                  <a:pt x="18285" y="6593"/>
                  <a:pt x="18346" y="6593"/>
                </a:cubicBezTo>
                <a:cubicBezTo>
                  <a:pt x="18472" y="6593"/>
                  <a:pt x="18593" y="6495"/>
                  <a:pt x="18593" y="6346"/>
                </a:cubicBezTo>
                <a:cubicBezTo>
                  <a:pt x="18593" y="6209"/>
                  <a:pt x="18483" y="6099"/>
                  <a:pt x="18349" y="6099"/>
                </a:cubicBezTo>
                <a:close/>
                <a:moveTo>
                  <a:pt x="19568" y="6099"/>
                </a:moveTo>
                <a:cubicBezTo>
                  <a:pt x="19348" y="6099"/>
                  <a:pt x="19236" y="6365"/>
                  <a:pt x="19392" y="6519"/>
                </a:cubicBezTo>
                <a:cubicBezTo>
                  <a:pt x="19443" y="6570"/>
                  <a:pt x="19505" y="6593"/>
                  <a:pt x="19566" y="6593"/>
                </a:cubicBezTo>
                <a:cubicBezTo>
                  <a:pt x="19692" y="6593"/>
                  <a:pt x="19812" y="6495"/>
                  <a:pt x="19812" y="6346"/>
                </a:cubicBezTo>
                <a:cubicBezTo>
                  <a:pt x="19812" y="6209"/>
                  <a:pt x="19703" y="6099"/>
                  <a:pt x="19568" y="6099"/>
                </a:cubicBezTo>
                <a:close/>
                <a:moveTo>
                  <a:pt x="20787" y="6099"/>
                </a:moveTo>
                <a:cubicBezTo>
                  <a:pt x="20567" y="6099"/>
                  <a:pt x="20458" y="6365"/>
                  <a:pt x="20611" y="6519"/>
                </a:cubicBezTo>
                <a:cubicBezTo>
                  <a:pt x="20662" y="6570"/>
                  <a:pt x="20725" y="6593"/>
                  <a:pt x="20786" y="6593"/>
                </a:cubicBezTo>
                <a:cubicBezTo>
                  <a:pt x="20913" y="6593"/>
                  <a:pt x="21034" y="6495"/>
                  <a:pt x="21034" y="6346"/>
                </a:cubicBezTo>
                <a:cubicBezTo>
                  <a:pt x="21031" y="6209"/>
                  <a:pt x="20922" y="6099"/>
                  <a:pt x="20787" y="6099"/>
                </a:cubicBezTo>
                <a:close/>
                <a:moveTo>
                  <a:pt x="22006" y="6099"/>
                </a:moveTo>
                <a:cubicBezTo>
                  <a:pt x="21786" y="6099"/>
                  <a:pt x="21677" y="6365"/>
                  <a:pt x="21830" y="6519"/>
                </a:cubicBezTo>
                <a:cubicBezTo>
                  <a:pt x="21881" y="6570"/>
                  <a:pt x="21944" y="6593"/>
                  <a:pt x="22005" y="6593"/>
                </a:cubicBezTo>
                <a:cubicBezTo>
                  <a:pt x="22132" y="6593"/>
                  <a:pt x="22253" y="6495"/>
                  <a:pt x="22253" y="6346"/>
                </a:cubicBezTo>
                <a:cubicBezTo>
                  <a:pt x="22253" y="6209"/>
                  <a:pt x="22141" y="6099"/>
                  <a:pt x="22006" y="6099"/>
                </a:cubicBezTo>
                <a:close/>
                <a:moveTo>
                  <a:pt x="23225" y="6099"/>
                </a:moveTo>
                <a:cubicBezTo>
                  <a:pt x="23006" y="6099"/>
                  <a:pt x="22896" y="6365"/>
                  <a:pt x="23049" y="6519"/>
                </a:cubicBezTo>
                <a:cubicBezTo>
                  <a:pt x="23100" y="6570"/>
                  <a:pt x="23163" y="6593"/>
                  <a:pt x="23224" y="6593"/>
                </a:cubicBezTo>
                <a:cubicBezTo>
                  <a:pt x="23351" y="6593"/>
                  <a:pt x="23472" y="6495"/>
                  <a:pt x="23472" y="6346"/>
                </a:cubicBezTo>
                <a:cubicBezTo>
                  <a:pt x="23472" y="6209"/>
                  <a:pt x="23363" y="6099"/>
                  <a:pt x="23225" y="6099"/>
                </a:cubicBezTo>
                <a:close/>
                <a:moveTo>
                  <a:pt x="24444" y="6099"/>
                </a:moveTo>
                <a:cubicBezTo>
                  <a:pt x="24225" y="6099"/>
                  <a:pt x="24115" y="6365"/>
                  <a:pt x="24272" y="6519"/>
                </a:cubicBezTo>
                <a:cubicBezTo>
                  <a:pt x="24322" y="6570"/>
                  <a:pt x="24383" y="6593"/>
                  <a:pt x="24444" y="6593"/>
                </a:cubicBezTo>
                <a:cubicBezTo>
                  <a:pt x="24570" y="6593"/>
                  <a:pt x="24692" y="6495"/>
                  <a:pt x="24692" y="6346"/>
                </a:cubicBezTo>
                <a:cubicBezTo>
                  <a:pt x="24692" y="6209"/>
                  <a:pt x="24582" y="6099"/>
                  <a:pt x="24444" y="6099"/>
                </a:cubicBezTo>
                <a:close/>
                <a:moveTo>
                  <a:pt x="25663" y="6099"/>
                </a:moveTo>
                <a:cubicBezTo>
                  <a:pt x="25444" y="6099"/>
                  <a:pt x="25334" y="6365"/>
                  <a:pt x="25491" y="6519"/>
                </a:cubicBezTo>
                <a:cubicBezTo>
                  <a:pt x="25541" y="6570"/>
                  <a:pt x="25602" y="6593"/>
                  <a:pt x="25663" y="6593"/>
                </a:cubicBezTo>
                <a:cubicBezTo>
                  <a:pt x="25789" y="6593"/>
                  <a:pt x="25911" y="6495"/>
                  <a:pt x="25911" y="6346"/>
                </a:cubicBezTo>
                <a:cubicBezTo>
                  <a:pt x="25911" y="6209"/>
                  <a:pt x="25801" y="6099"/>
                  <a:pt x="25663" y="6099"/>
                </a:cubicBezTo>
                <a:close/>
                <a:moveTo>
                  <a:pt x="26885" y="6099"/>
                </a:moveTo>
                <a:cubicBezTo>
                  <a:pt x="26663" y="6099"/>
                  <a:pt x="26553" y="6365"/>
                  <a:pt x="26710" y="6519"/>
                </a:cubicBezTo>
                <a:cubicBezTo>
                  <a:pt x="26760" y="6570"/>
                  <a:pt x="26822" y="6593"/>
                  <a:pt x="26882" y="6593"/>
                </a:cubicBezTo>
                <a:cubicBezTo>
                  <a:pt x="27008" y="6593"/>
                  <a:pt x="27130" y="6495"/>
                  <a:pt x="27130" y="6346"/>
                </a:cubicBezTo>
                <a:cubicBezTo>
                  <a:pt x="27130" y="6209"/>
                  <a:pt x="27020" y="6099"/>
                  <a:pt x="26885" y="6099"/>
                </a:cubicBezTo>
                <a:close/>
                <a:moveTo>
                  <a:pt x="28104" y="6099"/>
                </a:moveTo>
                <a:cubicBezTo>
                  <a:pt x="27885" y="6099"/>
                  <a:pt x="27772" y="6365"/>
                  <a:pt x="27929" y="6519"/>
                </a:cubicBezTo>
                <a:cubicBezTo>
                  <a:pt x="27980" y="6570"/>
                  <a:pt x="28042" y="6593"/>
                  <a:pt x="28103" y="6593"/>
                </a:cubicBezTo>
                <a:cubicBezTo>
                  <a:pt x="28229" y="6593"/>
                  <a:pt x="28349" y="6495"/>
                  <a:pt x="28349" y="6346"/>
                </a:cubicBezTo>
                <a:cubicBezTo>
                  <a:pt x="28349" y="6209"/>
                  <a:pt x="28239" y="6099"/>
                  <a:pt x="28104" y="6099"/>
                </a:cubicBezTo>
                <a:close/>
                <a:moveTo>
                  <a:pt x="29323" y="6099"/>
                </a:moveTo>
                <a:cubicBezTo>
                  <a:pt x="29104" y="6099"/>
                  <a:pt x="28994" y="6365"/>
                  <a:pt x="29148" y="6519"/>
                </a:cubicBezTo>
                <a:cubicBezTo>
                  <a:pt x="29199" y="6570"/>
                  <a:pt x="29261" y="6593"/>
                  <a:pt x="29323" y="6593"/>
                </a:cubicBezTo>
                <a:cubicBezTo>
                  <a:pt x="29450" y="6593"/>
                  <a:pt x="29571" y="6495"/>
                  <a:pt x="29571" y="6346"/>
                </a:cubicBezTo>
                <a:cubicBezTo>
                  <a:pt x="29568" y="6209"/>
                  <a:pt x="29458" y="6099"/>
                  <a:pt x="29323" y="6099"/>
                </a:cubicBezTo>
                <a:close/>
                <a:moveTo>
                  <a:pt x="30542" y="6099"/>
                </a:moveTo>
                <a:cubicBezTo>
                  <a:pt x="30323" y="6099"/>
                  <a:pt x="30213" y="6365"/>
                  <a:pt x="30367" y="6519"/>
                </a:cubicBezTo>
                <a:cubicBezTo>
                  <a:pt x="30418" y="6570"/>
                  <a:pt x="30480" y="6593"/>
                  <a:pt x="30542" y="6593"/>
                </a:cubicBezTo>
                <a:cubicBezTo>
                  <a:pt x="30669" y="6593"/>
                  <a:pt x="30790" y="6495"/>
                  <a:pt x="30790" y="6346"/>
                </a:cubicBezTo>
                <a:cubicBezTo>
                  <a:pt x="30790" y="6209"/>
                  <a:pt x="30677" y="6099"/>
                  <a:pt x="30542" y="6099"/>
                </a:cubicBezTo>
                <a:close/>
                <a:moveTo>
                  <a:pt x="31761" y="6099"/>
                </a:moveTo>
                <a:cubicBezTo>
                  <a:pt x="31542" y="6099"/>
                  <a:pt x="31432" y="6365"/>
                  <a:pt x="31586" y="6519"/>
                </a:cubicBezTo>
                <a:cubicBezTo>
                  <a:pt x="31637" y="6570"/>
                  <a:pt x="31699" y="6593"/>
                  <a:pt x="31761" y="6593"/>
                </a:cubicBezTo>
                <a:cubicBezTo>
                  <a:pt x="31888" y="6593"/>
                  <a:pt x="32009" y="6495"/>
                  <a:pt x="32009" y="6346"/>
                </a:cubicBezTo>
                <a:cubicBezTo>
                  <a:pt x="32009" y="6209"/>
                  <a:pt x="31899" y="6099"/>
                  <a:pt x="31761" y="6099"/>
                </a:cubicBezTo>
                <a:close/>
                <a:moveTo>
                  <a:pt x="29323" y="7318"/>
                </a:moveTo>
                <a:cubicBezTo>
                  <a:pt x="29226" y="7318"/>
                  <a:pt x="29135" y="7374"/>
                  <a:pt x="29098" y="7465"/>
                </a:cubicBezTo>
                <a:cubicBezTo>
                  <a:pt x="29239" y="7450"/>
                  <a:pt x="29380" y="7434"/>
                  <a:pt x="29521" y="7415"/>
                </a:cubicBezTo>
                <a:cubicBezTo>
                  <a:pt x="29474" y="7356"/>
                  <a:pt x="29402" y="7318"/>
                  <a:pt x="29323" y="7318"/>
                </a:cubicBezTo>
                <a:close/>
                <a:moveTo>
                  <a:pt x="28104" y="7318"/>
                </a:moveTo>
                <a:cubicBezTo>
                  <a:pt x="27938" y="7318"/>
                  <a:pt x="27822" y="7475"/>
                  <a:pt x="27866" y="7631"/>
                </a:cubicBezTo>
                <a:cubicBezTo>
                  <a:pt x="28026" y="7603"/>
                  <a:pt x="28186" y="7578"/>
                  <a:pt x="28349" y="7556"/>
                </a:cubicBezTo>
                <a:cubicBezTo>
                  <a:pt x="28346" y="7425"/>
                  <a:pt x="28236" y="7318"/>
                  <a:pt x="28104" y="7318"/>
                </a:cubicBezTo>
                <a:close/>
                <a:moveTo>
                  <a:pt x="6152" y="7318"/>
                </a:moveTo>
                <a:cubicBezTo>
                  <a:pt x="5933" y="7318"/>
                  <a:pt x="5823" y="7584"/>
                  <a:pt x="5976" y="7738"/>
                </a:cubicBezTo>
                <a:cubicBezTo>
                  <a:pt x="6027" y="7789"/>
                  <a:pt x="6090" y="7812"/>
                  <a:pt x="6151" y="7812"/>
                </a:cubicBezTo>
                <a:cubicBezTo>
                  <a:pt x="6278" y="7812"/>
                  <a:pt x="6399" y="7714"/>
                  <a:pt x="6399" y="7566"/>
                </a:cubicBezTo>
                <a:cubicBezTo>
                  <a:pt x="6399" y="7428"/>
                  <a:pt x="6290" y="7318"/>
                  <a:pt x="6152" y="7318"/>
                </a:cubicBezTo>
                <a:close/>
                <a:moveTo>
                  <a:pt x="7371" y="7318"/>
                </a:moveTo>
                <a:cubicBezTo>
                  <a:pt x="7152" y="7318"/>
                  <a:pt x="7042" y="7584"/>
                  <a:pt x="7199" y="7738"/>
                </a:cubicBezTo>
                <a:cubicBezTo>
                  <a:pt x="7249" y="7789"/>
                  <a:pt x="7310" y="7812"/>
                  <a:pt x="7371" y="7812"/>
                </a:cubicBezTo>
                <a:cubicBezTo>
                  <a:pt x="7497" y="7812"/>
                  <a:pt x="7619" y="7714"/>
                  <a:pt x="7619" y="7566"/>
                </a:cubicBezTo>
                <a:cubicBezTo>
                  <a:pt x="7619" y="7428"/>
                  <a:pt x="7509" y="7318"/>
                  <a:pt x="7371" y="7318"/>
                </a:cubicBezTo>
                <a:close/>
                <a:moveTo>
                  <a:pt x="8590" y="7318"/>
                </a:moveTo>
                <a:cubicBezTo>
                  <a:pt x="8371" y="7318"/>
                  <a:pt x="8261" y="7584"/>
                  <a:pt x="8418" y="7738"/>
                </a:cubicBezTo>
                <a:cubicBezTo>
                  <a:pt x="8468" y="7789"/>
                  <a:pt x="8529" y="7812"/>
                  <a:pt x="8590" y="7812"/>
                </a:cubicBezTo>
                <a:cubicBezTo>
                  <a:pt x="8716" y="7812"/>
                  <a:pt x="8838" y="7714"/>
                  <a:pt x="8838" y="7566"/>
                </a:cubicBezTo>
                <a:cubicBezTo>
                  <a:pt x="8838" y="7428"/>
                  <a:pt x="8728" y="7318"/>
                  <a:pt x="8590" y="7318"/>
                </a:cubicBezTo>
                <a:close/>
                <a:moveTo>
                  <a:pt x="9812" y="7318"/>
                </a:moveTo>
                <a:cubicBezTo>
                  <a:pt x="9590" y="7318"/>
                  <a:pt x="9480" y="7584"/>
                  <a:pt x="9637" y="7738"/>
                </a:cubicBezTo>
                <a:cubicBezTo>
                  <a:pt x="9687" y="7789"/>
                  <a:pt x="9749" y="7812"/>
                  <a:pt x="9809" y="7812"/>
                </a:cubicBezTo>
                <a:cubicBezTo>
                  <a:pt x="9935" y="7812"/>
                  <a:pt x="10057" y="7714"/>
                  <a:pt x="10057" y="7566"/>
                </a:cubicBezTo>
                <a:cubicBezTo>
                  <a:pt x="10057" y="7428"/>
                  <a:pt x="9947" y="7318"/>
                  <a:pt x="9812" y="7318"/>
                </a:cubicBezTo>
                <a:close/>
                <a:moveTo>
                  <a:pt x="11031" y="7318"/>
                </a:moveTo>
                <a:cubicBezTo>
                  <a:pt x="10809" y="7318"/>
                  <a:pt x="10699" y="7584"/>
                  <a:pt x="10856" y="7738"/>
                </a:cubicBezTo>
                <a:cubicBezTo>
                  <a:pt x="10907" y="7789"/>
                  <a:pt x="10969" y="7812"/>
                  <a:pt x="11030" y="7812"/>
                </a:cubicBezTo>
                <a:cubicBezTo>
                  <a:pt x="11156" y="7812"/>
                  <a:pt x="11276" y="7714"/>
                  <a:pt x="11276" y="7566"/>
                </a:cubicBezTo>
                <a:cubicBezTo>
                  <a:pt x="11276" y="7428"/>
                  <a:pt x="11166" y="7318"/>
                  <a:pt x="11031" y="7318"/>
                </a:cubicBezTo>
                <a:close/>
                <a:moveTo>
                  <a:pt x="12250" y="7318"/>
                </a:moveTo>
                <a:cubicBezTo>
                  <a:pt x="12031" y="7318"/>
                  <a:pt x="11921" y="7584"/>
                  <a:pt x="12075" y="7738"/>
                </a:cubicBezTo>
                <a:cubicBezTo>
                  <a:pt x="12126" y="7789"/>
                  <a:pt x="12188" y="7812"/>
                  <a:pt x="12250" y="7812"/>
                </a:cubicBezTo>
                <a:cubicBezTo>
                  <a:pt x="12377" y="7812"/>
                  <a:pt x="12498" y="7714"/>
                  <a:pt x="12498" y="7566"/>
                </a:cubicBezTo>
                <a:cubicBezTo>
                  <a:pt x="12498" y="7428"/>
                  <a:pt x="12385" y="7318"/>
                  <a:pt x="12250" y="7318"/>
                </a:cubicBezTo>
                <a:close/>
                <a:moveTo>
                  <a:pt x="13469" y="7318"/>
                </a:moveTo>
                <a:cubicBezTo>
                  <a:pt x="13250" y="7318"/>
                  <a:pt x="13140" y="7584"/>
                  <a:pt x="13294" y="7738"/>
                </a:cubicBezTo>
                <a:cubicBezTo>
                  <a:pt x="13345" y="7789"/>
                  <a:pt x="13407" y="7812"/>
                  <a:pt x="13469" y="7812"/>
                </a:cubicBezTo>
                <a:cubicBezTo>
                  <a:pt x="13596" y="7812"/>
                  <a:pt x="13717" y="7714"/>
                  <a:pt x="13717" y="7566"/>
                </a:cubicBezTo>
                <a:cubicBezTo>
                  <a:pt x="13717" y="7428"/>
                  <a:pt x="13604" y="7318"/>
                  <a:pt x="13469" y="7318"/>
                </a:cubicBezTo>
                <a:close/>
                <a:moveTo>
                  <a:pt x="14688" y="7318"/>
                </a:moveTo>
                <a:cubicBezTo>
                  <a:pt x="14469" y="7318"/>
                  <a:pt x="14359" y="7584"/>
                  <a:pt x="14513" y="7738"/>
                </a:cubicBezTo>
                <a:cubicBezTo>
                  <a:pt x="14564" y="7789"/>
                  <a:pt x="14626" y="7812"/>
                  <a:pt x="14688" y="7812"/>
                </a:cubicBezTo>
                <a:cubicBezTo>
                  <a:pt x="14815" y="7812"/>
                  <a:pt x="14936" y="7714"/>
                  <a:pt x="14936" y="7566"/>
                </a:cubicBezTo>
                <a:cubicBezTo>
                  <a:pt x="14936" y="7428"/>
                  <a:pt x="14823" y="7318"/>
                  <a:pt x="14688" y="7318"/>
                </a:cubicBezTo>
                <a:close/>
                <a:moveTo>
                  <a:pt x="15907" y="7318"/>
                </a:moveTo>
                <a:cubicBezTo>
                  <a:pt x="15688" y="7318"/>
                  <a:pt x="15578" y="7584"/>
                  <a:pt x="15735" y="7738"/>
                </a:cubicBezTo>
                <a:cubicBezTo>
                  <a:pt x="15785" y="7789"/>
                  <a:pt x="15847" y="7812"/>
                  <a:pt x="15908" y="7812"/>
                </a:cubicBezTo>
                <a:cubicBezTo>
                  <a:pt x="16034" y="7812"/>
                  <a:pt x="16155" y="7714"/>
                  <a:pt x="16155" y="7566"/>
                </a:cubicBezTo>
                <a:cubicBezTo>
                  <a:pt x="16155" y="7428"/>
                  <a:pt x="16045" y="7318"/>
                  <a:pt x="15907" y="7318"/>
                </a:cubicBezTo>
                <a:close/>
                <a:moveTo>
                  <a:pt x="17127" y="7318"/>
                </a:moveTo>
                <a:cubicBezTo>
                  <a:pt x="16907" y="7318"/>
                  <a:pt x="16797" y="7584"/>
                  <a:pt x="16954" y="7738"/>
                </a:cubicBezTo>
                <a:cubicBezTo>
                  <a:pt x="17004" y="7789"/>
                  <a:pt x="17066" y="7812"/>
                  <a:pt x="17127" y="7812"/>
                </a:cubicBezTo>
                <a:cubicBezTo>
                  <a:pt x="17253" y="7812"/>
                  <a:pt x="17374" y="7714"/>
                  <a:pt x="17374" y="7566"/>
                </a:cubicBezTo>
                <a:cubicBezTo>
                  <a:pt x="17374" y="7428"/>
                  <a:pt x="17264" y="7318"/>
                  <a:pt x="17127" y="7318"/>
                </a:cubicBezTo>
                <a:close/>
                <a:moveTo>
                  <a:pt x="18349" y="7318"/>
                </a:moveTo>
                <a:cubicBezTo>
                  <a:pt x="18126" y="7318"/>
                  <a:pt x="18017" y="7584"/>
                  <a:pt x="18173" y="7738"/>
                </a:cubicBezTo>
                <a:cubicBezTo>
                  <a:pt x="18223" y="7789"/>
                  <a:pt x="18285" y="7812"/>
                  <a:pt x="18346" y="7812"/>
                </a:cubicBezTo>
                <a:cubicBezTo>
                  <a:pt x="18472" y="7812"/>
                  <a:pt x="18593" y="7714"/>
                  <a:pt x="18593" y="7566"/>
                </a:cubicBezTo>
                <a:cubicBezTo>
                  <a:pt x="18593" y="7428"/>
                  <a:pt x="18483" y="7318"/>
                  <a:pt x="18349" y="7318"/>
                </a:cubicBezTo>
                <a:close/>
                <a:moveTo>
                  <a:pt x="19568" y="7318"/>
                </a:moveTo>
                <a:cubicBezTo>
                  <a:pt x="19348" y="7318"/>
                  <a:pt x="19236" y="7584"/>
                  <a:pt x="19392" y="7738"/>
                </a:cubicBezTo>
                <a:cubicBezTo>
                  <a:pt x="19443" y="7789"/>
                  <a:pt x="19505" y="7812"/>
                  <a:pt x="19566" y="7812"/>
                </a:cubicBezTo>
                <a:cubicBezTo>
                  <a:pt x="19692" y="7812"/>
                  <a:pt x="19812" y="7714"/>
                  <a:pt x="19812" y="7566"/>
                </a:cubicBezTo>
                <a:cubicBezTo>
                  <a:pt x="19812" y="7428"/>
                  <a:pt x="19703" y="7318"/>
                  <a:pt x="19568" y="7318"/>
                </a:cubicBezTo>
                <a:close/>
                <a:moveTo>
                  <a:pt x="20787" y="7318"/>
                </a:moveTo>
                <a:cubicBezTo>
                  <a:pt x="20567" y="7318"/>
                  <a:pt x="20458" y="7584"/>
                  <a:pt x="20611" y="7738"/>
                </a:cubicBezTo>
                <a:cubicBezTo>
                  <a:pt x="20662" y="7789"/>
                  <a:pt x="20725" y="7812"/>
                  <a:pt x="20786" y="7812"/>
                </a:cubicBezTo>
                <a:cubicBezTo>
                  <a:pt x="20913" y="7812"/>
                  <a:pt x="21034" y="7714"/>
                  <a:pt x="21034" y="7566"/>
                </a:cubicBezTo>
                <a:cubicBezTo>
                  <a:pt x="21031" y="7428"/>
                  <a:pt x="20922" y="7318"/>
                  <a:pt x="20787" y="7318"/>
                </a:cubicBezTo>
                <a:close/>
                <a:moveTo>
                  <a:pt x="22006" y="7318"/>
                </a:moveTo>
                <a:cubicBezTo>
                  <a:pt x="21786" y="7318"/>
                  <a:pt x="21677" y="7584"/>
                  <a:pt x="21830" y="7738"/>
                </a:cubicBezTo>
                <a:cubicBezTo>
                  <a:pt x="21881" y="7789"/>
                  <a:pt x="21944" y="7812"/>
                  <a:pt x="22005" y="7812"/>
                </a:cubicBezTo>
                <a:cubicBezTo>
                  <a:pt x="22132" y="7812"/>
                  <a:pt x="22253" y="7714"/>
                  <a:pt x="22253" y="7566"/>
                </a:cubicBezTo>
                <a:cubicBezTo>
                  <a:pt x="22253" y="7428"/>
                  <a:pt x="22141" y="7318"/>
                  <a:pt x="22006" y="7318"/>
                </a:cubicBezTo>
                <a:close/>
                <a:moveTo>
                  <a:pt x="23225" y="7318"/>
                </a:moveTo>
                <a:cubicBezTo>
                  <a:pt x="23006" y="7318"/>
                  <a:pt x="22896" y="7584"/>
                  <a:pt x="23049" y="7738"/>
                </a:cubicBezTo>
                <a:cubicBezTo>
                  <a:pt x="23100" y="7789"/>
                  <a:pt x="23163" y="7812"/>
                  <a:pt x="23224" y="7812"/>
                </a:cubicBezTo>
                <a:cubicBezTo>
                  <a:pt x="23351" y="7812"/>
                  <a:pt x="23472" y="7714"/>
                  <a:pt x="23472" y="7566"/>
                </a:cubicBezTo>
                <a:cubicBezTo>
                  <a:pt x="23472" y="7428"/>
                  <a:pt x="23363" y="7318"/>
                  <a:pt x="23225" y="7318"/>
                </a:cubicBezTo>
                <a:close/>
                <a:moveTo>
                  <a:pt x="24444" y="7318"/>
                </a:moveTo>
                <a:cubicBezTo>
                  <a:pt x="24225" y="7318"/>
                  <a:pt x="24115" y="7584"/>
                  <a:pt x="24272" y="7738"/>
                </a:cubicBezTo>
                <a:cubicBezTo>
                  <a:pt x="24322" y="7789"/>
                  <a:pt x="24383" y="7812"/>
                  <a:pt x="24444" y="7812"/>
                </a:cubicBezTo>
                <a:cubicBezTo>
                  <a:pt x="24570" y="7812"/>
                  <a:pt x="24692" y="7714"/>
                  <a:pt x="24692" y="7566"/>
                </a:cubicBezTo>
                <a:cubicBezTo>
                  <a:pt x="24692" y="7428"/>
                  <a:pt x="24582" y="7318"/>
                  <a:pt x="24444" y="7318"/>
                </a:cubicBezTo>
                <a:close/>
                <a:moveTo>
                  <a:pt x="25663" y="7318"/>
                </a:moveTo>
                <a:cubicBezTo>
                  <a:pt x="25444" y="7318"/>
                  <a:pt x="25334" y="7584"/>
                  <a:pt x="25491" y="7738"/>
                </a:cubicBezTo>
                <a:cubicBezTo>
                  <a:pt x="25541" y="7789"/>
                  <a:pt x="25602" y="7812"/>
                  <a:pt x="25663" y="7812"/>
                </a:cubicBezTo>
                <a:cubicBezTo>
                  <a:pt x="25789" y="7812"/>
                  <a:pt x="25911" y="7714"/>
                  <a:pt x="25911" y="7566"/>
                </a:cubicBezTo>
                <a:cubicBezTo>
                  <a:pt x="25911" y="7428"/>
                  <a:pt x="25801" y="7318"/>
                  <a:pt x="25663" y="7318"/>
                </a:cubicBezTo>
                <a:close/>
                <a:moveTo>
                  <a:pt x="26885" y="7318"/>
                </a:moveTo>
                <a:cubicBezTo>
                  <a:pt x="26663" y="7318"/>
                  <a:pt x="26553" y="7584"/>
                  <a:pt x="26710" y="7738"/>
                </a:cubicBezTo>
                <a:cubicBezTo>
                  <a:pt x="26760" y="7789"/>
                  <a:pt x="26822" y="7812"/>
                  <a:pt x="26882" y="7812"/>
                </a:cubicBezTo>
                <a:cubicBezTo>
                  <a:pt x="27008" y="7812"/>
                  <a:pt x="27130" y="7714"/>
                  <a:pt x="27130" y="7566"/>
                </a:cubicBezTo>
                <a:cubicBezTo>
                  <a:pt x="27130" y="7428"/>
                  <a:pt x="27020" y="7318"/>
                  <a:pt x="26885" y="7318"/>
                </a:cubicBezTo>
                <a:close/>
                <a:moveTo>
                  <a:pt x="54" y="7318"/>
                </a:moveTo>
                <a:cubicBezTo>
                  <a:pt x="38" y="7318"/>
                  <a:pt x="19" y="7321"/>
                  <a:pt x="0" y="7324"/>
                </a:cubicBezTo>
                <a:lnTo>
                  <a:pt x="0" y="7807"/>
                </a:lnTo>
                <a:cubicBezTo>
                  <a:pt x="18" y="7811"/>
                  <a:pt x="36" y="7813"/>
                  <a:pt x="53" y="7813"/>
                </a:cubicBezTo>
                <a:cubicBezTo>
                  <a:pt x="177" y="7813"/>
                  <a:pt x="285" y="7720"/>
                  <a:pt x="301" y="7591"/>
                </a:cubicBezTo>
                <a:cubicBezTo>
                  <a:pt x="317" y="7446"/>
                  <a:pt x="201" y="7318"/>
                  <a:pt x="54" y="7318"/>
                </a:cubicBezTo>
                <a:close/>
                <a:moveTo>
                  <a:pt x="1276" y="7318"/>
                </a:moveTo>
                <a:cubicBezTo>
                  <a:pt x="1053" y="7318"/>
                  <a:pt x="944" y="7584"/>
                  <a:pt x="1100" y="7741"/>
                </a:cubicBezTo>
                <a:cubicBezTo>
                  <a:pt x="1150" y="7790"/>
                  <a:pt x="1211" y="7813"/>
                  <a:pt x="1271" y="7813"/>
                </a:cubicBezTo>
                <a:cubicBezTo>
                  <a:pt x="1398" y="7813"/>
                  <a:pt x="1520" y="7714"/>
                  <a:pt x="1520" y="7566"/>
                </a:cubicBezTo>
                <a:cubicBezTo>
                  <a:pt x="1520" y="7428"/>
                  <a:pt x="1410" y="7318"/>
                  <a:pt x="1276" y="7318"/>
                </a:cubicBezTo>
                <a:close/>
                <a:moveTo>
                  <a:pt x="2495" y="7318"/>
                </a:moveTo>
                <a:cubicBezTo>
                  <a:pt x="2272" y="7318"/>
                  <a:pt x="2163" y="7584"/>
                  <a:pt x="2319" y="7741"/>
                </a:cubicBezTo>
                <a:cubicBezTo>
                  <a:pt x="2370" y="7790"/>
                  <a:pt x="2431" y="7813"/>
                  <a:pt x="2491" y="7813"/>
                </a:cubicBezTo>
                <a:cubicBezTo>
                  <a:pt x="2618" y="7813"/>
                  <a:pt x="2739" y="7714"/>
                  <a:pt x="2739" y="7566"/>
                </a:cubicBezTo>
                <a:cubicBezTo>
                  <a:pt x="2739" y="7428"/>
                  <a:pt x="2630" y="7318"/>
                  <a:pt x="2495" y="7318"/>
                </a:cubicBezTo>
                <a:close/>
                <a:moveTo>
                  <a:pt x="3714" y="7318"/>
                </a:moveTo>
                <a:cubicBezTo>
                  <a:pt x="3494" y="7318"/>
                  <a:pt x="3385" y="7584"/>
                  <a:pt x="3538" y="7741"/>
                </a:cubicBezTo>
                <a:cubicBezTo>
                  <a:pt x="3589" y="7790"/>
                  <a:pt x="3651" y="7813"/>
                  <a:pt x="3711" y="7813"/>
                </a:cubicBezTo>
                <a:cubicBezTo>
                  <a:pt x="3839" y="7813"/>
                  <a:pt x="3961" y="7714"/>
                  <a:pt x="3961" y="7566"/>
                </a:cubicBezTo>
                <a:cubicBezTo>
                  <a:pt x="3961" y="7428"/>
                  <a:pt x="3849" y="7318"/>
                  <a:pt x="3714" y="7318"/>
                </a:cubicBezTo>
                <a:close/>
                <a:moveTo>
                  <a:pt x="4933" y="7318"/>
                </a:moveTo>
                <a:cubicBezTo>
                  <a:pt x="4713" y="7318"/>
                  <a:pt x="4604" y="7584"/>
                  <a:pt x="4757" y="7741"/>
                </a:cubicBezTo>
                <a:cubicBezTo>
                  <a:pt x="4808" y="7790"/>
                  <a:pt x="4870" y="7813"/>
                  <a:pt x="4930" y="7813"/>
                </a:cubicBezTo>
                <a:cubicBezTo>
                  <a:pt x="5058" y="7813"/>
                  <a:pt x="5180" y="7714"/>
                  <a:pt x="5180" y="7566"/>
                </a:cubicBezTo>
                <a:cubicBezTo>
                  <a:pt x="5180" y="7428"/>
                  <a:pt x="5068" y="7318"/>
                  <a:pt x="4933" y="7318"/>
                </a:cubicBezTo>
                <a:close/>
                <a:moveTo>
                  <a:pt x="25663" y="8537"/>
                </a:moveTo>
                <a:cubicBezTo>
                  <a:pt x="25532" y="8537"/>
                  <a:pt x="25419" y="8643"/>
                  <a:pt x="25419" y="8785"/>
                </a:cubicBezTo>
                <a:cubicBezTo>
                  <a:pt x="25419" y="8819"/>
                  <a:pt x="25425" y="8857"/>
                  <a:pt x="25441" y="8888"/>
                </a:cubicBezTo>
                <a:cubicBezTo>
                  <a:pt x="25531" y="8769"/>
                  <a:pt x="25632" y="8653"/>
                  <a:pt x="25741" y="8550"/>
                </a:cubicBezTo>
                <a:cubicBezTo>
                  <a:pt x="25715" y="8541"/>
                  <a:pt x="25689" y="8537"/>
                  <a:pt x="25663" y="8537"/>
                </a:cubicBezTo>
                <a:close/>
                <a:moveTo>
                  <a:pt x="54" y="8537"/>
                </a:moveTo>
                <a:cubicBezTo>
                  <a:pt x="38" y="8537"/>
                  <a:pt x="19" y="8540"/>
                  <a:pt x="0" y="8543"/>
                </a:cubicBezTo>
                <a:lnTo>
                  <a:pt x="0" y="9026"/>
                </a:lnTo>
                <a:cubicBezTo>
                  <a:pt x="18" y="9030"/>
                  <a:pt x="36" y="9032"/>
                  <a:pt x="53" y="9032"/>
                </a:cubicBezTo>
                <a:cubicBezTo>
                  <a:pt x="177" y="9032"/>
                  <a:pt x="285" y="8939"/>
                  <a:pt x="301" y="8813"/>
                </a:cubicBezTo>
                <a:cubicBezTo>
                  <a:pt x="317" y="8666"/>
                  <a:pt x="201" y="8537"/>
                  <a:pt x="54" y="8537"/>
                </a:cubicBezTo>
                <a:close/>
                <a:moveTo>
                  <a:pt x="1276" y="8537"/>
                </a:moveTo>
                <a:cubicBezTo>
                  <a:pt x="1053" y="8537"/>
                  <a:pt x="944" y="8803"/>
                  <a:pt x="1100" y="8960"/>
                </a:cubicBezTo>
                <a:cubicBezTo>
                  <a:pt x="1150" y="9010"/>
                  <a:pt x="1211" y="9032"/>
                  <a:pt x="1271" y="9032"/>
                </a:cubicBezTo>
                <a:cubicBezTo>
                  <a:pt x="1398" y="9032"/>
                  <a:pt x="1520" y="8933"/>
                  <a:pt x="1520" y="8785"/>
                </a:cubicBezTo>
                <a:cubicBezTo>
                  <a:pt x="1520" y="8650"/>
                  <a:pt x="1410" y="8537"/>
                  <a:pt x="1276" y="8537"/>
                </a:cubicBezTo>
                <a:close/>
                <a:moveTo>
                  <a:pt x="2495" y="8537"/>
                </a:moveTo>
                <a:cubicBezTo>
                  <a:pt x="2272" y="8537"/>
                  <a:pt x="2163" y="8803"/>
                  <a:pt x="2319" y="8960"/>
                </a:cubicBezTo>
                <a:cubicBezTo>
                  <a:pt x="2370" y="9010"/>
                  <a:pt x="2431" y="9032"/>
                  <a:pt x="2491" y="9032"/>
                </a:cubicBezTo>
                <a:cubicBezTo>
                  <a:pt x="2618" y="9032"/>
                  <a:pt x="2739" y="8933"/>
                  <a:pt x="2739" y="8785"/>
                </a:cubicBezTo>
                <a:cubicBezTo>
                  <a:pt x="2739" y="8647"/>
                  <a:pt x="2630" y="8537"/>
                  <a:pt x="2495" y="8537"/>
                </a:cubicBezTo>
                <a:close/>
                <a:moveTo>
                  <a:pt x="3714" y="8537"/>
                </a:moveTo>
                <a:cubicBezTo>
                  <a:pt x="3494" y="8537"/>
                  <a:pt x="3385" y="8803"/>
                  <a:pt x="3538" y="8960"/>
                </a:cubicBezTo>
                <a:cubicBezTo>
                  <a:pt x="3589" y="9010"/>
                  <a:pt x="3651" y="9032"/>
                  <a:pt x="3711" y="9032"/>
                </a:cubicBezTo>
                <a:cubicBezTo>
                  <a:pt x="3839" y="9032"/>
                  <a:pt x="3961" y="8933"/>
                  <a:pt x="3961" y="8785"/>
                </a:cubicBezTo>
                <a:cubicBezTo>
                  <a:pt x="3958" y="8650"/>
                  <a:pt x="3849" y="8537"/>
                  <a:pt x="3714" y="8537"/>
                </a:cubicBezTo>
                <a:close/>
                <a:moveTo>
                  <a:pt x="4933" y="8537"/>
                </a:moveTo>
                <a:cubicBezTo>
                  <a:pt x="4713" y="8537"/>
                  <a:pt x="4604" y="8803"/>
                  <a:pt x="4757" y="8960"/>
                </a:cubicBezTo>
                <a:cubicBezTo>
                  <a:pt x="4808" y="9010"/>
                  <a:pt x="4870" y="9032"/>
                  <a:pt x="4930" y="9032"/>
                </a:cubicBezTo>
                <a:cubicBezTo>
                  <a:pt x="5058" y="9032"/>
                  <a:pt x="5180" y="8933"/>
                  <a:pt x="5180" y="8785"/>
                </a:cubicBezTo>
                <a:cubicBezTo>
                  <a:pt x="5180" y="8647"/>
                  <a:pt x="5068" y="8537"/>
                  <a:pt x="4933" y="8537"/>
                </a:cubicBezTo>
                <a:close/>
                <a:moveTo>
                  <a:pt x="6152" y="8537"/>
                </a:moveTo>
                <a:cubicBezTo>
                  <a:pt x="5933" y="8537"/>
                  <a:pt x="5823" y="8803"/>
                  <a:pt x="5976" y="8960"/>
                </a:cubicBezTo>
                <a:cubicBezTo>
                  <a:pt x="6027" y="9010"/>
                  <a:pt x="6089" y="9032"/>
                  <a:pt x="6149" y="9032"/>
                </a:cubicBezTo>
                <a:cubicBezTo>
                  <a:pt x="6277" y="9032"/>
                  <a:pt x="6399" y="8933"/>
                  <a:pt x="6399" y="8785"/>
                </a:cubicBezTo>
                <a:cubicBezTo>
                  <a:pt x="6399" y="8647"/>
                  <a:pt x="6287" y="8537"/>
                  <a:pt x="6152" y="8537"/>
                </a:cubicBezTo>
                <a:close/>
                <a:moveTo>
                  <a:pt x="7371" y="8537"/>
                </a:moveTo>
                <a:cubicBezTo>
                  <a:pt x="7152" y="8537"/>
                  <a:pt x="7042" y="8803"/>
                  <a:pt x="7199" y="8960"/>
                </a:cubicBezTo>
                <a:cubicBezTo>
                  <a:pt x="7248" y="9010"/>
                  <a:pt x="7309" y="9032"/>
                  <a:pt x="7369" y="9032"/>
                </a:cubicBezTo>
                <a:cubicBezTo>
                  <a:pt x="7496" y="9032"/>
                  <a:pt x="7619" y="8933"/>
                  <a:pt x="7619" y="8785"/>
                </a:cubicBezTo>
                <a:cubicBezTo>
                  <a:pt x="7619" y="8647"/>
                  <a:pt x="7509" y="8537"/>
                  <a:pt x="7371" y="8537"/>
                </a:cubicBezTo>
                <a:close/>
                <a:moveTo>
                  <a:pt x="8590" y="8537"/>
                </a:moveTo>
                <a:cubicBezTo>
                  <a:pt x="8371" y="8537"/>
                  <a:pt x="8261" y="8803"/>
                  <a:pt x="8418" y="8960"/>
                </a:cubicBezTo>
                <a:cubicBezTo>
                  <a:pt x="8467" y="9010"/>
                  <a:pt x="8528" y="9032"/>
                  <a:pt x="8588" y="9032"/>
                </a:cubicBezTo>
                <a:cubicBezTo>
                  <a:pt x="8715" y="9032"/>
                  <a:pt x="8838" y="8933"/>
                  <a:pt x="8838" y="8785"/>
                </a:cubicBezTo>
                <a:cubicBezTo>
                  <a:pt x="8838" y="8647"/>
                  <a:pt x="8728" y="8537"/>
                  <a:pt x="8590" y="8537"/>
                </a:cubicBezTo>
                <a:close/>
                <a:moveTo>
                  <a:pt x="9812" y="8537"/>
                </a:moveTo>
                <a:cubicBezTo>
                  <a:pt x="9590" y="8537"/>
                  <a:pt x="9480" y="8803"/>
                  <a:pt x="9637" y="8960"/>
                </a:cubicBezTo>
                <a:cubicBezTo>
                  <a:pt x="9687" y="9010"/>
                  <a:pt x="9749" y="9032"/>
                  <a:pt x="9809" y="9032"/>
                </a:cubicBezTo>
                <a:cubicBezTo>
                  <a:pt x="9936" y="9032"/>
                  <a:pt x="10057" y="8933"/>
                  <a:pt x="10057" y="8785"/>
                </a:cubicBezTo>
                <a:cubicBezTo>
                  <a:pt x="10057" y="8647"/>
                  <a:pt x="9947" y="8537"/>
                  <a:pt x="9812" y="8537"/>
                </a:cubicBezTo>
                <a:close/>
                <a:moveTo>
                  <a:pt x="11031" y="8537"/>
                </a:moveTo>
                <a:cubicBezTo>
                  <a:pt x="10809" y="8537"/>
                  <a:pt x="10699" y="8803"/>
                  <a:pt x="10856" y="8960"/>
                </a:cubicBezTo>
                <a:cubicBezTo>
                  <a:pt x="10906" y="9010"/>
                  <a:pt x="10968" y="9032"/>
                  <a:pt x="11028" y="9032"/>
                </a:cubicBezTo>
                <a:cubicBezTo>
                  <a:pt x="11155" y="9032"/>
                  <a:pt x="11276" y="8933"/>
                  <a:pt x="11276" y="8785"/>
                </a:cubicBezTo>
                <a:cubicBezTo>
                  <a:pt x="11276" y="8647"/>
                  <a:pt x="11166" y="8537"/>
                  <a:pt x="11031" y="8537"/>
                </a:cubicBezTo>
                <a:close/>
                <a:moveTo>
                  <a:pt x="12250" y="8537"/>
                </a:moveTo>
                <a:cubicBezTo>
                  <a:pt x="12031" y="8537"/>
                  <a:pt x="11921" y="8803"/>
                  <a:pt x="12075" y="8960"/>
                </a:cubicBezTo>
                <a:cubicBezTo>
                  <a:pt x="12125" y="9010"/>
                  <a:pt x="12187" y="9032"/>
                  <a:pt x="12248" y="9032"/>
                </a:cubicBezTo>
                <a:cubicBezTo>
                  <a:pt x="12375" y="9032"/>
                  <a:pt x="12498" y="8933"/>
                  <a:pt x="12498" y="8785"/>
                </a:cubicBezTo>
                <a:cubicBezTo>
                  <a:pt x="12495" y="8647"/>
                  <a:pt x="12385" y="8537"/>
                  <a:pt x="12250" y="8537"/>
                </a:cubicBezTo>
                <a:close/>
                <a:moveTo>
                  <a:pt x="13469" y="8537"/>
                </a:moveTo>
                <a:cubicBezTo>
                  <a:pt x="13250" y="8537"/>
                  <a:pt x="13140" y="8803"/>
                  <a:pt x="13294" y="8960"/>
                </a:cubicBezTo>
                <a:cubicBezTo>
                  <a:pt x="13344" y="9010"/>
                  <a:pt x="13406" y="9032"/>
                  <a:pt x="13467" y="9032"/>
                </a:cubicBezTo>
                <a:cubicBezTo>
                  <a:pt x="13594" y="9032"/>
                  <a:pt x="13717" y="8933"/>
                  <a:pt x="13717" y="8785"/>
                </a:cubicBezTo>
                <a:cubicBezTo>
                  <a:pt x="13717" y="8647"/>
                  <a:pt x="13604" y="8537"/>
                  <a:pt x="13469" y="8537"/>
                </a:cubicBezTo>
                <a:close/>
                <a:moveTo>
                  <a:pt x="14688" y="8537"/>
                </a:moveTo>
                <a:cubicBezTo>
                  <a:pt x="14469" y="8537"/>
                  <a:pt x="14359" y="8803"/>
                  <a:pt x="14513" y="8960"/>
                </a:cubicBezTo>
                <a:cubicBezTo>
                  <a:pt x="14563" y="9010"/>
                  <a:pt x="14625" y="9032"/>
                  <a:pt x="14686" y="9032"/>
                </a:cubicBezTo>
                <a:cubicBezTo>
                  <a:pt x="14813" y="9032"/>
                  <a:pt x="14936" y="8933"/>
                  <a:pt x="14936" y="8785"/>
                </a:cubicBezTo>
                <a:cubicBezTo>
                  <a:pt x="14936" y="8647"/>
                  <a:pt x="14823" y="8537"/>
                  <a:pt x="14688" y="8537"/>
                </a:cubicBezTo>
                <a:close/>
                <a:moveTo>
                  <a:pt x="15907" y="8537"/>
                </a:moveTo>
                <a:cubicBezTo>
                  <a:pt x="15688" y="8537"/>
                  <a:pt x="15578" y="8803"/>
                  <a:pt x="15735" y="8960"/>
                </a:cubicBezTo>
                <a:cubicBezTo>
                  <a:pt x="15785" y="9010"/>
                  <a:pt x="15846" y="9032"/>
                  <a:pt x="15906" y="9032"/>
                </a:cubicBezTo>
                <a:cubicBezTo>
                  <a:pt x="16033" y="9032"/>
                  <a:pt x="16155" y="8933"/>
                  <a:pt x="16155" y="8785"/>
                </a:cubicBezTo>
                <a:cubicBezTo>
                  <a:pt x="16155" y="8647"/>
                  <a:pt x="16045" y="8537"/>
                  <a:pt x="15907" y="8537"/>
                </a:cubicBezTo>
                <a:close/>
                <a:moveTo>
                  <a:pt x="17127" y="8537"/>
                </a:moveTo>
                <a:cubicBezTo>
                  <a:pt x="16907" y="8537"/>
                  <a:pt x="16797" y="8803"/>
                  <a:pt x="16954" y="8960"/>
                </a:cubicBezTo>
                <a:cubicBezTo>
                  <a:pt x="17004" y="9010"/>
                  <a:pt x="17065" y="9032"/>
                  <a:pt x="17125" y="9032"/>
                </a:cubicBezTo>
                <a:cubicBezTo>
                  <a:pt x="17252" y="9032"/>
                  <a:pt x="17374" y="8933"/>
                  <a:pt x="17374" y="8785"/>
                </a:cubicBezTo>
                <a:cubicBezTo>
                  <a:pt x="17374" y="8647"/>
                  <a:pt x="17264" y="8537"/>
                  <a:pt x="17127" y="8537"/>
                </a:cubicBezTo>
                <a:close/>
                <a:moveTo>
                  <a:pt x="18349" y="8537"/>
                </a:moveTo>
                <a:cubicBezTo>
                  <a:pt x="18126" y="8537"/>
                  <a:pt x="18017" y="8803"/>
                  <a:pt x="18173" y="8960"/>
                </a:cubicBezTo>
                <a:cubicBezTo>
                  <a:pt x="18224" y="9010"/>
                  <a:pt x="18285" y="9032"/>
                  <a:pt x="18345" y="9032"/>
                </a:cubicBezTo>
                <a:cubicBezTo>
                  <a:pt x="18472" y="9032"/>
                  <a:pt x="18593" y="8933"/>
                  <a:pt x="18593" y="8785"/>
                </a:cubicBezTo>
                <a:cubicBezTo>
                  <a:pt x="18593" y="8647"/>
                  <a:pt x="18483" y="8537"/>
                  <a:pt x="18349" y="8537"/>
                </a:cubicBezTo>
                <a:close/>
                <a:moveTo>
                  <a:pt x="19568" y="8537"/>
                </a:moveTo>
                <a:cubicBezTo>
                  <a:pt x="19345" y="8537"/>
                  <a:pt x="19236" y="8803"/>
                  <a:pt x="19392" y="8960"/>
                </a:cubicBezTo>
                <a:cubicBezTo>
                  <a:pt x="19443" y="9010"/>
                  <a:pt x="19504" y="9032"/>
                  <a:pt x="19564" y="9032"/>
                </a:cubicBezTo>
                <a:cubicBezTo>
                  <a:pt x="19691" y="9032"/>
                  <a:pt x="19812" y="8933"/>
                  <a:pt x="19812" y="8785"/>
                </a:cubicBezTo>
                <a:cubicBezTo>
                  <a:pt x="19812" y="8647"/>
                  <a:pt x="19703" y="8537"/>
                  <a:pt x="19568" y="8537"/>
                </a:cubicBezTo>
                <a:close/>
                <a:moveTo>
                  <a:pt x="20787" y="8537"/>
                </a:moveTo>
                <a:cubicBezTo>
                  <a:pt x="20567" y="8537"/>
                  <a:pt x="20458" y="8803"/>
                  <a:pt x="20611" y="8960"/>
                </a:cubicBezTo>
                <a:cubicBezTo>
                  <a:pt x="20662" y="9010"/>
                  <a:pt x="20724" y="9032"/>
                  <a:pt x="20784" y="9032"/>
                </a:cubicBezTo>
                <a:cubicBezTo>
                  <a:pt x="20912" y="9032"/>
                  <a:pt x="21034" y="8933"/>
                  <a:pt x="21034" y="8785"/>
                </a:cubicBezTo>
                <a:cubicBezTo>
                  <a:pt x="21031" y="8647"/>
                  <a:pt x="20922" y="8537"/>
                  <a:pt x="20787" y="8537"/>
                </a:cubicBezTo>
                <a:close/>
                <a:moveTo>
                  <a:pt x="22006" y="8537"/>
                </a:moveTo>
                <a:cubicBezTo>
                  <a:pt x="21786" y="8537"/>
                  <a:pt x="21677" y="8803"/>
                  <a:pt x="21830" y="8960"/>
                </a:cubicBezTo>
                <a:cubicBezTo>
                  <a:pt x="21881" y="9010"/>
                  <a:pt x="21943" y="9032"/>
                  <a:pt x="22003" y="9032"/>
                </a:cubicBezTo>
                <a:cubicBezTo>
                  <a:pt x="22131" y="9032"/>
                  <a:pt x="22253" y="8933"/>
                  <a:pt x="22253" y="8785"/>
                </a:cubicBezTo>
                <a:cubicBezTo>
                  <a:pt x="22253" y="8647"/>
                  <a:pt x="22141" y="8537"/>
                  <a:pt x="22006" y="8537"/>
                </a:cubicBezTo>
                <a:close/>
                <a:moveTo>
                  <a:pt x="23225" y="8537"/>
                </a:moveTo>
                <a:cubicBezTo>
                  <a:pt x="23006" y="8537"/>
                  <a:pt x="22896" y="8803"/>
                  <a:pt x="23049" y="8960"/>
                </a:cubicBezTo>
                <a:cubicBezTo>
                  <a:pt x="23100" y="9010"/>
                  <a:pt x="23162" y="9032"/>
                  <a:pt x="23222" y="9032"/>
                </a:cubicBezTo>
                <a:cubicBezTo>
                  <a:pt x="23350" y="9032"/>
                  <a:pt x="23472" y="8933"/>
                  <a:pt x="23472" y="8785"/>
                </a:cubicBezTo>
                <a:cubicBezTo>
                  <a:pt x="23472" y="8647"/>
                  <a:pt x="23363" y="8537"/>
                  <a:pt x="23225" y="8537"/>
                </a:cubicBezTo>
                <a:close/>
                <a:moveTo>
                  <a:pt x="24444" y="8537"/>
                </a:moveTo>
                <a:cubicBezTo>
                  <a:pt x="24225" y="8537"/>
                  <a:pt x="24115" y="8803"/>
                  <a:pt x="24272" y="8960"/>
                </a:cubicBezTo>
                <a:cubicBezTo>
                  <a:pt x="24321" y="9010"/>
                  <a:pt x="24382" y="9032"/>
                  <a:pt x="24442" y="9032"/>
                </a:cubicBezTo>
                <a:cubicBezTo>
                  <a:pt x="24569" y="9032"/>
                  <a:pt x="24692" y="8933"/>
                  <a:pt x="24692" y="8785"/>
                </a:cubicBezTo>
                <a:cubicBezTo>
                  <a:pt x="24692" y="8647"/>
                  <a:pt x="24582" y="8537"/>
                  <a:pt x="24444" y="8537"/>
                </a:cubicBezTo>
                <a:close/>
                <a:moveTo>
                  <a:pt x="54" y="9756"/>
                </a:moveTo>
                <a:cubicBezTo>
                  <a:pt x="38" y="9756"/>
                  <a:pt x="19" y="9759"/>
                  <a:pt x="0" y="9762"/>
                </a:cubicBezTo>
                <a:lnTo>
                  <a:pt x="0" y="10245"/>
                </a:lnTo>
                <a:cubicBezTo>
                  <a:pt x="18" y="10249"/>
                  <a:pt x="36" y="10251"/>
                  <a:pt x="53" y="10251"/>
                </a:cubicBezTo>
                <a:cubicBezTo>
                  <a:pt x="177" y="10251"/>
                  <a:pt x="285" y="10158"/>
                  <a:pt x="301" y="10032"/>
                </a:cubicBezTo>
                <a:cubicBezTo>
                  <a:pt x="317" y="9885"/>
                  <a:pt x="201" y="9759"/>
                  <a:pt x="54" y="9759"/>
                </a:cubicBezTo>
                <a:lnTo>
                  <a:pt x="54" y="9756"/>
                </a:lnTo>
                <a:close/>
                <a:moveTo>
                  <a:pt x="1276" y="9756"/>
                </a:moveTo>
                <a:cubicBezTo>
                  <a:pt x="1053" y="9756"/>
                  <a:pt x="944" y="10022"/>
                  <a:pt x="1100" y="10179"/>
                </a:cubicBezTo>
                <a:cubicBezTo>
                  <a:pt x="1150" y="10229"/>
                  <a:pt x="1211" y="10251"/>
                  <a:pt x="1271" y="10251"/>
                </a:cubicBezTo>
                <a:cubicBezTo>
                  <a:pt x="1398" y="10251"/>
                  <a:pt x="1520" y="10152"/>
                  <a:pt x="1520" y="10004"/>
                </a:cubicBezTo>
                <a:cubicBezTo>
                  <a:pt x="1520" y="9869"/>
                  <a:pt x="1410" y="9756"/>
                  <a:pt x="1276" y="9756"/>
                </a:cubicBezTo>
                <a:close/>
                <a:moveTo>
                  <a:pt x="2495" y="9756"/>
                </a:moveTo>
                <a:cubicBezTo>
                  <a:pt x="2272" y="9756"/>
                  <a:pt x="2163" y="10022"/>
                  <a:pt x="2319" y="10179"/>
                </a:cubicBezTo>
                <a:cubicBezTo>
                  <a:pt x="2370" y="10229"/>
                  <a:pt x="2431" y="10251"/>
                  <a:pt x="2491" y="10251"/>
                </a:cubicBezTo>
                <a:cubicBezTo>
                  <a:pt x="2618" y="10251"/>
                  <a:pt x="2739" y="10152"/>
                  <a:pt x="2739" y="10004"/>
                </a:cubicBezTo>
                <a:cubicBezTo>
                  <a:pt x="2739" y="9869"/>
                  <a:pt x="2630" y="9756"/>
                  <a:pt x="2495" y="9756"/>
                </a:cubicBezTo>
                <a:close/>
                <a:moveTo>
                  <a:pt x="3714" y="9756"/>
                </a:moveTo>
                <a:cubicBezTo>
                  <a:pt x="3494" y="9756"/>
                  <a:pt x="3385" y="10022"/>
                  <a:pt x="3538" y="10179"/>
                </a:cubicBezTo>
                <a:cubicBezTo>
                  <a:pt x="3589" y="10229"/>
                  <a:pt x="3651" y="10251"/>
                  <a:pt x="3711" y="10251"/>
                </a:cubicBezTo>
                <a:cubicBezTo>
                  <a:pt x="3839" y="10251"/>
                  <a:pt x="3961" y="10152"/>
                  <a:pt x="3961" y="10004"/>
                </a:cubicBezTo>
                <a:cubicBezTo>
                  <a:pt x="3961" y="9869"/>
                  <a:pt x="3849" y="9756"/>
                  <a:pt x="3714" y="9756"/>
                </a:cubicBezTo>
                <a:close/>
                <a:moveTo>
                  <a:pt x="4933" y="9756"/>
                </a:moveTo>
                <a:cubicBezTo>
                  <a:pt x="4713" y="9756"/>
                  <a:pt x="4604" y="10022"/>
                  <a:pt x="4757" y="10179"/>
                </a:cubicBezTo>
                <a:cubicBezTo>
                  <a:pt x="4808" y="10229"/>
                  <a:pt x="4870" y="10251"/>
                  <a:pt x="4930" y="10251"/>
                </a:cubicBezTo>
                <a:cubicBezTo>
                  <a:pt x="5058" y="10251"/>
                  <a:pt x="5180" y="10152"/>
                  <a:pt x="5180" y="10004"/>
                </a:cubicBezTo>
                <a:cubicBezTo>
                  <a:pt x="5180" y="9869"/>
                  <a:pt x="5068" y="9756"/>
                  <a:pt x="4933" y="9756"/>
                </a:cubicBezTo>
                <a:close/>
                <a:moveTo>
                  <a:pt x="6152" y="9756"/>
                </a:moveTo>
                <a:cubicBezTo>
                  <a:pt x="5933" y="9756"/>
                  <a:pt x="5823" y="10022"/>
                  <a:pt x="5976" y="10179"/>
                </a:cubicBezTo>
                <a:cubicBezTo>
                  <a:pt x="6027" y="10229"/>
                  <a:pt x="6089" y="10251"/>
                  <a:pt x="6149" y="10251"/>
                </a:cubicBezTo>
                <a:cubicBezTo>
                  <a:pt x="6277" y="10251"/>
                  <a:pt x="6399" y="10152"/>
                  <a:pt x="6399" y="10004"/>
                </a:cubicBezTo>
                <a:cubicBezTo>
                  <a:pt x="6399" y="9869"/>
                  <a:pt x="6290" y="9756"/>
                  <a:pt x="6152" y="9756"/>
                </a:cubicBezTo>
                <a:close/>
                <a:moveTo>
                  <a:pt x="7371" y="9756"/>
                </a:moveTo>
                <a:cubicBezTo>
                  <a:pt x="7152" y="9756"/>
                  <a:pt x="7042" y="10022"/>
                  <a:pt x="7199" y="10179"/>
                </a:cubicBezTo>
                <a:cubicBezTo>
                  <a:pt x="7248" y="10229"/>
                  <a:pt x="7309" y="10251"/>
                  <a:pt x="7369" y="10251"/>
                </a:cubicBezTo>
                <a:cubicBezTo>
                  <a:pt x="7496" y="10251"/>
                  <a:pt x="7619" y="10152"/>
                  <a:pt x="7619" y="10004"/>
                </a:cubicBezTo>
                <a:cubicBezTo>
                  <a:pt x="7619" y="9869"/>
                  <a:pt x="7509" y="9756"/>
                  <a:pt x="7371" y="9756"/>
                </a:cubicBezTo>
                <a:close/>
                <a:moveTo>
                  <a:pt x="8590" y="9756"/>
                </a:moveTo>
                <a:cubicBezTo>
                  <a:pt x="8371" y="9756"/>
                  <a:pt x="8261" y="10022"/>
                  <a:pt x="8418" y="10179"/>
                </a:cubicBezTo>
                <a:cubicBezTo>
                  <a:pt x="8467" y="10229"/>
                  <a:pt x="8528" y="10251"/>
                  <a:pt x="8588" y="10251"/>
                </a:cubicBezTo>
                <a:cubicBezTo>
                  <a:pt x="8715" y="10251"/>
                  <a:pt x="8838" y="10152"/>
                  <a:pt x="8838" y="10004"/>
                </a:cubicBezTo>
                <a:cubicBezTo>
                  <a:pt x="8838" y="9869"/>
                  <a:pt x="8728" y="9756"/>
                  <a:pt x="8590" y="9756"/>
                </a:cubicBezTo>
                <a:close/>
                <a:moveTo>
                  <a:pt x="9812" y="9756"/>
                </a:moveTo>
                <a:cubicBezTo>
                  <a:pt x="9590" y="9756"/>
                  <a:pt x="9480" y="10022"/>
                  <a:pt x="9637" y="10179"/>
                </a:cubicBezTo>
                <a:cubicBezTo>
                  <a:pt x="9686" y="10229"/>
                  <a:pt x="9747" y="10251"/>
                  <a:pt x="9807" y="10251"/>
                </a:cubicBezTo>
                <a:cubicBezTo>
                  <a:pt x="9934" y="10251"/>
                  <a:pt x="10057" y="10152"/>
                  <a:pt x="10057" y="10004"/>
                </a:cubicBezTo>
                <a:cubicBezTo>
                  <a:pt x="10057" y="9869"/>
                  <a:pt x="9947" y="9756"/>
                  <a:pt x="9812" y="9756"/>
                </a:cubicBezTo>
                <a:close/>
                <a:moveTo>
                  <a:pt x="11031" y="9756"/>
                </a:moveTo>
                <a:cubicBezTo>
                  <a:pt x="10809" y="9756"/>
                  <a:pt x="10699" y="10022"/>
                  <a:pt x="10856" y="10179"/>
                </a:cubicBezTo>
                <a:cubicBezTo>
                  <a:pt x="10906" y="10229"/>
                  <a:pt x="10968" y="10251"/>
                  <a:pt x="11028" y="10251"/>
                </a:cubicBezTo>
                <a:cubicBezTo>
                  <a:pt x="11155" y="10251"/>
                  <a:pt x="11276" y="10152"/>
                  <a:pt x="11276" y="10004"/>
                </a:cubicBezTo>
                <a:cubicBezTo>
                  <a:pt x="11276" y="9869"/>
                  <a:pt x="11166" y="9756"/>
                  <a:pt x="11031" y="9756"/>
                </a:cubicBezTo>
                <a:close/>
                <a:moveTo>
                  <a:pt x="12250" y="9756"/>
                </a:moveTo>
                <a:cubicBezTo>
                  <a:pt x="12031" y="9756"/>
                  <a:pt x="11921" y="10022"/>
                  <a:pt x="12075" y="10179"/>
                </a:cubicBezTo>
                <a:cubicBezTo>
                  <a:pt x="12125" y="10229"/>
                  <a:pt x="12187" y="10251"/>
                  <a:pt x="12248" y="10251"/>
                </a:cubicBezTo>
                <a:cubicBezTo>
                  <a:pt x="12375" y="10251"/>
                  <a:pt x="12498" y="10152"/>
                  <a:pt x="12498" y="10004"/>
                </a:cubicBezTo>
                <a:cubicBezTo>
                  <a:pt x="12495" y="9869"/>
                  <a:pt x="12385" y="9756"/>
                  <a:pt x="12250" y="9756"/>
                </a:cubicBezTo>
                <a:close/>
                <a:moveTo>
                  <a:pt x="13469" y="9756"/>
                </a:moveTo>
                <a:cubicBezTo>
                  <a:pt x="13250" y="9756"/>
                  <a:pt x="13140" y="10022"/>
                  <a:pt x="13294" y="10179"/>
                </a:cubicBezTo>
                <a:cubicBezTo>
                  <a:pt x="13344" y="10229"/>
                  <a:pt x="13406" y="10251"/>
                  <a:pt x="13467" y="10251"/>
                </a:cubicBezTo>
                <a:cubicBezTo>
                  <a:pt x="13594" y="10251"/>
                  <a:pt x="13717" y="10152"/>
                  <a:pt x="13717" y="10004"/>
                </a:cubicBezTo>
                <a:cubicBezTo>
                  <a:pt x="13717" y="9869"/>
                  <a:pt x="13604" y="9756"/>
                  <a:pt x="13469" y="9756"/>
                </a:cubicBezTo>
                <a:close/>
                <a:moveTo>
                  <a:pt x="14688" y="9756"/>
                </a:moveTo>
                <a:cubicBezTo>
                  <a:pt x="14469" y="9756"/>
                  <a:pt x="14359" y="10022"/>
                  <a:pt x="14513" y="10179"/>
                </a:cubicBezTo>
                <a:cubicBezTo>
                  <a:pt x="14563" y="10229"/>
                  <a:pt x="14625" y="10251"/>
                  <a:pt x="14686" y="10251"/>
                </a:cubicBezTo>
                <a:cubicBezTo>
                  <a:pt x="14813" y="10251"/>
                  <a:pt x="14936" y="10152"/>
                  <a:pt x="14936" y="10004"/>
                </a:cubicBezTo>
                <a:cubicBezTo>
                  <a:pt x="14936" y="9869"/>
                  <a:pt x="14823" y="9756"/>
                  <a:pt x="14688" y="9756"/>
                </a:cubicBezTo>
                <a:close/>
                <a:moveTo>
                  <a:pt x="15907" y="9756"/>
                </a:moveTo>
                <a:cubicBezTo>
                  <a:pt x="15688" y="9756"/>
                  <a:pt x="15578" y="10022"/>
                  <a:pt x="15735" y="10179"/>
                </a:cubicBezTo>
                <a:cubicBezTo>
                  <a:pt x="15785" y="10229"/>
                  <a:pt x="15846" y="10251"/>
                  <a:pt x="15906" y="10251"/>
                </a:cubicBezTo>
                <a:cubicBezTo>
                  <a:pt x="16033" y="10251"/>
                  <a:pt x="16155" y="10152"/>
                  <a:pt x="16155" y="10004"/>
                </a:cubicBezTo>
                <a:cubicBezTo>
                  <a:pt x="16155" y="9869"/>
                  <a:pt x="16045" y="9756"/>
                  <a:pt x="15907" y="9756"/>
                </a:cubicBezTo>
                <a:close/>
                <a:moveTo>
                  <a:pt x="17127" y="9756"/>
                </a:moveTo>
                <a:cubicBezTo>
                  <a:pt x="16907" y="9756"/>
                  <a:pt x="16797" y="10022"/>
                  <a:pt x="16954" y="10179"/>
                </a:cubicBezTo>
                <a:cubicBezTo>
                  <a:pt x="17004" y="10229"/>
                  <a:pt x="17065" y="10251"/>
                  <a:pt x="17125" y="10251"/>
                </a:cubicBezTo>
                <a:cubicBezTo>
                  <a:pt x="17252" y="10251"/>
                  <a:pt x="17374" y="10152"/>
                  <a:pt x="17374" y="10004"/>
                </a:cubicBezTo>
                <a:cubicBezTo>
                  <a:pt x="17374" y="9869"/>
                  <a:pt x="17264" y="9756"/>
                  <a:pt x="17127" y="9756"/>
                </a:cubicBezTo>
                <a:close/>
                <a:moveTo>
                  <a:pt x="18349" y="9756"/>
                </a:moveTo>
                <a:cubicBezTo>
                  <a:pt x="18126" y="9756"/>
                  <a:pt x="18017" y="10022"/>
                  <a:pt x="18173" y="10179"/>
                </a:cubicBezTo>
                <a:cubicBezTo>
                  <a:pt x="18223" y="10229"/>
                  <a:pt x="18284" y="10251"/>
                  <a:pt x="18344" y="10251"/>
                </a:cubicBezTo>
                <a:cubicBezTo>
                  <a:pt x="18471" y="10251"/>
                  <a:pt x="18593" y="10152"/>
                  <a:pt x="18593" y="10004"/>
                </a:cubicBezTo>
                <a:cubicBezTo>
                  <a:pt x="18593" y="9869"/>
                  <a:pt x="18483" y="9756"/>
                  <a:pt x="18349" y="9756"/>
                </a:cubicBezTo>
                <a:close/>
                <a:moveTo>
                  <a:pt x="19568" y="9756"/>
                </a:moveTo>
                <a:cubicBezTo>
                  <a:pt x="19348" y="9756"/>
                  <a:pt x="19236" y="10022"/>
                  <a:pt x="19392" y="10179"/>
                </a:cubicBezTo>
                <a:cubicBezTo>
                  <a:pt x="19443" y="10229"/>
                  <a:pt x="19504" y="10251"/>
                  <a:pt x="19564" y="10251"/>
                </a:cubicBezTo>
                <a:cubicBezTo>
                  <a:pt x="19691" y="10251"/>
                  <a:pt x="19812" y="10152"/>
                  <a:pt x="19812" y="10004"/>
                </a:cubicBezTo>
                <a:cubicBezTo>
                  <a:pt x="19812" y="9869"/>
                  <a:pt x="19703" y="9756"/>
                  <a:pt x="19568" y="9756"/>
                </a:cubicBezTo>
                <a:close/>
                <a:moveTo>
                  <a:pt x="20787" y="9756"/>
                </a:moveTo>
                <a:cubicBezTo>
                  <a:pt x="20567" y="9756"/>
                  <a:pt x="20458" y="10022"/>
                  <a:pt x="20611" y="10179"/>
                </a:cubicBezTo>
                <a:cubicBezTo>
                  <a:pt x="20662" y="10229"/>
                  <a:pt x="20724" y="10251"/>
                  <a:pt x="20784" y="10251"/>
                </a:cubicBezTo>
                <a:cubicBezTo>
                  <a:pt x="20912" y="10251"/>
                  <a:pt x="21034" y="10152"/>
                  <a:pt x="21034" y="10004"/>
                </a:cubicBezTo>
                <a:cubicBezTo>
                  <a:pt x="21031" y="9869"/>
                  <a:pt x="20922" y="9756"/>
                  <a:pt x="20787" y="9756"/>
                </a:cubicBezTo>
                <a:close/>
                <a:moveTo>
                  <a:pt x="22006" y="9756"/>
                </a:moveTo>
                <a:cubicBezTo>
                  <a:pt x="21786" y="9756"/>
                  <a:pt x="21677" y="10022"/>
                  <a:pt x="21830" y="10179"/>
                </a:cubicBezTo>
                <a:cubicBezTo>
                  <a:pt x="21881" y="10229"/>
                  <a:pt x="21943" y="10251"/>
                  <a:pt x="22003" y="10251"/>
                </a:cubicBezTo>
                <a:cubicBezTo>
                  <a:pt x="22131" y="10251"/>
                  <a:pt x="22253" y="10152"/>
                  <a:pt x="22253" y="10004"/>
                </a:cubicBezTo>
                <a:cubicBezTo>
                  <a:pt x="22253" y="9869"/>
                  <a:pt x="22141" y="9756"/>
                  <a:pt x="22006" y="9756"/>
                </a:cubicBezTo>
                <a:close/>
                <a:moveTo>
                  <a:pt x="23225" y="9756"/>
                </a:moveTo>
                <a:cubicBezTo>
                  <a:pt x="23006" y="9756"/>
                  <a:pt x="22896" y="10022"/>
                  <a:pt x="23049" y="10179"/>
                </a:cubicBezTo>
                <a:cubicBezTo>
                  <a:pt x="23100" y="10229"/>
                  <a:pt x="23162" y="10251"/>
                  <a:pt x="23222" y="10251"/>
                </a:cubicBezTo>
                <a:cubicBezTo>
                  <a:pt x="23350" y="10251"/>
                  <a:pt x="23472" y="10152"/>
                  <a:pt x="23472" y="10004"/>
                </a:cubicBezTo>
                <a:cubicBezTo>
                  <a:pt x="23472" y="9869"/>
                  <a:pt x="23363" y="9756"/>
                  <a:pt x="23225" y="9756"/>
                </a:cubicBezTo>
                <a:close/>
                <a:moveTo>
                  <a:pt x="24444" y="9756"/>
                </a:moveTo>
                <a:cubicBezTo>
                  <a:pt x="24225" y="9756"/>
                  <a:pt x="24115" y="10022"/>
                  <a:pt x="24272" y="10179"/>
                </a:cubicBezTo>
                <a:cubicBezTo>
                  <a:pt x="24321" y="10229"/>
                  <a:pt x="24382" y="10251"/>
                  <a:pt x="24442" y="10251"/>
                </a:cubicBezTo>
                <a:cubicBezTo>
                  <a:pt x="24569" y="10251"/>
                  <a:pt x="24692" y="10152"/>
                  <a:pt x="24692" y="10004"/>
                </a:cubicBezTo>
                <a:cubicBezTo>
                  <a:pt x="24692" y="9869"/>
                  <a:pt x="24582" y="9756"/>
                  <a:pt x="24444" y="9756"/>
                </a:cubicBezTo>
                <a:close/>
                <a:moveTo>
                  <a:pt x="24445" y="10976"/>
                </a:moveTo>
                <a:cubicBezTo>
                  <a:pt x="24315" y="10976"/>
                  <a:pt x="24197" y="11078"/>
                  <a:pt x="24200" y="11223"/>
                </a:cubicBezTo>
                <a:cubicBezTo>
                  <a:pt x="24200" y="11332"/>
                  <a:pt x="24272" y="11430"/>
                  <a:pt x="24378" y="11461"/>
                </a:cubicBezTo>
                <a:cubicBezTo>
                  <a:pt x="24444" y="11310"/>
                  <a:pt x="24510" y="11160"/>
                  <a:pt x="24569" y="11010"/>
                </a:cubicBezTo>
                <a:cubicBezTo>
                  <a:pt x="24529" y="10987"/>
                  <a:pt x="24486" y="10976"/>
                  <a:pt x="24445" y="10976"/>
                </a:cubicBezTo>
                <a:close/>
                <a:moveTo>
                  <a:pt x="54" y="10978"/>
                </a:moveTo>
                <a:cubicBezTo>
                  <a:pt x="38" y="10978"/>
                  <a:pt x="19" y="10978"/>
                  <a:pt x="0" y="10981"/>
                </a:cubicBezTo>
                <a:lnTo>
                  <a:pt x="0" y="11464"/>
                </a:lnTo>
                <a:cubicBezTo>
                  <a:pt x="18" y="11468"/>
                  <a:pt x="36" y="11470"/>
                  <a:pt x="53" y="11470"/>
                </a:cubicBezTo>
                <a:cubicBezTo>
                  <a:pt x="177" y="11470"/>
                  <a:pt x="285" y="11377"/>
                  <a:pt x="301" y="11251"/>
                </a:cubicBezTo>
                <a:cubicBezTo>
                  <a:pt x="317" y="11104"/>
                  <a:pt x="201" y="10978"/>
                  <a:pt x="54" y="10978"/>
                </a:cubicBezTo>
                <a:close/>
                <a:moveTo>
                  <a:pt x="1276" y="10978"/>
                </a:moveTo>
                <a:cubicBezTo>
                  <a:pt x="1053" y="10978"/>
                  <a:pt x="944" y="11242"/>
                  <a:pt x="1100" y="11398"/>
                </a:cubicBezTo>
                <a:cubicBezTo>
                  <a:pt x="1150" y="11448"/>
                  <a:pt x="1211" y="11470"/>
                  <a:pt x="1271" y="11470"/>
                </a:cubicBezTo>
                <a:cubicBezTo>
                  <a:pt x="1398" y="11470"/>
                  <a:pt x="1520" y="11371"/>
                  <a:pt x="1520" y="11223"/>
                </a:cubicBezTo>
                <a:cubicBezTo>
                  <a:pt x="1520" y="11088"/>
                  <a:pt x="1410" y="10978"/>
                  <a:pt x="1276" y="10978"/>
                </a:cubicBezTo>
                <a:close/>
                <a:moveTo>
                  <a:pt x="3714" y="10978"/>
                </a:moveTo>
                <a:cubicBezTo>
                  <a:pt x="3494" y="10978"/>
                  <a:pt x="3385" y="11242"/>
                  <a:pt x="3538" y="11398"/>
                </a:cubicBezTo>
                <a:cubicBezTo>
                  <a:pt x="3589" y="11448"/>
                  <a:pt x="3650" y="11470"/>
                  <a:pt x="3711" y="11470"/>
                </a:cubicBezTo>
                <a:cubicBezTo>
                  <a:pt x="3838" y="11470"/>
                  <a:pt x="3959" y="11371"/>
                  <a:pt x="3961" y="11223"/>
                </a:cubicBezTo>
                <a:cubicBezTo>
                  <a:pt x="3961" y="11088"/>
                  <a:pt x="3849" y="10978"/>
                  <a:pt x="3714" y="10978"/>
                </a:cubicBezTo>
                <a:close/>
                <a:moveTo>
                  <a:pt x="6152" y="10975"/>
                </a:moveTo>
                <a:cubicBezTo>
                  <a:pt x="5933" y="10975"/>
                  <a:pt x="5823" y="11242"/>
                  <a:pt x="5976" y="11398"/>
                </a:cubicBezTo>
                <a:cubicBezTo>
                  <a:pt x="6027" y="11448"/>
                  <a:pt x="6089" y="11470"/>
                  <a:pt x="6149" y="11470"/>
                </a:cubicBezTo>
                <a:cubicBezTo>
                  <a:pt x="6277" y="11470"/>
                  <a:pt x="6399" y="11371"/>
                  <a:pt x="6399" y="11223"/>
                </a:cubicBezTo>
                <a:cubicBezTo>
                  <a:pt x="6399" y="11088"/>
                  <a:pt x="6290" y="10978"/>
                  <a:pt x="6152" y="10978"/>
                </a:cubicBezTo>
                <a:lnTo>
                  <a:pt x="6152" y="10975"/>
                </a:lnTo>
                <a:close/>
                <a:moveTo>
                  <a:pt x="7371" y="10975"/>
                </a:moveTo>
                <a:cubicBezTo>
                  <a:pt x="7152" y="10975"/>
                  <a:pt x="7042" y="11242"/>
                  <a:pt x="7199" y="11398"/>
                </a:cubicBezTo>
                <a:cubicBezTo>
                  <a:pt x="7248" y="11448"/>
                  <a:pt x="7309" y="11470"/>
                  <a:pt x="7369" y="11470"/>
                </a:cubicBezTo>
                <a:cubicBezTo>
                  <a:pt x="7496" y="11470"/>
                  <a:pt x="7619" y="11371"/>
                  <a:pt x="7619" y="11223"/>
                </a:cubicBezTo>
                <a:cubicBezTo>
                  <a:pt x="7619" y="11088"/>
                  <a:pt x="7509" y="10978"/>
                  <a:pt x="7371" y="10978"/>
                </a:cubicBezTo>
                <a:lnTo>
                  <a:pt x="7371" y="10975"/>
                </a:lnTo>
                <a:close/>
                <a:moveTo>
                  <a:pt x="8590" y="10975"/>
                </a:moveTo>
                <a:cubicBezTo>
                  <a:pt x="8371" y="10975"/>
                  <a:pt x="8261" y="11242"/>
                  <a:pt x="8418" y="11398"/>
                </a:cubicBezTo>
                <a:cubicBezTo>
                  <a:pt x="8467" y="11448"/>
                  <a:pt x="8528" y="11470"/>
                  <a:pt x="8588" y="11470"/>
                </a:cubicBezTo>
                <a:cubicBezTo>
                  <a:pt x="8715" y="11470"/>
                  <a:pt x="8838" y="11371"/>
                  <a:pt x="8838" y="11223"/>
                </a:cubicBezTo>
                <a:cubicBezTo>
                  <a:pt x="8838" y="11088"/>
                  <a:pt x="8728" y="10978"/>
                  <a:pt x="8590" y="10978"/>
                </a:cubicBezTo>
                <a:lnTo>
                  <a:pt x="8590" y="10975"/>
                </a:lnTo>
                <a:close/>
                <a:moveTo>
                  <a:pt x="9812" y="10975"/>
                </a:moveTo>
                <a:cubicBezTo>
                  <a:pt x="9590" y="10975"/>
                  <a:pt x="9480" y="11242"/>
                  <a:pt x="9637" y="11398"/>
                </a:cubicBezTo>
                <a:cubicBezTo>
                  <a:pt x="9686" y="11448"/>
                  <a:pt x="9747" y="11470"/>
                  <a:pt x="9807" y="11470"/>
                </a:cubicBezTo>
                <a:cubicBezTo>
                  <a:pt x="9934" y="11470"/>
                  <a:pt x="10057" y="11371"/>
                  <a:pt x="10057" y="11223"/>
                </a:cubicBezTo>
                <a:cubicBezTo>
                  <a:pt x="10057" y="11088"/>
                  <a:pt x="9947" y="10978"/>
                  <a:pt x="9812" y="10978"/>
                </a:cubicBezTo>
                <a:lnTo>
                  <a:pt x="9812" y="10975"/>
                </a:lnTo>
                <a:close/>
                <a:moveTo>
                  <a:pt x="11031" y="10975"/>
                </a:moveTo>
                <a:cubicBezTo>
                  <a:pt x="10809" y="10975"/>
                  <a:pt x="10699" y="11242"/>
                  <a:pt x="10856" y="11398"/>
                </a:cubicBezTo>
                <a:cubicBezTo>
                  <a:pt x="10906" y="11448"/>
                  <a:pt x="10968" y="11470"/>
                  <a:pt x="11028" y="11470"/>
                </a:cubicBezTo>
                <a:cubicBezTo>
                  <a:pt x="11155" y="11470"/>
                  <a:pt x="11276" y="11371"/>
                  <a:pt x="11276" y="11223"/>
                </a:cubicBezTo>
                <a:cubicBezTo>
                  <a:pt x="11276" y="11088"/>
                  <a:pt x="11166" y="10978"/>
                  <a:pt x="11031" y="10978"/>
                </a:cubicBezTo>
                <a:lnTo>
                  <a:pt x="11031" y="10975"/>
                </a:lnTo>
                <a:close/>
                <a:moveTo>
                  <a:pt x="12250" y="10975"/>
                </a:moveTo>
                <a:cubicBezTo>
                  <a:pt x="12031" y="10975"/>
                  <a:pt x="11921" y="11242"/>
                  <a:pt x="12075" y="11398"/>
                </a:cubicBezTo>
                <a:cubicBezTo>
                  <a:pt x="12125" y="11448"/>
                  <a:pt x="12187" y="11470"/>
                  <a:pt x="12248" y="11470"/>
                </a:cubicBezTo>
                <a:cubicBezTo>
                  <a:pt x="12375" y="11470"/>
                  <a:pt x="12498" y="11371"/>
                  <a:pt x="12498" y="11223"/>
                </a:cubicBezTo>
                <a:cubicBezTo>
                  <a:pt x="12498" y="11088"/>
                  <a:pt x="12385" y="10978"/>
                  <a:pt x="12250" y="10978"/>
                </a:cubicBezTo>
                <a:lnTo>
                  <a:pt x="12250" y="10975"/>
                </a:lnTo>
                <a:close/>
                <a:moveTo>
                  <a:pt x="13469" y="10975"/>
                </a:moveTo>
                <a:cubicBezTo>
                  <a:pt x="13250" y="10975"/>
                  <a:pt x="13140" y="11242"/>
                  <a:pt x="13294" y="11398"/>
                </a:cubicBezTo>
                <a:cubicBezTo>
                  <a:pt x="13344" y="11448"/>
                  <a:pt x="13406" y="11470"/>
                  <a:pt x="13467" y="11470"/>
                </a:cubicBezTo>
                <a:cubicBezTo>
                  <a:pt x="13594" y="11470"/>
                  <a:pt x="13717" y="11371"/>
                  <a:pt x="13717" y="11223"/>
                </a:cubicBezTo>
                <a:cubicBezTo>
                  <a:pt x="13717" y="11088"/>
                  <a:pt x="13604" y="10978"/>
                  <a:pt x="13469" y="10978"/>
                </a:cubicBezTo>
                <a:lnTo>
                  <a:pt x="13469" y="10975"/>
                </a:lnTo>
                <a:close/>
                <a:moveTo>
                  <a:pt x="14688" y="10975"/>
                </a:moveTo>
                <a:cubicBezTo>
                  <a:pt x="14469" y="10975"/>
                  <a:pt x="14359" y="11242"/>
                  <a:pt x="14513" y="11398"/>
                </a:cubicBezTo>
                <a:cubicBezTo>
                  <a:pt x="14563" y="11448"/>
                  <a:pt x="14625" y="11470"/>
                  <a:pt x="14686" y="11470"/>
                </a:cubicBezTo>
                <a:cubicBezTo>
                  <a:pt x="14813" y="11470"/>
                  <a:pt x="14936" y="11371"/>
                  <a:pt x="14936" y="11223"/>
                </a:cubicBezTo>
                <a:cubicBezTo>
                  <a:pt x="14936" y="11088"/>
                  <a:pt x="14823" y="10978"/>
                  <a:pt x="14688" y="10978"/>
                </a:cubicBezTo>
                <a:lnTo>
                  <a:pt x="14688" y="10975"/>
                </a:lnTo>
                <a:close/>
                <a:moveTo>
                  <a:pt x="15907" y="10975"/>
                </a:moveTo>
                <a:cubicBezTo>
                  <a:pt x="15688" y="10975"/>
                  <a:pt x="15578" y="11242"/>
                  <a:pt x="15735" y="11398"/>
                </a:cubicBezTo>
                <a:cubicBezTo>
                  <a:pt x="15785" y="11448"/>
                  <a:pt x="15846" y="11470"/>
                  <a:pt x="15906" y="11470"/>
                </a:cubicBezTo>
                <a:cubicBezTo>
                  <a:pt x="16033" y="11470"/>
                  <a:pt x="16155" y="11371"/>
                  <a:pt x="16155" y="11223"/>
                </a:cubicBezTo>
                <a:cubicBezTo>
                  <a:pt x="16155" y="11088"/>
                  <a:pt x="16045" y="10978"/>
                  <a:pt x="15907" y="10978"/>
                </a:cubicBezTo>
                <a:lnTo>
                  <a:pt x="15907" y="10975"/>
                </a:lnTo>
                <a:close/>
                <a:moveTo>
                  <a:pt x="17127" y="10975"/>
                </a:moveTo>
                <a:cubicBezTo>
                  <a:pt x="16907" y="10975"/>
                  <a:pt x="16797" y="11242"/>
                  <a:pt x="16954" y="11398"/>
                </a:cubicBezTo>
                <a:cubicBezTo>
                  <a:pt x="17004" y="11448"/>
                  <a:pt x="17065" y="11470"/>
                  <a:pt x="17125" y="11470"/>
                </a:cubicBezTo>
                <a:cubicBezTo>
                  <a:pt x="17252" y="11470"/>
                  <a:pt x="17374" y="11371"/>
                  <a:pt x="17374" y="11223"/>
                </a:cubicBezTo>
                <a:cubicBezTo>
                  <a:pt x="17374" y="11088"/>
                  <a:pt x="17264" y="10978"/>
                  <a:pt x="17127" y="10978"/>
                </a:cubicBezTo>
                <a:lnTo>
                  <a:pt x="17127" y="10975"/>
                </a:lnTo>
                <a:close/>
                <a:moveTo>
                  <a:pt x="18349" y="10975"/>
                </a:moveTo>
                <a:cubicBezTo>
                  <a:pt x="18126" y="10975"/>
                  <a:pt x="18017" y="11242"/>
                  <a:pt x="18173" y="11398"/>
                </a:cubicBezTo>
                <a:cubicBezTo>
                  <a:pt x="18224" y="11448"/>
                  <a:pt x="18285" y="11470"/>
                  <a:pt x="18345" y="11470"/>
                </a:cubicBezTo>
                <a:cubicBezTo>
                  <a:pt x="18472" y="11470"/>
                  <a:pt x="18593" y="11371"/>
                  <a:pt x="18593" y="11223"/>
                </a:cubicBezTo>
                <a:cubicBezTo>
                  <a:pt x="18593" y="11088"/>
                  <a:pt x="18483" y="10978"/>
                  <a:pt x="18349" y="10978"/>
                </a:cubicBezTo>
                <a:lnTo>
                  <a:pt x="18349" y="10975"/>
                </a:lnTo>
                <a:close/>
                <a:moveTo>
                  <a:pt x="19568" y="10975"/>
                </a:moveTo>
                <a:cubicBezTo>
                  <a:pt x="19348" y="10975"/>
                  <a:pt x="19236" y="11242"/>
                  <a:pt x="19392" y="11398"/>
                </a:cubicBezTo>
                <a:cubicBezTo>
                  <a:pt x="19443" y="11448"/>
                  <a:pt x="19504" y="11470"/>
                  <a:pt x="19564" y="11470"/>
                </a:cubicBezTo>
                <a:cubicBezTo>
                  <a:pt x="19691" y="11470"/>
                  <a:pt x="19812" y="11371"/>
                  <a:pt x="19812" y="11223"/>
                </a:cubicBezTo>
                <a:cubicBezTo>
                  <a:pt x="19812" y="11088"/>
                  <a:pt x="19703" y="10978"/>
                  <a:pt x="19568" y="10978"/>
                </a:cubicBezTo>
                <a:lnTo>
                  <a:pt x="19568" y="10975"/>
                </a:lnTo>
                <a:close/>
                <a:moveTo>
                  <a:pt x="20787" y="10975"/>
                </a:moveTo>
                <a:cubicBezTo>
                  <a:pt x="20567" y="10975"/>
                  <a:pt x="20458" y="11242"/>
                  <a:pt x="20611" y="11398"/>
                </a:cubicBezTo>
                <a:cubicBezTo>
                  <a:pt x="20662" y="11448"/>
                  <a:pt x="20724" y="11470"/>
                  <a:pt x="20784" y="11470"/>
                </a:cubicBezTo>
                <a:cubicBezTo>
                  <a:pt x="20912" y="11470"/>
                  <a:pt x="21034" y="11371"/>
                  <a:pt x="21034" y="11223"/>
                </a:cubicBezTo>
                <a:cubicBezTo>
                  <a:pt x="21031" y="11088"/>
                  <a:pt x="20922" y="10978"/>
                  <a:pt x="20787" y="10978"/>
                </a:cubicBezTo>
                <a:lnTo>
                  <a:pt x="20787" y="10975"/>
                </a:lnTo>
                <a:close/>
                <a:moveTo>
                  <a:pt x="22006" y="10975"/>
                </a:moveTo>
                <a:cubicBezTo>
                  <a:pt x="21786" y="10975"/>
                  <a:pt x="21677" y="11242"/>
                  <a:pt x="21830" y="11398"/>
                </a:cubicBezTo>
                <a:cubicBezTo>
                  <a:pt x="21881" y="11448"/>
                  <a:pt x="21943" y="11470"/>
                  <a:pt x="22003" y="11470"/>
                </a:cubicBezTo>
                <a:cubicBezTo>
                  <a:pt x="22131" y="11470"/>
                  <a:pt x="22253" y="11371"/>
                  <a:pt x="22253" y="11223"/>
                </a:cubicBezTo>
                <a:cubicBezTo>
                  <a:pt x="22253" y="11088"/>
                  <a:pt x="22141" y="10978"/>
                  <a:pt x="22006" y="10978"/>
                </a:cubicBezTo>
                <a:lnTo>
                  <a:pt x="22006" y="10975"/>
                </a:lnTo>
                <a:close/>
                <a:moveTo>
                  <a:pt x="23225" y="10975"/>
                </a:moveTo>
                <a:cubicBezTo>
                  <a:pt x="23006" y="10975"/>
                  <a:pt x="22896" y="11242"/>
                  <a:pt x="23049" y="11398"/>
                </a:cubicBezTo>
                <a:cubicBezTo>
                  <a:pt x="23100" y="11448"/>
                  <a:pt x="23162" y="11470"/>
                  <a:pt x="23222" y="11470"/>
                </a:cubicBezTo>
                <a:cubicBezTo>
                  <a:pt x="23350" y="11470"/>
                  <a:pt x="23472" y="11371"/>
                  <a:pt x="23472" y="11223"/>
                </a:cubicBezTo>
                <a:cubicBezTo>
                  <a:pt x="23472" y="11088"/>
                  <a:pt x="23363" y="10978"/>
                  <a:pt x="23225" y="10978"/>
                </a:cubicBezTo>
                <a:lnTo>
                  <a:pt x="23225" y="10975"/>
                </a:lnTo>
                <a:close/>
                <a:moveTo>
                  <a:pt x="2495" y="10978"/>
                </a:moveTo>
                <a:cubicBezTo>
                  <a:pt x="2272" y="10978"/>
                  <a:pt x="2163" y="11242"/>
                  <a:pt x="2319" y="11398"/>
                </a:cubicBezTo>
                <a:cubicBezTo>
                  <a:pt x="2370" y="11449"/>
                  <a:pt x="2431" y="11471"/>
                  <a:pt x="2491" y="11471"/>
                </a:cubicBezTo>
                <a:cubicBezTo>
                  <a:pt x="2618" y="11471"/>
                  <a:pt x="2739" y="11371"/>
                  <a:pt x="2739" y="11223"/>
                </a:cubicBezTo>
                <a:cubicBezTo>
                  <a:pt x="2739" y="11088"/>
                  <a:pt x="2630" y="10978"/>
                  <a:pt x="2495" y="10978"/>
                </a:cubicBezTo>
                <a:close/>
                <a:moveTo>
                  <a:pt x="4933" y="10978"/>
                </a:moveTo>
                <a:cubicBezTo>
                  <a:pt x="4713" y="10978"/>
                  <a:pt x="4604" y="11242"/>
                  <a:pt x="4757" y="11398"/>
                </a:cubicBezTo>
                <a:cubicBezTo>
                  <a:pt x="4808" y="11449"/>
                  <a:pt x="4870" y="11471"/>
                  <a:pt x="4930" y="11471"/>
                </a:cubicBezTo>
                <a:cubicBezTo>
                  <a:pt x="5058" y="11471"/>
                  <a:pt x="5180" y="11371"/>
                  <a:pt x="5180" y="11223"/>
                </a:cubicBezTo>
                <a:cubicBezTo>
                  <a:pt x="5180" y="11088"/>
                  <a:pt x="5068" y="10978"/>
                  <a:pt x="4933" y="10978"/>
                </a:cubicBezTo>
                <a:close/>
                <a:moveTo>
                  <a:pt x="54" y="12197"/>
                </a:moveTo>
                <a:cubicBezTo>
                  <a:pt x="38" y="12197"/>
                  <a:pt x="19" y="12197"/>
                  <a:pt x="0" y="12204"/>
                </a:cubicBezTo>
                <a:lnTo>
                  <a:pt x="0" y="12683"/>
                </a:lnTo>
                <a:cubicBezTo>
                  <a:pt x="18" y="12687"/>
                  <a:pt x="36" y="12689"/>
                  <a:pt x="53" y="12689"/>
                </a:cubicBezTo>
                <a:cubicBezTo>
                  <a:pt x="177" y="12689"/>
                  <a:pt x="285" y="12596"/>
                  <a:pt x="301" y="12470"/>
                </a:cubicBezTo>
                <a:cubicBezTo>
                  <a:pt x="317" y="12323"/>
                  <a:pt x="201" y="12197"/>
                  <a:pt x="54" y="12197"/>
                </a:cubicBezTo>
                <a:close/>
                <a:moveTo>
                  <a:pt x="1276" y="12197"/>
                </a:moveTo>
                <a:cubicBezTo>
                  <a:pt x="1053" y="12197"/>
                  <a:pt x="944" y="12464"/>
                  <a:pt x="1100" y="12617"/>
                </a:cubicBezTo>
                <a:cubicBezTo>
                  <a:pt x="1150" y="12668"/>
                  <a:pt x="1212" y="12691"/>
                  <a:pt x="1272" y="12691"/>
                </a:cubicBezTo>
                <a:cubicBezTo>
                  <a:pt x="1399" y="12691"/>
                  <a:pt x="1520" y="12592"/>
                  <a:pt x="1520" y="12442"/>
                </a:cubicBezTo>
                <a:cubicBezTo>
                  <a:pt x="1520" y="12307"/>
                  <a:pt x="1410" y="12197"/>
                  <a:pt x="1276" y="12197"/>
                </a:cubicBezTo>
                <a:close/>
                <a:moveTo>
                  <a:pt x="2495" y="12197"/>
                </a:moveTo>
                <a:cubicBezTo>
                  <a:pt x="2272" y="12197"/>
                  <a:pt x="2163" y="12464"/>
                  <a:pt x="2319" y="12617"/>
                </a:cubicBezTo>
                <a:cubicBezTo>
                  <a:pt x="2370" y="12668"/>
                  <a:pt x="2432" y="12691"/>
                  <a:pt x="2493" y="12691"/>
                </a:cubicBezTo>
                <a:cubicBezTo>
                  <a:pt x="2619" y="12691"/>
                  <a:pt x="2739" y="12592"/>
                  <a:pt x="2739" y="12442"/>
                </a:cubicBezTo>
                <a:cubicBezTo>
                  <a:pt x="2739" y="12307"/>
                  <a:pt x="2630" y="12197"/>
                  <a:pt x="2495" y="12197"/>
                </a:cubicBezTo>
                <a:close/>
                <a:moveTo>
                  <a:pt x="3714" y="12197"/>
                </a:moveTo>
                <a:cubicBezTo>
                  <a:pt x="3494" y="12197"/>
                  <a:pt x="3385" y="12464"/>
                  <a:pt x="3538" y="12617"/>
                </a:cubicBezTo>
                <a:cubicBezTo>
                  <a:pt x="3589" y="12668"/>
                  <a:pt x="3652" y="12691"/>
                  <a:pt x="3713" y="12691"/>
                </a:cubicBezTo>
                <a:cubicBezTo>
                  <a:pt x="3840" y="12691"/>
                  <a:pt x="3961" y="12592"/>
                  <a:pt x="3961" y="12442"/>
                </a:cubicBezTo>
                <a:cubicBezTo>
                  <a:pt x="3961" y="12307"/>
                  <a:pt x="3849" y="12197"/>
                  <a:pt x="3714" y="12197"/>
                </a:cubicBezTo>
                <a:close/>
                <a:moveTo>
                  <a:pt x="4933" y="12197"/>
                </a:moveTo>
                <a:cubicBezTo>
                  <a:pt x="4713" y="12197"/>
                  <a:pt x="4604" y="12464"/>
                  <a:pt x="4757" y="12617"/>
                </a:cubicBezTo>
                <a:cubicBezTo>
                  <a:pt x="4808" y="12668"/>
                  <a:pt x="4871" y="12691"/>
                  <a:pt x="4932" y="12691"/>
                </a:cubicBezTo>
                <a:cubicBezTo>
                  <a:pt x="5059" y="12691"/>
                  <a:pt x="5180" y="12592"/>
                  <a:pt x="5180" y="12442"/>
                </a:cubicBezTo>
                <a:cubicBezTo>
                  <a:pt x="5180" y="12307"/>
                  <a:pt x="5068" y="12197"/>
                  <a:pt x="4933" y="12197"/>
                </a:cubicBezTo>
                <a:close/>
                <a:moveTo>
                  <a:pt x="6152" y="12197"/>
                </a:moveTo>
                <a:cubicBezTo>
                  <a:pt x="5933" y="12197"/>
                  <a:pt x="5823" y="12461"/>
                  <a:pt x="5976" y="12617"/>
                </a:cubicBezTo>
                <a:cubicBezTo>
                  <a:pt x="6027" y="12668"/>
                  <a:pt x="6090" y="12691"/>
                  <a:pt x="6151" y="12691"/>
                </a:cubicBezTo>
                <a:cubicBezTo>
                  <a:pt x="6278" y="12691"/>
                  <a:pt x="6399" y="12592"/>
                  <a:pt x="6399" y="12442"/>
                </a:cubicBezTo>
                <a:cubicBezTo>
                  <a:pt x="6399" y="12307"/>
                  <a:pt x="6290" y="12197"/>
                  <a:pt x="6152" y="12197"/>
                </a:cubicBezTo>
                <a:close/>
                <a:moveTo>
                  <a:pt x="7371" y="12197"/>
                </a:moveTo>
                <a:cubicBezTo>
                  <a:pt x="7152" y="12197"/>
                  <a:pt x="7042" y="12461"/>
                  <a:pt x="7199" y="12617"/>
                </a:cubicBezTo>
                <a:cubicBezTo>
                  <a:pt x="7248" y="12668"/>
                  <a:pt x="7310" y="12691"/>
                  <a:pt x="7371" y="12691"/>
                </a:cubicBezTo>
                <a:cubicBezTo>
                  <a:pt x="7497" y="12691"/>
                  <a:pt x="7619" y="12592"/>
                  <a:pt x="7619" y="12442"/>
                </a:cubicBezTo>
                <a:cubicBezTo>
                  <a:pt x="7619" y="12307"/>
                  <a:pt x="7509" y="12197"/>
                  <a:pt x="7371" y="12197"/>
                </a:cubicBezTo>
                <a:close/>
                <a:moveTo>
                  <a:pt x="8590" y="12197"/>
                </a:moveTo>
                <a:cubicBezTo>
                  <a:pt x="8371" y="12197"/>
                  <a:pt x="8261" y="12461"/>
                  <a:pt x="8418" y="12617"/>
                </a:cubicBezTo>
                <a:cubicBezTo>
                  <a:pt x="8467" y="12668"/>
                  <a:pt x="8529" y="12691"/>
                  <a:pt x="8590" y="12691"/>
                </a:cubicBezTo>
                <a:cubicBezTo>
                  <a:pt x="8716" y="12691"/>
                  <a:pt x="8838" y="12592"/>
                  <a:pt x="8838" y="12442"/>
                </a:cubicBezTo>
                <a:cubicBezTo>
                  <a:pt x="8838" y="12307"/>
                  <a:pt x="8728" y="12197"/>
                  <a:pt x="8590" y="12197"/>
                </a:cubicBezTo>
                <a:close/>
                <a:moveTo>
                  <a:pt x="9812" y="12197"/>
                </a:moveTo>
                <a:cubicBezTo>
                  <a:pt x="9590" y="12197"/>
                  <a:pt x="9480" y="12461"/>
                  <a:pt x="9637" y="12617"/>
                </a:cubicBezTo>
                <a:cubicBezTo>
                  <a:pt x="9687" y="12668"/>
                  <a:pt x="9748" y="12691"/>
                  <a:pt x="9809" y="12691"/>
                </a:cubicBezTo>
                <a:cubicBezTo>
                  <a:pt x="9935" y="12691"/>
                  <a:pt x="10057" y="12592"/>
                  <a:pt x="10057" y="12442"/>
                </a:cubicBezTo>
                <a:cubicBezTo>
                  <a:pt x="10057" y="12307"/>
                  <a:pt x="9947" y="12197"/>
                  <a:pt x="9812" y="12197"/>
                </a:cubicBezTo>
                <a:close/>
                <a:moveTo>
                  <a:pt x="11031" y="12197"/>
                </a:moveTo>
                <a:cubicBezTo>
                  <a:pt x="10809" y="12197"/>
                  <a:pt x="10699" y="12461"/>
                  <a:pt x="10856" y="12617"/>
                </a:cubicBezTo>
                <a:cubicBezTo>
                  <a:pt x="10907" y="12668"/>
                  <a:pt x="10969" y="12691"/>
                  <a:pt x="11029" y="12691"/>
                </a:cubicBezTo>
                <a:cubicBezTo>
                  <a:pt x="11156" y="12691"/>
                  <a:pt x="11276" y="12592"/>
                  <a:pt x="11276" y="12442"/>
                </a:cubicBezTo>
                <a:cubicBezTo>
                  <a:pt x="11276" y="12307"/>
                  <a:pt x="11166" y="12197"/>
                  <a:pt x="11031" y="12197"/>
                </a:cubicBezTo>
                <a:close/>
                <a:moveTo>
                  <a:pt x="12250" y="12197"/>
                </a:moveTo>
                <a:cubicBezTo>
                  <a:pt x="12031" y="12197"/>
                  <a:pt x="11921" y="12461"/>
                  <a:pt x="12075" y="12617"/>
                </a:cubicBezTo>
                <a:cubicBezTo>
                  <a:pt x="12126" y="12668"/>
                  <a:pt x="12188" y="12691"/>
                  <a:pt x="12249" y="12691"/>
                </a:cubicBezTo>
                <a:cubicBezTo>
                  <a:pt x="12376" y="12691"/>
                  <a:pt x="12498" y="12592"/>
                  <a:pt x="12498" y="12442"/>
                </a:cubicBezTo>
                <a:cubicBezTo>
                  <a:pt x="12498" y="12307"/>
                  <a:pt x="12385" y="12197"/>
                  <a:pt x="12250" y="12197"/>
                </a:cubicBezTo>
                <a:close/>
                <a:moveTo>
                  <a:pt x="13469" y="12197"/>
                </a:moveTo>
                <a:cubicBezTo>
                  <a:pt x="13250" y="12197"/>
                  <a:pt x="13140" y="12461"/>
                  <a:pt x="13294" y="12617"/>
                </a:cubicBezTo>
                <a:cubicBezTo>
                  <a:pt x="13345" y="12668"/>
                  <a:pt x="13407" y="12691"/>
                  <a:pt x="13468" y="12691"/>
                </a:cubicBezTo>
                <a:cubicBezTo>
                  <a:pt x="13595" y="12691"/>
                  <a:pt x="13717" y="12592"/>
                  <a:pt x="13717" y="12442"/>
                </a:cubicBezTo>
                <a:cubicBezTo>
                  <a:pt x="13717" y="12307"/>
                  <a:pt x="13604" y="12197"/>
                  <a:pt x="13469" y="12197"/>
                </a:cubicBezTo>
                <a:close/>
                <a:moveTo>
                  <a:pt x="14688" y="12197"/>
                </a:moveTo>
                <a:cubicBezTo>
                  <a:pt x="14469" y="12197"/>
                  <a:pt x="14359" y="12461"/>
                  <a:pt x="14513" y="12617"/>
                </a:cubicBezTo>
                <a:cubicBezTo>
                  <a:pt x="14564" y="12668"/>
                  <a:pt x="14626" y="12691"/>
                  <a:pt x="14687" y="12691"/>
                </a:cubicBezTo>
                <a:cubicBezTo>
                  <a:pt x="14814" y="12691"/>
                  <a:pt x="14936" y="12592"/>
                  <a:pt x="14936" y="12442"/>
                </a:cubicBezTo>
                <a:cubicBezTo>
                  <a:pt x="14936" y="12307"/>
                  <a:pt x="14826" y="12197"/>
                  <a:pt x="14688" y="12197"/>
                </a:cubicBezTo>
                <a:close/>
                <a:moveTo>
                  <a:pt x="15907" y="12197"/>
                </a:moveTo>
                <a:cubicBezTo>
                  <a:pt x="15688" y="12197"/>
                  <a:pt x="15578" y="12461"/>
                  <a:pt x="15735" y="12617"/>
                </a:cubicBezTo>
                <a:cubicBezTo>
                  <a:pt x="15785" y="12668"/>
                  <a:pt x="15847" y="12691"/>
                  <a:pt x="15907" y="12691"/>
                </a:cubicBezTo>
                <a:cubicBezTo>
                  <a:pt x="16033" y="12691"/>
                  <a:pt x="16155" y="12592"/>
                  <a:pt x="16155" y="12442"/>
                </a:cubicBezTo>
                <a:cubicBezTo>
                  <a:pt x="16155" y="12307"/>
                  <a:pt x="16045" y="12197"/>
                  <a:pt x="15907" y="12197"/>
                </a:cubicBezTo>
                <a:close/>
                <a:moveTo>
                  <a:pt x="17127" y="12197"/>
                </a:moveTo>
                <a:cubicBezTo>
                  <a:pt x="16907" y="12197"/>
                  <a:pt x="16797" y="12461"/>
                  <a:pt x="16954" y="12617"/>
                </a:cubicBezTo>
                <a:cubicBezTo>
                  <a:pt x="17004" y="12668"/>
                  <a:pt x="17066" y="12691"/>
                  <a:pt x="17126" y="12691"/>
                </a:cubicBezTo>
                <a:cubicBezTo>
                  <a:pt x="17253" y="12691"/>
                  <a:pt x="17374" y="12592"/>
                  <a:pt x="17374" y="12442"/>
                </a:cubicBezTo>
                <a:cubicBezTo>
                  <a:pt x="17374" y="12307"/>
                  <a:pt x="17264" y="12197"/>
                  <a:pt x="17127" y="12197"/>
                </a:cubicBezTo>
                <a:close/>
                <a:moveTo>
                  <a:pt x="18349" y="12197"/>
                </a:moveTo>
                <a:cubicBezTo>
                  <a:pt x="18126" y="12197"/>
                  <a:pt x="18017" y="12461"/>
                  <a:pt x="18173" y="12617"/>
                </a:cubicBezTo>
                <a:cubicBezTo>
                  <a:pt x="18223" y="12668"/>
                  <a:pt x="18285" y="12691"/>
                  <a:pt x="18345" y="12691"/>
                </a:cubicBezTo>
                <a:cubicBezTo>
                  <a:pt x="18472" y="12691"/>
                  <a:pt x="18593" y="12592"/>
                  <a:pt x="18593" y="12442"/>
                </a:cubicBezTo>
                <a:cubicBezTo>
                  <a:pt x="18593" y="12307"/>
                  <a:pt x="18483" y="12197"/>
                  <a:pt x="18349" y="12197"/>
                </a:cubicBezTo>
                <a:close/>
                <a:moveTo>
                  <a:pt x="19568" y="12197"/>
                </a:moveTo>
                <a:cubicBezTo>
                  <a:pt x="19348" y="12197"/>
                  <a:pt x="19236" y="12461"/>
                  <a:pt x="19392" y="12617"/>
                </a:cubicBezTo>
                <a:cubicBezTo>
                  <a:pt x="19443" y="12668"/>
                  <a:pt x="19505" y="12691"/>
                  <a:pt x="19566" y="12691"/>
                </a:cubicBezTo>
                <a:cubicBezTo>
                  <a:pt x="19692" y="12691"/>
                  <a:pt x="19812" y="12592"/>
                  <a:pt x="19812" y="12442"/>
                </a:cubicBezTo>
                <a:cubicBezTo>
                  <a:pt x="19812" y="12307"/>
                  <a:pt x="19703" y="12197"/>
                  <a:pt x="19568" y="12197"/>
                </a:cubicBezTo>
                <a:close/>
                <a:moveTo>
                  <a:pt x="20787" y="12197"/>
                </a:moveTo>
                <a:cubicBezTo>
                  <a:pt x="20567" y="12197"/>
                  <a:pt x="20458" y="12461"/>
                  <a:pt x="20611" y="12617"/>
                </a:cubicBezTo>
                <a:cubicBezTo>
                  <a:pt x="20662" y="12668"/>
                  <a:pt x="20725" y="12691"/>
                  <a:pt x="20786" y="12691"/>
                </a:cubicBezTo>
                <a:cubicBezTo>
                  <a:pt x="20913" y="12691"/>
                  <a:pt x="21034" y="12592"/>
                  <a:pt x="21034" y="12442"/>
                </a:cubicBezTo>
                <a:cubicBezTo>
                  <a:pt x="21034" y="12307"/>
                  <a:pt x="20922" y="12197"/>
                  <a:pt x="20787" y="12197"/>
                </a:cubicBezTo>
                <a:close/>
                <a:moveTo>
                  <a:pt x="22006" y="12197"/>
                </a:moveTo>
                <a:cubicBezTo>
                  <a:pt x="21786" y="12197"/>
                  <a:pt x="21677" y="12461"/>
                  <a:pt x="21830" y="12617"/>
                </a:cubicBezTo>
                <a:cubicBezTo>
                  <a:pt x="21881" y="12668"/>
                  <a:pt x="21944" y="12691"/>
                  <a:pt x="22005" y="12691"/>
                </a:cubicBezTo>
                <a:cubicBezTo>
                  <a:pt x="22132" y="12691"/>
                  <a:pt x="22253" y="12592"/>
                  <a:pt x="22253" y="12442"/>
                </a:cubicBezTo>
                <a:cubicBezTo>
                  <a:pt x="22253" y="12307"/>
                  <a:pt x="22141" y="12197"/>
                  <a:pt x="22006" y="12197"/>
                </a:cubicBezTo>
                <a:close/>
                <a:moveTo>
                  <a:pt x="23225" y="12197"/>
                </a:moveTo>
                <a:cubicBezTo>
                  <a:pt x="23006" y="12197"/>
                  <a:pt x="22896" y="12461"/>
                  <a:pt x="23049" y="12617"/>
                </a:cubicBezTo>
                <a:cubicBezTo>
                  <a:pt x="23100" y="12668"/>
                  <a:pt x="23163" y="12691"/>
                  <a:pt x="23224" y="12691"/>
                </a:cubicBezTo>
                <a:cubicBezTo>
                  <a:pt x="23351" y="12691"/>
                  <a:pt x="23472" y="12592"/>
                  <a:pt x="23472" y="12442"/>
                </a:cubicBezTo>
                <a:cubicBezTo>
                  <a:pt x="23472" y="12307"/>
                  <a:pt x="23363" y="12197"/>
                  <a:pt x="23225" y="12197"/>
                </a:cubicBezTo>
                <a:close/>
                <a:moveTo>
                  <a:pt x="23222" y="13416"/>
                </a:moveTo>
                <a:cubicBezTo>
                  <a:pt x="23087" y="13416"/>
                  <a:pt x="22977" y="13526"/>
                  <a:pt x="22977" y="13664"/>
                </a:cubicBezTo>
                <a:cubicBezTo>
                  <a:pt x="22977" y="13683"/>
                  <a:pt x="22980" y="13702"/>
                  <a:pt x="22987" y="13720"/>
                </a:cubicBezTo>
                <a:cubicBezTo>
                  <a:pt x="23068" y="13620"/>
                  <a:pt x="23147" y="13520"/>
                  <a:pt x="23222" y="13416"/>
                </a:cubicBezTo>
                <a:close/>
                <a:moveTo>
                  <a:pt x="54" y="13416"/>
                </a:moveTo>
                <a:cubicBezTo>
                  <a:pt x="38" y="13416"/>
                  <a:pt x="19" y="13416"/>
                  <a:pt x="0" y="13423"/>
                </a:cubicBezTo>
                <a:lnTo>
                  <a:pt x="0" y="13902"/>
                </a:lnTo>
                <a:cubicBezTo>
                  <a:pt x="19" y="13906"/>
                  <a:pt x="37" y="13908"/>
                  <a:pt x="55" y="13908"/>
                </a:cubicBezTo>
                <a:cubicBezTo>
                  <a:pt x="177" y="13908"/>
                  <a:pt x="285" y="13818"/>
                  <a:pt x="301" y="13689"/>
                </a:cubicBezTo>
                <a:cubicBezTo>
                  <a:pt x="317" y="13545"/>
                  <a:pt x="201" y="13416"/>
                  <a:pt x="54" y="13416"/>
                </a:cubicBezTo>
                <a:close/>
                <a:moveTo>
                  <a:pt x="1276" y="13416"/>
                </a:moveTo>
                <a:cubicBezTo>
                  <a:pt x="1053" y="13416"/>
                  <a:pt x="944" y="13683"/>
                  <a:pt x="1100" y="13836"/>
                </a:cubicBezTo>
                <a:cubicBezTo>
                  <a:pt x="1150" y="13887"/>
                  <a:pt x="1212" y="13910"/>
                  <a:pt x="1273" y="13910"/>
                </a:cubicBezTo>
                <a:cubicBezTo>
                  <a:pt x="1399" y="13910"/>
                  <a:pt x="1520" y="13812"/>
                  <a:pt x="1520" y="13664"/>
                </a:cubicBezTo>
                <a:cubicBezTo>
                  <a:pt x="1520" y="13526"/>
                  <a:pt x="1410" y="13416"/>
                  <a:pt x="1276" y="13416"/>
                </a:cubicBezTo>
                <a:close/>
                <a:moveTo>
                  <a:pt x="2495" y="13416"/>
                </a:moveTo>
                <a:cubicBezTo>
                  <a:pt x="2272" y="13416"/>
                  <a:pt x="2163" y="13683"/>
                  <a:pt x="2319" y="13836"/>
                </a:cubicBezTo>
                <a:cubicBezTo>
                  <a:pt x="2370" y="13887"/>
                  <a:pt x="2432" y="13910"/>
                  <a:pt x="2493" y="13910"/>
                </a:cubicBezTo>
                <a:cubicBezTo>
                  <a:pt x="2619" y="13910"/>
                  <a:pt x="2739" y="13812"/>
                  <a:pt x="2739" y="13664"/>
                </a:cubicBezTo>
                <a:cubicBezTo>
                  <a:pt x="2739" y="13526"/>
                  <a:pt x="2630" y="13416"/>
                  <a:pt x="2495" y="13416"/>
                </a:cubicBezTo>
                <a:close/>
                <a:moveTo>
                  <a:pt x="3714" y="13416"/>
                </a:moveTo>
                <a:cubicBezTo>
                  <a:pt x="3494" y="13416"/>
                  <a:pt x="3385" y="13683"/>
                  <a:pt x="3538" y="13836"/>
                </a:cubicBezTo>
                <a:cubicBezTo>
                  <a:pt x="3589" y="13887"/>
                  <a:pt x="3652" y="13910"/>
                  <a:pt x="3713" y="13910"/>
                </a:cubicBezTo>
                <a:cubicBezTo>
                  <a:pt x="3840" y="13910"/>
                  <a:pt x="3961" y="13812"/>
                  <a:pt x="3961" y="13664"/>
                </a:cubicBezTo>
                <a:cubicBezTo>
                  <a:pt x="3961" y="13526"/>
                  <a:pt x="3849" y="13416"/>
                  <a:pt x="3714" y="13416"/>
                </a:cubicBezTo>
                <a:close/>
                <a:moveTo>
                  <a:pt x="4933" y="13416"/>
                </a:moveTo>
                <a:cubicBezTo>
                  <a:pt x="4713" y="13416"/>
                  <a:pt x="4604" y="13683"/>
                  <a:pt x="4757" y="13836"/>
                </a:cubicBezTo>
                <a:cubicBezTo>
                  <a:pt x="4808" y="13887"/>
                  <a:pt x="4871" y="13910"/>
                  <a:pt x="4932" y="13910"/>
                </a:cubicBezTo>
                <a:cubicBezTo>
                  <a:pt x="5059" y="13910"/>
                  <a:pt x="5180" y="13812"/>
                  <a:pt x="5180" y="13664"/>
                </a:cubicBezTo>
                <a:cubicBezTo>
                  <a:pt x="5180" y="13526"/>
                  <a:pt x="5068" y="13416"/>
                  <a:pt x="4933" y="13416"/>
                </a:cubicBezTo>
                <a:close/>
                <a:moveTo>
                  <a:pt x="6152" y="13416"/>
                </a:moveTo>
                <a:cubicBezTo>
                  <a:pt x="5933" y="13416"/>
                  <a:pt x="5823" y="13683"/>
                  <a:pt x="5976" y="13836"/>
                </a:cubicBezTo>
                <a:cubicBezTo>
                  <a:pt x="6027" y="13887"/>
                  <a:pt x="6090" y="13910"/>
                  <a:pt x="6151" y="13910"/>
                </a:cubicBezTo>
                <a:cubicBezTo>
                  <a:pt x="6278" y="13910"/>
                  <a:pt x="6399" y="13812"/>
                  <a:pt x="6399" y="13664"/>
                </a:cubicBezTo>
                <a:cubicBezTo>
                  <a:pt x="6399" y="13526"/>
                  <a:pt x="6290" y="13416"/>
                  <a:pt x="6152" y="13416"/>
                </a:cubicBezTo>
                <a:close/>
                <a:moveTo>
                  <a:pt x="7371" y="13416"/>
                </a:moveTo>
                <a:cubicBezTo>
                  <a:pt x="7152" y="13416"/>
                  <a:pt x="7042" y="13683"/>
                  <a:pt x="7199" y="13836"/>
                </a:cubicBezTo>
                <a:cubicBezTo>
                  <a:pt x="7249" y="13887"/>
                  <a:pt x="7310" y="13910"/>
                  <a:pt x="7371" y="13910"/>
                </a:cubicBezTo>
                <a:cubicBezTo>
                  <a:pt x="7497" y="13910"/>
                  <a:pt x="7619" y="13812"/>
                  <a:pt x="7619" y="13664"/>
                </a:cubicBezTo>
                <a:cubicBezTo>
                  <a:pt x="7619" y="13526"/>
                  <a:pt x="7509" y="13416"/>
                  <a:pt x="7371" y="13416"/>
                </a:cubicBezTo>
                <a:close/>
                <a:moveTo>
                  <a:pt x="8590" y="13416"/>
                </a:moveTo>
                <a:cubicBezTo>
                  <a:pt x="8371" y="13416"/>
                  <a:pt x="8261" y="13683"/>
                  <a:pt x="8418" y="13836"/>
                </a:cubicBezTo>
                <a:cubicBezTo>
                  <a:pt x="8468" y="13887"/>
                  <a:pt x="8529" y="13910"/>
                  <a:pt x="8590" y="13910"/>
                </a:cubicBezTo>
                <a:cubicBezTo>
                  <a:pt x="8716" y="13910"/>
                  <a:pt x="8838" y="13812"/>
                  <a:pt x="8838" y="13664"/>
                </a:cubicBezTo>
                <a:cubicBezTo>
                  <a:pt x="8838" y="13526"/>
                  <a:pt x="8728" y="13416"/>
                  <a:pt x="8590" y="13416"/>
                </a:cubicBezTo>
                <a:close/>
                <a:moveTo>
                  <a:pt x="9812" y="13416"/>
                </a:moveTo>
                <a:cubicBezTo>
                  <a:pt x="9590" y="13416"/>
                  <a:pt x="9480" y="13683"/>
                  <a:pt x="9637" y="13836"/>
                </a:cubicBezTo>
                <a:cubicBezTo>
                  <a:pt x="9687" y="13887"/>
                  <a:pt x="9749" y="13910"/>
                  <a:pt x="9809" y="13910"/>
                </a:cubicBezTo>
                <a:cubicBezTo>
                  <a:pt x="9935" y="13910"/>
                  <a:pt x="10057" y="13812"/>
                  <a:pt x="10057" y="13664"/>
                </a:cubicBezTo>
                <a:cubicBezTo>
                  <a:pt x="10057" y="13526"/>
                  <a:pt x="9947" y="13416"/>
                  <a:pt x="9812" y="13416"/>
                </a:cubicBezTo>
                <a:close/>
                <a:moveTo>
                  <a:pt x="11031" y="13416"/>
                </a:moveTo>
                <a:cubicBezTo>
                  <a:pt x="10809" y="13416"/>
                  <a:pt x="10699" y="13683"/>
                  <a:pt x="10856" y="13836"/>
                </a:cubicBezTo>
                <a:cubicBezTo>
                  <a:pt x="10907" y="13887"/>
                  <a:pt x="10969" y="13910"/>
                  <a:pt x="11030" y="13910"/>
                </a:cubicBezTo>
                <a:cubicBezTo>
                  <a:pt x="11156" y="13910"/>
                  <a:pt x="11276" y="13812"/>
                  <a:pt x="11276" y="13664"/>
                </a:cubicBezTo>
                <a:cubicBezTo>
                  <a:pt x="11276" y="13526"/>
                  <a:pt x="11166" y="13416"/>
                  <a:pt x="11031" y="13416"/>
                </a:cubicBezTo>
                <a:close/>
                <a:moveTo>
                  <a:pt x="12250" y="13416"/>
                </a:moveTo>
                <a:cubicBezTo>
                  <a:pt x="12031" y="13416"/>
                  <a:pt x="11921" y="13683"/>
                  <a:pt x="12075" y="13836"/>
                </a:cubicBezTo>
                <a:cubicBezTo>
                  <a:pt x="12126" y="13887"/>
                  <a:pt x="12188" y="13910"/>
                  <a:pt x="12250" y="13910"/>
                </a:cubicBezTo>
                <a:cubicBezTo>
                  <a:pt x="12377" y="13910"/>
                  <a:pt x="12498" y="13812"/>
                  <a:pt x="12498" y="13664"/>
                </a:cubicBezTo>
                <a:cubicBezTo>
                  <a:pt x="12498" y="13526"/>
                  <a:pt x="12385" y="13416"/>
                  <a:pt x="12250" y="13416"/>
                </a:cubicBezTo>
                <a:close/>
                <a:moveTo>
                  <a:pt x="13469" y="13416"/>
                </a:moveTo>
                <a:cubicBezTo>
                  <a:pt x="13250" y="13416"/>
                  <a:pt x="13140" y="13683"/>
                  <a:pt x="13294" y="13836"/>
                </a:cubicBezTo>
                <a:cubicBezTo>
                  <a:pt x="13345" y="13887"/>
                  <a:pt x="13407" y="13910"/>
                  <a:pt x="13469" y="13910"/>
                </a:cubicBezTo>
                <a:cubicBezTo>
                  <a:pt x="13596" y="13910"/>
                  <a:pt x="13717" y="13812"/>
                  <a:pt x="13717" y="13664"/>
                </a:cubicBezTo>
                <a:cubicBezTo>
                  <a:pt x="13717" y="13526"/>
                  <a:pt x="13604" y="13416"/>
                  <a:pt x="13469" y="13416"/>
                </a:cubicBezTo>
                <a:close/>
                <a:moveTo>
                  <a:pt x="14688" y="13416"/>
                </a:moveTo>
                <a:cubicBezTo>
                  <a:pt x="14469" y="13416"/>
                  <a:pt x="14359" y="13683"/>
                  <a:pt x="14513" y="13836"/>
                </a:cubicBezTo>
                <a:cubicBezTo>
                  <a:pt x="14564" y="13887"/>
                  <a:pt x="14626" y="13910"/>
                  <a:pt x="14688" y="13910"/>
                </a:cubicBezTo>
                <a:cubicBezTo>
                  <a:pt x="14815" y="13910"/>
                  <a:pt x="14936" y="13812"/>
                  <a:pt x="14936" y="13664"/>
                </a:cubicBezTo>
                <a:cubicBezTo>
                  <a:pt x="14936" y="13526"/>
                  <a:pt x="14826" y="13416"/>
                  <a:pt x="14688" y="13416"/>
                </a:cubicBezTo>
                <a:close/>
                <a:moveTo>
                  <a:pt x="15907" y="13416"/>
                </a:moveTo>
                <a:cubicBezTo>
                  <a:pt x="15688" y="13416"/>
                  <a:pt x="15578" y="13683"/>
                  <a:pt x="15735" y="13836"/>
                </a:cubicBezTo>
                <a:cubicBezTo>
                  <a:pt x="15785" y="13887"/>
                  <a:pt x="15847" y="13910"/>
                  <a:pt x="15908" y="13910"/>
                </a:cubicBezTo>
                <a:cubicBezTo>
                  <a:pt x="16034" y="13910"/>
                  <a:pt x="16155" y="13812"/>
                  <a:pt x="16155" y="13664"/>
                </a:cubicBezTo>
                <a:cubicBezTo>
                  <a:pt x="16155" y="13526"/>
                  <a:pt x="16045" y="13416"/>
                  <a:pt x="15907" y="13416"/>
                </a:cubicBezTo>
                <a:close/>
                <a:moveTo>
                  <a:pt x="17127" y="13416"/>
                </a:moveTo>
                <a:cubicBezTo>
                  <a:pt x="16907" y="13416"/>
                  <a:pt x="16797" y="13683"/>
                  <a:pt x="16954" y="13836"/>
                </a:cubicBezTo>
                <a:cubicBezTo>
                  <a:pt x="17004" y="13887"/>
                  <a:pt x="17066" y="13910"/>
                  <a:pt x="17127" y="13910"/>
                </a:cubicBezTo>
                <a:cubicBezTo>
                  <a:pt x="17253" y="13910"/>
                  <a:pt x="17374" y="13812"/>
                  <a:pt x="17374" y="13664"/>
                </a:cubicBezTo>
                <a:cubicBezTo>
                  <a:pt x="17374" y="13526"/>
                  <a:pt x="17264" y="13416"/>
                  <a:pt x="17127" y="13416"/>
                </a:cubicBezTo>
                <a:close/>
                <a:moveTo>
                  <a:pt x="18349" y="13416"/>
                </a:moveTo>
                <a:cubicBezTo>
                  <a:pt x="18126" y="13416"/>
                  <a:pt x="18017" y="13683"/>
                  <a:pt x="18173" y="13836"/>
                </a:cubicBezTo>
                <a:cubicBezTo>
                  <a:pt x="18223" y="13887"/>
                  <a:pt x="18285" y="13910"/>
                  <a:pt x="18346" y="13910"/>
                </a:cubicBezTo>
                <a:cubicBezTo>
                  <a:pt x="18472" y="13910"/>
                  <a:pt x="18593" y="13812"/>
                  <a:pt x="18593" y="13664"/>
                </a:cubicBezTo>
                <a:cubicBezTo>
                  <a:pt x="18593" y="13526"/>
                  <a:pt x="18483" y="13416"/>
                  <a:pt x="18349" y="13416"/>
                </a:cubicBezTo>
                <a:close/>
                <a:moveTo>
                  <a:pt x="19568" y="13416"/>
                </a:moveTo>
                <a:cubicBezTo>
                  <a:pt x="19348" y="13416"/>
                  <a:pt x="19236" y="13683"/>
                  <a:pt x="19392" y="13836"/>
                </a:cubicBezTo>
                <a:cubicBezTo>
                  <a:pt x="19443" y="13887"/>
                  <a:pt x="19505" y="13910"/>
                  <a:pt x="19566" y="13910"/>
                </a:cubicBezTo>
                <a:cubicBezTo>
                  <a:pt x="19692" y="13910"/>
                  <a:pt x="19812" y="13812"/>
                  <a:pt x="19812" y="13664"/>
                </a:cubicBezTo>
                <a:cubicBezTo>
                  <a:pt x="19812" y="13526"/>
                  <a:pt x="19703" y="13416"/>
                  <a:pt x="19568" y="13416"/>
                </a:cubicBezTo>
                <a:close/>
                <a:moveTo>
                  <a:pt x="20787" y="13416"/>
                </a:moveTo>
                <a:cubicBezTo>
                  <a:pt x="20567" y="13416"/>
                  <a:pt x="20458" y="13683"/>
                  <a:pt x="20611" y="13836"/>
                </a:cubicBezTo>
                <a:cubicBezTo>
                  <a:pt x="20662" y="13887"/>
                  <a:pt x="20725" y="13910"/>
                  <a:pt x="20786" y="13910"/>
                </a:cubicBezTo>
                <a:cubicBezTo>
                  <a:pt x="20913" y="13910"/>
                  <a:pt x="21034" y="13812"/>
                  <a:pt x="21034" y="13664"/>
                </a:cubicBezTo>
                <a:cubicBezTo>
                  <a:pt x="21034" y="13526"/>
                  <a:pt x="20922" y="13416"/>
                  <a:pt x="20787" y="13416"/>
                </a:cubicBezTo>
                <a:close/>
                <a:moveTo>
                  <a:pt x="22006" y="13416"/>
                </a:moveTo>
                <a:cubicBezTo>
                  <a:pt x="21786" y="13416"/>
                  <a:pt x="21677" y="13683"/>
                  <a:pt x="21830" y="13836"/>
                </a:cubicBezTo>
                <a:cubicBezTo>
                  <a:pt x="21881" y="13887"/>
                  <a:pt x="21944" y="13910"/>
                  <a:pt x="22005" y="13910"/>
                </a:cubicBezTo>
                <a:cubicBezTo>
                  <a:pt x="22132" y="13910"/>
                  <a:pt x="22253" y="13812"/>
                  <a:pt x="22253" y="13664"/>
                </a:cubicBezTo>
                <a:cubicBezTo>
                  <a:pt x="22253" y="13526"/>
                  <a:pt x="22141" y="13416"/>
                  <a:pt x="22006" y="13416"/>
                </a:cubicBezTo>
                <a:close/>
                <a:moveTo>
                  <a:pt x="22006" y="14634"/>
                </a:moveTo>
                <a:cubicBezTo>
                  <a:pt x="21877" y="14634"/>
                  <a:pt x="21758" y="14739"/>
                  <a:pt x="21758" y="14883"/>
                </a:cubicBezTo>
                <a:cubicBezTo>
                  <a:pt x="21758" y="14911"/>
                  <a:pt x="21765" y="14943"/>
                  <a:pt x="21774" y="14968"/>
                </a:cubicBezTo>
                <a:cubicBezTo>
                  <a:pt x="21893" y="14867"/>
                  <a:pt x="22006" y="14767"/>
                  <a:pt x="22116" y="14660"/>
                </a:cubicBezTo>
                <a:cubicBezTo>
                  <a:pt x="22080" y="14643"/>
                  <a:pt x="22043" y="14634"/>
                  <a:pt x="22006" y="14634"/>
                </a:cubicBezTo>
                <a:close/>
                <a:moveTo>
                  <a:pt x="54" y="14635"/>
                </a:moveTo>
                <a:cubicBezTo>
                  <a:pt x="38" y="14635"/>
                  <a:pt x="19" y="14639"/>
                  <a:pt x="0" y="14642"/>
                </a:cubicBezTo>
                <a:lnTo>
                  <a:pt x="0" y="15121"/>
                </a:lnTo>
                <a:cubicBezTo>
                  <a:pt x="20" y="15126"/>
                  <a:pt x="39" y="15128"/>
                  <a:pt x="58" y="15128"/>
                </a:cubicBezTo>
                <a:cubicBezTo>
                  <a:pt x="180" y="15128"/>
                  <a:pt x="288" y="15036"/>
                  <a:pt x="301" y="14908"/>
                </a:cubicBezTo>
                <a:cubicBezTo>
                  <a:pt x="317" y="14764"/>
                  <a:pt x="201" y="14635"/>
                  <a:pt x="54" y="14635"/>
                </a:cubicBezTo>
                <a:close/>
                <a:moveTo>
                  <a:pt x="1276" y="14635"/>
                </a:moveTo>
                <a:cubicBezTo>
                  <a:pt x="1053" y="14635"/>
                  <a:pt x="944" y="14902"/>
                  <a:pt x="1100" y="15055"/>
                </a:cubicBezTo>
                <a:cubicBezTo>
                  <a:pt x="1150" y="15106"/>
                  <a:pt x="1212" y="15129"/>
                  <a:pt x="1273" y="15129"/>
                </a:cubicBezTo>
                <a:cubicBezTo>
                  <a:pt x="1399" y="15129"/>
                  <a:pt x="1520" y="15031"/>
                  <a:pt x="1520" y="14883"/>
                </a:cubicBezTo>
                <a:cubicBezTo>
                  <a:pt x="1520" y="14745"/>
                  <a:pt x="1410" y="14635"/>
                  <a:pt x="1276" y="14635"/>
                </a:cubicBezTo>
                <a:close/>
                <a:moveTo>
                  <a:pt x="2495" y="14635"/>
                </a:moveTo>
                <a:cubicBezTo>
                  <a:pt x="2272" y="14635"/>
                  <a:pt x="2163" y="14902"/>
                  <a:pt x="2319" y="15055"/>
                </a:cubicBezTo>
                <a:cubicBezTo>
                  <a:pt x="2370" y="15106"/>
                  <a:pt x="2432" y="15129"/>
                  <a:pt x="2493" y="15129"/>
                </a:cubicBezTo>
                <a:cubicBezTo>
                  <a:pt x="2619" y="15129"/>
                  <a:pt x="2739" y="15031"/>
                  <a:pt x="2739" y="14883"/>
                </a:cubicBezTo>
                <a:cubicBezTo>
                  <a:pt x="2739" y="14745"/>
                  <a:pt x="2630" y="14635"/>
                  <a:pt x="2495" y="14635"/>
                </a:cubicBezTo>
                <a:close/>
                <a:moveTo>
                  <a:pt x="3714" y="14635"/>
                </a:moveTo>
                <a:cubicBezTo>
                  <a:pt x="3494" y="14635"/>
                  <a:pt x="3385" y="14902"/>
                  <a:pt x="3538" y="15055"/>
                </a:cubicBezTo>
                <a:cubicBezTo>
                  <a:pt x="3589" y="15106"/>
                  <a:pt x="3652" y="15129"/>
                  <a:pt x="3712" y="15129"/>
                </a:cubicBezTo>
                <a:cubicBezTo>
                  <a:pt x="3839" y="15129"/>
                  <a:pt x="3959" y="15031"/>
                  <a:pt x="3961" y="14883"/>
                </a:cubicBezTo>
                <a:cubicBezTo>
                  <a:pt x="3961" y="14745"/>
                  <a:pt x="3849" y="14635"/>
                  <a:pt x="3714" y="14635"/>
                </a:cubicBezTo>
                <a:close/>
                <a:moveTo>
                  <a:pt x="4933" y="14635"/>
                </a:moveTo>
                <a:cubicBezTo>
                  <a:pt x="4713" y="14635"/>
                  <a:pt x="4604" y="14902"/>
                  <a:pt x="4757" y="15055"/>
                </a:cubicBezTo>
                <a:cubicBezTo>
                  <a:pt x="4808" y="15106"/>
                  <a:pt x="4871" y="15129"/>
                  <a:pt x="4932" y="15129"/>
                </a:cubicBezTo>
                <a:cubicBezTo>
                  <a:pt x="5059" y="15129"/>
                  <a:pt x="5180" y="15031"/>
                  <a:pt x="5180" y="14883"/>
                </a:cubicBezTo>
                <a:cubicBezTo>
                  <a:pt x="5180" y="14745"/>
                  <a:pt x="5068" y="14635"/>
                  <a:pt x="4933" y="14635"/>
                </a:cubicBezTo>
                <a:close/>
                <a:moveTo>
                  <a:pt x="6152" y="14635"/>
                </a:moveTo>
                <a:cubicBezTo>
                  <a:pt x="5933" y="14635"/>
                  <a:pt x="5823" y="14902"/>
                  <a:pt x="5976" y="15055"/>
                </a:cubicBezTo>
                <a:cubicBezTo>
                  <a:pt x="6027" y="15106"/>
                  <a:pt x="6090" y="15129"/>
                  <a:pt x="6151" y="15129"/>
                </a:cubicBezTo>
                <a:cubicBezTo>
                  <a:pt x="6278" y="15129"/>
                  <a:pt x="6399" y="15031"/>
                  <a:pt x="6399" y="14883"/>
                </a:cubicBezTo>
                <a:cubicBezTo>
                  <a:pt x="6399" y="14745"/>
                  <a:pt x="6290" y="14635"/>
                  <a:pt x="6152" y="14635"/>
                </a:cubicBezTo>
                <a:close/>
                <a:moveTo>
                  <a:pt x="7371" y="14635"/>
                </a:moveTo>
                <a:cubicBezTo>
                  <a:pt x="7152" y="14635"/>
                  <a:pt x="7042" y="14902"/>
                  <a:pt x="7199" y="15055"/>
                </a:cubicBezTo>
                <a:cubicBezTo>
                  <a:pt x="7249" y="15106"/>
                  <a:pt x="7310" y="15129"/>
                  <a:pt x="7371" y="15129"/>
                </a:cubicBezTo>
                <a:cubicBezTo>
                  <a:pt x="7497" y="15129"/>
                  <a:pt x="7619" y="15031"/>
                  <a:pt x="7619" y="14883"/>
                </a:cubicBezTo>
                <a:cubicBezTo>
                  <a:pt x="7619" y="14745"/>
                  <a:pt x="7509" y="14635"/>
                  <a:pt x="7371" y="14635"/>
                </a:cubicBezTo>
                <a:close/>
                <a:moveTo>
                  <a:pt x="8590" y="14635"/>
                </a:moveTo>
                <a:cubicBezTo>
                  <a:pt x="8371" y="14635"/>
                  <a:pt x="8261" y="14902"/>
                  <a:pt x="8418" y="15055"/>
                </a:cubicBezTo>
                <a:cubicBezTo>
                  <a:pt x="8468" y="15106"/>
                  <a:pt x="8529" y="15129"/>
                  <a:pt x="8590" y="15129"/>
                </a:cubicBezTo>
                <a:cubicBezTo>
                  <a:pt x="8716" y="15129"/>
                  <a:pt x="8838" y="15031"/>
                  <a:pt x="8838" y="14883"/>
                </a:cubicBezTo>
                <a:cubicBezTo>
                  <a:pt x="8838" y="14745"/>
                  <a:pt x="8728" y="14635"/>
                  <a:pt x="8590" y="14635"/>
                </a:cubicBezTo>
                <a:close/>
                <a:moveTo>
                  <a:pt x="9812" y="14635"/>
                </a:moveTo>
                <a:cubicBezTo>
                  <a:pt x="9590" y="14635"/>
                  <a:pt x="9480" y="14902"/>
                  <a:pt x="9637" y="15055"/>
                </a:cubicBezTo>
                <a:cubicBezTo>
                  <a:pt x="9687" y="15106"/>
                  <a:pt x="9749" y="15129"/>
                  <a:pt x="9809" y="15129"/>
                </a:cubicBezTo>
                <a:cubicBezTo>
                  <a:pt x="9935" y="15129"/>
                  <a:pt x="10057" y="15031"/>
                  <a:pt x="10057" y="14883"/>
                </a:cubicBezTo>
                <a:cubicBezTo>
                  <a:pt x="10057" y="14745"/>
                  <a:pt x="9947" y="14635"/>
                  <a:pt x="9812" y="14635"/>
                </a:cubicBezTo>
                <a:close/>
                <a:moveTo>
                  <a:pt x="11031" y="14635"/>
                </a:moveTo>
                <a:cubicBezTo>
                  <a:pt x="10809" y="14635"/>
                  <a:pt x="10699" y="14902"/>
                  <a:pt x="10856" y="15055"/>
                </a:cubicBezTo>
                <a:cubicBezTo>
                  <a:pt x="10907" y="15106"/>
                  <a:pt x="10969" y="15129"/>
                  <a:pt x="11030" y="15129"/>
                </a:cubicBezTo>
                <a:cubicBezTo>
                  <a:pt x="11156" y="15129"/>
                  <a:pt x="11276" y="15031"/>
                  <a:pt x="11276" y="14883"/>
                </a:cubicBezTo>
                <a:cubicBezTo>
                  <a:pt x="11276" y="14745"/>
                  <a:pt x="11166" y="14635"/>
                  <a:pt x="11031" y="14635"/>
                </a:cubicBezTo>
                <a:close/>
                <a:moveTo>
                  <a:pt x="12250" y="14635"/>
                </a:moveTo>
                <a:cubicBezTo>
                  <a:pt x="12031" y="14635"/>
                  <a:pt x="11921" y="14902"/>
                  <a:pt x="12075" y="15055"/>
                </a:cubicBezTo>
                <a:cubicBezTo>
                  <a:pt x="12126" y="15106"/>
                  <a:pt x="12188" y="15129"/>
                  <a:pt x="12250" y="15129"/>
                </a:cubicBezTo>
                <a:cubicBezTo>
                  <a:pt x="12377" y="15129"/>
                  <a:pt x="12498" y="15031"/>
                  <a:pt x="12498" y="14883"/>
                </a:cubicBezTo>
                <a:cubicBezTo>
                  <a:pt x="12498" y="14745"/>
                  <a:pt x="12385" y="14635"/>
                  <a:pt x="12250" y="14635"/>
                </a:cubicBezTo>
                <a:close/>
                <a:moveTo>
                  <a:pt x="13469" y="14635"/>
                </a:moveTo>
                <a:cubicBezTo>
                  <a:pt x="13250" y="14635"/>
                  <a:pt x="13140" y="14902"/>
                  <a:pt x="13294" y="15055"/>
                </a:cubicBezTo>
                <a:cubicBezTo>
                  <a:pt x="13345" y="15106"/>
                  <a:pt x="13407" y="15129"/>
                  <a:pt x="13469" y="15129"/>
                </a:cubicBezTo>
                <a:cubicBezTo>
                  <a:pt x="13596" y="15129"/>
                  <a:pt x="13717" y="15031"/>
                  <a:pt x="13717" y="14883"/>
                </a:cubicBezTo>
                <a:cubicBezTo>
                  <a:pt x="13717" y="14745"/>
                  <a:pt x="13604" y="14635"/>
                  <a:pt x="13469" y="14635"/>
                </a:cubicBezTo>
                <a:close/>
                <a:moveTo>
                  <a:pt x="14688" y="14635"/>
                </a:moveTo>
                <a:cubicBezTo>
                  <a:pt x="14469" y="14635"/>
                  <a:pt x="14359" y="14902"/>
                  <a:pt x="14513" y="15055"/>
                </a:cubicBezTo>
                <a:cubicBezTo>
                  <a:pt x="14564" y="15106"/>
                  <a:pt x="14626" y="15129"/>
                  <a:pt x="14688" y="15129"/>
                </a:cubicBezTo>
                <a:cubicBezTo>
                  <a:pt x="14815" y="15129"/>
                  <a:pt x="14936" y="15031"/>
                  <a:pt x="14936" y="14883"/>
                </a:cubicBezTo>
                <a:cubicBezTo>
                  <a:pt x="14936" y="14745"/>
                  <a:pt x="14826" y="14635"/>
                  <a:pt x="14688" y="14635"/>
                </a:cubicBezTo>
                <a:close/>
                <a:moveTo>
                  <a:pt x="15907" y="14635"/>
                </a:moveTo>
                <a:cubicBezTo>
                  <a:pt x="15688" y="14635"/>
                  <a:pt x="15578" y="14902"/>
                  <a:pt x="15735" y="15055"/>
                </a:cubicBezTo>
                <a:cubicBezTo>
                  <a:pt x="15785" y="15106"/>
                  <a:pt x="15847" y="15129"/>
                  <a:pt x="15908" y="15129"/>
                </a:cubicBezTo>
                <a:cubicBezTo>
                  <a:pt x="16034" y="15129"/>
                  <a:pt x="16155" y="15031"/>
                  <a:pt x="16155" y="14883"/>
                </a:cubicBezTo>
                <a:cubicBezTo>
                  <a:pt x="16155" y="14745"/>
                  <a:pt x="16045" y="14635"/>
                  <a:pt x="15907" y="14635"/>
                </a:cubicBezTo>
                <a:close/>
                <a:moveTo>
                  <a:pt x="17127" y="14635"/>
                </a:moveTo>
                <a:cubicBezTo>
                  <a:pt x="16907" y="14635"/>
                  <a:pt x="16797" y="14902"/>
                  <a:pt x="16954" y="15055"/>
                </a:cubicBezTo>
                <a:cubicBezTo>
                  <a:pt x="17004" y="15106"/>
                  <a:pt x="17066" y="15129"/>
                  <a:pt x="17127" y="15129"/>
                </a:cubicBezTo>
                <a:cubicBezTo>
                  <a:pt x="17253" y="15129"/>
                  <a:pt x="17374" y="15031"/>
                  <a:pt x="17374" y="14883"/>
                </a:cubicBezTo>
                <a:cubicBezTo>
                  <a:pt x="17374" y="14745"/>
                  <a:pt x="17264" y="14635"/>
                  <a:pt x="17127" y="14635"/>
                </a:cubicBezTo>
                <a:close/>
                <a:moveTo>
                  <a:pt x="18349" y="14635"/>
                </a:moveTo>
                <a:cubicBezTo>
                  <a:pt x="18126" y="14635"/>
                  <a:pt x="18017" y="14902"/>
                  <a:pt x="18173" y="15055"/>
                </a:cubicBezTo>
                <a:cubicBezTo>
                  <a:pt x="18224" y="15106"/>
                  <a:pt x="18286" y="15129"/>
                  <a:pt x="18347" y="15129"/>
                </a:cubicBezTo>
                <a:cubicBezTo>
                  <a:pt x="18473" y="15129"/>
                  <a:pt x="18593" y="15031"/>
                  <a:pt x="18593" y="14883"/>
                </a:cubicBezTo>
                <a:cubicBezTo>
                  <a:pt x="18593" y="14745"/>
                  <a:pt x="18483" y="14635"/>
                  <a:pt x="18349" y="14635"/>
                </a:cubicBezTo>
                <a:close/>
                <a:moveTo>
                  <a:pt x="19568" y="14635"/>
                </a:moveTo>
                <a:cubicBezTo>
                  <a:pt x="19348" y="14635"/>
                  <a:pt x="19236" y="14902"/>
                  <a:pt x="19392" y="15055"/>
                </a:cubicBezTo>
                <a:cubicBezTo>
                  <a:pt x="19443" y="15106"/>
                  <a:pt x="19505" y="15129"/>
                  <a:pt x="19566" y="15129"/>
                </a:cubicBezTo>
                <a:cubicBezTo>
                  <a:pt x="19692" y="15129"/>
                  <a:pt x="19812" y="15031"/>
                  <a:pt x="19812" y="14883"/>
                </a:cubicBezTo>
                <a:cubicBezTo>
                  <a:pt x="19812" y="14745"/>
                  <a:pt x="19703" y="14635"/>
                  <a:pt x="19568" y="14635"/>
                </a:cubicBezTo>
                <a:close/>
                <a:moveTo>
                  <a:pt x="20787" y="14635"/>
                </a:moveTo>
                <a:cubicBezTo>
                  <a:pt x="20567" y="14635"/>
                  <a:pt x="20458" y="14902"/>
                  <a:pt x="20611" y="15055"/>
                </a:cubicBezTo>
                <a:cubicBezTo>
                  <a:pt x="20662" y="15106"/>
                  <a:pt x="20725" y="15129"/>
                  <a:pt x="20786" y="15129"/>
                </a:cubicBezTo>
                <a:cubicBezTo>
                  <a:pt x="20913" y="15129"/>
                  <a:pt x="21034" y="15031"/>
                  <a:pt x="21034" y="14883"/>
                </a:cubicBezTo>
                <a:cubicBezTo>
                  <a:pt x="21034" y="14745"/>
                  <a:pt x="20922" y="14635"/>
                  <a:pt x="20787" y="14635"/>
                </a:cubicBezTo>
                <a:close/>
                <a:moveTo>
                  <a:pt x="54" y="15854"/>
                </a:moveTo>
                <a:cubicBezTo>
                  <a:pt x="38" y="15854"/>
                  <a:pt x="19" y="15858"/>
                  <a:pt x="0" y="15861"/>
                </a:cubicBezTo>
                <a:lnTo>
                  <a:pt x="0" y="16343"/>
                </a:lnTo>
                <a:cubicBezTo>
                  <a:pt x="18" y="16347"/>
                  <a:pt x="36" y="16349"/>
                  <a:pt x="53" y="16349"/>
                </a:cubicBezTo>
                <a:cubicBezTo>
                  <a:pt x="177" y="16349"/>
                  <a:pt x="285" y="16256"/>
                  <a:pt x="301" y="16127"/>
                </a:cubicBezTo>
                <a:cubicBezTo>
                  <a:pt x="317" y="15983"/>
                  <a:pt x="201" y="15854"/>
                  <a:pt x="54" y="15854"/>
                </a:cubicBezTo>
                <a:close/>
                <a:moveTo>
                  <a:pt x="1276" y="15854"/>
                </a:moveTo>
                <a:cubicBezTo>
                  <a:pt x="1053" y="15854"/>
                  <a:pt x="944" y="16121"/>
                  <a:pt x="1100" y="16278"/>
                </a:cubicBezTo>
                <a:cubicBezTo>
                  <a:pt x="1150" y="16327"/>
                  <a:pt x="1211" y="16349"/>
                  <a:pt x="1271" y="16349"/>
                </a:cubicBezTo>
                <a:cubicBezTo>
                  <a:pt x="1398" y="16349"/>
                  <a:pt x="1520" y="16251"/>
                  <a:pt x="1520" y="16102"/>
                </a:cubicBezTo>
                <a:cubicBezTo>
                  <a:pt x="1520" y="15964"/>
                  <a:pt x="1410" y="15854"/>
                  <a:pt x="1276" y="15854"/>
                </a:cubicBezTo>
                <a:close/>
                <a:moveTo>
                  <a:pt x="2495" y="15854"/>
                </a:moveTo>
                <a:cubicBezTo>
                  <a:pt x="2272" y="15854"/>
                  <a:pt x="2163" y="16121"/>
                  <a:pt x="2319" y="16278"/>
                </a:cubicBezTo>
                <a:cubicBezTo>
                  <a:pt x="2370" y="16327"/>
                  <a:pt x="2431" y="16349"/>
                  <a:pt x="2491" y="16349"/>
                </a:cubicBezTo>
                <a:cubicBezTo>
                  <a:pt x="2618" y="16349"/>
                  <a:pt x="2739" y="16251"/>
                  <a:pt x="2739" y="16102"/>
                </a:cubicBezTo>
                <a:cubicBezTo>
                  <a:pt x="2739" y="15964"/>
                  <a:pt x="2630" y="15854"/>
                  <a:pt x="2495" y="15854"/>
                </a:cubicBezTo>
                <a:close/>
                <a:moveTo>
                  <a:pt x="3714" y="15854"/>
                </a:moveTo>
                <a:cubicBezTo>
                  <a:pt x="3494" y="15854"/>
                  <a:pt x="3385" y="16121"/>
                  <a:pt x="3538" y="16278"/>
                </a:cubicBezTo>
                <a:cubicBezTo>
                  <a:pt x="3589" y="16327"/>
                  <a:pt x="3651" y="16349"/>
                  <a:pt x="3711" y="16349"/>
                </a:cubicBezTo>
                <a:cubicBezTo>
                  <a:pt x="3839" y="16349"/>
                  <a:pt x="3961" y="16251"/>
                  <a:pt x="3961" y="16102"/>
                </a:cubicBezTo>
                <a:cubicBezTo>
                  <a:pt x="3958" y="15964"/>
                  <a:pt x="3849" y="15854"/>
                  <a:pt x="3714" y="15854"/>
                </a:cubicBezTo>
                <a:close/>
                <a:moveTo>
                  <a:pt x="4933" y="15854"/>
                </a:moveTo>
                <a:cubicBezTo>
                  <a:pt x="4713" y="15854"/>
                  <a:pt x="4604" y="16121"/>
                  <a:pt x="4757" y="16278"/>
                </a:cubicBezTo>
                <a:cubicBezTo>
                  <a:pt x="4808" y="16327"/>
                  <a:pt x="4870" y="16349"/>
                  <a:pt x="4930" y="16349"/>
                </a:cubicBezTo>
                <a:cubicBezTo>
                  <a:pt x="5058" y="16349"/>
                  <a:pt x="5180" y="16251"/>
                  <a:pt x="5180" y="16102"/>
                </a:cubicBezTo>
                <a:cubicBezTo>
                  <a:pt x="5180" y="15964"/>
                  <a:pt x="5068" y="15854"/>
                  <a:pt x="4933" y="15854"/>
                </a:cubicBezTo>
                <a:close/>
                <a:moveTo>
                  <a:pt x="6152" y="15854"/>
                </a:moveTo>
                <a:cubicBezTo>
                  <a:pt x="5933" y="15854"/>
                  <a:pt x="5823" y="16121"/>
                  <a:pt x="5976" y="16278"/>
                </a:cubicBezTo>
                <a:cubicBezTo>
                  <a:pt x="6027" y="16327"/>
                  <a:pt x="6089" y="16349"/>
                  <a:pt x="6149" y="16349"/>
                </a:cubicBezTo>
                <a:cubicBezTo>
                  <a:pt x="6277" y="16349"/>
                  <a:pt x="6399" y="16251"/>
                  <a:pt x="6399" y="16102"/>
                </a:cubicBezTo>
                <a:cubicBezTo>
                  <a:pt x="6399" y="15964"/>
                  <a:pt x="6290" y="15854"/>
                  <a:pt x="6152" y="15854"/>
                </a:cubicBezTo>
                <a:close/>
                <a:moveTo>
                  <a:pt x="7371" y="15854"/>
                </a:moveTo>
                <a:cubicBezTo>
                  <a:pt x="7152" y="15854"/>
                  <a:pt x="7042" y="16121"/>
                  <a:pt x="7199" y="16278"/>
                </a:cubicBezTo>
                <a:cubicBezTo>
                  <a:pt x="7248" y="16327"/>
                  <a:pt x="7309" y="16349"/>
                  <a:pt x="7369" y="16349"/>
                </a:cubicBezTo>
                <a:cubicBezTo>
                  <a:pt x="7496" y="16349"/>
                  <a:pt x="7619" y="16251"/>
                  <a:pt x="7619" y="16102"/>
                </a:cubicBezTo>
                <a:cubicBezTo>
                  <a:pt x="7619" y="15964"/>
                  <a:pt x="7509" y="15854"/>
                  <a:pt x="7371" y="15854"/>
                </a:cubicBezTo>
                <a:close/>
                <a:moveTo>
                  <a:pt x="8590" y="15854"/>
                </a:moveTo>
                <a:cubicBezTo>
                  <a:pt x="8371" y="15854"/>
                  <a:pt x="8261" y="16121"/>
                  <a:pt x="8418" y="16278"/>
                </a:cubicBezTo>
                <a:cubicBezTo>
                  <a:pt x="8467" y="16327"/>
                  <a:pt x="8528" y="16349"/>
                  <a:pt x="8588" y="16349"/>
                </a:cubicBezTo>
                <a:cubicBezTo>
                  <a:pt x="8715" y="16349"/>
                  <a:pt x="8838" y="16251"/>
                  <a:pt x="8838" y="16102"/>
                </a:cubicBezTo>
                <a:cubicBezTo>
                  <a:pt x="8838" y="15964"/>
                  <a:pt x="8728" y="15854"/>
                  <a:pt x="8590" y="15854"/>
                </a:cubicBezTo>
                <a:close/>
                <a:moveTo>
                  <a:pt x="9812" y="15854"/>
                </a:moveTo>
                <a:cubicBezTo>
                  <a:pt x="9590" y="15854"/>
                  <a:pt x="9480" y="16121"/>
                  <a:pt x="9637" y="16278"/>
                </a:cubicBezTo>
                <a:cubicBezTo>
                  <a:pt x="9687" y="16327"/>
                  <a:pt x="9749" y="16349"/>
                  <a:pt x="9809" y="16349"/>
                </a:cubicBezTo>
                <a:cubicBezTo>
                  <a:pt x="9936" y="16349"/>
                  <a:pt x="10057" y="16251"/>
                  <a:pt x="10057" y="16102"/>
                </a:cubicBezTo>
                <a:cubicBezTo>
                  <a:pt x="10057" y="15964"/>
                  <a:pt x="9947" y="15854"/>
                  <a:pt x="9812" y="15854"/>
                </a:cubicBezTo>
                <a:close/>
                <a:moveTo>
                  <a:pt x="11031" y="15854"/>
                </a:moveTo>
                <a:cubicBezTo>
                  <a:pt x="10809" y="15854"/>
                  <a:pt x="10699" y="16121"/>
                  <a:pt x="10856" y="16278"/>
                </a:cubicBezTo>
                <a:cubicBezTo>
                  <a:pt x="10906" y="16327"/>
                  <a:pt x="10968" y="16349"/>
                  <a:pt x="11028" y="16349"/>
                </a:cubicBezTo>
                <a:cubicBezTo>
                  <a:pt x="11155" y="16349"/>
                  <a:pt x="11276" y="16251"/>
                  <a:pt x="11276" y="16102"/>
                </a:cubicBezTo>
                <a:cubicBezTo>
                  <a:pt x="11276" y="15964"/>
                  <a:pt x="11166" y="15854"/>
                  <a:pt x="11031" y="15854"/>
                </a:cubicBezTo>
                <a:close/>
                <a:moveTo>
                  <a:pt x="12250" y="15854"/>
                </a:moveTo>
                <a:cubicBezTo>
                  <a:pt x="12031" y="15854"/>
                  <a:pt x="11921" y="16121"/>
                  <a:pt x="12075" y="16278"/>
                </a:cubicBezTo>
                <a:cubicBezTo>
                  <a:pt x="12125" y="16327"/>
                  <a:pt x="12187" y="16349"/>
                  <a:pt x="12248" y="16349"/>
                </a:cubicBezTo>
                <a:cubicBezTo>
                  <a:pt x="12375" y="16349"/>
                  <a:pt x="12498" y="16251"/>
                  <a:pt x="12498" y="16102"/>
                </a:cubicBezTo>
                <a:cubicBezTo>
                  <a:pt x="12498" y="15964"/>
                  <a:pt x="12385" y="15854"/>
                  <a:pt x="12250" y="15854"/>
                </a:cubicBezTo>
                <a:close/>
                <a:moveTo>
                  <a:pt x="13469" y="15854"/>
                </a:moveTo>
                <a:cubicBezTo>
                  <a:pt x="13250" y="15854"/>
                  <a:pt x="13140" y="16121"/>
                  <a:pt x="13294" y="16278"/>
                </a:cubicBezTo>
                <a:cubicBezTo>
                  <a:pt x="13344" y="16327"/>
                  <a:pt x="13406" y="16349"/>
                  <a:pt x="13467" y="16349"/>
                </a:cubicBezTo>
                <a:cubicBezTo>
                  <a:pt x="13594" y="16349"/>
                  <a:pt x="13717" y="16251"/>
                  <a:pt x="13717" y="16102"/>
                </a:cubicBezTo>
                <a:cubicBezTo>
                  <a:pt x="13717" y="15964"/>
                  <a:pt x="13604" y="15854"/>
                  <a:pt x="13469" y="15854"/>
                </a:cubicBezTo>
                <a:close/>
                <a:moveTo>
                  <a:pt x="14688" y="15854"/>
                </a:moveTo>
                <a:cubicBezTo>
                  <a:pt x="14469" y="15854"/>
                  <a:pt x="14359" y="16121"/>
                  <a:pt x="14513" y="16278"/>
                </a:cubicBezTo>
                <a:cubicBezTo>
                  <a:pt x="14563" y="16327"/>
                  <a:pt x="14625" y="16349"/>
                  <a:pt x="14686" y="16349"/>
                </a:cubicBezTo>
                <a:cubicBezTo>
                  <a:pt x="14813" y="16349"/>
                  <a:pt x="14936" y="16251"/>
                  <a:pt x="14936" y="16102"/>
                </a:cubicBezTo>
                <a:cubicBezTo>
                  <a:pt x="14936" y="15964"/>
                  <a:pt x="14826" y="15854"/>
                  <a:pt x="14688" y="15854"/>
                </a:cubicBezTo>
                <a:close/>
                <a:moveTo>
                  <a:pt x="15907" y="15854"/>
                </a:moveTo>
                <a:cubicBezTo>
                  <a:pt x="15688" y="15854"/>
                  <a:pt x="15578" y="16121"/>
                  <a:pt x="15735" y="16278"/>
                </a:cubicBezTo>
                <a:cubicBezTo>
                  <a:pt x="15785" y="16327"/>
                  <a:pt x="15846" y="16349"/>
                  <a:pt x="15906" y="16349"/>
                </a:cubicBezTo>
                <a:cubicBezTo>
                  <a:pt x="16033" y="16349"/>
                  <a:pt x="16155" y="16251"/>
                  <a:pt x="16155" y="16102"/>
                </a:cubicBezTo>
                <a:cubicBezTo>
                  <a:pt x="16155" y="15964"/>
                  <a:pt x="16045" y="15854"/>
                  <a:pt x="15907" y="15854"/>
                </a:cubicBezTo>
                <a:close/>
                <a:moveTo>
                  <a:pt x="17127" y="15854"/>
                </a:moveTo>
                <a:cubicBezTo>
                  <a:pt x="16907" y="15854"/>
                  <a:pt x="16797" y="16121"/>
                  <a:pt x="16954" y="16278"/>
                </a:cubicBezTo>
                <a:cubicBezTo>
                  <a:pt x="17004" y="16327"/>
                  <a:pt x="17065" y="16349"/>
                  <a:pt x="17125" y="16349"/>
                </a:cubicBezTo>
                <a:cubicBezTo>
                  <a:pt x="17252" y="16349"/>
                  <a:pt x="17374" y="16251"/>
                  <a:pt x="17374" y="16102"/>
                </a:cubicBezTo>
                <a:cubicBezTo>
                  <a:pt x="17374" y="15964"/>
                  <a:pt x="17264" y="15854"/>
                  <a:pt x="17127" y="15854"/>
                </a:cubicBezTo>
                <a:close/>
                <a:moveTo>
                  <a:pt x="18349" y="15854"/>
                </a:moveTo>
                <a:cubicBezTo>
                  <a:pt x="18126" y="15854"/>
                  <a:pt x="18017" y="16121"/>
                  <a:pt x="18173" y="16278"/>
                </a:cubicBezTo>
                <a:cubicBezTo>
                  <a:pt x="18224" y="16327"/>
                  <a:pt x="18285" y="16349"/>
                  <a:pt x="18345" y="16349"/>
                </a:cubicBezTo>
                <a:cubicBezTo>
                  <a:pt x="18472" y="16349"/>
                  <a:pt x="18593" y="16251"/>
                  <a:pt x="18593" y="16102"/>
                </a:cubicBezTo>
                <a:cubicBezTo>
                  <a:pt x="18593" y="15964"/>
                  <a:pt x="18483" y="15854"/>
                  <a:pt x="18349" y="15854"/>
                </a:cubicBezTo>
                <a:close/>
                <a:moveTo>
                  <a:pt x="19568" y="15854"/>
                </a:moveTo>
                <a:cubicBezTo>
                  <a:pt x="19251" y="15867"/>
                  <a:pt x="19251" y="16337"/>
                  <a:pt x="19568" y="16350"/>
                </a:cubicBezTo>
                <a:cubicBezTo>
                  <a:pt x="19577" y="16350"/>
                  <a:pt x="19587" y="16346"/>
                  <a:pt x="19596" y="16346"/>
                </a:cubicBezTo>
                <a:cubicBezTo>
                  <a:pt x="19640" y="16328"/>
                  <a:pt x="19687" y="16306"/>
                  <a:pt x="19731" y="16287"/>
                </a:cubicBezTo>
                <a:cubicBezTo>
                  <a:pt x="19900" y="16137"/>
                  <a:pt x="19793" y="15854"/>
                  <a:pt x="19568" y="15854"/>
                </a:cubicBezTo>
                <a:close/>
                <a:moveTo>
                  <a:pt x="14689" y="17075"/>
                </a:moveTo>
                <a:cubicBezTo>
                  <a:pt x="14649" y="17075"/>
                  <a:pt x="14609" y="17085"/>
                  <a:pt x="14572" y="17105"/>
                </a:cubicBezTo>
                <a:cubicBezTo>
                  <a:pt x="14660" y="17111"/>
                  <a:pt x="14748" y="17117"/>
                  <a:pt x="14836" y="17124"/>
                </a:cubicBezTo>
                <a:cubicBezTo>
                  <a:pt x="14793" y="17092"/>
                  <a:pt x="14741" y="17075"/>
                  <a:pt x="14689" y="17075"/>
                </a:cubicBezTo>
                <a:close/>
                <a:moveTo>
                  <a:pt x="15907" y="17074"/>
                </a:moveTo>
                <a:cubicBezTo>
                  <a:pt x="15842" y="17074"/>
                  <a:pt x="15779" y="17099"/>
                  <a:pt x="15732" y="17149"/>
                </a:cubicBezTo>
                <a:cubicBezTo>
                  <a:pt x="15848" y="17149"/>
                  <a:pt x="15964" y="17146"/>
                  <a:pt x="16077" y="17142"/>
                </a:cubicBezTo>
                <a:cubicBezTo>
                  <a:pt x="16029" y="17097"/>
                  <a:pt x="15968" y="17074"/>
                  <a:pt x="15907" y="17074"/>
                </a:cubicBezTo>
                <a:close/>
                <a:moveTo>
                  <a:pt x="9808" y="17075"/>
                </a:moveTo>
                <a:cubicBezTo>
                  <a:pt x="9686" y="17075"/>
                  <a:pt x="9574" y="17167"/>
                  <a:pt x="9565" y="17302"/>
                </a:cubicBezTo>
                <a:cubicBezTo>
                  <a:pt x="9681" y="17230"/>
                  <a:pt x="9800" y="17161"/>
                  <a:pt x="9919" y="17102"/>
                </a:cubicBezTo>
                <a:cubicBezTo>
                  <a:pt x="9882" y="17084"/>
                  <a:pt x="9845" y="17075"/>
                  <a:pt x="9808" y="17075"/>
                </a:cubicBezTo>
                <a:close/>
                <a:moveTo>
                  <a:pt x="1276" y="17074"/>
                </a:moveTo>
                <a:cubicBezTo>
                  <a:pt x="1053" y="17074"/>
                  <a:pt x="944" y="17340"/>
                  <a:pt x="1100" y="17497"/>
                </a:cubicBezTo>
                <a:cubicBezTo>
                  <a:pt x="1150" y="17546"/>
                  <a:pt x="1211" y="17568"/>
                  <a:pt x="1271" y="17568"/>
                </a:cubicBezTo>
                <a:cubicBezTo>
                  <a:pt x="1398" y="17568"/>
                  <a:pt x="1520" y="17470"/>
                  <a:pt x="1520" y="17321"/>
                </a:cubicBezTo>
                <a:cubicBezTo>
                  <a:pt x="1520" y="17186"/>
                  <a:pt x="1410" y="17074"/>
                  <a:pt x="1276" y="17074"/>
                </a:cubicBezTo>
                <a:close/>
                <a:moveTo>
                  <a:pt x="2495" y="17074"/>
                </a:moveTo>
                <a:cubicBezTo>
                  <a:pt x="2272" y="17074"/>
                  <a:pt x="2163" y="17340"/>
                  <a:pt x="2319" y="17497"/>
                </a:cubicBezTo>
                <a:cubicBezTo>
                  <a:pt x="2370" y="17546"/>
                  <a:pt x="2431" y="17568"/>
                  <a:pt x="2491" y="17568"/>
                </a:cubicBezTo>
                <a:cubicBezTo>
                  <a:pt x="2618" y="17568"/>
                  <a:pt x="2739" y="17470"/>
                  <a:pt x="2739" y="17321"/>
                </a:cubicBezTo>
                <a:cubicBezTo>
                  <a:pt x="2739" y="17186"/>
                  <a:pt x="2630" y="17074"/>
                  <a:pt x="2495" y="17074"/>
                </a:cubicBezTo>
                <a:close/>
                <a:moveTo>
                  <a:pt x="3714" y="17074"/>
                </a:moveTo>
                <a:cubicBezTo>
                  <a:pt x="3494" y="17074"/>
                  <a:pt x="3385" y="17340"/>
                  <a:pt x="3538" y="17497"/>
                </a:cubicBezTo>
                <a:cubicBezTo>
                  <a:pt x="3589" y="17546"/>
                  <a:pt x="3651" y="17568"/>
                  <a:pt x="3711" y="17568"/>
                </a:cubicBezTo>
                <a:cubicBezTo>
                  <a:pt x="3839" y="17568"/>
                  <a:pt x="3961" y="17470"/>
                  <a:pt x="3961" y="17321"/>
                </a:cubicBezTo>
                <a:cubicBezTo>
                  <a:pt x="3961" y="17186"/>
                  <a:pt x="3849" y="17074"/>
                  <a:pt x="3714" y="17074"/>
                </a:cubicBezTo>
                <a:close/>
                <a:moveTo>
                  <a:pt x="4933" y="17074"/>
                </a:moveTo>
                <a:cubicBezTo>
                  <a:pt x="4713" y="17074"/>
                  <a:pt x="4604" y="17340"/>
                  <a:pt x="4757" y="17497"/>
                </a:cubicBezTo>
                <a:cubicBezTo>
                  <a:pt x="4808" y="17546"/>
                  <a:pt x="4870" y="17568"/>
                  <a:pt x="4930" y="17568"/>
                </a:cubicBezTo>
                <a:cubicBezTo>
                  <a:pt x="5058" y="17568"/>
                  <a:pt x="5180" y="17470"/>
                  <a:pt x="5180" y="17321"/>
                </a:cubicBezTo>
                <a:cubicBezTo>
                  <a:pt x="5180" y="17186"/>
                  <a:pt x="5068" y="17074"/>
                  <a:pt x="4933" y="17074"/>
                </a:cubicBezTo>
                <a:close/>
                <a:moveTo>
                  <a:pt x="6152" y="17074"/>
                </a:moveTo>
                <a:cubicBezTo>
                  <a:pt x="5933" y="17074"/>
                  <a:pt x="5823" y="17340"/>
                  <a:pt x="5976" y="17497"/>
                </a:cubicBezTo>
                <a:cubicBezTo>
                  <a:pt x="6027" y="17546"/>
                  <a:pt x="6089" y="17568"/>
                  <a:pt x="6149" y="17568"/>
                </a:cubicBezTo>
                <a:cubicBezTo>
                  <a:pt x="6277" y="17568"/>
                  <a:pt x="6399" y="17470"/>
                  <a:pt x="6399" y="17321"/>
                </a:cubicBezTo>
                <a:cubicBezTo>
                  <a:pt x="6399" y="17186"/>
                  <a:pt x="6290" y="17074"/>
                  <a:pt x="6152" y="17074"/>
                </a:cubicBezTo>
                <a:close/>
                <a:moveTo>
                  <a:pt x="7371" y="17074"/>
                </a:moveTo>
                <a:cubicBezTo>
                  <a:pt x="7152" y="17074"/>
                  <a:pt x="7042" y="17340"/>
                  <a:pt x="7199" y="17497"/>
                </a:cubicBezTo>
                <a:cubicBezTo>
                  <a:pt x="7248" y="17546"/>
                  <a:pt x="7309" y="17568"/>
                  <a:pt x="7369" y="17568"/>
                </a:cubicBezTo>
                <a:cubicBezTo>
                  <a:pt x="7496" y="17568"/>
                  <a:pt x="7619" y="17470"/>
                  <a:pt x="7619" y="17321"/>
                </a:cubicBezTo>
                <a:cubicBezTo>
                  <a:pt x="7619" y="17186"/>
                  <a:pt x="7509" y="17074"/>
                  <a:pt x="7371" y="17074"/>
                </a:cubicBezTo>
                <a:close/>
                <a:moveTo>
                  <a:pt x="8590" y="17074"/>
                </a:moveTo>
                <a:cubicBezTo>
                  <a:pt x="8371" y="17074"/>
                  <a:pt x="8261" y="17340"/>
                  <a:pt x="8418" y="17497"/>
                </a:cubicBezTo>
                <a:cubicBezTo>
                  <a:pt x="8467" y="17546"/>
                  <a:pt x="8528" y="17568"/>
                  <a:pt x="8588" y="17568"/>
                </a:cubicBezTo>
                <a:cubicBezTo>
                  <a:pt x="8715" y="17568"/>
                  <a:pt x="8838" y="17470"/>
                  <a:pt x="8838" y="17321"/>
                </a:cubicBezTo>
                <a:cubicBezTo>
                  <a:pt x="8838" y="17186"/>
                  <a:pt x="8728" y="17074"/>
                  <a:pt x="8590" y="17074"/>
                </a:cubicBezTo>
                <a:close/>
                <a:moveTo>
                  <a:pt x="59" y="17073"/>
                </a:moveTo>
                <a:cubicBezTo>
                  <a:pt x="57" y="17073"/>
                  <a:pt x="55" y="17073"/>
                  <a:pt x="54" y="17074"/>
                </a:cubicBezTo>
                <a:cubicBezTo>
                  <a:pt x="38" y="17074"/>
                  <a:pt x="19" y="17077"/>
                  <a:pt x="0" y="17080"/>
                </a:cubicBezTo>
                <a:lnTo>
                  <a:pt x="0" y="17562"/>
                </a:lnTo>
                <a:cubicBezTo>
                  <a:pt x="19" y="17566"/>
                  <a:pt x="38" y="17569"/>
                  <a:pt x="54" y="17569"/>
                </a:cubicBezTo>
                <a:cubicBezTo>
                  <a:pt x="55" y="17569"/>
                  <a:pt x="57" y="17569"/>
                  <a:pt x="59" y="17569"/>
                </a:cubicBezTo>
                <a:cubicBezTo>
                  <a:pt x="198" y="17569"/>
                  <a:pt x="310" y="17460"/>
                  <a:pt x="310" y="17321"/>
                </a:cubicBezTo>
                <a:cubicBezTo>
                  <a:pt x="310" y="17182"/>
                  <a:pt x="198" y="17073"/>
                  <a:pt x="59" y="17073"/>
                </a:cubicBezTo>
                <a:close/>
                <a:moveTo>
                  <a:pt x="54" y="18293"/>
                </a:moveTo>
                <a:cubicBezTo>
                  <a:pt x="38" y="18293"/>
                  <a:pt x="19" y="18296"/>
                  <a:pt x="0" y="18299"/>
                </a:cubicBezTo>
                <a:lnTo>
                  <a:pt x="0" y="18781"/>
                </a:lnTo>
                <a:cubicBezTo>
                  <a:pt x="18" y="18785"/>
                  <a:pt x="36" y="18787"/>
                  <a:pt x="53" y="18787"/>
                </a:cubicBezTo>
                <a:cubicBezTo>
                  <a:pt x="177" y="18787"/>
                  <a:pt x="285" y="18695"/>
                  <a:pt x="301" y="18568"/>
                </a:cubicBezTo>
                <a:cubicBezTo>
                  <a:pt x="317" y="18421"/>
                  <a:pt x="201" y="18293"/>
                  <a:pt x="54" y="18293"/>
                </a:cubicBezTo>
                <a:close/>
                <a:moveTo>
                  <a:pt x="1276" y="18293"/>
                </a:moveTo>
                <a:cubicBezTo>
                  <a:pt x="1053" y="18293"/>
                  <a:pt x="944" y="18559"/>
                  <a:pt x="1100" y="18716"/>
                </a:cubicBezTo>
                <a:cubicBezTo>
                  <a:pt x="1150" y="18765"/>
                  <a:pt x="1211" y="18787"/>
                  <a:pt x="1271" y="18787"/>
                </a:cubicBezTo>
                <a:cubicBezTo>
                  <a:pt x="1398" y="18787"/>
                  <a:pt x="1520" y="18689"/>
                  <a:pt x="1520" y="18540"/>
                </a:cubicBezTo>
                <a:cubicBezTo>
                  <a:pt x="1520" y="18405"/>
                  <a:pt x="1410" y="18293"/>
                  <a:pt x="1276" y="18293"/>
                </a:cubicBezTo>
                <a:close/>
                <a:moveTo>
                  <a:pt x="2495" y="18293"/>
                </a:moveTo>
                <a:cubicBezTo>
                  <a:pt x="2272" y="18293"/>
                  <a:pt x="2163" y="18559"/>
                  <a:pt x="2319" y="18716"/>
                </a:cubicBezTo>
                <a:cubicBezTo>
                  <a:pt x="2370" y="18765"/>
                  <a:pt x="2431" y="18787"/>
                  <a:pt x="2491" y="18787"/>
                </a:cubicBezTo>
                <a:cubicBezTo>
                  <a:pt x="2618" y="18787"/>
                  <a:pt x="2739" y="18689"/>
                  <a:pt x="2739" y="18540"/>
                </a:cubicBezTo>
                <a:cubicBezTo>
                  <a:pt x="2739" y="18405"/>
                  <a:pt x="2630" y="18293"/>
                  <a:pt x="2495" y="18293"/>
                </a:cubicBezTo>
                <a:close/>
                <a:moveTo>
                  <a:pt x="3714" y="18293"/>
                </a:moveTo>
                <a:cubicBezTo>
                  <a:pt x="3494" y="18293"/>
                  <a:pt x="3385" y="18559"/>
                  <a:pt x="3538" y="18716"/>
                </a:cubicBezTo>
                <a:cubicBezTo>
                  <a:pt x="3589" y="18765"/>
                  <a:pt x="3651" y="18787"/>
                  <a:pt x="3711" y="18787"/>
                </a:cubicBezTo>
                <a:cubicBezTo>
                  <a:pt x="3839" y="18787"/>
                  <a:pt x="3961" y="18689"/>
                  <a:pt x="3961" y="18540"/>
                </a:cubicBezTo>
                <a:cubicBezTo>
                  <a:pt x="3961" y="18405"/>
                  <a:pt x="3849" y="18293"/>
                  <a:pt x="3714" y="18293"/>
                </a:cubicBezTo>
                <a:close/>
                <a:moveTo>
                  <a:pt x="4933" y="18293"/>
                </a:moveTo>
                <a:cubicBezTo>
                  <a:pt x="4713" y="18293"/>
                  <a:pt x="4604" y="18559"/>
                  <a:pt x="4757" y="18716"/>
                </a:cubicBezTo>
                <a:cubicBezTo>
                  <a:pt x="4808" y="18765"/>
                  <a:pt x="4870" y="18787"/>
                  <a:pt x="4930" y="18787"/>
                </a:cubicBezTo>
                <a:cubicBezTo>
                  <a:pt x="5058" y="18787"/>
                  <a:pt x="5180" y="18689"/>
                  <a:pt x="5180" y="18540"/>
                </a:cubicBezTo>
                <a:cubicBezTo>
                  <a:pt x="5180" y="18405"/>
                  <a:pt x="5068" y="18293"/>
                  <a:pt x="4933" y="18293"/>
                </a:cubicBezTo>
                <a:close/>
                <a:moveTo>
                  <a:pt x="6152" y="18293"/>
                </a:moveTo>
                <a:cubicBezTo>
                  <a:pt x="5933" y="18293"/>
                  <a:pt x="5823" y="18559"/>
                  <a:pt x="5976" y="18716"/>
                </a:cubicBezTo>
                <a:cubicBezTo>
                  <a:pt x="6027" y="18765"/>
                  <a:pt x="6089" y="18787"/>
                  <a:pt x="6149" y="18787"/>
                </a:cubicBezTo>
                <a:cubicBezTo>
                  <a:pt x="6277" y="18787"/>
                  <a:pt x="6399" y="18689"/>
                  <a:pt x="6399" y="18540"/>
                </a:cubicBezTo>
                <a:cubicBezTo>
                  <a:pt x="6399" y="18405"/>
                  <a:pt x="6290" y="18293"/>
                  <a:pt x="6152" y="18293"/>
                </a:cubicBezTo>
                <a:close/>
                <a:moveTo>
                  <a:pt x="7371" y="18293"/>
                </a:moveTo>
                <a:cubicBezTo>
                  <a:pt x="7152" y="18293"/>
                  <a:pt x="7042" y="18559"/>
                  <a:pt x="7199" y="18716"/>
                </a:cubicBezTo>
                <a:cubicBezTo>
                  <a:pt x="7248" y="18765"/>
                  <a:pt x="7309" y="18787"/>
                  <a:pt x="7369" y="18787"/>
                </a:cubicBezTo>
                <a:cubicBezTo>
                  <a:pt x="7496" y="18787"/>
                  <a:pt x="7619" y="18689"/>
                  <a:pt x="7619" y="18540"/>
                </a:cubicBezTo>
                <a:cubicBezTo>
                  <a:pt x="7619" y="18405"/>
                  <a:pt x="7509" y="18293"/>
                  <a:pt x="7371" y="18293"/>
                </a:cubicBezTo>
                <a:close/>
                <a:moveTo>
                  <a:pt x="7371" y="19515"/>
                </a:moveTo>
                <a:cubicBezTo>
                  <a:pt x="7061" y="19515"/>
                  <a:pt x="7036" y="19969"/>
                  <a:pt x="7343" y="20004"/>
                </a:cubicBezTo>
                <a:cubicBezTo>
                  <a:pt x="7415" y="19869"/>
                  <a:pt x="7490" y="19737"/>
                  <a:pt x="7565" y="19606"/>
                </a:cubicBezTo>
                <a:cubicBezTo>
                  <a:pt x="7518" y="19549"/>
                  <a:pt x="7446" y="19515"/>
                  <a:pt x="7371" y="19515"/>
                </a:cubicBezTo>
                <a:close/>
                <a:moveTo>
                  <a:pt x="54" y="19515"/>
                </a:moveTo>
                <a:cubicBezTo>
                  <a:pt x="38" y="19515"/>
                  <a:pt x="19" y="19515"/>
                  <a:pt x="0" y="19518"/>
                </a:cubicBezTo>
                <a:lnTo>
                  <a:pt x="0" y="20000"/>
                </a:lnTo>
                <a:cubicBezTo>
                  <a:pt x="18" y="20004"/>
                  <a:pt x="36" y="20006"/>
                  <a:pt x="54" y="20006"/>
                </a:cubicBezTo>
                <a:cubicBezTo>
                  <a:pt x="177" y="20006"/>
                  <a:pt x="287" y="19914"/>
                  <a:pt x="301" y="19787"/>
                </a:cubicBezTo>
                <a:cubicBezTo>
                  <a:pt x="317" y="19640"/>
                  <a:pt x="201" y="19515"/>
                  <a:pt x="54" y="19515"/>
                </a:cubicBezTo>
                <a:close/>
                <a:moveTo>
                  <a:pt x="1276" y="19515"/>
                </a:moveTo>
                <a:cubicBezTo>
                  <a:pt x="1053" y="19515"/>
                  <a:pt x="944" y="19778"/>
                  <a:pt x="1100" y="19935"/>
                </a:cubicBezTo>
                <a:cubicBezTo>
                  <a:pt x="1150" y="19985"/>
                  <a:pt x="1211" y="20008"/>
                  <a:pt x="1271" y="20008"/>
                </a:cubicBezTo>
                <a:cubicBezTo>
                  <a:pt x="1398" y="20008"/>
                  <a:pt x="1520" y="19908"/>
                  <a:pt x="1520" y="19759"/>
                </a:cubicBezTo>
                <a:cubicBezTo>
                  <a:pt x="1520" y="19624"/>
                  <a:pt x="1410" y="19515"/>
                  <a:pt x="1276" y="19515"/>
                </a:cubicBezTo>
                <a:close/>
                <a:moveTo>
                  <a:pt x="2495" y="19515"/>
                </a:moveTo>
                <a:cubicBezTo>
                  <a:pt x="2272" y="19515"/>
                  <a:pt x="2163" y="19778"/>
                  <a:pt x="2319" y="19935"/>
                </a:cubicBezTo>
                <a:cubicBezTo>
                  <a:pt x="2370" y="19985"/>
                  <a:pt x="2431" y="20008"/>
                  <a:pt x="2491" y="20008"/>
                </a:cubicBezTo>
                <a:cubicBezTo>
                  <a:pt x="2618" y="20008"/>
                  <a:pt x="2739" y="19908"/>
                  <a:pt x="2739" y="19759"/>
                </a:cubicBezTo>
                <a:cubicBezTo>
                  <a:pt x="2739" y="19624"/>
                  <a:pt x="2630" y="19515"/>
                  <a:pt x="2495" y="19515"/>
                </a:cubicBezTo>
                <a:close/>
                <a:moveTo>
                  <a:pt x="3714" y="19515"/>
                </a:moveTo>
                <a:cubicBezTo>
                  <a:pt x="3494" y="19515"/>
                  <a:pt x="3385" y="19778"/>
                  <a:pt x="3538" y="19935"/>
                </a:cubicBezTo>
                <a:cubicBezTo>
                  <a:pt x="3589" y="19985"/>
                  <a:pt x="3651" y="20008"/>
                  <a:pt x="3711" y="20008"/>
                </a:cubicBezTo>
                <a:cubicBezTo>
                  <a:pt x="3839" y="20008"/>
                  <a:pt x="3961" y="19908"/>
                  <a:pt x="3961" y="19759"/>
                </a:cubicBezTo>
                <a:cubicBezTo>
                  <a:pt x="3961" y="19624"/>
                  <a:pt x="3849" y="19515"/>
                  <a:pt x="3714" y="19515"/>
                </a:cubicBezTo>
                <a:close/>
                <a:moveTo>
                  <a:pt x="4933" y="19515"/>
                </a:moveTo>
                <a:cubicBezTo>
                  <a:pt x="4713" y="19515"/>
                  <a:pt x="4604" y="19778"/>
                  <a:pt x="4757" y="19935"/>
                </a:cubicBezTo>
                <a:cubicBezTo>
                  <a:pt x="4808" y="19985"/>
                  <a:pt x="4870" y="20008"/>
                  <a:pt x="4930" y="20008"/>
                </a:cubicBezTo>
                <a:cubicBezTo>
                  <a:pt x="5058" y="20008"/>
                  <a:pt x="5180" y="19908"/>
                  <a:pt x="5180" y="19759"/>
                </a:cubicBezTo>
                <a:cubicBezTo>
                  <a:pt x="5180" y="19624"/>
                  <a:pt x="5068" y="19515"/>
                  <a:pt x="4933" y="19515"/>
                </a:cubicBezTo>
                <a:close/>
                <a:moveTo>
                  <a:pt x="6152" y="19515"/>
                </a:moveTo>
                <a:cubicBezTo>
                  <a:pt x="5933" y="19515"/>
                  <a:pt x="5823" y="19778"/>
                  <a:pt x="5976" y="19935"/>
                </a:cubicBezTo>
                <a:cubicBezTo>
                  <a:pt x="6027" y="19985"/>
                  <a:pt x="6089" y="20008"/>
                  <a:pt x="6149" y="20008"/>
                </a:cubicBezTo>
                <a:cubicBezTo>
                  <a:pt x="6277" y="20008"/>
                  <a:pt x="6399" y="19908"/>
                  <a:pt x="6399" y="19759"/>
                </a:cubicBezTo>
                <a:cubicBezTo>
                  <a:pt x="6399" y="19624"/>
                  <a:pt x="6290" y="19515"/>
                  <a:pt x="6152" y="19515"/>
                </a:cubicBezTo>
                <a:close/>
                <a:moveTo>
                  <a:pt x="54" y="20734"/>
                </a:moveTo>
                <a:cubicBezTo>
                  <a:pt x="38" y="20734"/>
                  <a:pt x="19" y="20734"/>
                  <a:pt x="0" y="20740"/>
                </a:cubicBezTo>
                <a:lnTo>
                  <a:pt x="0" y="21220"/>
                </a:lnTo>
                <a:cubicBezTo>
                  <a:pt x="19" y="21224"/>
                  <a:pt x="37" y="21225"/>
                  <a:pt x="55" y="21225"/>
                </a:cubicBezTo>
                <a:cubicBezTo>
                  <a:pt x="178" y="21225"/>
                  <a:pt x="287" y="21135"/>
                  <a:pt x="301" y="21006"/>
                </a:cubicBezTo>
                <a:cubicBezTo>
                  <a:pt x="317" y="20859"/>
                  <a:pt x="201" y="20734"/>
                  <a:pt x="54" y="20734"/>
                </a:cubicBezTo>
                <a:close/>
                <a:moveTo>
                  <a:pt x="1276" y="20734"/>
                </a:moveTo>
                <a:cubicBezTo>
                  <a:pt x="1053" y="20734"/>
                  <a:pt x="944" y="21000"/>
                  <a:pt x="1100" y="21154"/>
                </a:cubicBezTo>
                <a:cubicBezTo>
                  <a:pt x="1151" y="21205"/>
                  <a:pt x="1213" y="21227"/>
                  <a:pt x="1274" y="21227"/>
                </a:cubicBezTo>
                <a:cubicBezTo>
                  <a:pt x="1400" y="21227"/>
                  <a:pt x="1520" y="21129"/>
                  <a:pt x="1520" y="20978"/>
                </a:cubicBezTo>
                <a:cubicBezTo>
                  <a:pt x="1520" y="20843"/>
                  <a:pt x="1410" y="20734"/>
                  <a:pt x="1276" y="20734"/>
                </a:cubicBezTo>
                <a:close/>
                <a:moveTo>
                  <a:pt x="2495" y="20734"/>
                </a:moveTo>
                <a:cubicBezTo>
                  <a:pt x="2275" y="20734"/>
                  <a:pt x="2163" y="21000"/>
                  <a:pt x="2319" y="21154"/>
                </a:cubicBezTo>
                <a:cubicBezTo>
                  <a:pt x="2370" y="21205"/>
                  <a:pt x="2432" y="21227"/>
                  <a:pt x="2493" y="21227"/>
                </a:cubicBezTo>
                <a:cubicBezTo>
                  <a:pt x="2620" y="21227"/>
                  <a:pt x="2741" y="21129"/>
                  <a:pt x="2739" y="20978"/>
                </a:cubicBezTo>
                <a:cubicBezTo>
                  <a:pt x="2739" y="20843"/>
                  <a:pt x="2630" y="20734"/>
                  <a:pt x="2495" y="20734"/>
                </a:cubicBezTo>
                <a:close/>
                <a:moveTo>
                  <a:pt x="3714" y="20734"/>
                </a:moveTo>
                <a:cubicBezTo>
                  <a:pt x="3494" y="20734"/>
                  <a:pt x="3385" y="21000"/>
                  <a:pt x="3538" y="21154"/>
                </a:cubicBezTo>
                <a:cubicBezTo>
                  <a:pt x="3589" y="21205"/>
                  <a:pt x="3652" y="21227"/>
                  <a:pt x="3713" y="21227"/>
                </a:cubicBezTo>
                <a:cubicBezTo>
                  <a:pt x="3840" y="21227"/>
                  <a:pt x="3961" y="21129"/>
                  <a:pt x="3961" y="20978"/>
                </a:cubicBezTo>
                <a:cubicBezTo>
                  <a:pt x="3961" y="20843"/>
                  <a:pt x="3849" y="20734"/>
                  <a:pt x="3714" y="20734"/>
                </a:cubicBezTo>
                <a:close/>
                <a:moveTo>
                  <a:pt x="4933" y="20734"/>
                </a:moveTo>
                <a:cubicBezTo>
                  <a:pt x="4713" y="20734"/>
                  <a:pt x="4604" y="21000"/>
                  <a:pt x="4757" y="21154"/>
                </a:cubicBezTo>
                <a:cubicBezTo>
                  <a:pt x="4808" y="21205"/>
                  <a:pt x="4871" y="21227"/>
                  <a:pt x="4932" y="21227"/>
                </a:cubicBezTo>
                <a:cubicBezTo>
                  <a:pt x="5059" y="21227"/>
                  <a:pt x="5180" y="21129"/>
                  <a:pt x="5180" y="20978"/>
                </a:cubicBezTo>
                <a:cubicBezTo>
                  <a:pt x="5180" y="20843"/>
                  <a:pt x="5068" y="20734"/>
                  <a:pt x="4933" y="20734"/>
                </a:cubicBezTo>
                <a:close/>
                <a:moveTo>
                  <a:pt x="6152" y="20734"/>
                </a:moveTo>
                <a:cubicBezTo>
                  <a:pt x="5933" y="20734"/>
                  <a:pt x="5823" y="21000"/>
                  <a:pt x="5976" y="21154"/>
                </a:cubicBezTo>
                <a:cubicBezTo>
                  <a:pt x="6027" y="21205"/>
                  <a:pt x="6090" y="21227"/>
                  <a:pt x="6151" y="21227"/>
                </a:cubicBezTo>
                <a:cubicBezTo>
                  <a:pt x="6278" y="21227"/>
                  <a:pt x="6399" y="21129"/>
                  <a:pt x="6399" y="20978"/>
                </a:cubicBezTo>
                <a:cubicBezTo>
                  <a:pt x="6399" y="20843"/>
                  <a:pt x="6290" y="20734"/>
                  <a:pt x="6152" y="20734"/>
                </a:cubicBezTo>
                <a:close/>
                <a:moveTo>
                  <a:pt x="6141" y="21953"/>
                </a:moveTo>
                <a:cubicBezTo>
                  <a:pt x="6008" y="21953"/>
                  <a:pt x="5895" y="22063"/>
                  <a:pt x="5895" y="22200"/>
                </a:cubicBezTo>
                <a:cubicBezTo>
                  <a:pt x="5895" y="22335"/>
                  <a:pt x="6008" y="22445"/>
                  <a:pt x="6141" y="22445"/>
                </a:cubicBezTo>
                <a:cubicBezTo>
                  <a:pt x="6145" y="22445"/>
                  <a:pt x="6148" y="22445"/>
                  <a:pt x="6152" y="22445"/>
                </a:cubicBezTo>
                <a:lnTo>
                  <a:pt x="6155" y="22445"/>
                </a:lnTo>
                <a:cubicBezTo>
                  <a:pt x="6218" y="22313"/>
                  <a:pt x="6280" y="22178"/>
                  <a:pt x="6343" y="22044"/>
                </a:cubicBezTo>
                <a:cubicBezTo>
                  <a:pt x="6296" y="21987"/>
                  <a:pt x="6227" y="21953"/>
                  <a:pt x="6152" y="21953"/>
                </a:cubicBezTo>
                <a:cubicBezTo>
                  <a:pt x="6148" y="21953"/>
                  <a:pt x="6145" y="21953"/>
                  <a:pt x="6141" y="21953"/>
                </a:cubicBezTo>
                <a:close/>
                <a:moveTo>
                  <a:pt x="54" y="21953"/>
                </a:moveTo>
                <a:cubicBezTo>
                  <a:pt x="38" y="21953"/>
                  <a:pt x="19" y="21956"/>
                  <a:pt x="0" y="21959"/>
                </a:cubicBezTo>
                <a:lnTo>
                  <a:pt x="0" y="22439"/>
                </a:lnTo>
                <a:cubicBezTo>
                  <a:pt x="20" y="22443"/>
                  <a:pt x="39" y="22445"/>
                  <a:pt x="58" y="22445"/>
                </a:cubicBezTo>
                <a:cubicBezTo>
                  <a:pt x="180" y="22445"/>
                  <a:pt x="288" y="22353"/>
                  <a:pt x="301" y="22225"/>
                </a:cubicBezTo>
                <a:cubicBezTo>
                  <a:pt x="317" y="22081"/>
                  <a:pt x="201" y="21953"/>
                  <a:pt x="54" y="21953"/>
                </a:cubicBezTo>
                <a:close/>
                <a:moveTo>
                  <a:pt x="1276" y="21953"/>
                </a:moveTo>
                <a:cubicBezTo>
                  <a:pt x="1053" y="21953"/>
                  <a:pt x="944" y="22219"/>
                  <a:pt x="1100" y="22373"/>
                </a:cubicBezTo>
                <a:cubicBezTo>
                  <a:pt x="1151" y="22424"/>
                  <a:pt x="1213" y="22447"/>
                  <a:pt x="1274" y="22447"/>
                </a:cubicBezTo>
                <a:cubicBezTo>
                  <a:pt x="1400" y="22447"/>
                  <a:pt x="1520" y="22348"/>
                  <a:pt x="1520" y="22200"/>
                </a:cubicBezTo>
                <a:cubicBezTo>
                  <a:pt x="1520" y="22063"/>
                  <a:pt x="1410" y="21953"/>
                  <a:pt x="1276" y="21953"/>
                </a:cubicBezTo>
                <a:close/>
                <a:moveTo>
                  <a:pt x="2495" y="21953"/>
                </a:moveTo>
                <a:cubicBezTo>
                  <a:pt x="2275" y="21953"/>
                  <a:pt x="2163" y="22219"/>
                  <a:pt x="2319" y="22373"/>
                </a:cubicBezTo>
                <a:cubicBezTo>
                  <a:pt x="2370" y="22424"/>
                  <a:pt x="2432" y="22447"/>
                  <a:pt x="2493" y="22447"/>
                </a:cubicBezTo>
                <a:cubicBezTo>
                  <a:pt x="2619" y="22447"/>
                  <a:pt x="2739" y="22348"/>
                  <a:pt x="2739" y="22200"/>
                </a:cubicBezTo>
                <a:cubicBezTo>
                  <a:pt x="2739" y="22063"/>
                  <a:pt x="2630" y="21953"/>
                  <a:pt x="2495" y="21953"/>
                </a:cubicBezTo>
                <a:close/>
                <a:moveTo>
                  <a:pt x="3714" y="21953"/>
                </a:moveTo>
                <a:cubicBezTo>
                  <a:pt x="3494" y="21953"/>
                  <a:pt x="3385" y="22219"/>
                  <a:pt x="3538" y="22373"/>
                </a:cubicBezTo>
                <a:cubicBezTo>
                  <a:pt x="3589" y="22424"/>
                  <a:pt x="3652" y="22447"/>
                  <a:pt x="3713" y="22447"/>
                </a:cubicBezTo>
                <a:cubicBezTo>
                  <a:pt x="3840" y="22447"/>
                  <a:pt x="3961" y="22348"/>
                  <a:pt x="3961" y="22200"/>
                </a:cubicBezTo>
                <a:cubicBezTo>
                  <a:pt x="3961" y="22063"/>
                  <a:pt x="3849" y="21953"/>
                  <a:pt x="3714" y="21953"/>
                </a:cubicBezTo>
                <a:close/>
                <a:moveTo>
                  <a:pt x="4933" y="21953"/>
                </a:moveTo>
                <a:cubicBezTo>
                  <a:pt x="4713" y="21953"/>
                  <a:pt x="4604" y="22219"/>
                  <a:pt x="4757" y="22373"/>
                </a:cubicBezTo>
                <a:cubicBezTo>
                  <a:pt x="4808" y="22424"/>
                  <a:pt x="4871" y="22447"/>
                  <a:pt x="4932" y="22447"/>
                </a:cubicBezTo>
                <a:cubicBezTo>
                  <a:pt x="5059" y="22447"/>
                  <a:pt x="5180" y="22348"/>
                  <a:pt x="5180" y="22200"/>
                </a:cubicBezTo>
                <a:cubicBezTo>
                  <a:pt x="5180" y="22063"/>
                  <a:pt x="5068" y="21953"/>
                  <a:pt x="4933" y="21953"/>
                </a:cubicBezTo>
                <a:close/>
                <a:moveTo>
                  <a:pt x="1276" y="23172"/>
                </a:moveTo>
                <a:cubicBezTo>
                  <a:pt x="1053" y="23172"/>
                  <a:pt x="944" y="23438"/>
                  <a:pt x="1100" y="23592"/>
                </a:cubicBezTo>
                <a:cubicBezTo>
                  <a:pt x="1151" y="23643"/>
                  <a:pt x="1213" y="23666"/>
                  <a:pt x="1274" y="23666"/>
                </a:cubicBezTo>
                <a:cubicBezTo>
                  <a:pt x="1400" y="23666"/>
                  <a:pt x="1520" y="23567"/>
                  <a:pt x="1520" y="23419"/>
                </a:cubicBezTo>
                <a:cubicBezTo>
                  <a:pt x="1520" y="23282"/>
                  <a:pt x="1410" y="23172"/>
                  <a:pt x="1276" y="23172"/>
                </a:cubicBezTo>
                <a:close/>
                <a:moveTo>
                  <a:pt x="2495" y="23172"/>
                </a:moveTo>
                <a:cubicBezTo>
                  <a:pt x="2275" y="23172"/>
                  <a:pt x="2163" y="23438"/>
                  <a:pt x="2319" y="23592"/>
                </a:cubicBezTo>
                <a:cubicBezTo>
                  <a:pt x="2370" y="23643"/>
                  <a:pt x="2432" y="23666"/>
                  <a:pt x="2493" y="23666"/>
                </a:cubicBezTo>
                <a:cubicBezTo>
                  <a:pt x="2619" y="23666"/>
                  <a:pt x="2739" y="23567"/>
                  <a:pt x="2739" y="23419"/>
                </a:cubicBezTo>
                <a:cubicBezTo>
                  <a:pt x="2739" y="23282"/>
                  <a:pt x="2630" y="23172"/>
                  <a:pt x="2495" y="23172"/>
                </a:cubicBezTo>
                <a:close/>
                <a:moveTo>
                  <a:pt x="3714" y="23172"/>
                </a:moveTo>
                <a:cubicBezTo>
                  <a:pt x="3494" y="23172"/>
                  <a:pt x="3385" y="23438"/>
                  <a:pt x="3538" y="23592"/>
                </a:cubicBezTo>
                <a:cubicBezTo>
                  <a:pt x="3589" y="23643"/>
                  <a:pt x="3652" y="23666"/>
                  <a:pt x="3713" y="23666"/>
                </a:cubicBezTo>
                <a:cubicBezTo>
                  <a:pt x="3840" y="23666"/>
                  <a:pt x="3961" y="23567"/>
                  <a:pt x="3961" y="23419"/>
                </a:cubicBezTo>
                <a:cubicBezTo>
                  <a:pt x="3961" y="23282"/>
                  <a:pt x="3849" y="23172"/>
                  <a:pt x="3714" y="23172"/>
                </a:cubicBezTo>
                <a:close/>
                <a:moveTo>
                  <a:pt x="4933" y="23172"/>
                </a:moveTo>
                <a:cubicBezTo>
                  <a:pt x="4713" y="23172"/>
                  <a:pt x="4604" y="23438"/>
                  <a:pt x="4757" y="23592"/>
                </a:cubicBezTo>
                <a:cubicBezTo>
                  <a:pt x="4808" y="23643"/>
                  <a:pt x="4871" y="23666"/>
                  <a:pt x="4932" y="23666"/>
                </a:cubicBezTo>
                <a:cubicBezTo>
                  <a:pt x="5059" y="23666"/>
                  <a:pt x="5180" y="23567"/>
                  <a:pt x="5180" y="23419"/>
                </a:cubicBezTo>
                <a:cubicBezTo>
                  <a:pt x="5180" y="23282"/>
                  <a:pt x="5068" y="23172"/>
                  <a:pt x="4933" y="23172"/>
                </a:cubicBezTo>
                <a:close/>
                <a:moveTo>
                  <a:pt x="54" y="23172"/>
                </a:moveTo>
                <a:cubicBezTo>
                  <a:pt x="38" y="23172"/>
                  <a:pt x="19" y="23175"/>
                  <a:pt x="0" y="23178"/>
                </a:cubicBezTo>
                <a:lnTo>
                  <a:pt x="0" y="23661"/>
                </a:lnTo>
                <a:cubicBezTo>
                  <a:pt x="18" y="23665"/>
                  <a:pt x="36" y="23667"/>
                  <a:pt x="53" y="23667"/>
                </a:cubicBezTo>
                <a:cubicBezTo>
                  <a:pt x="177" y="23667"/>
                  <a:pt x="287" y="23574"/>
                  <a:pt x="301" y="23445"/>
                </a:cubicBezTo>
                <a:cubicBezTo>
                  <a:pt x="317" y="23300"/>
                  <a:pt x="201" y="23172"/>
                  <a:pt x="54" y="23172"/>
                </a:cubicBezTo>
                <a:close/>
                <a:moveTo>
                  <a:pt x="4933" y="24391"/>
                </a:moveTo>
                <a:cubicBezTo>
                  <a:pt x="4635" y="24391"/>
                  <a:pt x="4591" y="24823"/>
                  <a:pt x="4886" y="24880"/>
                </a:cubicBezTo>
                <a:cubicBezTo>
                  <a:pt x="4967" y="24748"/>
                  <a:pt x="5046" y="24617"/>
                  <a:pt x="5124" y="24482"/>
                </a:cubicBezTo>
                <a:cubicBezTo>
                  <a:pt x="5077" y="24425"/>
                  <a:pt x="5008" y="24391"/>
                  <a:pt x="4933" y="24391"/>
                </a:cubicBezTo>
                <a:close/>
                <a:moveTo>
                  <a:pt x="54" y="24391"/>
                </a:moveTo>
                <a:cubicBezTo>
                  <a:pt x="38" y="24391"/>
                  <a:pt x="19" y="24394"/>
                  <a:pt x="0" y="24397"/>
                </a:cubicBezTo>
                <a:lnTo>
                  <a:pt x="0" y="24880"/>
                </a:lnTo>
                <a:cubicBezTo>
                  <a:pt x="18" y="24884"/>
                  <a:pt x="36" y="24886"/>
                  <a:pt x="53" y="24886"/>
                </a:cubicBezTo>
                <a:cubicBezTo>
                  <a:pt x="177" y="24886"/>
                  <a:pt x="287" y="24793"/>
                  <a:pt x="301" y="24664"/>
                </a:cubicBezTo>
                <a:cubicBezTo>
                  <a:pt x="317" y="24519"/>
                  <a:pt x="201" y="24391"/>
                  <a:pt x="54" y="24391"/>
                </a:cubicBezTo>
                <a:close/>
                <a:moveTo>
                  <a:pt x="1276" y="24391"/>
                </a:moveTo>
                <a:cubicBezTo>
                  <a:pt x="1053" y="24391"/>
                  <a:pt x="944" y="24657"/>
                  <a:pt x="1100" y="24814"/>
                </a:cubicBezTo>
                <a:cubicBezTo>
                  <a:pt x="1151" y="24863"/>
                  <a:pt x="1212" y="24886"/>
                  <a:pt x="1272" y="24886"/>
                </a:cubicBezTo>
                <a:cubicBezTo>
                  <a:pt x="1399" y="24886"/>
                  <a:pt x="1520" y="24787"/>
                  <a:pt x="1520" y="24639"/>
                </a:cubicBezTo>
                <a:cubicBezTo>
                  <a:pt x="1520" y="24501"/>
                  <a:pt x="1410" y="24391"/>
                  <a:pt x="1276" y="24391"/>
                </a:cubicBezTo>
                <a:close/>
                <a:moveTo>
                  <a:pt x="2495" y="24391"/>
                </a:moveTo>
                <a:cubicBezTo>
                  <a:pt x="2275" y="24391"/>
                  <a:pt x="2163" y="24657"/>
                  <a:pt x="2319" y="24814"/>
                </a:cubicBezTo>
                <a:cubicBezTo>
                  <a:pt x="2370" y="24863"/>
                  <a:pt x="2431" y="24886"/>
                  <a:pt x="2491" y="24886"/>
                </a:cubicBezTo>
                <a:cubicBezTo>
                  <a:pt x="2618" y="24886"/>
                  <a:pt x="2739" y="24787"/>
                  <a:pt x="2739" y="24639"/>
                </a:cubicBezTo>
                <a:cubicBezTo>
                  <a:pt x="2739" y="24501"/>
                  <a:pt x="2630" y="24391"/>
                  <a:pt x="2495" y="24391"/>
                </a:cubicBezTo>
                <a:close/>
                <a:moveTo>
                  <a:pt x="3714" y="24391"/>
                </a:moveTo>
                <a:cubicBezTo>
                  <a:pt x="3494" y="24391"/>
                  <a:pt x="3385" y="24657"/>
                  <a:pt x="3538" y="24814"/>
                </a:cubicBezTo>
                <a:cubicBezTo>
                  <a:pt x="3589" y="24863"/>
                  <a:pt x="3651" y="24886"/>
                  <a:pt x="3711" y="24886"/>
                </a:cubicBezTo>
                <a:cubicBezTo>
                  <a:pt x="3839" y="24886"/>
                  <a:pt x="3961" y="24787"/>
                  <a:pt x="3961" y="24639"/>
                </a:cubicBezTo>
                <a:cubicBezTo>
                  <a:pt x="3961" y="24501"/>
                  <a:pt x="3849" y="24391"/>
                  <a:pt x="3714" y="24391"/>
                </a:cubicBezTo>
                <a:close/>
                <a:moveTo>
                  <a:pt x="54" y="25610"/>
                </a:moveTo>
                <a:cubicBezTo>
                  <a:pt x="38" y="25610"/>
                  <a:pt x="19" y="25613"/>
                  <a:pt x="0" y="25616"/>
                </a:cubicBezTo>
                <a:lnTo>
                  <a:pt x="0" y="26099"/>
                </a:lnTo>
                <a:cubicBezTo>
                  <a:pt x="18" y="26103"/>
                  <a:pt x="36" y="26105"/>
                  <a:pt x="54" y="26105"/>
                </a:cubicBezTo>
                <a:cubicBezTo>
                  <a:pt x="177" y="26105"/>
                  <a:pt x="287" y="26012"/>
                  <a:pt x="301" y="25886"/>
                </a:cubicBezTo>
                <a:cubicBezTo>
                  <a:pt x="317" y="25738"/>
                  <a:pt x="201" y="25610"/>
                  <a:pt x="54" y="25610"/>
                </a:cubicBezTo>
                <a:close/>
                <a:moveTo>
                  <a:pt x="1276" y="25610"/>
                </a:moveTo>
                <a:cubicBezTo>
                  <a:pt x="1053" y="25610"/>
                  <a:pt x="944" y="25876"/>
                  <a:pt x="1100" y="26033"/>
                </a:cubicBezTo>
                <a:cubicBezTo>
                  <a:pt x="1151" y="26082"/>
                  <a:pt x="1212" y="26105"/>
                  <a:pt x="1272" y="26105"/>
                </a:cubicBezTo>
                <a:cubicBezTo>
                  <a:pt x="1399" y="26105"/>
                  <a:pt x="1520" y="26006"/>
                  <a:pt x="1520" y="25858"/>
                </a:cubicBezTo>
                <a:cubicBezTo>
                  <a:pt x="1520" y="25723"/>
                  <a:pt x="1410" y="25610"/>
                  <a:pt x="1276" y="25610"/>
                </a:cubicBezTo>
                <a:close/>
                <a:moveTo>
                  <a:pt x="2495" y="25610"/>
                </a:moveTo>
                <a:cubicBezTo>
                  <a:pt x="2275" y="25610"/>
                  <a:pt x="2163" y="25876"/>
                  <a:pt x="2319" y="26033"/>
                </a:cubicBezTo>
                <a:cubicBezTo>
                  <a:pt x="2370" y="26082"/>
                  <a:pt x="2431" y="26105"/>
                  <a:pt x="2491" y="26105"/>
                </a:cubicBezTo>
                <a:cubicBezTo>
                  <a:pt x="2618" y="26105"/>
                  <a:pt x="2739" y="26006"/>
                  <a:pt x="2739" y="25858"/>
                </a:cubicBezTo>
                <a:cubicBezTo>
                  <a:pt x="2739" y="25723"/>
                  <a:pt x="2630" y="25610"/>
                  <a:pt x="2495" y="25610"/>
                </a:cubicBezTo>
                <a:close/>
                <a:moveTo>
                  <a:pt x="3714" y="25610"/>
                </a:moveTo>
                <a:cubicBezTo>
                  <a:pt x="3494" y="25610"/>
                  <a:pt x="3385" y="25876"/>
                  <a:pt x="3538" y="26033"/>
                </a:cubicBezTo>
                <a:cubicBezTo>
                  <a:pt x="3589" y="26082"/>
                  <a:pt x="3651" y="26105"/>
                  <a:pt x="3711" y="26105"/>
                </a:cubicBezTo>
                <a:cubicBezTo>
                  <a:pt x="3839" y="26105"/>
                  <a:pt x="3961" y="26006"/>
                  <a:pt x="3961" y="25858"/>
                </a:cubicBezTo>
                <a:cubicBezTo>
                  <a:pt x="3961" y="25723"/>
                  <a:pt x="3849" y="25610"/>
                  <a:pt x="3714" y="25610"/>
                </a:cubicBezTo>
                <a:close/>
                <a:moveTo>
                  <a:pt x="54" y="26832"/>
                </a:moveTo>
                <a:cubicBezTo>
                  <a:pt x="38" y="26832"/>
                  <a:pt x="19" y="26832"/>
                  <a:pt x="0" y="26835"/>
                </a:cubicBezTo>
                <a:lnTo>
                  <a:pt x="0" y="27318"/>
                </a:lnTo>
                <a:cubicBezTo>
                  <a:pt x="18" y="27322"/>
                  <a:pt x="36" y="27324"/>
                  <a:pt x="53" y="27324"/>
                </a:cubicBezTo>
                <a:cubicBezTo>
                  <a:pt x="177" y="27324"/>
                  <a:pt x="285" y="27231"/>
                  <a:pt x="301" y="27105"/>
                </a:cubicBezTo>
                <a:cubicBezTo>
                  <a:pt x="317" y="26958"/>
                  <a:pt x="201" y="26832"/>
                  <a:pt x="54" y="26832"/>
                </a:cubicBezTo>
                <a:close/>
                <a:moveTo>
                  <a:pt x="2490" y="26832"/>
                </a:moveTo>
                <a:cubicBezTo>
                  <a:pt x="2332" y="26832"/>
                  <a:pt x="2216" y="26978"/>
                  <a:pt x="2250" y="27130"/>
                </a:cubicBezTo>
                <a:cubicBezTo>
                  <a:pt x="2276" y="27248"/>
                  <a:pt x="2379" y="27324"/>
                  <a:pt x="2490" y="27324"/>
                </a:cubicBezTo>
                <a:cubicBezTo>
                  <a:pt x="2526" y="27324"/>
                  <a:pt x="2563" y="27316"/>
                  <a:pt x="2598" y="27299"/>
                </a:cubicBezTo>
                <a:cubicBezTo>
                  <a:pt x="2614" y="27293"/>
                  <a:pt x="2626" y="27283"/>
                  <a:pt x="2642" y="27274"/>
                </a:cubicBezTo>
                <a:cubicBezTo>
                  <a:pt x="2829" y="27131"/>
                  <a:pt x="2731" y="26832"/>
                  <a:pt x="2498" y="26832"/>
                </a:cubicBezTo>
                <a:cubicBezTo>
                  <a:pt x="2497" y="26832"/>
                  <a:pt x="2496" y="26832"/>
                  <a:pt x="2495" y="26832"/>
                </a:cubicBezTo>
                <a:cubicBezTo>
                  <a:pt x="2493" y="26832"/>
                  <a:pt x="2491" y="26832"/>
                  <a:pt x="2490" y="26832"/>
                </a:cubicBezTo>
                <a:close/>
                <a:moveTo>
                  <a:pt x="1272" y="26832"/>
                </a:moveTo>
                <a:cubicBezTo>
                  <a:pt x="1052" y="26832"/>
                  <a:pt x="944" y="27096"/>
                  <a:pt x="1100" y="27252"/>
                </a:cubicBezTo>
                <a:cubicBezTo>
                  <a:pt x="1150" y="27303"/>
                  <a:pt x="1211" y="27325"/>
                  <a:pt x="1271" y="27325"/>
                </a:cubicBezTo>
                <a:cubicBezTo>
                  <a:pt x="1398" y="27325"/>
                  <a:pt x="1520" y="27225"/>
                  <a:pt x="1520" y="27077"/>
                </a:cubicBezTo>
                <a:cubicBezTo>
                  <a:pt x="1520" y="26942"/>
                  <a:pt x="1410" y="26832"/>
                  <a:pt x="1276" y="26832"/>
                </a:cubicBezTo>
                <a:cubicBezTo>
                  <a:pt x="1274" y="26832"/>
                  <a:pt x="1273" y="26832"/>
                  <a:pt x="1272" y="26832"/>
                </a:cubicBezTo>
                <a:close/>
              </a:path>
            </a:pathLst>
          </a:custGeom>
          <a:solidFill>
            <a:schemeClr val="accent3"/>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79" name="Google Shape;279;p2"/>
          <p:cNvSpPr/>
          <p:nvPr/>
        </p:nvSpPr>
        <p:spPr>
          <a:xfrm rot="10800000" flipH="1">
            <a:off x="11013248" y="5730056"/>
            <a:ext cx="1178739" cy="1163433"/>
          </a:xfrm>
          <a:custGeom>
            <a:avLst/>
            <a:gdLst/>
            <a:ahLst/>
            <a:cxnLst/>
            <a:rect l="l" t="t" r="r" b="b"/>
            <a:pathLst>
              <a:path w="9991" h="9861" extrusionOk="0">
                <a:moveTo>
                  <a:pt x="1" y="0"/>
                </a:moveTo>
                <a:cubicBezTo>
                  <a:pt x="189" y="4096"/>
                  <a:pt x="2590" y="4453"/>
                  <a:pt x="4551" y="4453"/>
                </a:cubicBezTo>
                <a:cubicBezTo>
                  <a:pt x="4966" y="4453"/>
                  <a:pt x="5360" y="4437"/>
                  <a:pt x="5710" y="4437"/>
                </a:cubicBezTo>
                <a:cubicBezTo>
                  <a:pt x="6198" y="4437"/>
                  <a:pt x="6600" y="4468"/>
                  <a:pt x="6847" y="4616"/>
                </a:cubicBezTo>
                <a:cubicBezTo>
                  <a:pt x="8084" y="5359"/>
                  <a:pt x="7504" y="9861"/>
                  <a:pt x="9844" y="9861"/>
                </a:cubicBezTo>
                <a:cubicBezTo>
                  <a:pt x="9892" y="9861"/>
                  <a:pt x="9940" y="9859"/>
                  <a:pt x="9990" y="9855"/>
                </a:cubicBezTo>
                <a:lnTo>
                  <a:pt x="9990" y="0"/>
                </a:lnTo>
                <a:close/>
              </a:path>
            </a:pathLst>
          </a:custGeom>
          <a:solidFill>
            <a:schemeClr val="accent3"/>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75"/>
        <p:cNvGrpSpPr/>
        <p:nvPr/>
      </p:nvGrpSpPr>
      <p:grpSpPr>
        <a:xfrm>
          <a:off x="0" y="0"/>
          <a:ext cx="0" cy="0"/>
          <a:chOff x="0" y="0"/>
          <a:chExt cx="0" cy="0"/>
        </a:xfrm>
      </p:grpSpPr>
      <p:sp>
        <p:nvSpPr>
          <p:cNvPr id="476" name="Google Shape;476;p4"/>
          <p:cNvSpPr txBox="1">
            <a:spLocks noGrp="1"/>
          </p:cNvSpPr>
          <p:nvPr>
            <p:ph type="title"/>
          </p:nvPr>
        </p:nvSpPr>
        <p:spPr>
          <a:xfrm>
            <a:off x="950967" y="719333"/>
            <a:ext cx="10290000" cy="817200"/>
          </a:xfrm>
          <a:prstGeom prst="rect">
            <a:avLst/>
          </a:prstGeom>
        </p:spPr>
        <p:txBody>
          <a:bodyPr spcFirstLastPara="1" wrap="square" lIns="121897" tIns="121897" rIns="121897" bIns="121897" anchor="t" anchorCtr="0">
            <a:noAutofit/>
          </a:bodyPr>
          <a:lstStyle>
            <a:lvl1pPr lvl="0">
              <a:spcBef>
                <a:spcPts val="0"/>
              </a:spcBef>
              <a:spcAft>
                <a:spcPts val="0"/>
              </a:spcAft>
              <a:buSzPts val="40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smtClean="0"/>
              <a:t>Click to edit Master title style</a:t>
            </a:r>
            <a:endParaRPr/>
          </a:p>
        </p:txBody>
      </p:sp>
      <p:sp>
        <p:nvSpPr>
          <p:cNvPr id="477" name="Google Shape;477;p4"/>
          <p:cNvSpPr txBox="1">
            <a:spLocks noGrp="1"/>
          </p:cNvSpPr>
          <p:nvPr>
            <p:ph type="body" idx="1"/>
          </p:nvPr>
        </p:nvSpPr>
        <p:spPr>
          <a:xfrm>
            <a:off x="950967" y="1657833"/>
            <a:ext cx="10290000" cy="4486800"/>
          </a:xfrm>
          <a:prstGeom prst="rect">
            <a:avLst/>
          </a:prstGeom>
        </p:spPr>
        <p:txBody>
          <a:bodyPr spcFirstLastPara="1" wrap="square" lIns="121897" tIns="121897" rIns="121897" bIns="121897" anchor="t" anchorCtr="0">
            <a:noAutofit/>
          </a:bodyPr>
          <a:lstStyle>
            <a:lvl1pPr marL="609585" lvl="0" indent="-406390" rtl="0">
              <a:spcBef>
                <a:spcPts val="0"/>
              </a:spcBef>
              <a:spcAft>
                <a:spcPts val="0"/>
              </a:spcAft>
              <a:buClr>
                <a:srgbClr val="434343"/>
              </a:buClr>
              <a:buSzPts val="1200"/>
              <a:buFont typeface="Livvic"/>
              <a:buAutoNum type="arabicPeriod"/>
              <a:defRPr sz="1600"/>
            </a:lvl1pPr>
            <a:lvl2pPr marL="1219170" lvl="1" indent="-406390" rtl="0">
              <a:spcBef>
                <a:spcPts val="2133"/>
              </a:spcBef>
              <a:spcAft>
                <a:spcPts val="0"/>
              </a:spcAft>
              <a:buClr>
                <a:srgbClr val="434343"/>
              </a:buClr>
              <a:buSzPts val="1200"/>
              <a:buFont typeface="Roboto Condensed Light"/>
              <a:buAutoNum type="alphaLcPeriod"/>
              <a:defRPr/>
            </a:lvl2pPr>
            <a:lvl3pPr marL="1828754" lvl="2" indent="-406390" rtl="0">
              <a:spcBef>
                <a:spcPts val="2133"/>
              </a:spcBef>
              <a:spcAft>
                <a:spcPts val="0"/>
              </a:spcAft>
              <a:buClr>
                <a:srgbClr val="434343"/>
              </a:buClr>
              <a:buSzPts val="1200"/>
              <a:buFont typeface="Roboto Condensed Light"/>
              <a:buAutoNum type="romanLcPeriod"/>
              <a:defRPr/>
            </a:lvl3pPr>
            <a:lvl4pPr marL="2438339" lvl="3" indent="-406390" rtl="0">
              <a:spcBef>
                <a:spcPts val="2133"/>
              </a:spcBef>
              <a:spcAft>
                <a:spcPts val="0"/>
              </a:spcAft>
              <a:buClr>
                <a:srgbClr val="434343"/>
              </a:buClr>
              <a:buSzPts val="1200"/>
              <a:buFont typeface="Roboto Condensed Light"/>
              <a:buAutoNum type="arabicPeriod"/>
              <a:defRPr/>
            </a:lvl4pPr>
            <a:lvl5pPr marL="3047924" lvl="4" indent="-406390" rtl="0">
              <a:spcBef>
                <a:spcPts val="2133"/>
              </a:spcBef>
              <a:spcAft>
                <a:spcPts val="0"/>
              </a:spcAft>
              <a:buClr>
                <a:srgbClr val="434343"/>
              </a:buClr>
              <a:buSzPts val="1200"/>
              <a:buFont typeface="Roboto Condensed Light"/>
              <a:buAutoNum type="alphaLcPeriod"/>
              <a:defRPr/>
            </a:lvl5pPr>
            <a:lvl6pPr marL="3657509" lvl="5" indent="-406390" rtl="0">
              <a:spcBef>
                <a:spcPts val="2133"/>
              </a:spcBef>
              <a:spcAft>
                <a:spcPts val="0"/>
              </a:spcAft>
              <a:buClr>
                <a:srgbClr val="434343"/>
              </a:buClr>
              <a:buSzPts val="1200"/>
              <a:buFont typeface="Roboto Condensed Light"/>
              <a:buAutoNum type="romanLcPeriod"/>
              <a:defRPr/>
            </a:lvl6pPr>
            <a:lvl7pPr marL="4267093" lvl="6" indent="-406390" rtl="0">
              <a:spcBef>
                <a:spcPts val="2133"/>
              </a:spcBef>
              <a:spcAft>
                <a:spcPts val="0"/>
              </a:spcAft>
              <a:buClr>
                <a:srgbClr val="434343"/>
              </a:buClr>
              <a:buSzPts val="1200"/>
              <a:buFont typeface="Roboto Condensed Light"/>
              <a:buAutoNum type="arabicPeriod"/>
              <a:defRPr/>
            </a:lvl7pPr>
            <a:lvl8pPr marL="4876678" lvl="7" indent="-406390" rtl="0">
              <a:spcBef>
                <a:spcPts val="2133"/>
              </a:spcBef>
              <a:spcAft>
                <a:spcPts val="0"/>
              </a:spcAft>
              <a:buClr>
                <a:srgbClr val="434343"/>
              </a:buClr>
              <a:buSzPts val="1200"/>
              <a:buFont typeface="Roboto Condensed Light"/>
              <a:buAutoNum type="alphaLcPeriod"/>
              <a:defRPr/>
            </a:lvl8pPr>
            <a:lvl9pPr marL="5486263" lvl="8" indent="-406390" rtl="0">
              <a:spcBef>
                <a:spcPts val="2133"/>
              </a:spcBef>
              <a:spcAft>
                <a:spcPts val="2133"/>
              </a:spcAft>
              <a:buClr>
                <a:srgbClr val="434343"/>
              </a:buClr>
              <a:buSzPts val="1200"/>
              <a:buFont typeface="Roboto Condensed Light"/>
              <a:buAutoNum type="romanLcPeriod"/>
              <a:defRPr/>
            </a:lvl9pPr>
          </a:lstStyle>
          <a:p>
            <a:pPr lvl="0"/>
            <a:r>
              <a:rPr lang="en-US" smtClean="0"/>
              <a:t>Click to edit Master text styles</a:t>
            </a:r>
          </a:p>
        </p:txBody>
      </p:sp>
      <p:grpSp>
        <p:nvGrpSpPr>
          <p:cNvPr id="478" name="Google Shape;478;p4"/>
          <p:cNvGrpSpPr/>
          <p:nvPr/>
        </p:nvGrpSpPr>
        <p:grpSpPr>
          <a:xfrm flipH="1">
            <a:off x="152115" y="1"/>
            <a:ext cx="1597715" cy="668751"/>
            <a:chOff x="6713654" y="1083027"/>
            <a:chExt cx="1198286" cy="501563"/>
          </a:xfrm>
        </p:grpSpPr>
        <p:sp>
          <p:nvSpPr>
            <p:cNvPr id="479" name="Google Shape;479;p4"/>
            <p:cNvSpPr/>
            <p:nvPr/>
          </p:nvSpPr>
          <p:spPr>
            <a:xfrm rot="10800000" flipH="1">
              <a:off x="7522470" y="1562851"/>
              <a:ext cx="5586" cy="1579"/>
            </a:xfrm>
            <a:custGeom>
              <a:avLst/>
              <a:gdLst/>
              <a:ahLst/>
              <a:cxnLst/>
              <a:rect l="l" t="t" r="r" b="b"/>
              <a:pathLst>
                <a:path w="46" h="13" extrusionOk="0">
                  <a:moveTo>
                    <a:pt x="0" y="0"/>
                  </a:moveTo>
                  <a:cubicBezTo>
                    <a:pt x="14" y="8"/>
                    <a:pt x="29" y="13"/>
                    <a:pt x="45" y="13"/>
                  </a:cubicBezTo>
                  <a:cubicBezTo>
                    <a:pt x="31" y="8"/>
                    <a:pt x="15" y="5"/>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rot="10800000" flipH="1">
              <a:off x="7462355" y="1562851"/>
              <a:ext cx="23074" cy="13723"/>
            </a:xfrm>
            <a:custGeom>
              <a:avLst/>
              <a:gdLst/>
              <a:ahLst/>
              <a:cxnLst/>
              <a:rect l="l" t="t" r="r" b="b"/>
              <a:pathLst>
                <a:path w="190" h="113" extrusionOk="0">
                  <a:moveTo>
                    <a:pt x="15" y="0"/>
                  </a:moveTo>
                  <a:cubicBezTo>
                    <a:pt x="0" y="56"/>
                    <a:pt x="42" y="113"/>
                    <a:pt x="100" y="113"/>
                  </a:cubicBezTo>
                  <a:cubicBezTo>
                    <a:pt x="147" y="113"/>
                    <a:pt x="186" y="77"/>
                    <a:pt x="189" y="30"/>
                  </a:cubicBezTo>
                  <a:cubicBezTo>
                    <a:pt x="131" y="19"/>
                    <a:pt x="73" y="9"/>
                    <a:pt x="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rot="10800000" flipH="1">
              <a:off x="7410377" y="1562851"/>
              <a:ext cx="24046" cy="19674"/>
            </a:xfrm>
            <a:custGeom>
              <a:avLst/>
              <a:gdLst/>
              <a:ahLst/>
              <a:cxnLst/>
              <a:rect l="l" t="t" r="r" b="b"/>
              <a:pathLst>
                <a:path w="198" h="162" extrusionOk="0">
                  <a:moveTo>
                    <a:pt x="39" y="1"/>
                  </a:moveTo>
                  <a:cubicBezTo>
                    <a:pt x="15" y="16"/>
                    <a:pt x="0" y="43"/>
                    <a:pt x="0" y="73"/>
                  </a:cubicBezTo>
                  <a:cubicBezTo>
                    <a:pt x="0" y="124"/>
                    <a:pt x="42" y="161"/>
                    <a:pt x="89" y="161"/>
                  </a:cubicBezTo>
                  <a:cubicBezTo>
                    <a:pt x="100" y="161"/>
                    <a:pt x="111" y="159"/>
                    <a:pt x="122" y="155"/>
                  </a:cubicBezTo>
                  <a:cubicBezTo>
                    <a:pt x="180" y="132"/>
                    <a:pt x="197" y="57"/>
                    <a:pt x="155" y="12"/>
                  </a:cubicBezTo>
                  <a:cubicBezTo>
                    <a:pt x="115" y="7"/>
                    <a:pt x="77" y="4"/>
                    <a:pt x="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rot="10800000" flipH="1">
              <a:off x="7353541" y="1562851"/>
              <a:ext cx="25260" cy="21738"/>
            </a:xfrm>
            <a:custGeom>
              <a:avLst/>
              <a:gdLst/>
              <a:ahLst/>
              <a:cxnLst/>
              <a:rect l="l" t="t" r="r" b="b"/>
              <a:pathLst>
                <a:path w="208" h="179" extrusionOk="0">
                  <a:moveTo>
                    <a:pt x="119" y="1"/>
                  </a:moveTo>
                  <a:cubicBezTo>
                    <a:pt x="40" y="1"/>
                    <a:pt x="0" y="96"/>
                    <a:pt x="56" y="153"/>
                  </a:cubicBezTo>
                  <a:cubicBezTo>
                    <a:pt x="74" y="170"/>
                    <a:pt x="96" y="178"/>
                    <a:pt x="118" y="178"/>
                  </a:cubicBezTo>
                  <a:cubicBezTo>
                    <a:pt x="163" y="178"/>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rot="10800000" flipH="1">
              <a:off x="7300106" y="1562851"/>
              <a:ext cx="25381" cy="21738"/>
            </a:xfrm>
            <a:custGeom>
              <a:avLst/>
              <a:gdLst/>
              <a:ahLst/>
              <a:cxnLst/>
              <a:rect l="l" t="t" r="r" b="b"/>
              <a:pathLst>
                <a:path w="209" h="179" extrusionOk="0">
                  <a:moveTo>
                    <a:pt x="120" y="1"/>
                  </a:moveTo>
                  <a:cubicBezTo>
                    <a:pt x="41" y="1"/>
                    <a:pt x="0"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rot="10800000" flipH="1">
              <a:off x="7246792" y="1562851"/>
              <a:ext cx="25381" cy="21738"/>
            </a:xfrm>
            <a:custGeom>
              <a:avLst/>
              <a:gdLst/>
              <a:ahLst/>
              <a:cxnLst/>
              <a:rect l="l" t="t" r="r" b="b"/>
              <a:pathLst>
                <a:path w="209" h="179" extrusionOk="0">
                  <a:moveTo>
                    <a:pt x="120" y="1"/>
                  </a:moveTo>
                  <a:cubicBezTo>
                    <a:pt x="40" y="1"/>
                    <a:pt x="1"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rot="10800000" flipH="1">
              <a:off x="7193478" y="1562851"/>
              <a:ext cx="25260" cy="21738"/>
            </a:xfrm>
            <a:custGeom>
              <a:avLst/>
              <a:gdLst/>
              <a:ahLst/>
              <a:cxnLst/>
              <a:rect l="l" t="t" r="r" b="b"/>
              <a:pathLst>
                <a:path w="208" h="179" extrusionOk="0">
                  <a:moveTo>
                    <a:pt x="120" y="1"/>
                  </a:moveTo>
                  <a:cubicBezTo>
                    <a:pt x="40" y="1"/>
                    <a:pt x="1" y="96"/>
                    <a:pt x="57" y="153"/>
                  </a:cubicBezTo>
                  <a:cubicBezTo>
                    <a:pt x="75" y="170"/>
                    <a:pt x="97" y="178"/>
                    <a:pt x="118" y="178"/>
                  </a:cubicBezTo>
                  <a:cubicBezTo>
                    <a:pt x="164" y="178"/>
                    <a:pt x="208" y="143"/>
                    <a:pt x="208" y="90"/>
                  </a:cubicBezTo>
                  <a:cubicBezTo>
                    <a:pt x="208"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rot="10800000" flipH="1">
              <a:off x="7140164" y="1562851"/>
              <a:ext cx="25260" cy="21738"/>
            </a:xfrm>
            <a:custGeom>
              <a:avLst/>
              <a:gdLst/>
              <a:ahLst/>
              <a:cxnLst/>
              <a:rect l="l" t="t" r="r" b="b"/>
              <a:pathLst>
                <a:path w="208" h="179" extrusionOk="0">
                  <a:moveTo>
                    <a:pt x="119" y="1"/>
                  </a:moveTo>
                  <a:cubicBezTo>
                    <a:pt x="40" y="1"/>
                    <a:pt x="1" y="96"/>
                    <a:pt x="57" y="153"/>
                  </a:cubicBezTo>
                  <a:cubicBezTo>
                    <a:pt x="75" y="170"/>
                    <a:pt x="97" y="178"/>
                    <a:pt x="119"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rot="10800000" flipH="1">
              <a:off x="7620353" y="1509537"/>
              <a:ext cx="24774" cy="17488"/>
            </a:xfrm>
            <a:custGeom>
              <a:avLst/>
              <a:gdLst/>
              <a:ahLst/>
              <a:cxnLst/>
              <a:rect l="l" t="t" r="r" b="b"/>
              <a:pathLst>
                <a:path w="204" h="144" extrusionOk="0">
                  <a:moveTo>
                    <a:pt x="47" y="0"/>
                  </a:moveTo>
                  <a:lnTo>
                    <a:pt x="47" y="0"/>
                  </a:lnTo>
                  <a:cubicBezTo>
                    <a:pt x="1" y="59"/>
                    <a:pt x="43" y="143"/>
                    <a:pt x="117" y="143"/>
                  </a:cubicBezTo>
                  <a:cubicBezTo>
                    <a:pt x="158" y="143"/>
                    <a:pt x="194" y="115"/>
                    <a:pt x="203" y="75"/>
                  </a:cubicBezTo>
                  <a:cubicBezTo>
                    <a:pt x="152" y="49"/>
                    <a:pt x="99" y="24"/>
                    <a:pt x="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rot="10800000" flipH="1">
              <a:off x="7566675" y="1509537"/>
              <a:ext cx="25381" cy="21738"/>
            </a:xfrm>
            <a:custGeom>
              <a:avLst/>
              <a:gdLst/>
              <a:ahLst/>
              <a:cxnLst/>
              <a:rect l="l" t="t" r="r" b="b"/>
              <a:pathLst>
                <a:path w="209" h="179" extrusionOk="0">
                  <a:moveTo>
                    <a:pt x="120" y="1"/>
                  </a:moveTo>
                  <a:cubicBezTo>
                    <a:pt x="41" y="1"/>
                    <a:pt x="1"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rot="10800000" flipH="1">
              <a:off x="7513361" y="1509537"/>
              <a:ext cx="25503" cy="21738"/>
            </a:xfrm>
            <a:custGeom>
              <a:avLst/>
              <a:gdLst/>
              <a:ahLst/>
              <a:cxnLst/>
              <a:rect l="l" t="t" r="r" b="b"/>
              <a:pathLst>
                <a:path w="210" h="179" extrusionOk="0">
                  <a:moveTo>
                    <a:pt x="120" y="1"/>
                  </a:moveTo>
                  <a:cubicBezTo>
                    <a:pt x="40" y="1"/>
                    <a:pt x="1" y="96"/>
                    <a:pt x="57" y="153"/>
                  </a:cubicBezTo>
                  <a:cubicBezTo>
                    <a:pt x="75" y="170"/>
                    <a:pt x="97" y="178"/>
                    <a:pt x="119" y="178"/>
                  </a:cubicBezTo>
                  <a:cubicBezTo>
                    <a:pt x="165" y="178"/>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rot="10800000" flipH="1">
              <a:off x="7460169" y="1509537"/>
              <a:ext cx="25260" cy="21738"/>
            </a:xfrm>
            <a:custGeom>
              <a:avLst/>
              <a:gdLst/>
              <a:ahLst/>
              <a:cxnLst/>
              <a:rect l="l" t="t" r="r" b="b"/>
              <a:pathLst>
                <a:path w="208" h="179" extrusionOk="0">
                  <a:moveTo>
                    <a:pt x="118" y="1"/>
                  </a:moveTo>
                  <a:cubicBezTo>
                    <a:pt x="39" y="1"/>
                    <a:pt x="0" y="96"/>
                    <a:pt x="56" y="153"/>
                  </a:cubicBezTo>
                  <a:cubicBezTo>
                    <a:pt x="74" y="170"/>
                    <a:pt x="96" y="178"/>
                    <a:pt x="118"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rot="10800000" flipH="1">
              <a:off x="7406855" y="1509537"/>
              <a:ext cx="25260" cy="21738"/>
            </a:xfrm>
            <a:custGeom>
              <a:avLst/>
              <a:gdLst/>
              <a:ahLst/>
              <a:cxnLst/>
              <a:rect l="l" t="t" r="r" b="b"/>
              <a:pathLst>
                <a:path w="208" h="179" extrusionOk="0">
                  <a:moveTo>
                    <a:pt x="118" y="1"/>
                  </a:moveTo>
                  <a:cubicBezTo>
                    <a:pt x="40" y="1"/>
                    <a:pt x="0" y="96"/>
                    <a:pt x="55" y="153"/>
                  </a:cubicBezTo>
                  <a:cubicBezTo>
                    <a:pt x="73" y="170"/>
                    <a:pt x="96"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rot="10800000" flipH="1">
              <a:off x="7353541" y="1509537"/>
              <a:ext cx="25260" cy="21738"/>
            </a:xfrm>
            <a:custGeom>
              <a:avLst/>
              <a:gdLst/>
              <a:ahLst/>
              <a:cxnLst/>
              <a:rect l="l" t="t" r="r" b="b"/>
              <a:pathLst>
                <a:path w="208" h="179" extrusionOk="0">
                  <a:moveTo>
                    <a:pt x="119" y="1"/>
                  </a:moveTo>
                  <a:cubicBezTo>
                    <a:pt x="40" y="1"/>
                    <a:pt x="0" y="96"/>
                    <a:pt x="56" y="153"/>
                  </a:cubicBezTo>
                  <a:cubicBezTo>
                    <a:pt x="74" y="170"/>
                    <a:pt x="96" y="178"/>
                    <a:pt x="118" y="178"/>
                  </a:cubicBezTo>
                  <a:cubicBezTo>
                    <a:pt x="163" y="178"/>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rot="10800000" flipH="1">
              <a:off x="7300106" y="1509537"/>
              <a:ext cx="25381" cy="21738"/>
            </a:xfrm>
            <a:custGeom>
              <a:avLst/>
              <a:gdLst/>
              <a:ahLst/>
              <a:cxnLst/>
              <a:rect l="l" t="t" r="r" b="b"/>
              <a:pathLst>
                <a:path w="209" h="179" extrusionOk="0">
                  <a:moveTo>
                    <a:pt x="120" y="1"/>
                  </a:moveTo>
                  <a:cubicBezTo>
                    <a:pt x="41" y="1"/>
                    <a:pt x="0"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rot="10800000" flipH="1">
              <a:off x="7246792" y="1509537"/>
              <a:ext cx="25381" cy="21738"/>
            </a:xfrm>
            <a:custGeom>
              <a:avLst/>
              <a:gdLst/>
              <a:ahLst/>
              <a:cxnLst/>
              <a:rect l="l" t="t" r="r" b="b"/>
              <a:pathLst>
                <a:path w="209" h="179" extrusionOk="0">
                  <a:moveTo>
                    <a:pt x="120" y="1"/>
                  </a:moveTo>
                  <a:cubicBezTo>
                    <a:pt x="40" y="1"/>
                    <a:pt x="1"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rot="10800000" flipH="1">
              <a:off x="7193478" y="1509537"/>
              <a:ext cx="25260" cy="21738"/>
            </a:xfrm>
            <a:custGeom>
              <a:avLst/>
              <a:gdLst/>
              <a:ahLst/>
              <a:cxnLst/>
              <a:rect l="l" t="t" r="r" b="b"/>
              <a:pathLst>
                <a:path w="208" h="179" extrusionOk="0">
                  <a:moveTo>
                    <a:pt x="120" y="1"/>
                  </a:moveTo>
                  <a:cubicBezTo>
                    <a:pt x="40" y="1"/>
                    <a:pt x="1" y="96"/>
                    <a:pt x="57" y="153"/>
                  </a:cubicBezTo>
                  <a:cubicBezTo>
                    <a:pt x="75" y="170"/>
                    <a:pt x="97" y="178"/>
                    <a:pt x="118" y="178"/>
                  </a:cubicBezTo>
                  <a:cubicBezTo>
                    <a:pt x="164" y="178"/>
                    <a:pt x="208" y="143"/>
                    <a:pt x="208" y="90"/>
                  </a:cubicBezTo>
                  <a:cubicBezTo>
                    <a:pt x="208"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rot="10800000" flipH="1">
              <a:off x="7140164" y="1509537"/>
              <a:ext cx="25260" cy="21738"/>
            </a:xfrm>
            <a:custGeom>
              <a:avLst/>
              <a:gdLst/>
              <a:ahLst/>
              <a:cxnLst/>
              <a:rect l="l" t="t" r="r" b="b"/>
              <a:pathLst>
                <a:path w="208" h="179" extrusionOk="0">
                  <a:moveTo>
                    <a:pt x="119" y="1"/>
                  </a:moveTo>
                  <a:cubicBezTo>
                    <a:pt x="40" y="1"/>
                    <a:pt x="1" y="96"/>
                    <a:pt x="57" y="153"/>
                  </a:cubicBezTo>
                  <a:cubicBezTo>
                    <a:pt x="75" y="170"/>
                    <a:pt x="97" y="178"/>
                    <a:pt x="119"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rot="10800000" flipH="1">
              <a:off x="7086972" y="1509537"/>
              <a:ext cx="25260" cy="21738"/>
            </a:xfrm>
            <a:custGeom>
              <a:avLst/>
              <a:gdLst/>
              <a:ahLst/>
              <a:cxnLst/>
              <a:rect l="l" t="t" r="r" b="b"/>
              <a:pathLst>
                <a:path w="208" h="179" extrusionOk="0">
                  <a:moveTo>
                    <a:pt x="118" y="1"/>
                  </a:moveTo>
                  <a:cubicBezTo>
                    <a:pt x="40" y="1"/>
                    <a:pt x="0" y="96"/>
                    <a:pt x="55" y="153"/>
                  </a:cubicBezTo>
                  <a:cubicBezTo>
                    <a:pt x="73" y="170"/>
                    <a:pt x="96"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rot="10800000" flipH="1">
              <a:off x="7730260" y="1456223"/>
              <a:ext cx="16152" cy="12509"/>
            </a:xfrm>
            <a:custGeom>
              <a:avLst/>
              <a:gdLst/>
              <a:ahLst/>
              <a:cxnLst/>
              <a:rect l="l" t="t" r="r" b="b"/>
              <a:pathLst>
                <a:path w="133" h="103" extrusionOk="0">
                  <a:moveTo>
                    <a:pt x="2" y="1"/>
                  </a:moveTo>
                  <a:cubicBezTo>
                    <a:pt x="2" y="5"/>
                    <a:pt x="1" y="9"/>
                    <a:pt x="1" y="13"/>
                  </a:cubicBezTo>
                  <a:cubicBezTo>
                    <a:pt x="1" y="63"/>
                    <a:pt x="41" y="102"/>
                    <a:pt x="89" y="102"/>
                  </a:cubicBezTo>
                  <a:cubicBezTo>
                    <a:pt x="105" y="102"/>
                    <a:pt x="120" y="99"/>
                    <a:pt x="132" y="91"/>
                  </a:cubicBezTo>
                  <a:cubicBezTo>
                    <a:pt x="89" y="61"/>
                    <a:pt x="46" y="30"/>
                    <a:pt x="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rot="10800000" flipH="1">
              <a:off x="7673424" y="1456224"/>
              <a:ext cx="25260" cy="21738"/>
            </a:xfrm>
            <a:custGeom>
              <a:avLst/>
              <a:gdLst/>
              <a:ahLst/>
              <a:cxnLst/>
              <a:rect l="l" t="t" r="r" b="b"/>
              <a:pathLst>
                <a:path w="208" h="179" extrusionOk="0">
                  <a:moveTo>
                    <a:pt x="119" y="0"/>
                  </a:moveTo>
                  <a:cubicBezTo>
                    <a:pt x="40" y="0"/>
                    <a:pt x="0" y="96"/>
                    <a:pt x="56" y="152"/>
                  </a:cubicBezTo>
                  <a:cubicBezTo>
                    <a:pt x="74" y="170"/>
                    <a:pt x="96" y="179"/>
                    <a:pt x="118" y="179"/>
                  </a:cubicBezTo>
                  <a:cubicBezTo>
                    <a:pt x="164" y="179"/>
                    <a:pt x="207" y="143"/>
                    <a:pt x="207" y="89"/>
                  </a:cubicBezTo>
                  <a:cubicBezTo>
                    <a:pt x="207"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rot="10800000" flipH="1">
              <a:off x="7619989" y="1456224"/>
              <a:ext cx="25381" cy="21738"/>
            </a:xfrm>
            <a:custGeom>
              <a:avLst/>
              <a:gdLst/>
              <a:ahLst/>
              <a:cxnLst/>
              <a:rect l="l" t="t" r="r" b="b"/>
              <a:pathLst>
                <a:path w="209" h="179" extrusionOk="0">
                  <a:moveTo>
                    <a:pt x="120" y="0"/>
                  </a:moveTo>
                  <a:cubicBezTo>
                    <a:pt x="41" y="0"/>
                    <a:pt x="1" y="96"/>
                    <a:pt x="57" y="152"/>
                  </a:cubicBezTo>
                  <a:cubicBezTo>
                    <a:pt x="75" y="170"/>
                    <a:pt x="97" y="179"/>
                    <a:pt x="119" y="179"/>
                  </a:cubicBezTo>
                  <a:cubicBezTo>
                    <a:pt x="165" y="179"/>
                    <a:pt x="209" y="143"/>
                    <a:pt x="209" y="89"/>
                  </a:cubicBezTo>
                  <a:cubicBezTo>
                    <a:pt x="209"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rot="10800000" flipH="1">
              <a:off x="7566675" y="1456224"/>
              <a:ext cx="25381" cy="21738"/>
            </a:xfrm>
            <a:custGeom>
              <a:avLst/>
              <a:gdLst/>
              <a:ahLst/>
              <a:cxnLst/>
              <a:rect l="l" t="t" r="r" b="b"/>
              <a:pathLst>
                <a:path w="209" h="179" extrusionOk="0">
                  <a:moveTo>
                    <a:pt x="120" y="0"/>
                  </a:moveTo>
                  <a:cubicBezTo>
                    <a:pt x="41" y="0"/>
                    <a:pt x="1"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rot="10800000" flipH="1">
              <a:off x="7513361" y="1456224"/>
              <a:ext cx="25503" cy="21738"/>
            </a:xfrm>
            <a:custGeom>
              <a:avLst/>
              <a:gdLst/>
              <a:ahLst/>
              <a:cxnLst/>
              <a:rect l="l" t="t" r="r" b="b"/>
              <a:pathLst>
                <a:path w="210" h="179" extrusionOk="0">
                  <a:moveTo>
                    <a:pt x="120" y="0"/>
                  </a:moveTo>
                  <a:cubicBezTo>
                    <a:pt x="40" y="0"/>
                    <a:pt x="1" y="96"/>
                    <a:pt x="57" y="152"/>
                  </a:cubicBezTo>
                  <a:cubicBezTo>
                    <a:pt x="75" y="170"/>
                    <a:pt x="97" y="179"/>
                    <a:pt x="119" y="179"/>
                  </a:cubicBezTo>
                  <a:cubicBezTo>
                    <a:pt x="165" y="179"/>
                    <a:pt x="209" y="143"/>
                    <a:pt x="209" y="89"/>
                  </a:cubicBezTo>
                  <a:cubicBezTo>
                    <a:pt x="209"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rot="10800000" flipH="1">
              <a:off x="7463812" y="1456224"/>
              <a:ext cx="21617" cy="21738"/>
            </a:xfrm>
            <a:custGeom>
              <a:avLst/>
              <a:gdLst/>
              <a:ahLst/>
              <a:cxnLst/>
              <a:rect l="l" t="t" r="r" b="b"/>
              <a:pathLst>
                <a:path w="178" h="179" extrusionOk="0">
                  <a:moveTo>
                    <a:pt x="88" y="0"/>
                  </a:moveTo>
                  <a:cubicBezTo>
                    <a:pt x="40" y="0"/>
                    <a:pt x="0" y="41"/>
                    <a:pt x="0" y="89"/>
                  </a:cubicBezTo>
                  <a:cubicBezTo>
                    <a:pt x="0" y="139"/>
                    <a:pt x="40" y="178"/>
                    <a:pt x="88" y="178"/>
                  </a:cubicBezTo>
                  <a:cubicBezTo>
                    <a:pt x="138" y="178"/>
                    <a:pt x="177" y="139"/>
                    <a:pt x="177" y="89"/>
                  </a:cubicBezTo>
                  <a:cubicBezTo>
                    <a:pt x="177" y="41"/>
                    <a:pt x="138" y="0"/>
                    <a:pt x="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rot="10800000" flipH="1">
              <a:off x="7406855" y="1456224"/>
              <a:ext cx="25260" cy="21738"/>
            </a:xfrm>
            <a:custGeom>
              <a:avLst/>
              <a:gdLst/>
              <a:ahLst/>
              <a:cxnLst/>
              <a:rect l="l" t="t" r="r" b="b"/>
              <a:pathLst>
                <a:path w="208" h="179" extrusionOk="0">
                  <a:moveTo>
                    <a:pt x="118" y="0"/>
                  </a:moveTo>
                  <a:cubicBezTo>
                    <a:pt x="40" y="0"/>
                    <a:pt x="0" y="96"/>
                    <a:pt x="55" y="152"/>
                  </a:cubicBezTo>
                  <a:cubicBezTo>
                    <a:pt x="73" y="170"/>
                    <a:pt x="96" y="179"/>
                    <a:pt x="117" y="179"/>
                  </a:cubicBezTo>
                  <a:cubicBezTo>
                    <a:pt x="163"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rot="10800000" flipH="1">
              <a:off x="7353541" y="1456224"/>
              <a:ext cx="25260" cy="21738"/>
            </a:xfrm>
            <a:custGeom>
              <a:avLst/>
              <a:gdLst/>
              <a:ahLst/>
              <a:cxnLst/>
              <a:rect l="l" t="t" r="r" b="b"/>
              <a:pathLst>
                <a:path w="208" h="179" extrusionOk="0">
                  <a:moveTo>
                    <a:pt x="119" y="0"/>
                  </a:moveTo>
                  <a:cubicBezTo>
                    <a:pt x="40" y="0"/>
                    <a:pt x="0" y="96"/>
                    <a:pt x="56" y="152"/>
                  </a:cubicBezTo>
                  <a:cubicBezTo>
                    <a:pt x="74" y="170"/>
                    <a:pt x="96" y="179"/>
                    <a:pt x="118" y="179"/>
                  </a:cubicBezTo>
                  <a:cubicBezTo>
                    <a:pt x="163" y="179"/>
                    <a:pt x="207" y="143"/>
                    <a:pt x="207" y="89"/>
                  </a:cubicBezTo>
                  <a:cubicBezTo>
                    <a:pt x="207"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rot="10800000" flipH="1">
              <a:off x="7303749" y="1456224"/>
              <a:ext cx="21738" cy="21738"/>
            </a:xfrm>
            <a:custGeom>
              <a:avLst/>
              <a:gdLst/>
              <a:ahLst/>
              <a:cxnLst/>
              <a:rect l="l" t="t" r="r" b="b"/>
              <a:pathLst>
                <a:path w="179" h="179" extrusionOk="0">
                  <a:moveTo>
                    <a:pt x="90" y="0"/>
                  </a:moveTo>
                  <a:cubicBezTo>
                    <a:pt x="40" y="0"/>
                    <a:pt x="1" y="41"/>
                    <a:pt x="1" y="89"/>
                  </a:cubicBezTo>
                  <a:cubicBezTo>
                    <a:pt x="1" y="139"/>
                    <a:pt x="40" y="178"/>
                    <a:pt x="90" y="178"/>
                  </a:cubicBezTo>
                  <a:cubicBezTo>
                    <a:pt x="138" y="178"/>
                    <a:pt x="179" y="139"/>
                    <a:pt x="179" y="89"/>
                  </a:cubicBezTo>
                  <a:cubicBezTo>
                    <a:pt x="179" y="41"/>
                    <a:pt x="138" y="0"/>
                    <a:pt x="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rot="10800000" flipH="1">
              <a:off x="7246792" y="1456224"/>
              <a:ext cx="25381" cy="21738"/>
            </a:xfrm>
            <a:custGeom>
              <a:avLst/>
              <a:gdLst/>
              <a:ahLst/>
              <a:cxnLst/>
              <a:rect l="l" t="t" r="r" b="b"/>
              <a:pathLst>
                <a:path w="209" h="179" extrusionOk="0">
                  <a:moveTo>
                    <a:pt x="120" y="0"/>
                  </a:moveTo>
                  <a:cubicBezTo>
                    <a:pt x="40" y="0"/>
                    <a:pt x="1"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rot="10800000" flipH="1">
              <a:off x="7193478" y="1456224"/>
              <a:ext cx="25260" cy="21738"/>
            </a:xfrm>
            <a:custGeom>
              <a:avLst/>
              <a:gdLst/>
              <a:ahLst/>
              <a:cxnLst/>
              <a:rect l="l" t="t" r="r" b="b"/>
              <a:pathLst>
                <a:path w="208" h="179" extrusionOk="0">
                  <a:moveTo>
                    <a:pt x="120" y="0"/>
                  </a:moveTo>
                  <a:cubicBezTo>
                    <a:pt x="40" y="0"/>
                    <a:pt x="1" y="96"/>
                    <a:pt x="57" y="152"/>
                  </a:cubicBezTo>
                  <a:cubicBezTo>
                    <a:pt x="75" y="170"/>
                    <a:pt x="97" y="179"/>
                    <a:pt x="118" y="179"/>
                  </a:cubicBezTo>
                  <a:cubicBezTo>
                    <a:pt x="164" y="179"/>
                    <a:pt x="208" y="143"/>
                    <a:pt x="208" y="89"/>
                  </a:cubicBezTo>
                  <a:cubicBezTo>
                    <a:pt x="208"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rot="10800000" flipH="1">
              <a:off x="7143808" y="1456224"/>
              <a:ext cx="21617" cy="21738"/>
            </a:xfrm>
            <a:custGeom>
              <a:avLst/>
              <a:gdLst/>
              <a:ahLst/>
              <a:cxnLst/>
              <a:rect l="l" t="t" r="r" b="b"/>
              <a:pathLst>
                <a:path w="178" h="179" extrusionOk="0">
                  <a:moveTo>
                    <a:pt x="89" y="0"/>
                  </a:moveTo>
                  <a:cubicBezTo>
                    <a:pt x="41" y="0"/>
                    <a:pt x="0" y="41"/>
                    <a:pt x="0" y="89"/>
                  </a:cubicBezTo>
                  <a:cubicBezTo>
                    <a:pt x="0" y="139"/>
                    <a:pt x="41" y="178"/>
                    <a:pt x="89" y="178"/>
                  </a:cubicBezTo>
                  <a:cubicBezTo>
                    <a:pt x="139" y="178"/>
                    <a:pt x="178" y="139"/>
                    <a:pt x="178" y="89"/>
                  </a:cubicBezTo>
                  <a:cubicBezTo>
                    <a:pt x="178" y="41"/>
                    <a:pt x="139"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rot="10800000" flipH="1">
              <a:off x="7086972" y="1456224"/>
              <a:ext cx="25260" cy="21738"/>
            </a:xfrm>
            <a:custGeom>
              <a:avLst/>
              <a:gdLst/>
              <a:ahLst/>
              <a:cxnLst/>
              <a:rect l="l" t="t" r="r" b="b"/>
              <a:pathLst>
                <a:path w="208" h="179" extrusionOk="0">
                  <a:moveTo>
                    <a:pt x="118" y="0"/>
                  </a:moveTo>
                  <a:cubicBezTo>
                    <a:pt x="40" y="0"/>
                    <a:pt x="0" y="96"/>
                    <a:pt x="55" y="152"/>
                  </a:cubicBezTo>
                  <a:cubicBezTo>
                    <a:pt x="73" y="170"/>
                    <a:pt x="96" y="179"/>
                    <a:pt x="117" y="179"/>
                  </a:cubicBezTo>
                  <a:cubicBezTo>
                    <a:pt x="163"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rot="10800000" flipH="1">
              <a:off x="7783695" y="1402910"/>
              <a:ext cx="21131" cy="20767"/>
            </a:xfrm>
            <a:custGeom>
              <a:avLst/>
              <a:gdLst/>
              <a:ahLst/>
              <a:cxnLst/>
              <a:rect l="l" t="t" r="r" b="b"/>
              <a:pathLst>
                <a:path w="174" h="171" extrusionOk="0">
                  <a:moveTo>
                    <a:pt x="53" y="0"/>
                  </a:moveTo>
                  <a:cubicBezTo>
                    <a:pt x="21" y="15"/>
                    <a:pt x="0" y="46"/>
                    <a:pt x="0" y="81"/>
                  </a:cubicBezTo>
                  <a:cubicBezTo>
                    <a:pt x="0" y="139"/>
                    <a:pt x="45" y="170"/>
                    <a:pt x="90" y="170"/>
                  </a:cubicBezTo>
                  <a:cubicBezTo>
                    <a:pt x="126" y="170"/>
                    <a:pt x="161" y="150"/>
                    <a:pt x="174" y="106"/>
                  </a:cubicBezTo>
                  <a:cubicBezTo>
                    <a:pt x="134" y="70"/>
                    <a:pt x="94" y="35"/>
                    <a:pt x="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rot="10800000" flipH="1">
              <a:off x="7726738" y="1402910"/>
              <a:ext cx="25260" cy="21738"/>
            </a:xfrm>
            <a:custGeom>
              <a:avLst/>
              <a:gdLst/>
              <a:ahLst/>
              <a:cxnLst/>
              <a:rect l="l" t="t" r="r" b="b"/>
              <a:pathLst>
                <a:path w="208" h="179" extrusionOk="0">
                  <a:moveTo>
                    <a:pt x="118" y="0"/>
                  </a:moveTo>
                  <a:cubicBezTo>
                    <a:pt x="40" y="0"/>
                    <a:pt x="0" y="96"/>
                    <a:pt x="57" y="152"/>
                  </a:cubicBezTo>
                  <a:cubicBezTo>
                    <a:pt x="74" y="170"/>
                    <a:pt x="97" y="179"/>
                    <a:pt x="118" y="179"/>
                  </a:cubicBezTo>
                  <a:cubicBezTo>
                    <a:pt x="164"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rot="10800000" flipH="1">
              <a:off x="7673424" y="1402910"/>
              <a:ext cx="25260" cy="21738"/>
            </a:xfrm>
            <a:custGeom>
              <a:avLst/>
              <a:gdLst/>
              <a:ahLst/>
              <a:cxnLst/>
              <a:rect l="l" t="t" r="r" b="b"/>
              <a:pathLst>
                <a:path w="208" h="179" extrusionOk="0">
                  <a:moveTo>
                    <a:pt x="119" y="0"/>
                  </a:moveTo>
                  <a:cubicBezTo>
                    <a:pt x="40" y="0"/>
                    <a:pt x="0" y="96"/>
                    <a:pt x="56" y="152"/>
                  </a:cubicBezTo>
                  <a:cubicBezTo>
                    <a:pt x="74" y="170"/>
                    <a:pt x="96" y="179"/>
                    <a:pt x="118" y="179"/>
                  </a:cubicBezTo>
                  <a:cubicBezTo>
                    <a:pt x="164" y="179"/>
                    <a:pt x="207" y="143"/>
                    <a:pt x="207" y="89"/>
                  </a:cubicBezTo>
                  <a:cubicBezTo>
                    <a:pt x="207"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rot="10800000" flipH="1">
              <a:off x="7619989" y="1402910"/>
              <a:ext cx="25381" cy="21738"/>
            </a:xfrm>
            <a:custGeom>
              <a:avLst/>
              <a:gdLst/>
              <a:ahLst/>
              <a:cxnLst/>
              <a:rect l="l" t="t" r="r" b="b"/>
              <a:pathLst>
                <a:path w="209" h="179" extrusionOk="0">
                  <a:moveTo>
                    <a:pt x="120" y="0"/>
                  </a:moveTo>
                  <a:cubicBezTo>
                    <a:pt x="41" y="0"/>
                    <a:pt x="1" y="96"/>
                    <a:pt x="57" y="152"/>
                  </a:cubicBezTo>
                  <a:cubicBezTo>
                    <a:pt x="75" y="170"/>
                    <a:pt x="97" y="179"/>
                    <a:pt x="119" y="179"/>
                  </a:cubicBezTo>
                  <a:cubicBezTo>
                    <a:pt x="165" y="179"/>
                    <a:pt x="209" y="143"/>
                    <a:pt x="209" y="89"/>
                  </a:cubicBezTo>
                  <a:cubicBezTo>
                    <a:pt x="209"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rot="10800000" flipH="1">
              <a:off x="7566675" y="1402910"/>
              <a:ext cx="25381" cy="21738"/>
            </a:xfrm>
            <a:custGeom>
              <a:avLst/>
              <a:gdLst/>
              <a:ahLst/>
              <a:cxnLst/>
              <a:rect l="l" t="t" r="r" b="b"/>
              <a:pathLst>
                <a:path w="209" h="179" extrusionOk="0">
                  <a:moveTo>
                    <a:pt x="120" y="0"/>
                  </a:moveTo>
                  <a:cubicBezTo>
                    <a:pt x="41" y="0"/>
                    <a:pt x="1" y="96"/>
                    <a:pt x="57" y="152"/>
                  </a:cubicBezTo>
                  <a:cubicBezTo>
                    <a:pt x="75" y="170"/>
                    <a:pt x="98" y="179"/>
                    <a:pt x="120"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rot="10800000" flipH="1">
              <a:off x="7513361" y="1402910"/>
              <a:ext cx="25503" cy="21738"/>
            </a:xfrm>
            <a:custGeom>
              <a:avLst/>
              <a:gdLst/>
              <a:ahLst/>
              <a:cxnLst/>
              <a:rect l="l" t="t" r="r" b="b"/>
              <a:pathLst>
                <a:path w="210" h="179" extrusionOk="0">
                  <a:moveTo>
                    <a:pt x="120" y="0"/>
                  </a:moveTo>
                  <a:cubicBezTo>
                    <a:pt x="40" y="0"/>
                    <a:pt x="1" y="96"/>
                    <a:pt x="57" y="152"/>
                  </a:cubicBezTo>
                  <a:cubicBezTo>
                    <a:pt x="75" y="170"/>
                    <a:pt x="98" y="179"/>
                    <a:pt x="120" y="179"/>
                  </a:cubicBezTo>
                  <a:cubicBezTo>
                    <a:pt x="165" y="179"/>
                    <a:pt x="209" y="143"/>
                    <a:pt x="209" y="89"/>
                  </a:cubicBezTo>
                  <a:cubicBezTo>
                    <a:pt x="209"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rot="10800000" flipH="1">
              <a:off x="7460169" y="1402910"/>
              <a:ext cx="25260" cy="21738"/>
            </a:xfrm>
            <a:custGeom>
              <a:avLst/>
              <a:gdLst/>
              <a:ahLst/>
              <a:cxnLst/>
              <a:rect l="l" t="t" r="r" b="b"/>
              <a:pathLst>
                <a:path w="208" h="179" extrusionOk="0">
                  <a:moveTo>
                    <a:pt x="118" y="0"/>
                  </a:moveTo>
                  <a:cubicBezTo>
                    <a:pt x="39" y="0"/>
                    <a:pt x="0" y="96"/>
                    <a:pt x="56" y="152"/>
                  </a:cubicBezTo>
                  <a:cubicBezTo>
                    <a:pt x="74" y="170"/>
                    <a:pt x="96" y="179"/>
                    <a:pt x="118" y="179"/>
                  </a:cubicBezTo>
                  <a:cubicBezTo>
                    <a:pt x="163"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rot="10800000" flipH="1">
              <a:off x="7406855" y="1402910"/>
              <a:ext cx="25260" cy="21738"/>
            </a:xfrm>
            <a:custGeom>
              <a:avLst/>
              <a:gdLst/>
              <a:ahLst/>
              <a:cxnLst/>
              <a:rect l="l" t="t" r="r" b="b"/>
              <a:pathLst>
                <a:path w="208" h="179" extrusionOk="0">
                  <a:moveTo>
                    <a:pt x="118" y="0"/>
                  </a:moveTo>
                  <a:cubicBezTo>
                    <a:pt x="40" y="0"/>
                    <a:pt x="0" y="96"/>
                    <a:pt x="55" y="152"/>
                  </a:cubicBezTo>
                  <a:cubicBezTo>
                    <a:pt x="74" y="170"/>
                    <a:pt x="96" y="179"/>
                    <a:pt x="118" y="179"/>
                  </a:cubicBezTo>
                  <a:cubicBezTo>
                    <a:pt x="164"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rot="10800000" flipH="1">
              <a:off x="7353541" y="1402910"/>
              <a:ext cx="25260" cy="21738"/>
            </a:xfrm>
            <a:custGeom>
              <a:avLst/>
              <a:gdLst/>
              <a:ahLst/>
              <a:cxnLst/>
              <a:rect l="l" t="t" r="r" b="b"/>
              <a:pathLst>
                <a:path w="208" h="179" extrusionOk="0">
                  <a:moveTo>
                    <a:pt x="119" y="0"/>
                  </a:moveTo>
                  <a:cubicBezTo>
                    <a:pt x="40" y="0"/>
                    <a:pt x="0" y="96"/>
                    <a:pt x="56" y="152"/>
                  </a:cubicBezTo>
                  <a:cubicBezTo>
                    <a:pt x="74" y="170"/>
                    <a:pt x="96" y="179"/>
                    <a:pt x="118" y="179"/>
                  </a:cubicBezTo>
                  <a:cubicBezTo>
                    <a:pt x="164" y="179"/>
                    <a:pt x="207" y="143"/>
                    <a:pt x="207" y="89"/>
                  </a:cubicBezTo>
                  <a:cubicBezTo>
                    <a:pt x="207"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rot="10800000" flipH="1">
              <a:off x="7300106" y="1402910"/>
              <a:ext cx="25381" cy="21738"/>
            </a:xfrm>
            <a:custGeom>
              <a:avLst/>
              <a:gdLst/>
              <a:ahLst/>
              <a:cxnLst/>
              <a:rect l="l" t="t" r="r" b="b"/>
              <a:pathLst>
                <a:path w="209" h="179" extrusionOk="0">
                  <a:moveTo>
                    <a:pt x="120" y="0"/>
                  </a:moveTo>
                  <a:cubicBezTo>
                    <a:pt x="41" y="0"/>
                    <a:pt x="0"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rot="10800000" flipH="1">
              <a:off x="7246792" y="1402910"/>
              <a:ext cx="25381" cy="21738"/>
            </a:xfrm>
            <a:custGeom>
              <a:avLst/>
              <a:gdLst/>
              <a:ahLst/>
              <a:cxnLst/>
              <a:rect l="l" t="t" r="r" b="b"/>
              <a:pathLst>
                <a:path w="209" h="179" extrusionOk="0">
                  <a:moveTo>
                    <a:pt x="120" y="0"/>
                  </a:moveTo>
                  <a:cubicBezTo>
                    <a:pt x="40" y="0"/>
                    <a:pt x="1" y="96"/>
                    <a:pt x="57" y="152"/>
                  </a:cubicBezTo>
                  <a:cubicBezTo>
                    <a:pt x="75" y="170"/>
                    <a:pt x="98"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rot="10800000" flipH="1">
              <a:off x="7193478" y="1402910"/>
              <a:ext cx="25260" cy="21738"/>
            </a:xfrm>
            <a:custGeom>
              <a:avLst/>
              <a:gdLst/>
              <a:ahLst/>
              <a:cxnLst/>
              <a:rect l="l" t="t" r="r" b="b"/>
              <a:pathLst>
                <a:path w="208" h="179" extrusionOk="0">
                  <a:moveTo>
                    <a:pt x="120" y="0"/>
                  </a:moveTo>
                  <a:cubicBezTo>
                    <a:pt x="40" y="0"/>
                    <a:pt x="1" y="96"/>
                    <a:pt x="57" y="152"/>
                  </a:cubicBezTo>
                  <a:cubicBezTo>
                    <a:pt x="75" y="170"/>
                    <a:pt x="97" y="179"/>
                    <a:pt x="119" y="179"/>
                  </a:cubicBezTo>
                  <a:cubicBezTo>
                    <a:pt x="164" y="179"/>
                    <a:pt x="208" y="143"/>
                    <a:pt x="208" y="89"/>
                  </a:cubicBezTo>
                  <a:cubicBezTo>
                    <a:pt x="208"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rot="10800000" flipH="1">
              <a:off x="7140164" y="1402910"/>
              <a:ext cx="25260" cy="21738"/>
            </a:xfrm>
            <a:custGeom>
              <a:avLst/>
              <a:gdLst/>
              <a:ahLst/>
              <a:cxnLst/>
              <a:rect l="l" t="t" r="r" b="b"/>
              <a:pathLst>
                <a:path w="208" h="179" extrusionOk="0">
                  <a:moveTo>
                    <a:pt x="119" y="0"/>
                  </a:moveTo>
                  <a:cubicBezTo>
                    <a:pt x="40" y="0"/>
                    <a:pt x="1" y="96"/>
                    <a:pt x="57" y="152"/>
                  </a:cubicBezTo>
                  <a:cubicBezTo>
                    <a:pt x="75" y="170"/>
                    <a:pt x="97" y="179"/>
                    <a:pt x="119" y="179"/>
                  </a:cubicBezTo>
                  <a:cubicBezTo>
                    <a:pt x="164" y="179"/>
                    <a:pt x="208" y="143"/>
                    <a:pt x="208" y="89"/>
                  </a:cubicBezTo>
                  <a:cubicBezTo>
                    <a:pt x="208" y="41"/>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rot="10800000" flipH="1">
              <a:off x="7086972" y="1402910"/>
              <a:ext cx="25260" cy="21738"/>
            </a:xfrm>
            <a:custGeom>
              <a:avLst/>
              <a:gdLst/>
              <a:ahLst/>
              <a:cxnLst/>
              <a:rect l="l" t="t" r="r" b="b"/>
              <a:pathLst>
                <a:path w="208" h="179" extrusionOk="0">
                  <a:moveTo>
                    <a:pt x="118" y="0"/>
                  </a:moveTo>
                  <a:cubicBezTo>
                    <a:pt x="40" y="0"/>
                    <a:pt x="0" y="96"/>
                    <a:pt x="55" y="152"/>
                  </a:cubicBezTo>
                  <a:cubicBezTo>
                    <a:pt x="74" y="170"/>
                    <a:pt x="96" y="179"/>
                    <a:pt x="118" y="179"/>
                  </a:cubicBezTo>
                  <a:cubicBezTo>
                    <a:pt x="164"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rot="10800000" flipH="1">
              <a:off x="7033537" y="1402910"/>
              <a:ext cx="25381" cy="21738"/>
            </a:xfrm>
            <a:custGeom>
              <a:avLst/>
              <a:gdLst/>
              <a:ahLst/>
              <a:cxnLst/>
              <a:rect l="l" t="t" r="r" b="b"/>
              <a:pathLst>
                <a:path w="209" h="179" extrusionOk="0">
                  <a:moveTo>
                    <a:pt x="119" y="0"/>
                  </a:moveTo>
                  <a:cubicBezTo>
                    <a:pt x="41" y="0"/>
                    <a:pt x="0" y="96"/>
                    <a:pt x="56" y="152"/>
                  </a:cubicBezTo>
                  <a:cubicBezTo>
                    <a:pt x="75" y="170"/>
                    <a:pt x="97" y="179"/>
                    <a:pt x="119" y="179"/>
                  </a:cubicBezTo>
                  <a:cubicBezTo>
                    <a:pt x="165" y="179"/>
                    <a:pt x="208" y="143"/>
                    <a:pt x="208" y="89"/>
                  </a:cubicBezTo>
                  <a:cubicBezTo>
                    <a:pt x="208" y="41"/>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rot="10800000" flipH="1">
              <a:off x="7837009" y="1349596"/>
              <a:ext cx="20767" cy="21374"/>
            </a:xfrm>
            <a:custGeom>
              <a:avLst/>
              <a:gdLst/>
              <a:ahLst/>
              <a:cxnLst/>
              <a:rect l="l" t="t" r="r" b="b"/>
              <a:pathLst>
                <a:path w="171" h="176" extrusionOk="0">
                  <a:moveTo>
                    <a:pt x="66" y="0"/>
                  </a:moveTo>
                  <a:cubicBezTo>
                    <a:pt x="27" y="12"/>
                    <a:pt x="0" y="47"/>
                    <a:pt x="0" y="87"/>
                  </a:cubicBezTo>
                  <a:cubicBezTo>
                    <a:pt x="0" y="143"/>
                    <a:pt x="45" y="175"/>
                    <a:pt x="90" y="175"/>
                  </a:cubicBezTo>
                  <a:cubicBezTo>
                    <a:pt x="122" y="175"/>
                    <a:pt x="154" y="159"/>
                    <a:pt x="170" y="122"/>
                  </a:cubicBezTo>
                  <a:cubicBezTo>
                    <a:pt x="136" y="81"/>
                    <a:pt x="102" y="41"/>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rot="10800000" flipH="1">
              <a:off x="7780052" y="1349596"/>
              <a:ext cx="25260" cy="21617"/>
            </a:xfrm>
            <a:custGeom>
              <a:avLst/>
              <a:gdLst/>
              <a:ahLst/>
              <a:cxnLst/>
              <a:rect l="l" t="t" r="r" b="b"/>
              <a:pathLst>
                <a:path w="208" h="178" extrusionOk="0">
                  <a:moveTo>
                    <a:pt x="119" y="0"/>
                  </a:moveTo>
                  <a:cubicBezTo>
                    <a:pt x="39" y="0"/>
                    <a:pt x="0" y="96"/>
                    <a:pt x="56" y="151"/>
                  </a:cubicBezTo>
                  <a:cubicBezTo>
                    <a:pt x="74" y="169"/>
                    <a:pt x="97" y="177"/>
                    <a:pt x="118" y="177"/>
                  </a:cubicBezTo>
                  <a:cubicBezTo>
                    <a:pt x="164" y="177"/>
                    <a:pt x="207" y="142"/>
                    <a:pt x="207" y="89"/>
                  </a:cubicBezTo>
                  <a:cubicBezTo>
                    <a:pt x="207"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rot="10800000" flipH="1">
              <a:off x="7726738" y="1349596"/>
              <a:ext cx="25260" cy="21617"/>
            </a:xfrm>
            <a:custGeom>
              <a:avLst/>
              <a:gdLst/>
              <a:ahLst/>
              <a:cxnLst/>
              <a:rect l="l" t="t" r="r" b="b"/>
              <a:pathLst>
                <a:path w="208" h="178" extrusionOk="0">
                  <a:moveTo>
                    <a:pt x="118" y="0"/>
                  </a:moveTo>
                  <a:cubicBezTo>
                    <a:pt x="40" y="0"/>
                    <a:pt x="0" y="96"/>
                    <a:pt x="57" y="151"/>
                  </a:cubicBezTo>
                  <a:cubicBezTo>
                    <a:pt x="74" y="169"/>
                    <a:pt x="97" y="177"/>
                    <a:pt x="119" y="177"/>
                  </a:cubicBezTo>
                  <a:cubicBezTo>
                    <a:pt x="164" y="177"/>
                    <a:pt x="207" y="142"/>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rot="10800000" flipH="1">
              <a:off x="7673424" y="1349596"/>
              <a:ext cx="25260" cy="21617"/>
            </a:xfrm>
            <a:custGeom>
              <a:avLst/>
              <a:gdLst/>
              <a:ahLst/>
              <a:cxnLst/>
              <a:rect l="l" t="t" r="r" b="b"/>
              <a:pathLst>
                <a:path w="208" h="178" extrusionOk="0">
                  <a:moveTo>
                    <a:pt x="119" y="0"/>
                  </a:moveTo>
                  <a:cubicBezTo>
                    <a:pt x="40" y="0"/>
                    <a:pt x="0" y="96"/>
                    <a:pt x="56" y="151"/>
                  </a:cubicBezTo>
                  <a:cubicBezTo>
                    <a:pt x="74" y="169"/>
                    <a:pt x="96" y="177"/>
                    <a:pt x="118" y="177"/>
                  </a:cubicBezTo>
                  <a:cubicBezTo>
                    <a:pt x="164" y="177"/>
                    <a:pt x="207" y="142"/>
                    <a:pt x="207" y="89"/>
                  </a:cubicBezTo>
                  <a:cubicBezTo>
                    <a:pt x="207"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rot="10800000" flipH="1">
              <a:off x="7619989" y="1349596"/>
              <a:ext cx="25381" cy="21617"/>
            </a:xfrm>
            <a:custGeom>
              <a:avLst/>
              <a:gdLst/>
              <a:ahLst/>
              <a:cxnLst/>
              <a:rect l="l" t="t" r="r" b="b"/>
              <a:pathLst>
                <a:path w="209" h="178" extrusionOk="0">
                  <a:moveTo>
                    <a:pt x="120" y="0"/>
                  </a:moveTo>
                  <a:cubicBezTo>
                    <a:pt x="41" y="0"/>
                    <a:pt x="1" y="96"/>
                    <a:pt x="57" y="151"/>
                  </a:cubicBezTo>
                  <a:cubicBezTo>
                    <a:pt x="75" y="169"/>
                    <a:pt x="98" y="177"/>
                    <a:pt x="120" y="177"/>
                  </a:cubicBezTo>
                  <a:cubicBezTo>
                    <a:pt x="165" y="177"/>
                    <a:pt x="209" y="142"/>
                    <a:pt x="209" y="89"/>
                  </a:cubicBezTo>
                  <a:cubicBezTo>
                    <a:pt x="209" y="40"/>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rot="10800000" flipH="1">
              <a:off x="7566675" y="1349596"/>
              <a:ext cx="25381" cy="21617"/>
            </a:xfrm>
            <a:custGeom>
              <a:avLst/>
              <a:gdLst/>
              <a:ahLst/>
              <a:cxnLst/>
              <a:rect l="l" t="t" r="r" b="b"/>
              <a:pathLst>
                <a:path w="209" h="178" extrusionOk="0">
                  <a:moveTo>
                    <a:pt x="120" y="0"/>
                  </a:moveTo>
                  <a:cubicBezTo>
                    <a:pt x="40" y="0"/>
                    <a:pt x="1" y="96"/>
                    <a:pt x="57" y="151"/>
                  </a:cubicBezTo>
                  <a:cubicBezTo>
                    <a:pt x="75" y="169"/>
                    <a:pt x="98" y="177"/>
                    <a:pt x="120" y="177"/>
                  </a:cubicBezTo>
                  <a:cubicBezTo>
                    <a:pt x="165" y="177"/>
                    <a:pt x="209" y="142"/>
                    <a:pt x="209" y="89"/>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rot="10800000" flipH="1">
              <a:off x="7513361" y="1349596"/>
              <a:ext cx="25503" cy="21617"/>
            </a:xfrm>
            <a:custGeom>
              <a:avLst/>
              <a:gdLst/>
              <a:ahLst/>
              <a:cxnLst/>
              <a:rect l="l" t="t" r="r" b="b"/>
              <a:pathLst>
                <a:path w="210" h="178" extrusionOk="0">
                  <a:moveTo>
                    <a:pt x="120" y="0"/>
                  </a:moveTo>
                  <a:cubicBezTo>
                    <a:pt x="40" y="0"/>
                    <a:pt x="1" y="96"/>
                    <a:pt x="57" y="151"/>
                  </a:cubicBezTo>
                  <a:cubicBezTo>
                    <a:pt x="75" y="169"/>
                    <a:pt x="98" y="177"/>
                    <a:pt x="120" y="177"/>
                  </a:cubicBezTo>
                  <a:cubicBezTo>
                    <a:pt x="165" y="177"/>
                    <a:pt x="209" y="142"/>
                    <a:pt x="209" y="89"/>
                  </a:cubicBezTo>
                  <a:cubicBezTo>
                    <a:pt x="209" y="40"/>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rot="10800000" flipH="1">
              <a:off x="7460169" y="1349596"/>
              <a:ext cx="25260" cy="21617"/>
            </a:xfrm>
            <a:custGeom>
              <a:avLst/>
              <a:gdLst/>
              <a:ahLst/>
              <a:cxnLst/>
              <a:rect l="l" t="t" r="r" b="b"/>
              <a:pathLst>
                <a:path w="208" h="178" extrusionOk="0">
                  <a:moveTo>
                    <a:pt x="118" y="0"/>
                  </a:moveTo>
                  <a:cubicBezTo>
                    <a:pt x="39" y="0"/>
                    <a:pt x="0" y="96"/>
                    <a:pt x="56" y="151"/>
                  </a:cubicBezTo>
                  <a:cubicBezTo>
                    <a:pt x="74" y="169"/>
                    <a:pt x="96" y="177"/>
                    <a:pt x="118" y="177"/>
                  </a:cubicBezTo>
                  <a:cubicBezTo>
                    <a:pt x="164" y="177"/>
                    <a:pt x="207" y="142"/>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rot="10800000" flipH="1">
              <a:off x="7406855" y="1349596"/>
              <a:ext cx="25260" cy="21617"/>
            </a:xfrm>
            <a:custGeom>
              <a:avLst/>
              <a:gdLst/>
              <a:ahLst/>
              <a:cxnLst/>
              <a:rect l="l" t="t" r="r" b="b"/>
              <a:pathLst>
                <a:path w="208" h="178" extrusionOk="0">
                  <a:moveTo>
                    <a:pt x="118" y="0"/>
                  </a:moveTo>
                  <a:cubicBezTo>
                    <a:pt x="40" y="0"/>
                    <a:pt x="0" y="96"/>
                    <a:pt x="55" y="151"/>
                  </a:cubicBezTo>
                  <a:cubicBezTo>
                    <a:pt x="74" y="169"/>
                    <a:pt x="96" y="177"/>
                    <a:pt x="118" y="177"/>
                  </a:cubicBezTo>
                  <a:cubicBezTo>
                    <a:pt x="164" y="177"/>
                    <a:pt x="207" y="142"/>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rot="10800000" flipH="1">
              <a:off x="7353541" y="1349596"/>
              <a:ext cx="25260" cy="21617"/>
            </a:xfrm>
            <a:custGeom>
              <a:avLst/>
              <a:gdLst/>
              <a:ahLst/>
              <a:cxnLst/>
              <a:rect l="l" t="t" r="r" b="b"/>
              <a:pathLst>
                <a:path w="208" h="178" extrusionOk="0">
                  <a:moveTo>
                    <a:pt x="119" y="0"/>
                  </a:moveTo>
                  <a:cubicBezTo>
                    <a:pt x="40" y="0"/>
                    <a:pt x="0" y="96"/>
                    <a:pt x="56" y="151"/>
                  </a:cubicBezTo>
                  <a:cubicBezTo>
                    <a:pt x="74" y="169"/>
                    <a:pt x="96" y="177"/>
                    <a:pt x="118" y="177"/>
                  </a:cubicBezTo>
                  <a:cubicBezTo>
                    <a:pt x="164" y="177"/>
                    <a:pt x="207" y="142"/>
                    <a:pt x="207" y="89"/>
                  </a:cubicBezTo>
                  <a:cubicBezTo>
                    <a:pt x="207"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rot="10800000" flipH="1">
              <a:off x="7300106" y="1349596"/>
              <a:ext cx="25381" cy="21617"/>
            </a:xfrm>
            <a:custGeom>
              <a:avLst/>
              <a:gdLst/>
              <a:ahLst/>
              <a:cxnLst/>
              <a:rect l="l" t="t" r="r" b="b"/>
              <a:pathLst>
                <a:path w="209" h="178" extrusionOk="0">
                  <a:moveTo>
                    <a:pt x="120" y="0"/>
                  </a:moveTo>
                  <a:cubicBezTo>
                    <a:pt x="41" y="0"/>
                    <a:pt x="0" y="96"/>
                    <a:pt x="57" y="151"/>
                  </a:cubicBezTo>
                  <a:cubicBezTo>
                    <a:pt x="75" y="169"/>
                    <a:pt x="97" y="177"/>
                    <a:pt x="119" y="177"/>
                  </a:cubicBezTo>
                  <a:cubicBezTo>
                    <a:pt x="165" y="177"/>
                    <a:pt x="209" y="142"/>
                    <a:pt x="209" y="89"/>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rot="10800000" flipH="1">
              <a:off x="7246792" y="1349596"/>
              <a:ext cx="25381" cy="21617"/>
            </a:xfrm>
            <a:custGeom>
              <a:avLst/>
              <a:gdLst/>
              <a:ahLst/>
              <a:cxnLst/>
              <a:rect l="l" t="t" r="r" b="b"/>
              <a:pathLst>
                <a:path w="209" h="178" extrusionOk="0">
                  <a:moveTo>
                    <a:pt x="120" y="0"/>
                  </a:moveTo>
                  <a:cubicBezTo>
                    <a:pt x="40" y="0"/>
                    <a:pt x="1" y="96"/>
                    <a:pt x="57" y="151"/>
                  </a:cubicBezTo>
                  <a:cubicBezTo>
                    <a:pt x="75" y="169"/>
                    <a:pt x="98" y="177"/>
                    <a:pt x="120" y="177"/>
                  </a:cubicBezTo>
                  <a:cubicBezTo>
                    <a:pt x="165" y="177"/>
                    <a:pt x="209" y="142"/>
                    <a:pt x="209" y="89"/>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rot="10800000" flipH="1">
              <a:off x="7193478" y="1349596"/>
              <a:ext cx="25260" cy="21617"/>
            </a:xfrm>
            <a:custGeom>
              <a:avLst/>
              <a:gdLst/>
              <a:ahLst/>
              <a:cxnLst/>
              <a:rect l="l" t="t" r="r" b="b"/>
              <a:pathLst>
                <a:path w="208" h="178" extrusionOk="0">
                  <a:moveTo>
                    <a:pt x="120" y="0"/>
                  </a:moveTo>
                  <a:cubicBezTo>
                    <a:pt x="40" y="0"/>
                    <a:pt x="1" y="96"/>
                    <a:pt x="57" y="151"/>
                  </a:cubicBezTo>
                  <a:cubicBezTo>
                    <a:pt x="75" y="169"/>
                    <a:pt x="97" y="177"/>
                    <a:pt x="119" y="177"/>
                  </a:cubicBezTo>
                  <a:cubicBezTo>
                    <a:pt x="164" y="177"/>
                    <a:pt x="208" y="142"/>
                    <a:pt x="208" y="89"/>
                  </a:cubicBezTo>
                  <a:cubicBezTo>
                    <a:pt x="208"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rot="10800000" flipH="1">
              <a:off x="7140164" y="1349596"/>
              <a:ext cx="25260" cy="21617"/>
            </a:xfrm>
            <a:custGeom>
              <a:avLst/>
              <a:gdLst/>
              <a:ahLst/>
              <a:cxnLst/>
              <a:rect l="l" t="t" r="r" b="b"/>
              <a:pathLst>
                <a:path w="208" h="178" extrusionOk="0">
                  <a:moveTo>
                    <a:pt x="119" y="0"/>
                  </a:moveTo>
                  <a:cubicBezTo>
                    <a:pt x="40" y="0"/>
                    <a:pt x="1" y="96"/>
                    <a:pt x="57" y="151"/>
                  </a:cubicBezTo>
                  <a:cubicBezTo>
                    <a:pt x="75" y="169"/>
                    <a:pt x="97" y="177"/>
                    <a:pt x="119" y="177"/>
                  </a:cubicBezTo>
                  <a:cubicBezTo>
                    <a:pt x="164" y="177"/>
                    <a:pt x="208" y="142"/>
                    <a:pt x="208" y="89"/>
                  </a:cubicBezTo>
                  <a:cubicBezTo>
                    <a:pt x="208" y="40"/>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rot="10800000" flipH="1">
              <a:off x="7086972" y="1349596"/>
              <a:ext cx="25260" cy="21617"/>
            </a:xfrm>
            <a:custGeom>
              <a:avLst/>
              <a:gdLst/>
              <a:ahLst/>
              <a:cxnLst/>
              <a:rect l="l" t="t" r="r" b="b"/>
              <a:pathLst>
                <a:path w="208" h="178" extrusionOk="0">
                  <a:moveTo>
                    <a:pt x="118" y="0"/>
                  </a:moveTo>
                  <a:cubicBezTo>
                    <a:pt x="40" y="0"/>
                    <a:pt x="0" y="96"/>
                    <a:pt x="55" y="151"/>
                  </a:cubicBezTo>
                  <a:cubicBezTo>
                    <a:pt x="74" y="169"/>
                    <a:pt x="96" y="177"/>
                    <a:pt x="118" y="177"/>
                  </a:cubicBezTo>
                  <a:cubicBezTo>
                    <a:pt x="164" y="177"/>
                    <a:pt x="207" y="142"/>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rot="10800000" flipH="1">
              <a:off x="7033537" y="1349596"/>
              <a:ext cx="25381" cy="21617"/>
            </a:xfrm>
            <a:custGeom>
              <a:avLst/>
              <a:gdLst/>
              <a:ahLst/>
              <a:cxnLst/>
              <a:rect l="l" t="t" r="r" b="b"/>
              <a:pathLst>
                <a:path w="209" h="178" extrusionOk="0">
                  <a:moveTo>
                    <a:pt x="119" y="0"/>
                  </a:moveTo>
                  <a:cubicBezTo>
                    <a:pt x="41" y="0"/>
                    <a:pt x="0" y="96"/>
                    <a:pt x="56" y="151"/>
                  </a:cubicBezTo>
                  <a:cubicBezTo>
                    <a:pt x="75" y="169"/>
                    <a:pt x="97" y="177"/>
                    <a:pt x="119" y="177"/>
                  </a:cubicBezTo>
                  <a:cubicBezTo>
                    <a:pt x="165" y="177"/>
                    <a:pt x="208" y="142"/>
                    <a:pt x="208" y="89"/>
                  </a:cubicBezTo>
                  <a:cubicBezTo>
                    <a:pt x="208" y="40"/>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rot="10800000" flipH="1">
              <a:off x="6980223" y="1349596"/>
              <a:ext cx="25381" cy="21617"/>
            </a:xfrm>
            <a:custGeom>
              <a:avLst/>
              <a:gdLst/>
              <a:ahLst/>
              <a:cxnLst/>
              <a:rect l="l" t="t" r="r" b="b"/>
              <a:pathLst>
                <a:path w="209" h="178" extrusionOk="0">
                  <a:moveTo>
                    <a:pt x="120" y="0"/>
                  </a:moveTo>
                  <a:cubicBezTo>
                    <a:pt x="40" y="0"/>
                    <a:pt x="0" y="96"/>
                    <a:pt x="57" y="151"/>
                  </a:cubicBezTo>
                  <a:cubicBezTo>
                    <a:pt x="75" y="169"/>
                    <a:pt x="97" y="177"/>
                    <a:pt x="119" y="177"/>
                  </a:cubicBezTo>
                  <a:cubicBezTo>
                    <a:pt x="165" y="177"/>
                    <a:pt x="209" y="142"/>
                    <a:pt x="209" y="89"/>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rot="10800000" flipH="1">
              <a:off x="6926909" y="1349596"/>
              <a:ext cx="25381" cy="21617"/>
            </a:xfrm>
            <a:custGeom>
              <a:avLst/>
              <a:gdLst/>
              <a:ahLst/>
              <a:cxnLst/>
              <a:rect l="l" t="t" r="r" b="b"/>
              <a:pathLst>
                <a:path w="209" h="178" extrusionOk="0">
                  <a:moveTo>
                    <a:pt x="120" y="0"/>
                  </a:moveTo>
                  <a:cubicBezTo>
                    <a:pt x="40" y="0"/>
                    <a:pt x="1" y="96"/>
                    <a:pt x="57" y="151"/>
                  </a:cubicBezTo>
                  <a:cubicBezTo>
                    <a:pt x="75" y="169"/>
                    <a:pt x="98" y="177"/>
                    <a:pt x="120" y="177"/>
                  </a:cubicBezTo>
                  <a:cubicBezTo>
                    <a:pt x="165" y="177"/>
                    <a:pt x="209" y="142"/>
                    <a:pt x="209" y="89"/>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rot="10800000" flipH="1">
              <a:off x="6873595" y="1349596"/>
              <a:ext cx="25260" cy="21617"/>
            </a:xfrm>
            <a:custGeom>
              <a:avLst/>
              <a:gdLst/>
              <a:ahLst/>
              <a:cxnLst/>
              <a:rect l="l" t="t" r="r" b="b"/>
              <a:pathLst>
                <a:path w="208" h="178" extrusionOk="0">
                  <a:moveTo>
                    <a:pt x="119" y="0"/>
                  </a:moveTo>
                  <a:cubicBezTo>
                    <a:pt x="40" y="0"/>
                    <a:pt x="1" y="96"/>
                    <a:pt x="57" y="151"/>
                  </a:cubicBezTo>
                  <a:cubicBezTo>
                    <a:pt x="75" y="169"/>
                    <a:pt x="97" y="177"/>
                    <a:pt x="119" y="177"/>
                  </a:cubicBezTo>
                  <a:cubicBezTo>
                    <a:pt x="164" y="177"/>
                    <a:pt x="208" y="142"/>
                    <a:pt x="208" y="89"/>
                  </a:cubicBezTo>
                  <a:cubicBezTo>
                    <a:pt x="208"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rot="10800000" flipH="1">
              <a:off x="7890323" y="1296403"/>
              <a:ext cx="9837" cy="14695"/>
            </a:xfrm>
            <a:custGeom>
              <a:avLst/>
              <a:gdLst/>
              <a:ahLst/>
              <a:cxnLst/>
              <a:rect l="l" t="t" r="r" b="b"/>
              <a:pathLst>
                <a:path w="81" h="121" extrusionOk="0">
                  <a:moveTo>
                    <a:pt x="6" y="0"/>
                  </a:moveTo>
                  <a:cubicBezTo>
                    <a:pt x="2" y="10"/>
                    <a:pt x="0" y="22"/>
                    <a:pt x="0" y="33"/>
                  </a:cubicBezTo>
                  <a:cubicBezTo>
                    <a:pt x="0" y="78"/>
                    <a:pt x="35" y="116"/>
                    <a:pt x="80" y="121"/>
                  </a:cubicBezTo>
                  <a:cubicBezTo>
                    <a:pt x="56" y="80"/>
                    <a:pt x="32" y="40"/>
                    <a:pt x="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rot="10800000" flipH="1">
              <a:off x="7833244" y="1296282"/>
              <a:ext cx="25503" cy="21617"/>
            </a:xfrm>
            <a:custGeom>
              <a:avLst/>
              <a:gdLst/>
              <a:ahLst/>
              <a:cxnLst/>
              <a:rect l="l" t="t" r="r" b="b"/>
              <a:pathLst>
                <a:path w="210" h="178" extrusionOk="0">
                  <a:moveTo>
                    <a:pt x="120" y="0"/>
                  </a:moveTo>
                  <a:cubicBezTo>
                    <a:pt x="40" y="0"/>
                    <a:pt x="1" y="96"/>
                    <a:pt x="57" y="152"/>
                  </a:cubicBezTo>
                  <a:cubicBezTo>
                    <a:pt x="75" y="170"/>
                    <a:pt x="97" y="178"/>
                    <a:pt x="119" y="178"/>
                  </a:cubicBezTo>
                  <a:cubicBezTo>
                    <a:pt x="165" y="178"/>
                    <a:pt x="209" y="142"/>
                    <a:pt x="209" y="89"/>
                  </a:cubicBezTo>
                  <a:cubicBezTo>
                    <a:pt x="209" y="39"/>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rot="10800000" flipH="1">
              <a:off x="7780052" y="1296282"/>
              <a:ext cx="25260" cy="21617"/>
            </a:xfrm>
            <a:custGeom>
              <a:avLst/>
              <a:gdLst/>
              <a:ahLst/>
              <a:cxnLst/>
              <a:rect l="l" t="t" r="r" b="b"/>
              <a:pathLst>
                <a:path w="208" h="178" extrusionOk="0">
                  <a:moveTo>
                    <a:pt x="119" y="0"/>
                  </a:moveTo>
                  <a:cubicBezTo>
                    <a:pt x="39" y="0"/>
                    <a:pt x="0" y="96"/>
                    <a:pt x="56" y="152"/>
                  </a:cubicBezTo>
                  <a:cubicBezTo>
                    <a:pt x="74" y="170"/>
                    <a:pt x="96" y="178"/>
                    <a:pt x="118" y="178"/>
                  </a:cubicBezTo>
                  <a:cubicBezTo>
                    <a:pt x="163" y="178"/>
                    <a:pt x="207" y="142"/>
                    <a:pt x="207" y="89"/>
                  </a:cubicBezTo>
                  <a:cubicBezTo>
                    <a:pt x="207" y="39"/>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rot="10800000" flipH="1">
              <a:off x="7726738" y="1296282"/>
              <a:ext cx="25260" cy="21617"/>
            </a:xfrm>
            <a:custGeom>
              <a:avLst/>
              <a:gdLst/>
              <a:ahLst/>
              <a:cxnLst/>
              <a:rect l="l" t="t" r="r" b="b"/>
              <a:pathLst>
                <a:path w="208" h="178" extrusionOk="0">
                  <a:moveTo>
                    <a:pt x="118" y="0"/>
                  </a:moveTo>
                  <a:cubicBezTo>
                    <a:pt x="40" y="0"/>
                    <a:pt x="0" y="96"/>
                    <a:pt x="57" y="152"/>
                  </a:cubicBezTo>
                  <a:cubicBezTo>
                    <a:pt x="74" y="170"/>
                    <a:pt x="96" y="178"/>
                    <a:pt x="118" y="178"/>
                  </a:cubicBezTo>
                  <a:cubicBezTo>
                    <a:pt x="163" y="178"/>
                    <a:pt x="207" y="142"/>
                    <a:pt x="207" y="89"/>
                  </a:cubicBezTo>
                  <a:cubicBezTo>
                    <a:pt x="207" y="39"/>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rot="10800000" flipH="1">
              <a:off x="7673424" y="1296282"/>
              <a:ext cx="25260" cy="21617"/>
            </a:xfrm>
            <a:custGeom>
              <a:avLst/>
              <a:gdLst/>
              <a:ahLst/>
              <a:cxnLst/>
              <a:rect l="l" t="t" r="r" b="b"/>
              <a:pathLst>
                <a:path w="208" h="178" extrusionOk="0">
                  <a:moveTo>
                    <a:pt x="119" y="0"/>
                  </a:moveTo>
                  <a:cubicBezTo>
                    <a:pt x="40" y="0"/>
                    <a:pt x="0" y="96"/>
                    <a:pt x="56" y="152"/>
                  </a:cubicBezTo>
                  <a:cubicBezTo>
                    <a:pt x="74" y="170"/>
                    <a:pt x="96" y="178"/>
                    <a:pt x="118" y="178"/>
                  </a:cubicBezTo>
                  <a:cubicBezTo>
                    <a:pt x="164" y="178"/>
                    <a:pt x="207" y="142"/>
                    <a:pt x="207" y="89"/>
                  </a:cubicBezTo>
                  <a:cubicBezTo>
                    <a:pt x="207" y="39"/>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rot="10800000" flipH="1">
              <a:off x="7619989" y="1296282"/>
              <a:ext cx="25381" cy="21617"/>
            </a:xfrm>
            <a:custGeom>
              <a:avLst/>
              <a:gdLst/>
              <a:ahLst/>
              <a:cxnLst/>
              <a:rect l="l" t="t" r="r" b="b"/>
              <a:pathLst>
                <a:path w="209" h="178" extrusionOk="0">
                  <a:moveTo>
                    <a:pt x="120" y="0"/>
                  </a:moveTo>
                  <a:cubicBezTo>
                    <a:pt x="41" y="0"/>
                    <a:pt x="1" y="96"/>
                    <a:pt x="57" y="152"/>
                  </a:cubicBezTo>
                  <a:cubicBezTo>
                    <a:pt x="75" y="170"/>
                    <a:pt x="97" y="178"/>
                    <a:pt x="119" y="178"/>
                  </a:cubicBezTo>
                  <a:cubicBezTo>
                    <a:pt x="165" y="178"/>
                    <a:pt x="209" y="142"/>
                    <a:pt x="209" y="89"/>
                  </a:cubicBezTo>
                  <a:cubicBezTo>
                    <a:pt x="209" y="39"/>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rot="10800000" flipH="1">
              <a:off x="7566675" y="1296282"/>
              <a:ext cx="25381" cy="21617"/>
            </a:xfrm>
            <a:custGeom>
              <a:avLst/>
              <a:gdLst/>
              <a:ahLst/>
              <a:cxnLst/>
              <a:rect l="l" t="t" r="r" b="b"/>
              <a:pathLst>
                <a:path w="209" h="178" extrusionOk="0">
                  <a:moveTo>
                    <a:pt x="120" y="0"/>
                  </a:moveTo>
                  <a:cubicBezTo>
                    <a:pt x="40" y="0"/>
                    <a:pt x="1" y="96"/>
                    <a:pt x="57" y="152"/>
                  </a:cubicBezTo>
                  <a:cubicBezTo>
                    <a:pt x="75" y="170"/>
                    <a:pt x="97" y="178"/>
                    <a:pt x="119" y="178"/>
                  </a:cubicBezTo>
                  <a:cubicBezTo>
                    <a:pt x="165" y="178"/>
                    <a:pt x="209" y="142"/>
                    <a:pt x="209" y="89"/>
                  </a:cubicBezTo>
                  <a:cubicBezTo>
                    <a:pt x="209"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rot="10800000" flipH="1">
              <a:off x="7513361" y="1296282"/>
              <a:ext cx="25503" cy="21617"/>
            </a:xfrm>
            <a:custGeom>
              <a:avLst/>
              <a:gdLst/>
              <a:ahLst/>
              <a:cxnLst/>
              <a:rect l="l" t="t" r="r" b="b"/>
              <a:pathLst>
                <a:path w="210" h="178" extrusionOk="0">
                  <a:moveTo>
                    <a:pt x="120" y="0"/>
                  </a:moveTo>
                  <a:cubicBezTo>
                    <a:pt x="40" y="0"/>
                    <a:pt x="1" y="96"/>
                    <a:pt x="57" y="152"/>
                  </a:cubicBezTo>
                  <a:cubicBezTo>
                    <a:pt x="75" y="170"/>
                    <a:pt x="97" y="178"/>
                    <a:pt x="119" y="178"/>
                  </a:cubicBezTo>
                  <a:cubicBezTo>
                    <a:pt x="165" y="178"/>
                    <a:pt x="209" y="142"/>
                    <a:pt x="209" y="89"/>
                  </a:cubicBezTo>
                  <a:cubicBezTo>
                    <a:pt x="209" y="39"/>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rot="10800000" flipH="1">
              <a:off x="7460169" y="1296282"/>
              <a:ext cx="25260" cy="21617"/>
            </a:xfrm>
            <a:custGeom>
              <a:avLst/>
              <a:gdLst/>
              <a:ahLst/>
              <a:cxnLst/>
              <a:rect l="l" t="t" r="r" b="b"/>
              <a:pathLst>
                <a:path w="208" h="178" extrusionOk="0">
                  <a:moveTo>
                    <a:pt x="118" y="0"/>
                  </a:moveTo>
                  <a:cubicBezTo>
                    <a:pt x="39" y="0"/>
                    <a:pt x="0" y="96"/>
                    <a:pt x="56" y="152"/>
                  </a:cubicBezTo>
                  <a:cubicBezTo>
                    <a:pt x="74" y="170"/>
                    <a:pt x="96" y="178"/>
                    <a:pt x="118" y="178"/>
                  </a:cubicBezTo>
                  <a:cubicBezTo>
                    <a:pt x="163" y="178"/>
                    <a:pt x="207" y="142"/>
                    <a:pt x="207" y="89"/>
                  </a:cubicBezTo>
                  <a:cubicBezTo>
                    <a:pt x="207" y="39"/>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rot="10800000" flipH="1">
              <a:off x="7406855" y="1296282"/>
              <a:ext cx="25260" cy="21617"/>
            </a:xfrm>
            <a:custGeom>
              <a:avLst/>
              <a:gdLst/>
              <a:ahLst/>
              <a:cxnLst/>
              <a:rect l="l" t="t" r="r" b="b"/>
              <a:pathLst>
                <a:path w="208" h="178" extrusionOk="0">
                  <a:moveTo>
                    <a:pt x="118" y="0"/>
                  </a:moveTo>
                  <a:cubicBezTo>
                    <a:pt x="40" y="0"/>
                    <a:pt x="0" y="96"/>
                    <a:pt x="55" y="152"/>
                  </a:cubicBezTo>
                  <a:cubicBezTo>
                    <a:pt x="73" y="170"/>
                    <a:pt x="96" y="178"/>
                    <a:pt x="117" y="178"/>
                  </a:cubicBezTo>
                  <a:cubicBezTo>
                    <a:pt x="163" y="178"/>
                    <a:pt x="207" y="142"/>
                    <a:pt x="207" y="89"/>
                  </a:cubicBezTo>
                  <a:cubicBezTo>
                    <a:pt x="207" y="39"/>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rot="10800000" flipH="1">
              <a:off x="7353541" y="1296282"/>
              <a:ext cx="25260" cy="21617"/>
            </a:xfrm>
            <a:custGeom>
              <a:avLst/>
              <a:gdLst/>
              <a:ahLst/>
              <a:cxnLst/>
              <a:rect l="l" t="t" r="r" b="b"/>
              <a:pathLst>
                <a:path w="208" h="178" extrusionOk="0">
                  <a:moveTo>
                    <a:pt x="119" y="0"/>
                  </a:moveTo>
                  <a:cubicBezTo>
                    <a:pt x="40" y="0"/>
                    <a:pt x="0" y="96"/>
                    <a:pt x="56" y="152"/>
                  </a:cubicBezTo>
                  <a:cubicBezTo>
                    <a:pt x="74" y="170"/>
                    <a:pt x="96" y="178"/>
                    <a:pt x="118" y="178"/>
                  </a:cubicBezTo>
                  <a:cubicBezTo>
                    <a:pt x="163" y="178"/>
                    <a:pt x="207" y="142"/>
                    <a:pt x="207" y="89"/>
                  </a:cubicBezTo>
                  <a:cubicBezTo>
                    <a:pt x="207" y="39"/>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rot="10800000" flipH="1">
              <a:off x="7300106" y="1296282"/>
              <a:ext cx="25381" cy="21617"/>
            </a:xfrm>
            <a:custGeom>
              <a:avLst/>
              <a:gdLst/>
              <a:ahLst/>
              <a:cxnLst/>
              <a:rect l="l" t="t" r="r" b="b"/>
              <a:pathLst>
                <a:path w="209" h="178" extrusionOk="0">
                  <a:moveTo>
                    <a:pt x="120" y="0"/>
                  </a:moveTo>
                  <a:cubicBezTo>
                    <a:pt x="41" y="0"/>
                    <a:pt x="0" y="96"/>
                    <a:pt x="57" y="152"/>
                  </a:cubicBezTo>
                  <a:cubicBezTo>
                    <a:pt x="75" y="170"/>
                    <a:pt x="97" y="178"/>
                    <a:pt x="119" y="178"/>
                  </a:cubicBezTo>
                  <a:cubicBezTo>
                    <a:pt x="165" y="178"/>
                    <a:pt x="209" y="142"/>
                    <a:pt x="209" y="89"/>
                  </a:cubicBezTo>
                  <a:cubicBezTo>
                    <a:pt x="209"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rot="10800000" flipH="1">
              <a:off x="7246792" y="1296282"/>
              <a:ext cx="25381" cy="21617"/>
            </a:xfrm>
            <a:custGeom>
              <a:avLst/>
              <a:gdLst/>
              <a:ahLst/>
              <a:cxnLst/>
              <a:rect l="l" t="t" r="r" b="b"/>
              <a:pathLst>
                <a:path w="209" h="178" extrusionOk="0">
                  <a:moveTo>
                    <a:pt x="120" y="0"/>
                  </a:moveTo>
                  <a:cubicBezTo>
                    <a:pt x="40" y="0"/>
                    <a:pt x="1" y="96"/>
                    <a:pt x="57" y="152"/>
                  </a:cubicBezTo>
                  <a:cubicBezTo>
                    <a:pt x="75" y="170"/>
                    <a:pt x="97" y="178"/>
                    <a:pt x="119" y="178"/>
                  </a:cubicBezTo>
                  <a:cubicBezTo>
                    <a:pt x="165" y="178"/>
                    <a:pt x="209" y="142"/>
                    <a:pt x="209" y="89"/>
                  </a:cubicBezTo>
                  <a:cubicBezTo>
                    <a:pt x="209"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rot="10800000" flipH="1">
              <a:off x="7193478" y="1296282"/>
              <a:ext cx="25260" cy="21617"/>
            </a:xfrm>
            <a:custGeom>
              <a:avLst/>
              <a:gdLst/>
              <a:ahLst/>
              <a:cxnLst/>
              <a:rect l="l" t="t" r="r" b="b"/>
              <a:pathLst>
                <a:path w="208" h="178" extrusionOk="0">
                  <a:moveTo>
                    <a:pt x="120" y="0"/>
                  </a:moveTo>
                  <a:cubicBezTo>
                    <a:pt x="40" y="0"/>
                    <a:pt x="1" y="96"/>
                    <a:pt x="57" y="152"/>
                  </a:cubicBezTo>
                  <a:cubicBezTo>
                    <a:pt x="75" y="170"/>
                    <a:pt x="97" y="178"/>
                    <a:pt x="118" y="178"/>
                  </a:cubicBezTo>
                  <a:cubicBezTo>
                    <a:pt x="164" y="178"/>
                    <a:pt x="208" y="142"/>
                    <a:pt x="208" y="89"/>
                  </a:cubicBezTo>
                  <a:cubicBezTo>
                    <a:pt x="208"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rot="10800000" flipH="1">
              <a:off x="7140164" y="1296282"/>
              <a:ext cx="25260" cy="21617"/>
            </a:xfrm>
            <a:custGeom>
              <a:avLst/>
              <a:gdLst/>
              <a:ahLst/>
              <a:cxnLst/>
              <a:rect l="l" t="t" r="r" b="b"/>
              <a:pathLst>
                <a:path w="208" h="178" extrusionOk="0">
                  <a:moveTo>
                    <a:pt x="119" y="0"/>
                  </a:moveTo>
                  <a:cubicBezTo>
                    <a:pt x="40" y="0"/>
                    <a:pt x="1" y="96"/>
                    <a:pt x="57" y="152"/>
                  </a:cubicBezTo>
                  <a:cubicBezTo>
                    <a:pt x="75" y="170"/>
                    <a:pt x="97" y="178"/>
                    <a:pt x="119" y="178"/>
                  </a:cubicBezTo>
                  <a:cubicBezTo>
                    <a:pt x="164" y="178"/>
                    <a:pt x="208" y="142"/>
                    <a:pt x="208" y="89"/>
                  </a:cubicBezTo>
                  <a:cubicBezTo>
                    <a:pt x="208" y="39"/>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rot="10800000" flipH="1">
              <a:off x="7086972" y="1296282"/>
              <a:ext cx="25260" cy="21617"/>
            </a:xfrm>
            <a:custGeom>
              <a:avLst/>
              <a:gdLst/>
              <a:ahLst/>
              <a:cxnLst/>
              <a:rect l="l" t="t" r="r" b="b"/>
              <a:pathLst>
                <a:path w="208" h="178" extrusionOk="0">
                  <a:moveTo>
                    <a:pt x="118" y="0"/>
                  </a:moveTo>
                  <a:cubicBezTo>
                    <a:pt x="40" y="0"/>
                    <a:pt x="0" y="96"/>
                    <a:pt x="55" y="152"/>
                  </a:cubicBezTo>
                  <a:cubicBezTo>
                    <a:pt x="73" y="170"/>
                    <a:pt x="96" y="178"/>
                    <a:pt x="117" y="178"/>
                  </a:cubicBezTo>
                  <a:cubicBezTo>
                    <a:pt x="163" y="178"/>
                    <a:pt x="207" y="142"/>
                    <a:pt x="207" y="89"/>
                  </a:cubicBezTo>
                  <a:cubicBezTo>
                    <a:pt x="207" y="39"/>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rot="10800000" flipH="1">
              <a:off x="7033537" y="1296282"/>
              <a:ext cx="25381" cy="21617"/>
            </a:xfrm>
            <a:custGeom>
              <a:avLst/>
              <a:gdLst/>
              <a:ahLst/>
              <a:cxnLst/>
              <a:rect l="l" t="t" r="r" b="b"/>
              <a:pathLst>
                <a:path w="209" h="178" extrusionOk="0">
                  <a:moveTo>
                    <a:pt x="119" y="0"/>
                  </a:moveTo>
                  <a:cubicBezTo>
                    <a:pt x="41" y="0"/>
                    <a:pt x="0" y="96"/>
                    <a:pt x="56" y="152"/>
                  </a:cubicBezTo>
                  <a:cubicBezTo>
                    <a:pt x="75" y="170"/>
                    <a:pt x="97" y="178"/>
                    <a:pt x="118" y="178"/>
                  </a:cubicBezTo>
                  <a:cubicBezTo>
                    <a:pt x="164" y="178"/>
                    <a:pt x="208" y="142"/>
                    <a:pt x="208" y="89"/>
                  </a:cubicBezTo>
                  <a:cubicBezTo>
                    <a:pt x="208" y="39"/>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rot="10800000" flipH="1">
              <a:off x="6980223" y="1296282"/>
              <a:ext cx="25381" cy="21617"/>
            </a:xfrm>
            <a:custGeom>
              <a:avLst/>
              <a:gdLst/>
              <a:ahLst/>
              <a:cxnLst/>
              <a:rect l="l" t="t" r="r" b="b"/>
              <a:pathLst>
                <a:path w="209" h="178" extrusionOk="0">
                  <a:moveTo>
                    <a:pt x="120" y="0"/>
                  </a:moveTo>
                  <a:cubicBezTo>
                    <a:pt x="40" y="0"/>
                    <a:pt x="0" y="96"/>
                    <a:pt x="57" y="152"/>
                  </a:cubicBezTo>
                  <a:cubicBezTo>
                    <a:pt x="75" y="170"/>
                    <a:pt x="97" y="178"/>
                    <a:pt x="119" y="178"/>
                  </a:cubicBezTo>
                  <a:cubicBezTo>
                    <a:pt x="165" y="178"/>
                    <a:pt x="209" y="142"/>
                    <a:pt x="209" y="89"/>
                  </a:cubicBezTo>
                  <a:cubicBezTo>
                    <a:pt x="209"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rot="10800000" flipH="1">
              <a:off x="6926909" y="1296282"/>
              <a:ext cx="25381" cy="21617"/>
            </a:xfrm>
            <a:custGeom>
              <a:avLst/>
              <a:gdLst/>
              <a:ahLst/>
              <a:cxnLst/>
              <a:rect l="l" t="t" r="r" b="b"/>
              <a:pathLst>
                <a:path w="209" h="178" extrusionOk="0">
                  <a:moveTo>
                    <a:pt x="120" y="0"/>
                  </a:moveTo>
                  <a:cubicBezTo>
                    <a:pt x="40" y="0"/>
                    <a:pt x="1" y="96"/>
                    <a:pt x="57" y="152"/>
                  </a:cubicBezTo>
                  <a:cubicBezTo>
                    <a:pt x="75" y="170"/>
                    <a:pt x="97" y="178"/>
                    <a:pt x="119" y="178"/>
                  </a:cubicBezTo>
                  <a:cubicBezTo>
                    <a:pt x="165" y="178"/>
                    <a:pt x="209" y="142"/>
                    <a:pt x="209" y="89"/>
                  </a:cubicBezTo>
                  <a:cubicBezTo>
                    <a:pt x="209"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rot="10800000" flipH="1">
              <a:off x="6873595" y="1296282"/>
              <a:ext cx="25260" cy="21617"/>
            </a:xfrm>
            <a:custGeom>
              <a:avLst/>
              <a:gdLst/>
              <a:ahLst/>
              <a:cxnLst/>
              <a:rect l="l" t="t" r="r" b="b"/>
              <a:pathLst>
                <a:path w="208" h="178" extrusionOk="0">
                  <a:moveTo>
                    <a:pt x="119" y="0"/>
                  </a:moveTo>
                  <a:cubicBezTo>
                    <a:pt x="40" y="0"/>
                    <a:pt x="1" y="96"/>
                    <a:pt x="57" y="152"/>
                  </a:cubicBezTo>
                  <a:cubicBezTo>
                    <a:pt x="75" y="170"/>
                    <a:pt x="97" y="178"/>
                    <a:pt x="118" y="178"/>
                  </a:cubicBezTo>
                  <a:cubicBezTo>
                    <a:pt x="164" y="178"/>
                    <a:pt x="208" y="142"/>
                    <a:pt x="208" y="89"/>
                  </a:cubicBezTo>
                  <a:cubicBezTo>
                    <a:pt x="208" y="39"/>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rot="10800000" flipH="1">
              <a:off x="6820281" y="1296282"/>
              <a:ext cx="25260" cy="21617"/>
            </a:xfrm>
            <a:custGeom>
              <a:avLst/>
              <a:gdLst/>
              <a:ahLst/>
              <a:cxnLst/>
              <a:rect l="l" t="t" r="r" b="b"/>
              <a:pathLst>
                <a:path w="208" h="178" extrusionOk="0">
                  <a:moveTo>
                    <a:pt x="119" y="0"/>
                  </a:moveTo>
                  <a:cubicBezTo>
                    <a:pt x="40" y="0"/>
                    <a:pt x="1" y="96"/>
                    <a:pt x="56" y="152"/>
                  </a:cubicBezTo>
                  <a:cubicBezTo>
                    <a:pt x="74" y="170"/>
                    <a:pt x="96" y="178"/>
                    <a:pt x="118" y="178"/>
                  </a:cubicBezTo>
                  <a:cubicBezTo>
                    <a:pt x="164" y="178"/>
                    <a:pt x="208" y="142"/>
                    <a:pt x="208" y="89"/>
                  </a:cubicBezTo>
                  <a:cubicBezTo>
                    <a:pt x="208" y="39"/>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rot="10800000" flipH="1">
              <a:off x="6767089" y="1296282"/>
              <a:ext cx="25260" cy="21617"/>
            </a:xfrm>
            <a:custGeom>
              <a:avLst/>
              <a:gdLst/>
              <a:ahLst/>
              <a:cxnLst/>
              <a:rect l="l" t="t" r="r" b="b"/>
              <a:pathLst>
                <a:path w="208" h="178" extrusionOk="0">
                  <a:moveTo>
                    <a:pt x="118" y="0"/>
                  </a:moveTo>
                  <a:cubicBezTo>
                    <a:pt x="39" y="0"/>
                    <a:pt x="0" y="96"/>
                    <a:pt x="55" y="152"/>
                  </a:cubicBezTo>
                  <a:cubicBezTo>
                    <a:pt x="73" y="170"/>
                    <a:pt x="95" y="178"/>
                    <a:pt x="117" y="178"/>
                  </a:cubicBezTo>
                  <a:cubicBezTo>
                    <a:pt x="163" y="178"/>
                    <a:pt x="207" y="142"/>
                    <a:pt x="207" y="89"/>
                  </a:cubicBezTo>
                  <a:cubicBezTo>
                    <a:pt x="207" y="39"/>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rot="10800000" flipH="1">
              <a:off x="7886558" y="1242968"/>
              <a:ext cx="25381" cy="21738"/>
            </a:xfrm>
            <a:custGeom>
              <a:avLst/>
              <a:gdLst/>
              <a:ahLst/>
              <a:cxnLst/>
              <a:rect l="l" t="t" r="r" b="b"/>
              <a:pathLst>
                <a:path w="209" h="179" extrusionOk="0">
                  <a:moveTo>
                    <a:pt x="120" y="1"/>
                  </a:moveTo>
                  <a:cubicBezTo>
                    <a:pt x="41" y="1"/>
                    <a:pt x="1"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rot="10800000" flipH="1">
              <a:off x="7833244" y="1242968"/>
              <a:ext cx="25503" cy="21738"/>
            </a:xfrm>
            <a:custGeom>
              <a:avLst/>
              <a:gdLst/>
              <a:ahLst/>
              <a:cxnLst/>
              <a:rect l="l" t="t" r="r" b="b"/>
              <a:pathLst>
                <a:path w="210" h="179" extrusionOk="0">
                  <a:moveTo>
                    <a:pt x="120" y="1"/>
                  </a:moveTo>
                  <a:cubicBezTo>
                    <a:pt x="40" y="1"/>
                    <a:pt x="1" y="97"/>
                    <a:pt x="57" y="153"/>
                  </a:cubicBezTo>
                  <a:cubicBezTo>
                    <a:pt x="75" y="171"/>
                    <a:pt x="97" y="178"/>
                    <a:pt x="119" y="178"/>
                  </a:cubicBezTo>
                  <a:cubicBezTo>
                    <a:pt x="165" y="178"/>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rot="10800000" flipH="1">
              <a:off x="7780052" y="1242968"/>
              <a:ext cx="25260" cy="21738"/>
            </a:xfrm>
            <a:custGeom>
              <a:avLst/>
              <a:gdLst/>
              <a:ahLst/>
              <a:cxnLst/>
              <a:rect l="l" t="t" r="r" b="b"/>
              <a:pathLst>
                <a:path w="208" h="179" extrusionOk="0">
                  <a:moveTo>
                    <a:pt x="119" y="1"/>
                  </a:moveTo>
                  <a:cubicBezTo>
                    <a:pt x="39" y="1"/>
                    <a:pt x="0" y="97"/>
                    <a:pt x="56" y="153"/>
                  </a:cubicBezTo>
                  <a:cubicBezTo>
                    <a:pt x="74" y="171"/>
                    <a:pt x="96" y="178"/>
                    <a:pt x="118" y="178"/>
                  </a:cubicBezTo>
                  <a:cubicBezTo>
                    <a:pt x="163" y="178"/>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rot="10800000" flipH="1">
              <a:off x="7726738" y="1242968"/>
              <a:ext cx="25260" cy="21738"/>
            </a:xfrm>
            <a:custGeom>
              <a:avLst/>
              <a:gdLst/>
              <a:ahLst/>
              <a:cxnLst/>
              <a:rect l="l" t="t" r="r" b="b"/>
              <a:pathLst>
                <a:path w="208" h="179" extrusionOk="0">
                  <a:moveTo>
                    <a:pt x="118" y="1"/>
                  </a:moveTo>
                  <a:cubicBezTo>
                    <a:pt x="40" y="1"/>
                    <a:pt x="0" y="97"/>
                    <a:pt x="57" y="153"/>
                  </a:cubicBezTo>
                  <a:cubicBezTo>
                    <a:pt x="74" y="171"/>
                    <a:pt x="96" y="178"/>
                    <a:pt x="118"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rot="10800000" flipH="1">
              <a:off x="7673424" y="1242968"/>
              <a:ext cx="25260" cy="21738"/>
            </a:xfrm>
            <a:custGeom>
              <a:avLst/>
              <a:gdLst/>
              <a:ahLst/>
              <a:cxnLst/>
              <a:rect l="l" t="t" r="r" b="b"/>
              <a:pathLst>
                <a:path w="208" h="179" extrusionOk="0">
                  <a:moveTo>
                    <a:pt x="119" y="1"/>
                  </a:moveTo>
                  <a:cubicBezTo>
                    <a:pt x="40" y="1"/>
                    <a:pt x="0" y="97"/>
                    <a:pt x="56" y="153"/>
                  </a:cubicBezTo>
                  <a:cubicBezTo>
                    <a:pt x="74" y="171"/>
                    <a:pt x="96" y="178"/>
                    <a:pt x="118" y="178"/>
                  </a:cubicBezTo>
                  <a:cubicBezTo>
                    <a:pt x="164" y="178"/>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rot="10800000" flipH="1">
              <a:off x="7619989" y="1242968"/>
              <a:ext cx="25381" cy="21738"/>
            </a:xfrm>
            <a:custGeom>
              <a:avLst/>
              <a:gdLst/>
              <a:ahLst/>
              <a:cxnLst/>
              <a:rect l="l" t="t" r="r" b="b"/>
              <a:pathLst>
                <a:path w="209" h="179" extrusionOk="0">
                  <a:moveTo>
                    <a:pt x="120" y="1"/>
                  </a:moveTo>
                  <a:cubicBezTo>
                    <a:pt x="41" y="1"/>
                    <a:pt x="1" y="97"/>
                    <a:pt x="57" y="153"/>
                  </a:cubicBezTo>
                  <a:cubicBezTo>
                    <a:pt x="75" y="171"/>
                    <a:pt x="97" y="178"/>
                    <a:pt x="119" y="178"/>
                  </a:cubicBezTo>
                  <a:cubicBezTo>
                    <a:pt x="165" y="178"/>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rot="10800000" flipH="1">
              <a:off x="7566675" y="1242968"/>
              <a:ext cx="25381" cy="21738"/>
            </a:xfrm>
            <a:custGeom>
              <a:avLst/>
              <a:gdLst/>
              <a:ahLst/>
              <a:cxnLst/>
              <a:rect l="l" t="t" r="r" b="b"/>
              <a:pathLst>
                <a:path w="209" h="179" extrusionOk="0">
                  <a:moveTo>
                    <a:pt x="120" y="1"/>
                  </a:moveTo>
                  <a:cubicBezTo>
                    <a:pt x="41" y="1"/>
                    <a:pt x="1"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rot="10800000" flipH="1">
              <a:off x="7513361" y="1242968"/>
              <a:ext cx="25503" cy="21738"/>
            </a:xfrm>
            <a:custGeom>
              <a:avLst/>
              <a:gdLst/>
              <a:ahLst/>
              <a:cxnLst/>
              <a:rect l="l" t="t" r="r" b="b"/>
              <a:pathLst>
                <a:path w="210" h="179" extrusionOk="0">
                  <a:moveTo>
                    <a:pt x="120" y="1"/>
                  </a:moveTo>
                  <a:cubicBezTo>
                    <a:pt x="40" y="1"/>
                    <a:pt x="1" y="97"/>
                    <a:pt x="57" y="153"/>
                  </a:cubicBezTo>
                  <a:cubicBezTo>
                    <a:pt x="75" y="171"/>
                    <a:pt x="97" y="178"/>
                    <a:pt x="119" y="178"/>
                  </a:cubicBezTo>
                  <a:cubicBezTo>
                    <a:pt x="165" y="178"/>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rot="10800000" flipH="1">
              <a:off x="7460169" y="1242968"/>
              <a:ext cx="25260" cy="21738"/>
            </a:xfrm>
            <a:custGeom>
              <a:avLst/>
              <a:gdLst/>
              <a:ahLst/>
              <a:cxnLst/>
              <a:rect l="l" t="t" r="r" b="b"/>
              <a:pathLst>
                <a:path w="208" h="179" extrusionOk="0">
                  <a:moveTo>
                    <a:pt x="118" y="1"/>
                  </a:moveTo>
                  <a:cubicBezTo>
                    <a:pt x="39" y="1"/>
                    <a:pt x="0" y="97"/>
                    <a:pt x="56" y="153"/>
                  </a:cubicBezTo>
                  <a:cubicBezTo>
                    <a:pt x="74" y="171"/>
                    <a:pt x="96" y="178"/>
                    <a:pt x="118"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rot="10800000" flipH="1">
              <a:off x="7406855" y="1242968"/>
              <a:ext cx="25260" cy="21738"/>
            </a:xfrm>
            <a:custGeom>
              <a:avLst/>
              <a:gdLst/>
              <a:ahLst/>
              <a:cxnLst/>
              <a:rect l="l" t="t" r="r" b="b"/>
              <a:pathLst>
                <a:path w="208" h="179" extrusionOk="0">
                  <a:moveTo>
                    <a:pt x="118" y="1"/>
                  </a:moveTo>
                  <a:cubicBezTo>
                    <a:pt x="40" y="1"/>
                    <a:pt x="0" y="97"/>
                    <a:pt x="55" y="153"/>
                  </a:cubicBezTo>
                  <a:cubicBezTo>
                    <a:pt x="73" y="171"/>
                    <a:pt x="96"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rot="10800000" flipH="1">
              <a:off x="7353541" y="1242968"/>
              <a:ext cx="25260" cy="21738"/>
            </a:xfrm>
            <a:custGeom>
              <a:avLst/>
              <a:gdLst/>
              <a:ahLst/>
              <a:cxnLst/>
              <a:rect l="l" t="t" r="r" b="b"/>
              <a:pathLst>
                <a:path w="208" h="179" extrusionOk="0">
                  <a:moveTo>
                    <a:pt x="119" y="1"/>
                  </a:moveTo>
                  <a:cubicBezTo>
                    <a:pt x="40" y="1"/>
                    <a:pt x="0" y="97"/>
                    <a:pt x="56" y="153"/>
                  </a:cubicBezTo>
                  <a:cubicBezTo>
                    <a:pt x="74" y="171"/>
                    <a:pt x="96" y="178"/>
                    <a:pt x="118" y="178"/>
                  </a:cubicBezTo>
                  <a:cubicBezTo>
                    <a:pt x="163" y="178"/>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rot="10800000" flipH="1">
              <a:off x="7300106" y="1242968"/>
              <a:ext cx="25381" cy="21738"/>
            </a:xfrm>
            <a:custGeom>
              <a:avLst/>
              <a:gdLst/>
              <a:ahLst/>
              <a:cxnLst/>
              <a:rect l="l" t="t" r="r" b="b"/>
              <a:pathLst>
                <a:path w="209" h="179" extrusionOk="0">
                  <a:moveTo>
                    <a:pt x="120" y="1"/>
                  </a:moveTo>
                  <a:cubicBezTo>
                    <a:pt x="41" y="1"/>
                    <a:pt x="0"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rot="10800000" flipH="1">
              <a:off x="7246792" y="1242968"/>
              <a:ext cx="25381" cy="21738"/>
            </a:xfrm>
            <a:custGeom>
              <a:avLst/>
              <a:gdLst/>
              <a:ahLst/>
              <a:cxnLst/>
              <a:rect l="l" t="t" r="r" b="b"/>
              <a:pathLst>
                <a:path w="209" h="179" extrusionOk="0">
                  <a:moveTo>
                    <a:pt x="120" y="1"/>
                  </a:moveTo>
                  <a:cubicBezTo>
                    <a:pt x="40" y="1"/>
                    <a:pt x="1"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
            <p:cNvSpPr/>
            <p:nvPr/>
          </p:nvSpPr>
          <p:spPr>
            <a:xfrm rot="10800000" flipH="1">
              <a:off x="7193478" y="1242968"/>
              <a:ext cx="25260" cy="21738"/>
            </a:xfrm>
            <a:custGeom>
              <a:avLst/>
              <a:gdLst/>
              <a:ahLst/>
              <a:cxnLst/>
              <a:rect l="l" t="t" r="r" b="b"/>
              <a:pathLst>
                <a:path w="208" h="179" extrusionOk="0">
                  <a:moveTo>
                    <a:pt x="120" y="1"/>
                  </a:moveTo>
                  <a:cubicBezTo>
                    <a:pt x="40" y="1"/>
                    <a:pt x="1" y="97"/>
                    <a:pt x="57" y="153"/>
                  </a:cubicBezTo>
                  <a:cubicBezTo>
                    <a:pt x="75" y="171"/>
                    <a:pt x="97" y="178"/>
                    <a:pt x="118" y="178"/>
                  </a:cubicBezTo>
                  <a:cubicBezTo>
                    <a:pt x="164" y="178"/>
                    <a:pt x="208" y="143"/>
                    <a:pt x="208" y="90"/>
                  </a:cubicBezTo>
                  <a:cubicBezTo>
                    <a:pt x="208"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
            <p:cNvSpPr/>
            <p:nvPr/>
          </p:nvSpPr>
          <p:spPr>
            <a:xfrm rot="10800000" flipH="1">
              <a:off x="7140164" y="1242968"/>
              <a:ext cx="25260" cy="21738"/>
            </a:xfrm>
            <a:custGeom>
              <a:avLst/>
              <a:gdLst/>
              <a:ahLst/>
              <a:cxnLst/>
              <a:rect l="l" t="t" r="r" b="b"/>
              <a:pathLst>
                <a:path w="208" h="179" extrusionOk="0">
                  <a:moveTo>
                    <a:pt x="119" y="1"/>
                  </a:moveTo>
                  <a:cubicBezTo>
                    <a:pt x="40" y="1"/>
                    <a:pt x="1" y="97"/>
                    <a:pt x="57" y="153"/>
                  </a:cubicBezTo>
                  <a:cubicBezTo>
                    <a:pt x="75" y="171"/>
                    <a:pt x="97" y="178"/>
                    <a:pt x="119"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
            <p:cNvSpPr/>
            <p:nvPr/>
          </p:nvSpPr>
          <p:spPr>
            <a:xfrm rot="10800000" flipH="1">
              <a:off x="7086972" y="1242968"/>
              <a:ext cx="25260" cy="21738"/>
            </a:xfrm>
            <a:custGeom>
              <a:avLst/>
              <a:gdLst/>
              <a:ahLst/>
              <a:cxnLst/>
              <a:rect l="l" t="t" r="r" b="b"/>
              <a:pathLst>
                <a:path w="208" h="179" extrusionOk="0">
                  <a:moveTo>
                    <a:pt x="118" y="1"/>
                  </a:moveTo>
                  <a:cubicBezTo>
                    <a:pt x="40" y="1"/>
                    <a:pt x="0" y="97"/>
                    <a:pt x="55" y="153"/>
                  </a:cubicBezTo>
                  <a:cubicBezTo>
                    <a:pt x="73" y="171"/>
                    <a:pt x="96"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rot="10800000" flipH="1">
              <a:off x="7033537" y="1242968"/>
              <a:ext cx="25381" cy="21738"/>
            </a:xfrm>
            <a:custGeom>
              <a:avLst/>
              <a:gdLst/>
              <a:ahLst/>
              <a:cxnLst/>
              <a:rect l="l" t="t" r="r" b="b"/>
              <a:pathLst>
                <a:path w="209" h="179" extrusionOk="0">
                  <a:moveTo>
                    <a:pt x="119" y="1"/>
                  </a:moveTo>
                  <a:cubicBezTo>
                    <a:pt x="41" y="1"/>
                    <a:pt x="0" y="97"/>
                    <a:pt x="56" y="153"/>
                  </a:cubicBezTo>
                  <a:cubicBezTo>
                    <a:pt x="75" y="171"/>
                    <a:pt x="97" y="178"/>
                    <a:pt x="118"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rot="10800000" flipH="1">
              <a:off x="6980223" y="1242968"/>
              <a:ext cx="25381" cy="21738"/>
            </a:xfrm>
            <a:custGeom>
              <a:avLst/>
              <a:gdLst/>
              <a:ahLst/>
              <a:cxnLst/>
              <a:rect l="l" t="t" r="r" b="b"/>
              <a:pathLst>
                <a:path w="209" h="179" extrusionOk="0">
                  <a:moveTo>
                    <a:pt x="120" y="1"/>
                  </a:moveTo>
                  <a:cubicBezTo>
                    <a:pt x="40" y="1"/>
                    <a:pt x="0"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rot="10800000" flipH="1">
              <a:off x="6926909" y="1242968"/>
              <a:ext cx="25381" cy="21738"/>
            </a:xfrm>
            <a:custGeom>
              <a:avLst/>
              <a:gdLst/>
              <a:ahLst/>
              <a:cxnLst/>
              <a:rect l="l" t="t" r="r" b="b"/>
              <a:pathLst>
                <a:path w="209" h="179" extrusionOk="0">
                  <a:moveTo>
                    <a:pt x="120" y="1"/>
                  </a:moveTo>
                  <a:cubicBezTo>
                    <a:pt x="40" y="1"/>
                    <a:pt x="1"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rot="10800000" flipH="1">
              <a:off x="6873595" y="1242968"/>
              <a:ext cx="25260" cy="21738"/>
            </a:xfrm>
            <a:custGeom>
              <a:avLst/>
              <a:gdLst/>
              <a:ahLst/>
              <a:cxnLst/>
              <a:rect l="l" t="t" r="r" b="b"/>
              <a:pathLst>
                <a:path w="208" h="179" extrusionOk="0">
                  <a:moveTo>
                    <a:pt x="119" y="1"/>
                  </a:moveTo>
                  <a:cubicBezTo>
                    <a:pt x="40" y="1"/>
                    <a:pt x="1" y="97"/>
                    <a:pt x="57" y="153"/>
                  </a:cubicBezTo>
                  <a:cubicBezTo>
                    <a:pt x="75" y="171"/>
                    <a:pt x="97" y="178"/>
                    <a:pt x="118"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rot="10800000" flipH="1">
              <a:off x="6820281" y="1242968"/>
              <a:ext cx="25260" cy="21738"/>
            </a:xfrm>
            <a:custGeom>
              <a:avLst/>
              <a:gdLst/>
              <a:ahLst/>
              <a:cxnLst/>
              <a:rect l="l" t="t" r="r" b="b"/>
              <a:pathLst>
                <a:path w="208" h="179" extrusionOk="0">
                  <a:moveTo>
                    <a:pt x="119" y="1"/>
                  </a:moveTo>
                  <a:cubicBezTo>
                    <a:pt x="40" y="1"/>
                    <a:pt x="1" y="97"/>
                    <a:pt x="56" y="153"/>
                  </a:cubicBezTo>
                  <a:cubicBezTo>
                    <a:pt x="74" y="171"/>
                    <a:pt x="96" y="178"/>
                    <a:pt x="118"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
            <p:cNvSpPr/>
            <p:nvPr/>
          </p:nvSpPr>
          <p:spPr>
            <a:xfrm rot="10800000" flipH="1">
              <a:off x="6767089" y="1242968"/>
              <a:ext cx="25260" cy="21738"/>
            </a:xfrm>
            <a:custGeom>
              <a:avLst/>
              <a:gdLst/>
              <a:ahLst/>
              <a:cxnLst/>
              <a:rect l="l" t="t" r="r" b="b"/>
              <a:pathLst>
                <a:path w="208" h="179" extrusionOk="0">
                  <a:moveTo>
                    <a:pt x="118" y="1"/>
                  </a:moveTo>
                  <a:cubicBezTo>
                    <a:pt x="39" y="1"/>
                    <a:pt x="0" y="97"/>
                    <a:pt x="55" y="153"/>
                  </a:cubicBezTo>
                  <a:cubicBezTo>
                    <a:pt x="73" y="171"/>
                    <a:pt x="95"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
            <p:cNvSpPr/>
            <p:nvPr/>
          </p:nvSpPr>
          <p:spPr>
            <a:xfrm rot="10800000" flipH="1">
              <a:off x="6713654" y="1242968"/>
              <a:ext cx="25381" cy="21738"/>
            </a:xfrm>
            <a:custGeom>
              <a:avLst/>
              <a:gdLst/>
              <a:ahLst/>
              <a:cxnLst/>
              <a:rect l="l" t="t" r="r" b="b"/>
              <a:pathLst>
                <a:path w="209" h="179" extrusionOk="0">
                  <a:moveTo>
                    <a:pt x="119" y="1"/>
                  </a:moveTo>
                  <a:cubicBezTo>
                    <a:pt x="41" y="1"/>
                    <a:pt x="0" y="97"/>
                    <a:pt x="56" y="153"/>
                  </a:cubicBezTo>
                  <a:cubicBezTo>
                    <a:pt x="74" y="171"/>
                    <a:pt x="97" y="178"/>
                    <a:pt x="118"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
            <p:cNvSpPr/>
            <p:nvPr/>
          </p:nvSpPr>
          <p:spPr>
            <a:xfrm rot="10800000" flipH="1">
              <a:off x="7890323" y="1189654"/>
              <a:ext cx="21617" cy="21738"/>
            </a:xfrm>
            <a:custGeom>
              <a:avLst/>
              <a:gdLst/>
              <a:ahLst/>
              <a:cxnLst/>
              <a:rect l="l" t="t" r="r" b="b"/>
              <a:pathLst>
                <a:path w="178" h="179" extrusionOk="0">
                  <a:moveTo>
                    <a:pt x="89" y="1"/>
                  </a:moveTo>
                  <a:cubicBezTo>
                    <a:pt x="40" y="1"/>
                    <a:pt x="0" y="40"/>
                    <a:pt x="0" y="90"/>
                  </a:cubicBezTo>
                  <a:cubicBezTo>
                    <a:pt x="0" y="139"/>
                    <a:pt x="40" y="178"/>
                    <a:pt x="89" y="178"/>
                  </a:cubicBezTo>
                  <a:cubicBezTo>
                    <a:pt x="137" y="178"/>
                    <a:pt x="178" y="139"/>
                    <a:pt x="178" y="90"/>
                  </a:cubicBezTo>
                  <a:cubicBezTo>
                    <a:pt x="178" y="40"/>
                    <a:pt x="137"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
            <p:cNvSpPr/>
            <p:nvPr/>
          </p:nvSpPr>
          <p:spPr>
            <a:xfrm rot="10800000" flipH="1">
              <a:off x="7833244" y="1189654"/>
              <a:ext cx="25503" cy="21738"/>
            </a:xfrm>
            <a:custGeom>
              <a:avLst/>
              <a:gdLst/>
              <a:ahLst/>
              <a:cxnLst/>
              <a:rect l="l" t="t" r="r" b="b"/>
              <a:pathLst>
                <a:path w="210" h="179" extrusionOk="0">
                  <a:moveTo>
                    <a:pt x="120" y="1"/>
                  </a:moveTo>
                  <a:cubicBezTo>
                    <a:pt x="40" y="1"/>
                    <a:pt x="1" y="96"/>
                    <a:pt x="57" y="153"/>
                  </a:cubicBezTo>
                  <a:cubicBezTo>
                    <a:pt x="75" y="171"/>
                    <a:pt x="98" y="179"/>
                    <a:pt x="119" y="179"/>
                  </a:cubicBezTo>
                  <a:cubicBezTo>
                    <a:pt x="165" y="179"/>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
            <p:cNvSpPr/>
            <p:nvPr/>
          </p:nvSpPr>
          <p:spPr>
            <a:xfrm rot="10800000" flipH="1">
              <a:off x="7780052" y="1189654"/>
              <a:ext cx="25260" cy="21738"/>
            </a:xfrm>
            <a:custGeom>
              <a:avLst/>
              <a:gdLst/>
              <a:ahLst/>
              <a:cxnLst/>
              <a:rect l="l" t="t" r="r" b="b"/>
              <a:pathLst>
                <a:path w="208" h="179" extrusionOk="0">
                  <a:moveTo>
                    <a:pt x="119" y="1"/>
                  </a:moveTo>
                  <a:cubicBezTo>
                    <a:pt x="39" y="1"/>
                    <a:pt x="0" y="96"/>
                    <a:pt x="56" y="153"/>
                  </a:cubicBezTo>
                  <a:cubicBezTo>
                    <a:pt x="74" y="171"/>
                    <a:pt x="96" y="179"/>
                    <a:pt x="118" y="179"/>
                  </a:cubicBezTo>
                  <a:cubicBezTo>
                    <a:pt x="163" y="179"/>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
            <p:cNvSpPr/>
            <p:nvPr/>
          </p:nvSpPr>
          <p:spPr>
            <a:xfrm rot="10800000" flipH="1">
              <a:off x="7726738" y="1189654"/>
              <a:ext cx="25260" cy="21738"/>
            </a:xfrm>
            <a:custGeom>
              <a:avLst/>
              <a:gdLst/>
              <a:ahLst/>
              <a:cxnLst/>
              <a:rect l="l" t="t" r="r" b="b"/>
              <a:pathLst>
                <a:path w="208" h="179" extrusionOk="0">
                  <a:moveTo>
                    <a:pt x="118" y="1"/>
                  </a:moveTo>
                  <a:cubicBezTo>
                    <a:pt x="40" y="1"/>
                    <a:pt x="0" y="96"/>
                    <a:pt x="57" y="153"/>
                  </a:cubicBezTo>
                  <a:cubicBezTo>
                    <a:pt x="74" y="171"/>
                    <a:pt x="96" y="179"/>
                    <a:pt x="118" y="179"/>
                  </a:cubicBezTo>
                  <a:cubicBezTo>
                    <a:pt x="163" y="179"/>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
            <p:cNvSpPr/>
            <p:nvPr/>
          </p:nvSpPr>
          <p:spPr>
            <a:xfrm rot="10800000" flipH="1">
              <a:off x="7673424" y="1189654"/>
              <a:ext cx="25260" cy="21738"/>
            </a:xfrm>
            <a:custGeom>
              <a:avLst/>
              <a:gdLst/>
              <a:ahLst/>
              <a:cxnLst/>
              <a:rect l="l" t="t" r="r" b="b"/>
              <a:pathLst>
                <a:path w="208" h="179" extrusionOk="0">
                  <a:moveTo>
                    <a:pt x="119" y="1"/>
                  </a:moveTo>
                  <a:cubicBezTo>
                    <a:pt x="40" y="1"/>
                    <a:pt x="0" y="96"/>
                    <a:pt x="56" y="153"/>
                  </a:cubicBezTo>
                  <a:cubicBezTo>
                    <a:pt x="74" y="171"/>
                    <a:pt x="96" y="179"/>
                    <a:pt x="118" y="179"/>
                  </a:cubicBezTo>
                  <a:cubicBezTo>
                    <a:pt x="164" y="179"/>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
            <p:cNvSpPr/>
            <p:nvPr/>
          </p:nvSpPr>
          <p:spPr>
            <a:xfrm rot="10800000" flipH="1">
              <a:off x="7619989" y="1189654"/>
              <a:ext cx="25381" cy="21738"/>
            </a:xfrm>
            <a:custGeom>
              <a:avLst/>
              <a:gdLst/>
              <a:ahLst/>
              <a:cxnLst/>
              <a:rect l="l" t="t" r="r" b="b"/>
              <a:pathLst>
                <a:path w="209" h="179" extrusionOk="0">
                  <a:moveTo>
                    <a:pt x="120" y="1"/>
                  </a:moveTo>
                  <a:cubicBezTo>
                    <a:pt x="41" y="1"/>
                    <a:pt x="1" y="96"/>
                    <a:pt x="57" y="153"/>
                  </a:cubicBezTo>
                  <a:cubicBezTo>
                    <a:pt x="75" y="171"/>
                    <a:pt x="97" y="179"/>
                    <a:pt x="119" y="179"/>
                  </a:cubicBezTo>
                  <a:cubicBezTo>
                    <a:pt x="165" y="179"/>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
            <p:cNvSpPr/>
            <p:nvPr/>
          </p:nvSpPr>
          <p:spPr>
            <a:xfrm rot="10800000" flipH="1">
              <a:off x="7566675" y="1189654"/>
              <a:ext cx="25381" cy="21738"/>
            </a:xfrm>
            <a:custGeom>
              <a:avLst/>
              <a:gdLst/>
              <a:ahLst/>
              <a:cxnLst/>
              <a:rect l="l" t="t" r="r" b="b"/>
              <a:pathLst>
                <a:path w="209" h="179" extrusionOk="0">
                  <a:moveTo>
                    <a:pt x="120" y="1"/>
                  </a:moveTo>
                  <a:cubicBezTo>
                    <a:pt x="41" y="1"/>
                    <a:pt x="1" y="96"/>
                    <a:pt x="57" y="153"/>
                  </a:cubicBezTo>
                  <a:cubicBezTo>
                    <a:pt x="75" y="171"/>
                    <a:pt x="97" y="179"/>
                    <a:pt x="119" y="179"/>
                  </a:cubicBezTo>
                  <a:cubicBezTo>
                    <a:pt x="165" y="179"/>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
            <p:cNvSpPr/>
            <p:nvPr/>
          </p:nvSpPr>
          <p:spPr>
            <a:xfrm rot="10800000" flipH="1">
              <a:off x="7513361" y="1189654"/>
              <a:ext cx="25503" cy="21738"/>
            </a:xfrm>
            <a:custGeom>
              <a:avLst/>
              <a:gdLst/>
              <a:ahLst/>
              <a:cxnLst/>
              <a:rect l="l" t="t" r="r" b="b"/>
              <a:pathLst>
                <a:path w="210" h="179" extrusionOk="0">
                  <a:moveTo>
                    <a:pt x="120" y="1"/>
                  </a:moveTo>
                  <a:cubicBezTo>
                    <a:pt x="40" y="1"/>
                    <a:pt x="1" y="96"/>
                    <a:pt x="57" y="153"/>
                  </a:cubicBezTo>
                  <a:cubicBezTo>
                    <a:pt x="75" y="171"/>
                    <a:pt x="97" y="179"/>
                    <a:pt x="119" y="179"/>
                  </a:cubicBezTo>
                  <a:cubicBezTo>
                    <a:pt x="165" y="179"/>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
            <p:cNvSpPr/>
            <p:nvPr/>
          </p:nvSpPr>
          <p:spPr>
            <a:xfrm rot="10800000" flipH="1">
              <a:off x="7463812" y="1189654"/>
              <a:ext cx="21617" cy="21738"/>
            </a:xfrm>
            <a:custGeom>
              <a:avLst/>
              <a:gdLst/>
              <a:ahLst/>
              <a:cxnLst/>
              <a:rect l="l" t="t" r="r" b="b"/>
              <a:pathLst>
                <a:path w="178" h="179" extrusionOk="0">
                  <a:moveTo>
                    <a:pt x="88" y="1"/>
                  </a:moveTo>
                  <a:cubicBezTo>
                    <a:pt x="40" y="1"/>
                    <a:pt x="0" y="40"/>
                    <a:pt x="0" y="90"/>
                  </a:cubicBezTo>
                  <a:cubicBezTo>
                    <a:pt x="0" y="139"/>
                    <a:pt x="40" y="178"/>
                    <a:pt x="88" y="178"/>
                  </a:cubicBezTo>
                  <a:cubicBezTo>
                    <a:pt x="138" y="178"/>
                    <a:pt x="177" y="139"/>
                    <a:pt x="177" y="90"/>
                  </a:cubicBezTo>
                  <a:cubicBezTo>
                    <a:pt x="177" y="40"/>
                    <a:pt x="138" y="1"/>
                    <a:pt x="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
            <p:cNvSpPr/>
            <p:nvPr/>
          </p:nvSpPr>
          <p:spPr>
            <a:xfrm rot="10800000" flipH="1">
              <a:off x="7406855" y="1189654"/>
              <a:ext cx="25260" cy="21738"/>
            </a:xfrm>
            <a:custGeom>
              <a:avLst/>
              <a:gdLst/>
              <a:ahLst/>
              <a:cxnLst/>
              <a:rect l="l" t="t" r="r" b="b"/>
              <a:pathLst>
                <a:path w="208" h="179" extrusionOk="0">
                  <a:moveTo>
                    <a:pt x="118" y="1"/>
                  </a:moveTo>
                  <a:cubicBezTo>
                    <a:pt x="40" y="1"/>
                    <a:pt x="0" y="96"/>
                    <a:pt x="55" y="153"/>
                  </a:cubicBezTo>
                  <a:cubicBezTo>
                    <a:pt x="73" y="171"/>
                    <a:pt x="96" y="179"/>
                    <a:pt x="117" y="179"/>
                  </a:cubicBezTo>
                  <a:cubicBezTo>
                    <a:pt x="163" y="179"/>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
            <p:cNvSpPr/>
            <p:nvPr/>
          </p:nvSpPr>
          <p:spPr>
            <a:xfrm rot="10800000" flipH="1">
              <a:off x="7353541" y="1189654"/>
              <a:ext cx="25260" cy="21738"/>
            </a:xfrm>
            <a:custGeom>
              <a:avLst/>
              <a:gdLst/>
              <a:ahLst/>
              <a:cxnLst/>
              <a:rect l="l" t="t" r="r" b="b"/>
              <a:pathLst>
                <a:path w="208" h="179" extrusionOk="0">
                  <a:moveTo>
                    <a:pt x="119" y="1"/>
                  </a:moveTo>
                  <a:cubicBezTo>
                    <a:pt x="40" y="1"/>
                    <a:pt x="0" y="96"/>
                    <a:pt x="56" y="153"/>
                  </a:cubicBezTo>
                  <a:cubicBezTo>
                    <a:pt x="74" y="171"/>
                    <a:pt x="96" y="179"/>
                    <a:pt x="118" y="179"/>
                  </a:cubicBezTo>
                  <a:cubicBezTo>
                    <a:pt x="163" y="179"/>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
            <p:cNvSpPr/>
            <p:nvPr/>
          </p:nvSpPr>
          <p:spPr>
            <a:xfrm rot="10800000" flipH="1">
              <a:off x="7303749" y="1189654"/>
              <a:ext cx="21738" cy="21738"/>
            </a:xfrm>
            <a:custGeom>
              <a:avLst/>
              <a:gdLst/>
              <a:ahLst/>
              <a:cxnLst/>
              <a:rect l="l" t="t" r="r" b="b"/>
              <a:pathLst>
                <a:path w="179" h="179" extrusionOk="0">
                  <a:moveTo>
                    <a:pt x="90" y="1"/>
                  </a:moveTo>
                  <a:cubicBezTo>
                    <a:pt x="40" y="1"/>
                    <a:pt x="1" y="40"/>
                    <a:pt x="1" y="90"/>
                  </a:cubicBezTo>
                  <a:cubicBezTo>
                    <a:pt x="1" y="139"/>
                    <a:pt x="40" y="178"/>
                    <a:pt x="90" y="178"/>
                  </a:cubicBezTo>
                  <a:cubicBezTo>
                    <a:pt x="138" y="178"/>
                    <a:pt x="179" y="139"/>
                    <a:pt x="179" y="90"/>
                  </a:cubicBezTo>
                  <a:cubicBezTo>
                    <a:pt x="179" y="40"/>
                    <a:pt x="138"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
            <p:cNvSpPr/>
            <p:nvPr/>
          </p:nvSpPr>
          <p:spPr>
            <a:xfrm rot="10800000" flipH="1">
              <a:off x="7246792" y="1189654"/>
              <a:ext cx="25381" cy="21738"/>
            </a:xfrm>
            <a:custGeom>
              <a:avLst/>
              <a:gdLst/>
              <a:ahLst/>
              <a:cxnLst/>
              <a:rect l="l" t="t" r="r" b="b"/>
              <a:pathLst>
                <a:path w="209" h="179" extrusionOk="0">
                  <a:moveTo>
                    <a:pt x="120" y="1"/>
                  </a:moveTo>
                  <a:cubicBezTo>
                    <a:pt x="40" y="1"/>
                    <a:pt x="1" y="96"/>
                    <a:pt x="57" y="153"/>
                  </a:cubicBezTo>
                  <a:cubicBezTo>
                    <a:pt x="75" y="171"/>
                    <a:pt x="97" y="179"/>
                    <a:pt x="119" y="179"/>
                  </a:cubicBezTo>
                  <a:cubicBezTo>
                    <a:pt x="165" y="179"/>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
            <p:cNvSpPr/>
            <p:nvPr/>
          </p:nvSpPr>
          <p:spPr>
            <a:xfrm rot="10800000" flipH="1">
              <a:off x="7193478" y="1189654"/>
              <a:ext cx="25260" cy="21738"/>
            </a:xfrm>
            <a:custGeom>
              <a:avLst/>
              <a:gdLst/>
              <a:ahLst/>
              <a:cxnLst/>
              <a:rect l="l" t="t" r="r" b="b"/>
              <a:pathLst>
                <a:path w="208" h="179" extrusionOk="0">
                  <a:moveTo>
                    <a:pt x="120" y="1"/>
                  </a:moveTo>
                  <a:cubicBezTo>
                    <a:pt x="40" y="1"/>
                    <a:pt x="1" y="96"/>
                    <a:pt x="57" y="153"/>
                  </a:cubicBezTo>
                  <a:cubicBezTo>
                    <a:pt x="75" y="171"/>
                    <a:pt x="97" y="179"/>
                    <a:pt x="118" y="179"/>
                  </a:cubicBezTo>
                  <a:cubicBezTo>
                    <a:pt x="164" y="179"/>
                    <a:pt x="208" y="143"/>
                    <a:pt x="208" y="90"/>
                  </a:cubicBezTo>
                  <a:cubicBezTo>
                    <a:pt x="208"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
            <p:cNvSpPr/>
            <p:nvPr/>
          </p:nvSpPr>
          <p:spPr>
            <a:xfrm rot="10800000" flipH="1">
              <a:off x="7143808" y="1189654"/>
              <a:ext cx="21617" cy="21738"/>
            </a:xfrm>
            <a:custGeom>
              <a:avLst/>
              <a:gdLst/>
              <a:ahLst/>
              <a:cxnLst/>
              <a:rect l="l" t="t" r="r" b="b"/>
              <a:pathLst>
                <a:path w="178" h="179" extrusionOk="0">
                  <a:moveTo>
                    <a:pt x="89" y="1"/>
                  </a:moveTo>
                  <a:cubicBezTo>
                    <a:pt x="41" y="1"/>
                    <a:pt x="0" y="40"/>
                    <a:pt x="0" y="90"/>
                  </a:cubicBezTo>
                  <a:cubicBezTo>
                    <a:pt x="0" y="139"/>
                    <a:pt x="41" y="178"/>
                    <a:pt x="89" y="178"/>
                  </a:cubicBezTo>
                  <a:cubicBezTo>
                    <a:pt x="139" y="178"/>
                    <a:pt x="178" y="139"/>
                    <a:pt x="178" y="90"/>
                  </a:cubicBezTo>
                  <a:cubicBezTo>
                    <a:pt x="178" y="40"/>
                    <a:pt x="139"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
            <p:cNvSpPr/>
            <p:nvPr/>
          </p:nvSpPr>
          <p:spPr>
            <a:xfrm rot="10800000" flipH="1">
              <a:off x="7086972" y="1189654"/>
              <a:ext cx="25260" cy="21738"/>
            </a:xfrm>
            <a:custGeom>
              <a:avLst/>
              <a:gdLst/>
              <a:ahLst/>
              <a:cxnLst/>
              <a:rect l="l" t="t" r="r" b="b"/>
              <a:pathLst>
                <a:path w="208" h="179" extrusionOk="0">
                  <a:moveTo>
                    <a:pt x="118" y="1"/>
                  </a:moveTo>
                  <a:cubicBezTo>
                    <a:pt x="40" y="1"/>
                    <a:pt x="0" y="96"/>
                    <a:pt x="55" y="153"/>
                  </a:cubicBezTo>
                  <a:cubicBezTo>
                    <a:pt x="73" y="171"/>
                    <a:pt x="96" y="179"/>
                    <a:pt x="117" y="179"/>
                  </a:cubicBezTo>
                  <a:cubicBezTo>
                    <a:pt x="163" y="179"/>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
            <p:cNvSpPr/>
            <p:nvPr/>
          </p:nvSpPr>
          <p:spPr>
            <a:xfrm rot="10800000" flipH="1">
              <a:off x="7033537" y="1189654"/>
              <a:ext cx="25381" cy="21738"/>
            </a:xfrm>
            <a:custGeom>
              <a:avLst/>
              <a:gdLst/>
              <a:ahLst/>
              <a:cxnLst/>
              <a:rect l="l" t="t" r="r" b="b"/>
              <a:pathLst>
                <a:path w="209" h="179" extrusionOk="0">
                  <a:moveTo>
                    <a:pt x="119" y="1"/>
                  </a:moveTo>
                  <a:cubicBezTo>
                    <a:pt x="41" y="1"/>
                    <a:pt x="0" y="96"/>
                    <a:pt x="56" y="153"/>
                  </a:cubicBezTo>
                  <a:cubicBezTo>
                    <a:pt x="75" y="171"/>
                    <a:pt x="97" y="179"/>
                    <a:pt x="119" y="179"/>
                  </a:cubicBezTo>
                  <a:cubicBezTo>
                    <a:pt x="164" y="179"/>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
            <p:cNvSpPr/>
            <p:nvPr/>
          </p:nvSpPr>
          <p:spPr>
            <a:xfrm rot="10800000" flipH="1">
              <a:off x="6980223" y="1189654"/>
              <a:ext cx="25381" cy="21738"/>
            </a:xfrm>
            <a:custGeom>
              <a:avLst/>
              <a:gdLst/>
              <a:ahLst/>
              <a:cxnLst/>
              <a:rect l="l" t="t" r="r" b="b"/>
              <a:pathLst>
                <a:path w="209" h="179" extrusionOk="0">
                  <a:moveTo>
                    <a:pt x="120" y="1"/>
                  </a:moveTo>
                  <a:cubicBezTo>
                    <a:pt x="40" y="1"/>
                    <a:pt x="0" y="96"/>
                    <a:pt x="57" y="153"/>
                  </a:cubicBezTo>
                  <a:cubicBezTo>
                    <a:pt x="75" y="171"/>
                    <a:pt x="97" y="179"/>
                    <a:pt x="119" y="179"/>
                  </a:cubicBezTo>
                  <a:cubicBezTo>
                    <a:pt x="165" y="179"/>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
            <p:cNvSpPr/>
            <p:nvPr/>
          </p:nvSpPr>
          <p:spPr>
            <a:xfrm rot="10800000" flipH="1">
              <a:off x="6926909" y="1189654"/>
              <a:ext cx="25381" cy="21738"/>
            </a:xfrm>
            <a:custGeom>
              <a:avLst/>
              <a:gdLst/>
              <a:ahLst/>
              <a:cxnLst/>
              <a:rect l="l" t="t" r="r" b="b"/>
              <a:pathLst>
                <a:path w="209" h="179" extrusionOk="0">
                  <a:moveTo>
                    <a:pt x="120" y="1"/>
                  </a:moveTo>
                  <a:cubicBezTo>
                    <a:pt x="40" y="1"/>
                    <a:pt x="1" y="96"/>
                    <a:pt x="57" y="153"/>
                  </a:cubicBezTo>
                  <a:cubicBezTo>
                    <a:pt x="75" y="171"/>
                    <a:pt x="97" y="179"/>
                    <a:pt x="119" y="179"/>
                  </a:cubicBezTo>
                  <a:cubicBezTo>
                    <a:pt x="165" y="179"/>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
            <p:cNvSpPr/>
            <p:nvPr/>
          </p:nvSpPr>
          <p:spPr>
            <a:xfrm rot="10800000" flipH="1">
              <a:off x="6873595" y="1189654"/>
              <a:ext cx="25260" cy="21738"/>
            </a:xfrm>
            <a:custGeom>
              <a:avLst/>
              <a:gdLst/>
              <a:ahLst/>
              <a:cxnLst/>
              <a:rect l="l" t="t" r="r" b="b"/>
              <a:pathLst>
                <a:path w="208" h="179" extrusionOk="0">
                  <a:moveTo>
                    <a:pt x="119" y="1"/>
                  </a:moveTo>
                  <a:cubicBezTo>
                    <a:pt x="40" y="1"/>
                    <a:pt x="1" y="96"/>
                    <a:pt x="57" y="153"/>
                  </a:cubicBezTo>
                  <a:cubicBezTo>
                    <a:pt x="75" y="171"/>
                    <a:pt x="97" y="179"/>
                    <a:pt x="118" y="179"/>
                  </a:cubicBezTo>
                  <a:cubicBezTo>
                    <a:pt x="164" y="179"/>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
            <p:cNvSpPr/>
            <p:nvPr/>
          </p:nvSpPr>
          <p:spPr>
            <a:xfrm rot="10800000" flipH="1">
              <a:off x="6820281" y="1189654"/>
              <a:ext cx="25260" cy="21738"/>
            </a:xfrm>
            <a:custGeom>
              <a:avLst/>
              <a:gdLst/>
              <a:ahLst/>
              <a:cxnLst/>
              <a:rect l="l" t="t" r="r" b="b"/>
              <a:pathLst>
                <a:path w="208" h="179" extrusionOk="0">
                  <a:moveTo>
                    <a:pt x="119" y="1"/>
                  </a:moveTo>
                  <a:cubicBezTo>
                    <a:pt x="40" y="1"/>
                    <a:pt x="1" y="96"/>
                    <a:pt x="56" y="153"/>
                  </a:cubicBezTo>
                  <a:cubicBezTo>
                    <a:pt x="74" y="171"/>
                    <a:pt x="96" y="179"/>
                    <a:pt x="118" y="179"/>
                  </a:cubicBezTo>
                  <a:cubicBezTo>
                    <a:pt x="164" y="179"/>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
            <p:cNvSpPr/>
            <p:nvPr/>
          </p:nvSpPr>
          <p:spPr>
            <a:xfrm rot="10800000" flipH="1">
              <a:off x="6767089" y="1189654"/>
              <a:ext cx="25260" cy="21738"/>
            </a:xfrm>
            <a:custGeom>
              <a:avLst/>
              <a:gdLst/>
              <a:ahLst/>
              <a:cxnLst/>
              <a:rect l="l" t="t" r="r" b="b"/>
              <a:pathLst>
                <a:path w="208" h="179" extrusionOk="0">
                  <a:moveTo>
                    <a:pt x="118" y="1"/>
                  </a:moveTo>
                  <a:cubicBezTo>
                    <a:pt x="39" y="1"/>
                    <a:pt x="0" y="96"/>
                    <a:pt x="55" y="153"/>
                  </a:cubicBezTo>
                  <a:cubicBezTo>
                    <a:pt x="73" y="171"/>
                    <a:pt x="95" y="179"/>
                    <a:pt x="117" y="179"/>
                  </a:cubicBezTo>
                  <a:cubicBezTo>
                    <a:pt x="163" y="179"/>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
            <p:cNvSpPr/>
            <p:nvPr/>
          </p:nvSpPr>
          <p:spPr>
            <a:xfrm rot="10800000" flipH="1">
              <a:off x="6713654" y="1189654"/>
              <a:ext cx="25381" cy="21738"/>
            </a:xfrm>
            <a:custGeom>
              <a:avLst/>
              <a:gdLst/>
              <a:ahLst/>
              <a:cxnLst/>
              <a:rect l="l" t="t" r="r" b="b"/>
              <a:pathLst>
                <a:path w="209" h="179" extrusionOk="0">
                  <a:moveTo>
                    <a:pt x="119" y="1"/>
                  </a:moveTo>
                  <a:cubicBezTo>
                    <a:pt x="41" y="1"/>
                    <a:pt x="0" y="96"/>
                    <a:pt x="56" y="153"/>
                  </a:cubicBezTo>
                  <a:cubicBezTo>
                    <a:pt x="74" y="171"/>
                    <a:pt x="97" y="179"/>
                    <a:pt x="118" y="179"/>
                  </a:cubicBezTo>
                  <a:cubicBezTo>
                    <a:pt x="164" y="179"/>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
            <p:cNvSpPr/>
            <p:nvPr/>
          </p:nvSpPr>
          <p:spPr>
            <a:xfrm rot="10800000" flipH="1">
              <a:off x="7886558" y="1136340"/>
              <a:ext cx="25381" cy="21738"/>
            </a:xfrm>
            <a:custGeom>
              <a:avLst/>
              <a:gdLst/>
              <a:ahLst/>
              <a:cxnLst/>
              <a:rect l="l" t="t" r="r" b="b"/>
              <a:pathLst>
                <a:path w="209" h="179" extrusionOk="0">
                  <a:moveTo>
                    <a:pt x="120" y="1"/>
                  </a:moveTo>
                  <a:cubicBezTo>
                    <a:pt x="41" y="1"/>
                    <a:pt x="1" y="96"/>
                    <a:pt x="57" y="152"/>
                  </a:cubicBezTo>
                  <a:cubicBezTo>
                    <a:pt x="75" y="171"/>
                    <a:pt x="98" y="179"/>
                    <a:pt x="120"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
            <p:cNvSpPr/>
            <p:nvPr/>
          </p:nvSpPr>
          <p:spPr>
            <a:xfrm rot="10800000" flipH="1">
              <a:off x="7833244" y="1136340"/>
              <a:ext cx="25503" cy="21738"/>
            </a:xfrm>
            <a:custGeom>
              <a:avLst/>
              <a:gdLst/>
              <a:ahLst/>
              <a:cxnLst/>
              <a:rect l="l" t="t" r="r" b="b"/>
              <a:pathLst>
                <a:path w="210" h="179" extrusionOk="0">
                  <a:moveTo>
                    <a:pt x="120" y="1"/>
                  </a:moveTo>
                  <a:cubicBezTo>
                    <a:pt x="40" y="1"/>
                    <a:pt x="1" y="96"/>
                    <a:pt x="57" y="152"/>
                  </a:cubicBezTo>
                  <a:cubicBezTo>
                    <a:pt x="75" y="171"/>
                    <a:pt x="98" y="179"/>
                    <a:pt x="120" y="179"/>
                  </a:cubicBezTo>
                  <a:cubicBezTo>
                    <a:pt x="165" y="179"/>
                    <a:pt x="209" y="143"/>
                    <a:pt x="209" y="89"/>
                  </a:cubicBezTo>
                  <a:cubicBezTo>
                    <a:pt x="209" y="41"/>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
            <p:cNvSpPr/>
            <p:nvPr/>
          </p:nvSpPr>
          <p:spPr>
            <a:xfrm rot="10800000" flipH="1">
              <a:off x="7780052" y="1136340"/>
              <a:ext cx="25260" cy="21738"/>
            </a:xfrm>
            <a:custGeom>
              <a:avLst/>
              <a:gdLst/>
              <a:ahLst/>
              <a:cxnLst/>
              <a:rect l="l" t="t" r="r" b="b"/>
              <a:pathLst>
                <a:path w="208" h="179" extrusionOk="0">
                  <a:moveTo>
                    <a:pt x="119" y="1"/>
                  </a:moveTo>
                  <a:cubicBezTo>
                    <a:pt x="39" y="1"/>
                    <a:pt x="0" y="96"/>
                    <a:pt x="56" y="152"/>
                  </a:cubicBezTo>
                  <a:cubicBezTo>
                    <a:pt x="74" y="171"/>
                    <a:pt x="96" y="179"/>
                    <a:pt x="118" y="179"/>
                  </a:cubicBezTo>
                  <a:cubicBezTo>
                    <a:pt x="164" y="179"/>
                    <a:pt x="207" y="143"/>
                    <a:pt x="207" y="89"/>
                  </a:cubicBezTo>
                  <a:cubicBezTo>
                    <a:pt x="207"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
            <p:cNvSpPr/>
            <p:nvPr/>
          </p:nvSpPr>
          <p:spPr>
            <a:xfrm rot="10800000" flipH="1">
              <a:off x="7726738" y="1136340"/>
              <a:ext cx="25260" cy="21738"/>
            </a:xfrm>
            <a:custGeom>
              <a:avLst/>
              <a:gdLst/>
              <a:ahLst/>
              <a:cxnLst/>
              <a:rect l="l" t="t" r="r" b="b"/>
              <a:pathLst>
                <a:path w="208" h="179" extrusionOk="0">
                  <a:moveTo>
                    <a:pt x="118" y="1"/>
                  </a:moveTo>
                  <a:cubicBezTo>
                    <a:pt x="40" y="1"/>
                    <a:pt x="0" y="96"/>
                    <a:pt x="57" y="152"/>
                  </a:cubicBezTo>
                  <a:cubicBezTo>
                    <a:pt x="74" y="171"/>
                    <a:pt x="97" y="179"/>
                    <a:pt x="118" y="179"/>
                  </a:cubicBezTo>
                  <a:cubicBezTo>
                    <a:pt x="164" y="179"/>
                    <a:pt x="207" y="143"/>
                    <a:pt x="207" y="89"/>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
            <p:cNvSpPr/>
            <p:nvPr/>
          </p:nvSpPr>
          <p:spPr>
            <a:xfrm rot="10800000" flipH="1">
              <a:off x="7673424" y="1136340"/>
              <a:ext cx="25260" cy="21738"/>
            </a:xfrm>
            <a:custGeom>
              <a:avLst/>
              <a:gdLst/>
              <a:ahLst/>
              <a:cxnLst/>
              <a:rect l="l" t="t" r="r" b="b"/>
              <a:pathLst>
                <a:path w="208" h="179" extrusionOk="0">
                  <a:moveTo>
                    <a:pt x="119" y="1"/>
                  </a:moveTo>
                  <a:cubicBezTo>
                    <a:pt x="40" y="1"/>
                    <a:pt x="0" y="96"/>
                    <a:pt x="56" y="152"/>
                  </a:cubicBezTo>
                  <a:cubicBezTo>
                    <a:pt x="74" y="171"/>
                    <a:pt x="96" y="179"/>
                    <a:pt x="118" y="179"/>
                  </a:cubicBezTo>
                  <a:cubicBezTo>
                    <a:pt x="164" y="179"/>
                    <a:pt x="207" y="143"/>
                    <a:pt x="207" y="89"/>
                  </a:cubicBezTo>
                  <a:cubicBezTo>
                    <a:pt x="207"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
            <p:cNvSpPr/>
            <p:nvPr/>
          </p:nvSpPr>
          <p:spPr>
            <a:xfrm rot="10800000" flipH="1">
              <a:off x="7619989" y="1136340"/>
              <a:ext cx="25381" cy="21738"/>
            </a:xfrm>
            <a:custGeom>
              <a:avLst/>
              <a:gdLst/>
              <a:ahLst/>
              <a:cxnLst/>
              <a:rect l="l" t="t" r="r" b="b"/>
              <a:pathLst>
                <a:path w="209" h="179" extrusionOk="0">
                  <a:moveTo>
                    <a:pt x="120" y="1"/>
                  </a:moveTo>
                  <a:cubicBezTo>
                    <a:pt x="41" y="1"/>
                    <a:pt x="1" y="96"/>
                    <a:pt x="57" y="152"/>
                  </a:cubicBezTo>
                  <a:cubicBezTo>
                    <a:pt x="75" y="171"/>
                    <a:pt x="97" y="179"/>
                    <a:pt x="119" y="179"/>
                  </a:cubicBezTo>
                  <a:cubicBezTo>
                    <a:pt x="165" y="179"/>
                    <a:pt x="209" y="143"/>
                    <a:pt x="209" y="89"/>
                  </a:cubicBezTo>
                  <a:cubicBezTo>
                    <a:pt x="209" y="41"/>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
            <p:cNvSpPr/>
            <p:nvPr/>
          </p:nvSpPr>
          <p:spPr>
            <a:xfrm rot="10800000" flipH="1">
              <a:off x="7566675" y="1136340"/>
              <a:ext cx="25381" cy="21738"/>
            </a:xfrm>
            <a:custGeom>
              <a:avLst/>
              <a:gdLst/>
              <a:ahLst/>
              <a:cxnLst/>
              <a:rect l="l" t="t" r="r" b="b"/>
              <a:pathLst>
                <a:path w="209" h="179" extrusionOk="0">
                  <a:moveTo>
                    <a:pt x="120" y="1"/>
                  </a:moveTo>
                  <a:cubicBezTo>
                    <a:pt x="40" y="1"/>
                    <a:pt x="1" y="96"/>
                    <a:pt x="57" y="152"/>
                  </a:cubicBezTo>
                  <a:cubicBezTo>
                    <a:pt x="75" y="171"/>
                    <a:pt x="98" y="179"/>
                    <a:pt x="120"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
            <p:cNvSpPr/>
            <p:nvPr/>
          </p:nvSpPr>
          <p:spPr>
            <a:xfrm rot="10800000" flipH="1">
              <a:off x="7513361" y="1136340"/>
              <a:ext cx="25503" cy="21738"/>
            </a:xfrm>
            <a:custGeom>
              <a:avLst/>
              <a:gdLst/>
              <a:ahLst/>
              <a:cxnLst/>
              <a:rect l="l" t="t" r="r" b="b"/>
              <a:pathLst>
                <a:path w="210" h="179" extrusionOk="0">
                  <a:moveTo>
                    <a:pt x="120" y="1"/>
                  </a:moveTo>
                  <a:cubicBezTo>
                    <a:pt x="40" y="1"/>
                    <a:pt x="1" y="96"/>
                    <a:pt x="57" y="152"/>
                  </a:cubicBezTo>
                  <a:cubicBezTo>
                    <a:pt x="75" y="171"/>
                    <a:pt x="98" y="179"/>
                    <a:pt x="120" y="179"/>
                  </a:cubicBezTo>
                  <a:cubicBezTo>
                    <a:pt x="165" y="179"/>
                    <a:pt x="209" y="143"/>
                    <a:pt x="209" y="89"/>
                  </a:cubicBezTo>
                  <a:cubicBezTo>
                    <a:pt x="209" y="41"/>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
            <p:cNvSpPr/>
            <p:nvPr/>
          </p:nvSpPr>
          <p:spPr>
            <a:xfrm rot="10800000" flipH="1">
              <a:off x="7460169" y="1136340"/>
              <a:ext cx="25260" cy="21738"/>
            </a:xfrm>
            <a:custGeom>
              <a:avLst/>
              <a:gdLst/>
              <a:ahLst/>
              <a:cxnLst/>
              <a:rect l="l" t="t" r="r" b="b"/>
              <a:pathLst>
                <a:path w="208" h="179" extrusionOk="0">
                  <a:moveTo>
                    <a:pt x="118" y="1"/>
                  </a:moveTo>
                  <a:cubicBezTo>
                    <a:pt x="39" y="1"/>
                    <a:pt x="0" y="96"/>
                    <a:pt x="56" y="152"/>
                  </a:cubicBezTo>
                  <a:cubicBezTo>
                    <a:pt x="74" y="171"/>
                    <a:pt x="96" y="179"/>
                    <a:pt x="118" y="179"/>
                  </a:cubicBezTo>
                  <a:cubicBezTo>
                    <a:pt x="163" y="179"/>
                    <a:pt x="207" y="143"/>
                    <a:pt x="207" y="89"/>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
            <p:cNvSpPr/>
            <p:nvPr/>
          </p:nvSpPr>
          <p:spPr>
            <a:xfrm rot="10800000" flipH="1">
              <a:off x="7406855" y="1136340"/>
              <a:ext cx="25260" cy="21738"/>
            </a:xfrm>
            <a:custGeom>
              <a:avLst/>
              <a:gdLst/>
              <a:ahLst/>
              <a:cxnLst/>
              <a:rect l="l" t="t" r="r" b="b"/>
              <a:pathLst>
                <a:path w="208" h="179" extrusionOk="0">
                  <a:moveTo>
                    <a:pt x="118" y="1"/>
                  </a:moveTo>
                  <a:cubicBezTo>
                    <a:pt x="40" y="1"/>
                    <a:pt x="0" y="96"/>
                    <a:pt x="55" y="152"/>
                  </a:cubicBezTo>
                  <a:cubicBezTo>
                    <a:pt x="74" y="171"/>
                    <a:pt x="96" y="179"/>
                    <a:pt x="118" y="179"/>
                  </a:cubicBezTo>
                  <a:cubicBezTo>
                    <a:pt x="164" y="179"/>
                    <a:pt x="207" y="143"/>
                    <a:pt x="207" y="89"/>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
            <p:cNvSpPr/>
            <p:nvPr/>
          </p:nvSpPr>
          <p:spPr>
            <a:xfrm rot="10800000" flipH="1">
              <a:off x="7353541" y="1136340"/>
              <a:ext cx="25260" cy="21738"/>
            </a:xfrm>
            <a:custGeom>
              <a:avLst/>
              <a:gdLst/>
              <a:ahLst/>
              <a:cxnLst/>
              <a:rect l="l" t="t" r="r" b="b"/>
              <a:pathLst>
                <a:path w="208" h="179" extrusionOk="0">
                  <a:moveTo>
                    <a:pt x="119" y="1"/>
                  </a:moveTo>
                  <a:cubicBezTo>
                    <a:pt x="40" y="1"/>
                    <a:pt x="0" y="96"/>
                    <a:pt x="56" y="152"/>
                  </a:cubicBezTo>
                  <a:cubicBezTo>
                    <a:pt x="74" y="171"/>
                    <a:pt x="96" y="179"/>
                    <a:pt x="118" y="179"/>
                  </a:cubicBezTo>
                  <a:cubicBezTo>
                    <a:pt x="164" y="179"/>
                    <a:pt x="207" y="143"/>
                    <a:pt x="207" y="89"/>
                  </a:cubicBezTo>
                  <a:cubicBezTo>
                    <a:pt x="207"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
            <p:cNvSpPr/>
            <p:nvPr/>
          </p:nvSpPr>
          <p:spPr>
            <a:xfrm rot="10800000" flipH="1">
              <a:off x="7300106" y="1136340"/>
              <a:ext cx="25381" cy="21738"/>
            </a:xfrm>
            <a:custGeom>
              <a:avLst/>
              <a:gdLst/>
              <a:ahLst/>
              <a:cxnLst/>
              <a:rect l="l" t="t" r="r" b="b"/>
              <a:pathLst>
                <a:path w="209" h="179" extrusionOk="0">
                  <a:moveTo>
                    <a:pt x="120" y="1"/>
                  </a:moveTo>
                  <a:cubicBezTo>
                    <a:pt x="41" y="1"/>
                    <a:pt x="0" y="96"/>
                    <a:pt x="57" y="152"/>
                  </a:cubicBezTo>
                  <a:cubicBezTo>
                    <a:pt x="75" y="171"/>
                    <a:pt x="97" y="179"/>
                    <a:pt x="119"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
            <p:cNvSpPr/>
            <p:nvPr/>
          </p:nvSpPr>
          <p:spPr>
            <a:xfrm rot="10800000" flipH="1">
              <a:off x="7246792" y="1136340"/>
              <a:ext cx="25381" cy="21738"/>
            </a:xfrm>
            <a:custGeom>
              <a:avLst/>
              <a:gdLst/>
              <a:ahLst/>
              <a:cxnLst/>
              <a:rect l="l" t="t" r="r" b="b"/>
              <a:pathLst>
                <a:path w="209" h="179" extrusionOk="0">
                  <a:moveTo>
                    <a:pt x="120" y="1"/>
                  </a:moveTo>
                  <a:cubicBezTo>
                    <a:pt x="40" y="1"/>
                    <a:pt x="1" y="96"/>
                    <a:pt x="57" y="152"/>
                  </a:cubicBezTo>
                  <a:cubicBezTo>
                    <a:pt x="75" y="171"/>
                    <a:pt x="98" y="179"/>
                    <a:pt x="119"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
            <p:cNvSpPr/>
            <p:nvPr/>
          </p:nvSpPr>
          <p:spPr>
            <a:xfrm rot="10800000" flipH="1">
              <a:off x="7193478" y="1136340"/>
              <a:ext cx="25260" cy="21738"/>
            </a:xfrm>
            <a:custGeom>
              <a:avLst/>
              <a:gdLst/>
              <a:ahLst/>
              <a:cxnLst/>
              <a:rect l="l" t="t" r="r" b="b"/>
              <a:pathLst>
                <a:path w="208" h="179" extrusionOk="0">
                  <a:moveTo>
                    <a:pt x="120" y="1"/>
                  </a:moveTo>
                  <a:cubicBezTo>
                    <a:pt x="40" y="1"/>
                    <a:pt x="1" y="96"/>
                    <a:pt x="57" y="152"/>
                  </a:cubicBezTo>
                  <a:cubicBezTo>
                    <a:pt x="75" y="171"/>
                    <a:pt x="97" y="179"/>
                    <a:pt x="119" y="179"/>
                  </a:cubicBezTo>
                  <a:cubicBezTo>
                    <a:pt x="164" y="179"/>
                    <a:pt x="208" y="143"/>
                    <a:pt x="208" y="89"/>
                  </a:cubicBezTo>
                  <a:cubicBezTo>
                    <a:pt x="208"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
            <p:cNvSpPr/>
            <p:nvPr/>
          </p:nvSpPr>
          <p:spPr>
            <a:xfrm rot="10800000" flipH="1">
              <a:off x="7140164" y="1136340"/>
              <a:ext cx="25260" cy="21738"/>
            </a:xfrm>
            <a:custGeom>
              <a:avLst/>
              <a:gdLst/>
              <a:ahLst/>
              <a:cxnLst/>
              <a:rect l="l" t="t" r="r" b="b"/>
              <a:pathLst>
                <a:path w="208" h="179" extrusionOk="0">
                  <a:moveTo>
                    <a:pt x="119" y="1"/>
                  </a:moveTo>
                  <a:cubicBezTo>
                    <a:pt x="40" y="1"/>
                    <a:pt x="1" y="96"/>
                    <a:pt x="57" y="152"/>
                  </a:cubicBezTo>
                  <a:cubicBezTo>
                    <a:pt x="75" y="171"/>
                    <a:pt x="97" y="179"/>
                    <a:pt x="119" y="179"/>
                  </a:cubicBezTo>
                  <a:cubicBezTo>
                    <a:pt x="164" y="179"/>
                    <a:pt x="208" y="143"/>
                    <a:pt x="208" y="89"/>
                  </a:cubicBezTo>
                  <a:cubicBezTo>
                    <a:pt x="208" y="41"/>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
            <p:cNvSpPr/>
            <p:nvPr/>
          </p:nvSpPr>
          <p:spPr>
            <a:xfrm rot="10800000" flipH="1">
              <a:off x="7086972" y="1136340"/>
              <a:ext cx="25260" cy="21738"/>
            </a:xfrm>
            <a:custGeom>
              <a:avLst/>
              <a:gdLst/>
              <a:ahLst/>
              <a:cxnLst/>
              <a:rect l="l" t="t" r="r" b="b"/>
              <a:pathLst>
                <a:path w="208" h="179" extrusionOk="0">
                  <a:moveTo>
                    <a:pt x="118" y="1"/>
                  </a:moveTo>
                  <a:cubicBezTo>
                    <a:pt x="40" y="1"/>
                    <a:pt x="0" y="96"/>
                    <a:pt x="55" y="152"/>
                  </a:cubicBezTo>
                  <a:cubicBezTo>
                    <a:pt x="74" y="171"/>
                    <a:pt x="96" y="179"/>
                    <a:pt x="118" y="179"/>
                  </a:cubicBezTo>
                  <a:cubicBezTo>
                    <a:pt x="164" y="179"/>
                    <a:pt x="207" y="143"/>
                    <a:pt x="207" y="89"/>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
            <p:cNvSpPr/>
            <p:nvPr/>
          </p:nvSpPr>
          <p:spPr>
            <a:xfrm rot="10800000" flipH="1">
              <a:off x="7033537" y="1136340"/>
              <a:ext cx="25381" cy="21738"/>
            </a:xfrm>
            <a:custGeom>
              <a:avLst/>
              <a:gdLst/>
              <a:ahLst/>
              <a:cxnLst/>
              <a:rect l="l" t="t" r="r" b="b"/>
              <a:pathLst>
                <a:path w="209" h="179" extrusionOk="0">
                  <a:moveTo>
                    <a:pt x="119" y="1"/>
                  </a:moveTo>
                  <a:cubicBezTo>
                    <a:pt x="41" y="1"/>
                    <a:pt x="0" y="96"/>
                    <a:pt x="56" y="152"/>
                  </a:cubicBezTo>
                  <a:cubicBezTo>
                    <a:pt x="75" y="171"/>
                    <a:pt x="97" y="179"/>
                    <a:pt x="119" y="179"/>
                  </a:cubicBezTo>
                  <a:cubicBezTo>
                    <a:pt x="165" y="179"/>
                    <a:pt x="208" y="143"/>
                    <a:pt x="208" y="89"/>
                  </a:cubicBezTo>
                  <a:cubicBezTo>
                    <a:pt x="208" y="41"/>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
            <p:cNvSpPr/>
            <p:nvPr/>
          </p:nvSpPr>
          <p:spPr>
            <a:xfrm rot="10800000" flipH="1">
              <a:off x="6980223" y="1136340"/>
              <a:ext cx="25381" cy="21738"/>
            </a:xfrm>
            <a:custGeom>
              <a:avLst/>
              <a:gdLst/>
              <a:ahLst/>
              <a:cxnLst/>
              <a:rect l="l" t="t" r="r" b="b"/>
              <a:pathLst>
                <a:path w="209" h="179" extrusionOk="0">
                  <a:moveTo>
                    <a:pt x="120" y="1"/>
                  </a:moveTo>
                  <a:cubicBezTo>
                    <a:pt x="40" y="1"/>
                    <a:pt x="0" y="96"/>
                    <a:pt x="57" y="152"/>
                  </a:cubicBezTo>
                  <a:cubicBezTo>
                    <a:pt x="75" y="171"/>
                    <a:pt x="97" y="179"/>
                    <a:pt x="119"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
            <p:cNvSpPr/>
            <p:nvPr/>
          </p:nvSpPr>
          <p:spPr>
            <a:xfrm rot="10800000" flipH="1">
              <a:off x="6926909" y="1136340"/>
              <a:ext cx="25381" cy="21738"/>
            </a:xfrm>
            <a:custGeom>
              <a:avLst/>
              <a:gdLst/>
              <a:ahLst/>
              <a:cxnLst/>
              <a:rect l="l" t="t" r="r" b="b"/>
              <a:pathLst>
                <a:path w="209" h="179" extrusionOk="0">
                  <a:moveTo>
                    <a:pt x="120" y="1"/>
                  </a:moveTo>
                  <a:cubicBezTo>
                    <a:pt x="40" y="1"/>
                    <a:pt x="1" y="96"/>
                    <a:pt x="57" y="152"/>
                  </a:cubicBezTo>
                  <a:cubicBezTo>
                    <a:pt x="75" y="171"/>
                    <a:pt x="97" y="179"/>
                    <a:pt x="119"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
            <p:cNvSpPr/>
            <p:nvPr/>
          </p:nvSpPr>
          <p:spPr>
            <a:xfrm rot="10800000" flipH="1">
              <a:off x="6873595" y="1136340"/>
              <a:ext cx="25260" cy="21738"/>
            </a:xfrm>
            <a:custGeom>
              <a:avLst/>
              <a:gdLst/>
              <a:ahLst/>
              <a:cxnLst/>
              <a:rect l="l" t="t" r="r" b="b"/>
              <a:pathLst>
                <a:path w="208" h="179" extrusionOk="0">
                  <a:moveTo>
                    <a:pt x="119" y="1"/>
                  </a:moveTo>
                  <a:cubicBezTo>
                    <a:pt x="40" y="1"/>
                    <a:pt x="1" y="96"/>
                    <a:pt x="57" y="152"/>
                  </a:cubicBezTo>
                  <a:cubicBezTo>
                    <a:pt x="75" y="171"/>
                    <a:pt x="97" y="179"/>
                    <a:pt x="119" y="179"/>
                  </a:cubicBezTo>
                  <a:cubicBezTo>
                    <a:pt x="164" y="179"/>
                    <a:pt x="208" y="143"/>
                    <a:pt x="208" y="89"/>
                  </a:cubicBezTo>
                  <a:cubicBezTo>
                    <a:pt x="208"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
            <p:cNvSpPr/>
            <p:nvPr/>
          </p:nvSpPr>
          <p:spPr>
            <a:xfrm rot="10800000" flipH="1">
              <a:off x="6820281" y="1136340"/>
              <a:ext cx="25260" cy="21738"/>
            </a:xfrm>
            <a:custGeom>
              <a:avLst/>
              <a:gdLst/>
              <a:ahLst/>
              <a:cxnLst/>
              <a:rect l="l" t="t" r="r" b="b"/>
              <a:pathLst>
                <a:path w="208" h="179" extrusionOk="0">
                  <a:moveTo>
                    <a:pt x="119" y="1"/>
                  </a:moveTo>
                  <a:cubicBezTo>
                    <a:pt x="40" y="1"/>
                    <a:pt x="1" y="96"/>
                    <a:pt x="56" y="152"/>
                  </a:cubicBezTo>
                  <a:cubicBezTo>
                    <a:pt x="74" y="171"/>
                    <a:pt x="97" y="179"/>
                    <a:pt x="119" y="179"/>
                  </a:cubicBezTo>
                  <a:cubicBezTo>
                    <a:pt x="164" y="179"/>
                    <a:pt x="208" y="143"/>
                    <a:pt x="208" y="89"/>
                  </a:cubicBezTo>
                  <a:cubicBezTo>
                    <a:pt x="208" y="41"/>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
            <p:cNvSpPr/>
            <p:nvPr/>
          </p:nvSpPr>
          <p:spPr>
            <a:xfrm rot="10800000" flipH="1">
              <a:off x="6767089" y="1136340"/>
              <a:ext cx="25260" cy="21738"/>
            </a:xfrm>
            <a:custGeom>
              <a:avLst/>
              <a:gdLst/>
              <a:ahLst/>
              <a:cxnLst/>
              <a:rect l="l" t="t" r="r" b="b"/>
              <a:pathLst>
                <a:path w="208" h="179" extrusionOk="0">
                  <a:moveTo>
                    <a:pt x="118" y="1"/>
                  </a:moveTo>
                  <a:cubicBezTo>
                    <a:pt x="39" y="1"/>
                    <a:pt x="0" y="96"/>
                    <a:pt x="55" y="152"/>
                  </a:cubicBezTo>
                  <a:cubicBezTo>
                    <a:pt x="73" y="171"/>
                    <a:pt x="96" y="179"/>
                    <a:pt x="118" y="179"/>
                  </a:cubicBezTo>
                  <a:cubicBezTo>
                    <a:pt x="163" y="179"/>
                    <a:pt x="207" y="143"/>
                    <a:pt x="207" y="89"/>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
            <p:cNvSpPr/>
            <p:nvPr/>
          </p:nvSpPr>
          <p:spPr>
            <a:xfrm rot="10800000" flipH="1">
              <a:off x="6713654" y="1136340"/>
              <a:ext cx="25381" cy="21738"/>
            </a:xfrm>
            <a:custGeom>
              <a:avLst/>
              <a:gdLst/>
              <a:ahLst/>
              <a:cxnLst/>
              <a:rect l="l" t="t" r="r" b="b"/>
              <a:pathLst>
                <a:path w="209" h="179" extrusionOk="0">
                  <a:moveTo>
                    <a:pt x="119" y="1"/>
                  </a:moveTo>
                  <a:cubicBezTo>
                    <a:pt x="41" y="1"/>
                    <a:pt x="0" y="96"/>
                    <a:pt x="56" y="152"/>
                  </a:cubicBezTo>
                  <a:cubicBezTo>
                    <a:pt x="75" y="171"/>
                    <a:pt x="97" y="179"/>
                    <a:pt x="119" y="179"/>
                  </a:cubicBezTo>
                  <a:cubicBezTo>
                    <a:pt x="165" y="179"/>
                    <a:pt x="208" y="143"/>
                    <a:pt x="208" y="89"/>
                  </a:cubicBezTo>
                  <a:cubicBezTo>
                    <a:pt x="208"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
            <p:cNvSpPr/>
            <p:nvPr/>
          </p:nvSpPr>
          <p:spPr>
            <a:xfrm rot="10800000" flipH="1">
              <a:off x="7886680" y="1083027"/>
              <a:ext cx="25260" cy="21617"/>
            </a:xfrm>
            <a:custGeom>
              <a:avLst/>
              <a:gdLst/>
              <a:ahLst/>
              <a:cxnLst/>
              <a:rect l="l" t="t" r="r" b="b"/>
              <a:pathLst>
                <a:path w="208" h="178" extrusionOk="0">
                  <a:moveTo>
                    <a:pt x="121" y="0"/>
                  </a:moveTo>
                  <a:cubicBezTo>
                    <a:pt x="120" y="0"/>
                    <a:pt x="120" y="0"/>
                    <a:pt x="119" y="0"/>
                  </a:cubicBezTo>
                  <a:cubicBezTo>
                    <a:pt x="119" y="0"/>
                    <a:pt x="118" y="0"/>
                    <a:pt x="118" y="0"/>
                  </a:cubicBezTo>
                  <a:cubicBezTo>
                    <a:pt x="40" y="0"/>
                    <a:pt x="0" y="95"/>
                    <a:pt x="56" y="151"/>
                  </a:cubicBezTo>
                  <a:cubicBezTo>
                    <a:pt x="74" y="170"/>
                    <a:pt x="97" y="178"/>
                    <a:pt x="119" y="178"/>
                  </a:cubicBezTo>
                  <a:cubicBezTo>
                    <a:pt x="164" y="178"/>
                    <a:pt x="208" y="142"/>
                    <a:pt x="208" y="88"/>
                  </a:cubicBezTo>
                  <a:cubicBezTo>
                    <a:pt x="208" y="41"/>
                    <a:pt x="169"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
            <p:cNvSpPr/>
            <p:nvPr/>
          </p:nvSpPr>
          <p:spPr>
            <a:xfrm rot="10800000" flipH="1">
              <a:off x="7837009" y="1083027"/>
              <a:ext cx="25260" cy="21738"/>
            </a:xfrm>
            <a:custGeom>
              <a:avLst/>
              <a:gdLst/>
              <a:ahLst/>
              <a:cxnLst/>
              <a:rect l="l" t="t" r="r" b="b"/>
              <a:pathLst>
                <a:path w="208" h="179" extrusionOk="0">
                  <a:moveTo>
                    <a:pt x="89" y="1"/>
                  </a:moveTo>
                  <a:cubicBezTo>
                    <a:pt x="44" y="1"/>
                    <a:pt x="0" y="36"/>
                    <a:pt x="0" y="89"/>
                  </a:cubicBezTo>
                  <a:cubicBezTo>
                    <a:pt x="0" y="139"/>
                    <a:pt x="40" y="178"/>
                    <a:pt x="89" y="178"/>
                  </a:cubicBezTo>
                  <a:cubicBezTo>
                    <a:pt x="168" y="178"/>
                    <a:pt x="207" y="82"/>
                    <a:pt x="152" y="27"/>
                  </a:cubicBezTo>
                  <a:cubicBezTo>
                    <a:pt x="134" y="9"/>
                    <a:pt x="111"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
            <p:cNvSpPr/>
            <p:nvPr/>
          </p:nvSpPr>
          <p:spPr>
            <a:xfrm rot="10800000" flipH="1">
              <a:off x="7780052" y="1083027"/>
              <a:ext cx="25260" cy="21617"/>
            </a:xfrm>
            <a:custGeom>
              <a:avLst/>
              <a:gdLst/>
              <a:ahLst/>
              <a:cxnLst/>
              <a:rect l="l" t="t" r="r" b="b"/>
              <a:pathLst>
                <a:path w="208" h="178" extrusionOk="0">
                  <a:moveTo>
                    <a:pt x="121" y="0"/>
                  </a:moveTo>
                  <a:cubicBezTo>
                    <a:pt x="121" y="0"/>
                    <a:pt x="120" y="0"/>
                    <a:pt x="119" y="0"/>
                  </a:cubicBezTo>
                  <a:cubicBezTo>
                    <a:pt x="119" y="0"/>
                    <a:pt x="118" y="0"/>
                    <a:pt x="118" y="0"/>
                  </a:cubicBezTo>
                  <a:cubicBezTo>
                    <a:pt x="39" y="0"/>
                    <a:pt x="0" y="95"/>
                    <a:pt x="56" y="151"/>
                  </a:cubicBezTo>
                  <a:cubicBezTo>
                    <a:pt x="74" y="170"/>
                    <a:pt x="96" y="178"/>
                    <a:pt x="118" y="178"/>
                  </a:cubicBezTo>
                  <a:cubicBezTo>
                    <a:pt x="164" y="178"/>
                    <a:pt x="207" y="142"/>
                    <a:pt x="207" y="88"/>
                  </a:cubicBezTo>
                  <a:cubicBezTo>
                    <a:pt x="207" y="41"/>
                    <a:pt x="169"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
            <p:cNvSpPr/>
            <p:nvPr/>
          </p:nvSpPr>
          <p:spPr>
            <a:xfrm rot="10800000" flipH="1">
              <a:off x="7726738" y="1083027"/>
              <a:ext cx="25260" cy="21617"/>
            </a:xfrm>
            <a:custGeom>
              <a:avLst/>
              <a:gdLst/>
              <a:ahLst/>
              <a:cxnLst/>
              <a:rect l="l" t="t" r="r" b="b"/>
              <a:pathLst>
                <a:path w="208" h="178" extrusionOk="0">
                  <a:moveTo>
                    <a:pt x="117" y="0"/>
                  </a:moveTo>
                  <a:cubicBezTo>
                    <a:pt x="39" y="0"/>
                    <a:pt x="1" y="95"/>
                    <a:pt x="57" y="151"/>
                  </a:cubicBezTo>
                  <a:cubicBezTo>
                    <a:pt x="74" y="170"/>
                    <a:pt x="97" y="178"/>
                    <a:pt x="118" y="178"/>
                  </a:cubicBezTo>
                  <a:cubicBezTo>
                    <a:pt x="164" y="178"/>
                    <a:pt x="207" y="142"/>
                    <a:pt x="207" y="88"/>
                  </a:cubicBezTo>
                  <a:cubicBezTo>
                    <a:pt x="207" y="40"/>
                    <a:pt x="168" y="0"/>
                    <a:pt x="118" y="0"/>
                  </a:cubicBezTo>
                  <a:cubicBezTo>
                    <a:pt x="118" y="0"/>
                    <a:pt x="118"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
            <p:cNvSpPr/>
            <p:nvPr/>
          </p:nvSpPr>
          <p:spPr>
            <a:xfrm rot="10800000" flipH="1">
              <a:off x="7673424" y="1083027"/>
              <a:ext cx="25260" cy="21617"/>
            </a:xfrm>
            <a:custGeom>
              <a:avLst/>
              <a:gdLst/>
              <a:ahLst/>
              <a:cxnLst/>
              <a:rect l="l" t="t" r="r" b="b"/>
              <a:pathLst>
                <a:path w="208" h="178" extrusionOk="0">
                  <a:moveTo>
                    <a:pt x="121" y="0"/>
                  </a:moveTo>
                  <a:cubicBezTo>
                    <a:pt x="120" y="0"/>
                    <a:pt x="119" y="0"/>
                    <a:pt x="119" y="0"/>
                  </a:cubicBezTo>
                  <a:cubicBezTo>
                    <a:pt x="40" y="0"/>
                    <a:pt x="0" y="95"/>
                    <a:pt x="56" y="151"/>
                  </a:cubicBezTo>
                  <a:cubicBezTo>
                    <a:pt x="74" y="170"/>
                    <a:pt x="96" y="178"/>
                    <a:pt x="118" y="178"/>
                  </a:cubicBezTo>
                  <a:cubicBezTo>
                    <a:pt x="164" y="178"/>
                    <a:pt x="207" y="142"/>
                    <a:pt x="207" y="88"/>
                  </a:cubicBezTo>
                  <a:cubicBezTo>
                    <a:pt x="207" y="41"/>
                    <a:pt x="169"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
            <p:cNvSpPr/>
            <p:nvPr/>
          </p:nvSpPr>
          <p:spPr>
            <a:xfrm rot="10800000" flipH="1">
              <a:off x="7619989" y="1083027"/>
              <a:ext cx="25381" cy="21617"/>
            </a:xfrm>
            <a:custGeom>
              <a:avLst/>
              <a:gdLst/>
              <a:ahLst/>
              <a:cxnLst/>
              <a:rect l="l" t="t" r="r" b="b"/>
              <a:pathLst>
                <a:path w="209" h="178" extrusionOk="0">
                  <a:moveTo>
                    <a:pt x="122" y="0"/>
                  </a:moveTo>
                  <a:cubicBezTo>
                    <a:pt x="121" y="0"/>
                    <a:pt x="120" y="0"/>
                    <a:pt x="120" y="0"/>
                  </a:cubicBezTo>
                  <a:cubicBezTo>
                    <a:pt x="119" y="0"/>
                    <a:pt x="119" y="0"/>
                    <a:pt x="118" y="0"/>
                  </a:cubicBezTo>
                  <a:cubicBezTo>
                    <a:pt x="41" y="0"/>
                    <a:pt x="1" y="95"/>
                    <a:pt x="57" y="151"/>
                  </a:cubicBezTo>
                  <a:cubicBezTo>
                    <a:pt x="75" y="170"/>
                    <a:pt x="97" y="178"/>
                    <a:pt x="119" y="178"/>
                  </a:cubicBezTo>
                  <a:cubicBezTo>
                    <a:pt x="165" y="178"/>
                    <a:pt x="209" y="142"/>
                    <a:pt x="209" y="88"/>
                  </a:cubicBezTo>
                  <a:cubicBezTo>
                    <a:pt x="209" y="41"/>
                    <a:pt x="170"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
            <p:cNvSpPr/>
            <p:nvPr/>
          </p:nvSpPr>
          <p:spPr>
            <a:xfrm rot="10800000" flipH="1">
              <a:off x="7566797" y="1083027"/>
              <a:ext cx="25260" cy="21617"/>
            </a:xfrm>
            <a:custGeom>
              <a:avLst/>
              <a:gdLst/>
              <a:ahLst/>
              <a:cxnLst/>
              <a:rect l="l" t="t" r="r" b="b"/>
              <a:pathLst>
                <a:path w="208" h="178" extrusionOk="0">
                  <a:moveTo>
                    <a:pt x="121" y="0"/>
                  </a:moveTo>
                  <a:cubicBezTo>
                    <a:pt x="120" y="0"/>
                    <a:pt x="120" y="0"/>
                    <a:pt x="119" y="0"/>
                  </a:cubicBezTo>
                  <a:cubicBezTo>
                    <a:pt x="118" y="0"/>
                    <a:pt x="118" y="0"/>
                    <a:pt x="118" y="0"/>
                  </a:cubicBezTo>
                  <a:cubicBezTo>
                    <a:pt x="39" y="0"/>
                    <a:pt x="0" y="95"/>
                    <a:pt x="56" y="151"/>
                  </a:cubicBezTo>
                  <a:cubicBezTo>
                    <a:pt x="74" y="170"/>
                    <a:pt x="97" y="178"/>
                    <a:pt x="119" y="178"/>
                  </a:cubicBezTo>
                  <a:cubicBezTo>
                    <a:pt x="164" y="178"/>
                    <a:pt x="208" y="142"/>
                    <a:pt x="208" y="88"/>
                  </a:cubicBezTo>
                  <a:cubicBezTo>
                    <a:pt x="208" y="41"/>
                    <a:pt x="168"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
            <p:cNvSpPr/>
            <p:nvPr/>
          </p:nvSpPr>
          <p:spPr>
            <a:xfrm rot="10800000" flipH="1">
              <a:off x="7513361" y="1083027"/>
              <a:ext cx="25503" cy="21617"/>
            </a:xfrm>
            <a:custGeom>
              <a:avLst/>
              <a:gdLst/>
              <a:ahLst/>
              <a:cxnLst/>
              <a:rect l="l" t="t" r="r" b="b"/>
              <a:pathLst>
                <a:path w="210" h="178" extrusionOk="0">
                  <a:moveTo>
                    <a:pt x="122" y="0"/>
                  </a:moveTo>
                  <a:cubicBezTo>
                    <a:pt x="121" y="0"/>
                    <a:pt x="121" y="0"/>
                    <a:pt x="120" y="0"/>
                  </a:cubicBezTo>
                  <a:cubicBezTo>
                    <a:pt x="40" y="0"/>
                    <a:pt x="1" y="95"/>
                    <a:pt x="57" y="151"/>
                  </a:cubicBezTo>
                  <a:cubicBezTo>
                    <a:pt x="75" y="170"/>
                    <a:pt x="98" y="178"/>
                    <a:pt x="120" y="178"/>
                  </a:cubicBezTo>
                  <a:cubicBezTo>
                    <a:pt x="165" y="178"/>
                    <a:pt x="209" y="142"/>
                    <a:pt x="209" y="88"/>
                  </a:cubicBezTo>
                  <a:cubicBezTo>
                    <a:pt x="209" y="41"/>
                    <a:pt x="170"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
            <p:cNvSpPr/>
            <p:nvPr/>
          </p:nvSpPr>
          <p:spPr>
            <a:xfrm rot="10800000" flipH="1">
              <a:off x="7460169" y="1083027"/>
              <a:ext cx="25260" cy="21617"/>
            </a:xfrm>
            <a:custGeom>
              <a:avLst/>
              <a:gdLst/>
              <a:ahLst/>
              <a:cxnLst/>
              <a:rect l="l" t="t" r="r" b="b"/>
              <a:pathLst>
                <a:path w="208" h="178" extrusionOk="0">
                  <a:moveTo>
                    <a:pt x="120" y="0"/>
                  </a:moveTo>
                  <a:cubicBezTo>
                    <a:pt x="120" y="0"/>
                    <a:pt x="119" y="0"/>
                    <a:pt x="118" y="0"/>
                  </a:cubicBezTo>
                  <a:cubicBezTo>
                    <a:pt x="118" y="0"/>
                    <a:pt x="117" y="0"/>
                    <a:pt x="117" y="0"/>
                  </a:cubicBezTo>
                  <a:cubicBezTo>
                    <a:pt x="39" y="0"/>
                    <a:pt x="0" y="95"/>
                    <a:pt x="56" y="151"/>
                  </a:cubicBezTo>
                  <a:cubicBezTo>
                    <a:pt x="74" y="170"/>
                    <a:pt x="96" y="178"/>
                    <a:pt x="118" y="178"/>
                  </a:cubicBezTo>
                  <a:cubicBezTo>
                    <a:pt x="163"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
            <p:cNvSpPr/>
            <p:nvPr/>
          </p:nvSpPr>
          <p:spPr>
            <a:xfrm rot="10800000" flipH="1">
              <a:off x="7406855" y="1083027"/>
              <a:ext cx="25260" cy="21617"/>
            </a:xfrm>
            <a:custGeom>
              <a:avLst/>
              <a:gdLst/>
              <a:ahLst/>
              <a:cxnLst/>
              <a:rect l="l" t="t" r="r" b="b"/>
              <a:pathLst>
                <a:path w="208" h="178" extrusionOk="0">
                  <a:moveTo>
                    <a:pt x="120" y="0"/>
                  </a:moveTo>
                  <a:cubicBezTo>
                    <a:pt x="120" y="0"/>
                    <a:pt x="119" y="0"/>
                    <a:pt x="118" y="0"/>
                  </a:cubicBezTo>
                  <a:cubicBezTo>
                    <a:pt x="118" y="0"/>
                    <a:pt x="117" y="0"/>
                    <a:pt x="117" y="0"/>
                  </a:cubicBezTo>
                  <a:cubicBezTo>
                    <a:pt x="39" y="0"/>
                    <a:pt x="1" y="95"/>
                    <a:pt x="55" y="151"/>
                  </a:cubicBezTo>
                  <a:cubicBezTo>
                    <a:pt x="74" y="170"/>
                    <a:pt x="96" y="178"/>
                    <a:pt x="118" y="178"/>
                  </a:cubicBezTo>
                  <a:cubicBezTo>
                    <a:pt x="164"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
            <p:cNvSpPr/>
            <p:nvPr/>
          </p:nvSpPr>
          <p:spPr>
            <a:xfrm rot="10800000" flipH="1">
              <a:off x="7353541" y="1083027"/>
              <a:ext cx="25260" cy="21617"/>
            </a:xfrm>
            <a:custGeom>
              <a:avLst/>
              <a:gdLst/>
              <a:ahLst/>
              <a:cxnLst/>
              <a:rect l="l" t="t" r="r" b="b"/>
              <a:pathLst>
                <a:path w="208" h="178" extrusionOk="0">
                  <a:moveTo>
                    <a:pt x="121" y="0"/>
                  </a:moveTo>
                  <a:cubicBezTo>
                    <a:pt x="120" y="0"/>
                    <a:pt x="119" y="0"/>
                    <a:pt x="119" y="0"/>
                  </a:cubicBezTo>
                  <a:cubicBezTo>
                    <a:pt x="118" y="0"/>
                    <a:pt x="118" y="0"/>
                    <a:pt x="117" y="0"/>
                  </a:cubicBezTo>
                  <a:cubicBezTo>
                    <a:pt x="39" y="0"/>
                    <a:pt x="1" y="95"/>
                    <a:pt x="56" y="151"/>
                  </a:cubicBezTo>
                  <a:cubicBezTo>
                    <a:pt x="74" y="170"/>
                    <a:pt x="96" y="178"/>
                    <a:pt x="118" y="178"/>
                  </a:cubicBezTo>
                  <a:cubicBezTo>
                    <a:pt x="164" y="178"/>
                    <a:pt x="207" y="142"/>
                    <a:pt x="207" y="88"/>
                  </a:cubicBezTo>
                  <a:cubicBezTo>
                    <a:pt x="207" y="41"/>
                    <a:pt x="169"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
            <p:cNvSpPr/>
            <p:nvPr/>
          </p:nvSpPr>
          <p:spPr>
            <a:xfrm rot="10800000" flipH="1">
              <a:off x="7300106" y="1083027"/>
              <a:ext cx="25381" cy="21617"/>
            </a:xfrm>
            <a:custGeom>
              <a:avLst/>
              <a:gdLst/>
              <a:ahLst/>
              <a:cxnLst/>
              <a:rect l="l" t="t" r="r" b="b"/>
              <a:pathLst>
                <a:path w="209" h="178" extrusionOk="0">
                  <a:moveTo>
                    <a:pt x="118" y="0"/>
                  </a:moveTo>
                  <a:cubicBezTo>
                    <a:pt x="40" y="0"/>
                    <a:pt x="1" y="95"/>
                    <a:pt x="57" y="151"/>
                  </a:cubicBezTo>
                  <a:cubicBezTo>
                    <a:pt x="75" y="170"/>
                    <a:pt x="97" y="178"/>
                    <a:pt x="119" y="178"/>
                  </a:cubicBezTo>
                  <a:cubicBezTo>
                    <a:pt x="165" y="178"/>
                    <a:pt x="209" y="142"/>
                    <a:pt x="209" y="88"/>
                  </a:cubicBezTo>
                  <a:cubicBezTo>
                    <a:pt x="209" y="40"/>
                    <a:pt x="168" y="0"/>
                    <a:pt x="120" y="0"/>
                  </a:cubicBezTo>
                  <a:cubicBezTo>
                    <a:pt x="119" y="0"/>
                    <a:pt x="119"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
            <p:cNvSpPr/>
            <p:nvPr/>
          </p:nvSpPr>
          <p:spPr>
            <a:xfrm rot="10800000" flipH="1">
              <a:off x="7246792" y="1083027"/>
              <a:ext cx="25381" cy="21617"/>
            </a:xfrm>
            <a:custGeom>
              <a:avLst/>
              <a:gdLst/>
              <a:ahLst/>
              <a:cxnLst/>
              <a:rect l="l" t="t" r="r" b="b"/>
              <a:pathLst>
                <a:path w="209" h="178" extrusionOk="0">
                  <a:moveTo>
                    <a:pt x="122" y="0"/>
                  </a:moveTo>
                  <a:cubicBezTo>
                    <a:pt x="121" y="0"/>
                    <a:pt x="121" y="0"/>
                    <a:pt x="120" y="0"/>
                  </a:cubicBezTo>
                  <a:cubicBezTo>
                    <a:pt x="119" y="0"/>
                    <a:pt x="119" y="0"/>
                    <a:pt x="118" y="0"/>
                  </a:cubicBezTo>
                  <a:cubicBezTo>
                    <a:pt x="40" y="0"/>
                    <a:pt x="1" y="95"/>
                    <a:pt x="57" y="151"/>
                  </a:cubicBezTo>
                  <a:cubicBezTo>
                    <a:pt x="75" y="170"/>
                    <a:pt x="98" y="178"/>
                    <a:pt x="119" y="178"/>
                  </a:cubicBezTo>
                  <a:cubicBezTo>
                    <a:pt x="165" y="178"/>
                    <a:pt x="209" y="142"/>
                    <a:pt x="209" y="88"/>
                  </a:cubicBezTo>
                  <a:cubicBezTo>
                    <a:pt x="209" y="41"/>
                    <a:pt x="169"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
            <p:cNvSpPr/>
            <p:nvPr/>
          </p:nvSpPr>
          <p:spPr>
            <a:xfrm rot="10800000" flipH="1">
              <a:off x="7193478" y="1083027"/>
              <a:ext cx="25260" cy="21617"/>
            </a:xfrm>
            <a:custGeom>
              <a:avLst/>
              <a:gdLst/>
              <a:ahLst/>
              <a:cxnLst/>
              <a:rect l="l" t="t" r="r" b="b"/>
              <a:pathLst>
                <a:path w="208" h="178" extrusionOk="0">
                  <a:moveTo>
                    <a:pt x="122" y="0"/>
                  </a:moveTo>
                  <a:cubicBezTo>
                    <a:pt x="121" y="0"/>
                    <a:pt x="121" y="0"/>
                    <a:pt x="120" y="0"/>
                  </a:cubicBezTo>
                  <a:cubicBezTo>
                    <a:pt x="40" y="0"/>
                    <a:pt x="1" y="95"/>
                    <a:pt x="57" y="151"/>
                  </a:cubicBezTo>
                  <a:cubicBezTo>
                    <a:pt x="75" y="170"/>
                    <a:pt x="97" y="178"/>
                    <a:pt x="119" y="178"/>
                  </a:cubicBezTo>
                  <a:cubicBezTo>
                    <a:pt x="164" y="178"/>
                    <a:pt x="208" y="142"/>
                    <a:pt x="208" y="88"/>
                  </a:cubicBezTo>
                  <a:cubicBezTo>
                    <a:pt x="208" y="41"/>
                    <a:pt x="169"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
            <p:cNvSpPr/>
            <p:nvPr/>
          </p:nvSpPr>
          <p:spPr>
            <a:xfrm rot="10800000" flipH="1">
              <a:off x="7140286" y="1083027"/>
              <a:ext cx="25139" cy="21617"/>
            </a:xfrm>
            <a:custGeom>
              <a:avLst/>
              <a:gdLst/>
              <a:ahLst/>
              <a:cxnLst/>
              <a:rect l="l" t="t" r="r" b="b"/>
              <a:pathLst>
                <a:path w="207" h="178" extrusionOk="0">
                  <a:moveTo>
                    <a:pt x="120" y="0"/>
                  </a:moveTo>
                  <a:cubicBezTo>
                    <a:pt x="119" y="0"/>
                    <a:pt x="119" y="0"/>
                    <a:pt x="118" y="0"/>
                  </a:cubicBezTo>
                  <a:cubicBezTo>
                    <a:pt x="118" y="0"/>
                    <a:pt x="117" y="0"/>
                    <a:pt x="117" y="0"/>
                  </a:cubicBezTo>
                  <a:cubicBezTo>
                    <a:pt x="39" y="0"/>
                    <a:pt x="0" y="95"/>
                    <a:pt x="56" y="151"/>
                  </a:cubicBezTo>
                  <a:cubicBezTo>
                    <a:pt x="74" y="170"/>
                    <a:pt x="96" y="178"/>
                    <a:pt x="118" y="178"/>
                  </a:cubicBezTo>
                  <a:cubicBezTo>
                    <a:pt x="163"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
            <p:cNvSpPr/>
            <p:nvPr/>
          </p:nvSpPr>
          <p:spPr>
            <a:xfrm rot="10800000" flipH="1">
              <a:off x="7086972" y="1083027"/>
              <a:ext cx="25260" cy="21617"/>
            </a:xfrm>
            <a:custGeom>
              <a:avLst/>
              <a:gdLst/>
              <a:ahLst/>
              <a:cxnLst/>
              <a:rect l="l" t="t" r="r" b="b"/>
              <a:pathLst>
                <a:path w="208" h="178" extrusionOk="0">
                  <a:moveTo>
                    <a:pt x="120" y="0"/>
                  </a:moveTo>
                  <a:cubicBezTo>
                    <a:pt x="120" y="0"/>
                    <a:pt x="119" y="0"/>
                    <a:pt x="118" y="0"/>
                  </a:cubicBezTo>
                  <a:cubicBezTo>
                    <a:pt x="118" y="0"/>
                    <a:pt x="117" y="0"/>
                    <a:pt x="117" y="0"/>
                  </a:cubicBezTo>
                  <a:cubicBezTo>
                    <a:pt x="39" y="0"/>
                    <a:pt x="0" y="95"/>
                    <a:pt x="55" y="151"/>
                  </a:cubicBezTo>
                  <a:cubicBezTo>
                    <a:pt x="74" y="170"/>
                    <a:pt x="96" y="178"/>
                    <a:pt x="118" y="178"/>
                  </a:cubicBezTo>
                  <a:cubicBezTo>
                    <a:pt x="164"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
            <p:cNvSpPr/>
            <p:nvPr/>
          </p:nvSpPr>
          <p:spPr>
            <a:xfrm rot="10800000" flipH="1">
              <a:off x="7037180" y="1083027"/>
              <a:ext cx="25381" cy="21738"/>
            </a:xfrm>
            <a:custGeom>
              <a:avLst/>
              <a:gdLst/>
              <a:ahLst/>
              <a:cxnLst/>
              <a:rect l="l" t="t" r="r" b="b"/>
              <a:pathLst>
                <a:path w="209" h="179" extrusionOk="0">
                  <a:moveTo>
                    <a:pt x="90" y="1"/>
                  </a:moveTo>
                  <a:cubicBezTo>
                    <a:pt x="44" y="1"/>
                    <a:pt x="1" y="36"/>
                    <a:pt x="1" y="89"/>
                  </a:cubicBezTo>
                  <a:cubicBezTo>
                    <a:pt x="1" y="139"/>
                    <a:pt x="40" y="178"/>
                    <a:pt x="89" y="178"/>
                  </a:cubicBezTo>
                  <a:cubicBezTo>
                    <a:pt x="168" y="178"/>
                    <a:pt x="209" y="82"/>
                    <a:pt x="152" y="27"/>
                  </a:cubicBezTo>
                  <a:cubicBezTo>
                    <a:pt x="134" y="9"/>
                    <a:pt x="112"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
            <p:cNvSpPr/>
            <p:nvPr/>
          </p:nvSpPr>
          <p:spPr>
            <a:xfrm rot="10800000" flipH="1">
              <a:off x="6980223" y="1083027"/>
              <a:ext cx="25381" cy="21617"/>
            </a:xfrm>
            <a:custGeom>
              <a:avLst/>
              <a:gdLst/>
              <a:ahLst/>
              <a:cxnLst/>
              <a:rect l="l" t="t" r="r" b="b"/>
              <a:pathLst>
                <a:path w="209" h="178" extrusionOk="0">
                  <a:moveTo>
                    <a:pt x="122" y="0"/>
                  </a:moveTo>
                  <a:cubicBezTo>
                    <a:pt x="121" y="0"/>
                    <a:pt x="120" y="0"/>
                    <a:pt x="120" y="0"/>
                  </a:cubicBezTo>
                  <a:cubicBezTo>
                    <a:pt x="119" y="0"/>
                    <a:pt x="119" y="0"/>
                    <a:pt x="118" y="0"/>
                  </a:cubicBezTo>
                  <a:cubicBezTo>
                    <a:pt x="39" y="0"/>
                    <a:pt x="1" y="95"/>
                    <a:pt x="57" y="151"/>
                  </a:cubicBezTo>
                  <a:cubicBezTo>
                    <a:pt x="75" y="170"/>
                    <a:pt x="97" y="178"/>
                    <a:pt x="119" y="178"/>
                  </a:cubicBezTo>
                  <a:cubicBezTo>
                    <a:pt x="165" y="178"/>
                    <a:pt x="209" y="142"/>
                    <a:pt x="209" y="88"/>
                  </a:cubicBezTo>
                  <a:cubicBezTo>
                    <a:pt x="209" y="41"/>
                    <a:pt x="169"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
            <p:cNvSpPr/>
            <p:nvPr/>
          </p:nvSpPr>
          <p:spPr>
            <a:xfrm rot="10800000" flipH="1">
              <a:off x="6926909" y="1083027"/>
              <a:ext cx="25381" cy="21617"/>
            </a:xfrm>
            <a:custGeom>
              <a:avLst/>
              <a:gdLst/>
              <a:ahLst/>
              <a:cxnLst/>
              <a:rect l="l" t="t" r="r" b="b"/>
              <a:pathLst>
                <a:path w="209" h="178" extrusionOk="0">
                  <a:moveTo>
                    <a:pt x="118" y="0"/>
                  </a:moveTo>
                  <a:cubicBezTo>
                    <a:pt x="39" y="0"/>
                    <a:pt x="1" y="95"/>
                    <a:pt x="57" y="151"/>
                  </a:cubicBezTo>
                  <a:cubicBezTo>
                    <a:pt x="75" y="170"/>
                    <a:pt x="97" y="178"/>
                    <a:pt x="119" y="178"/>
                  </a:cubicBezTo>
                  <a:cubicBezTo>
                    <a:pt x="165" y="178"/>
                    <a:pt x="209" y="142"/>
                    <a:pt x="209" y="88"/>
                  </a:cubicBezTo>
                  <a:cubicBezTo>
                    <a:pt x="209" y="40"/>
                    <a:pt x="168" y="0"/>
                    <a:pt x="120" y="0"/>
                  </a:cubicBezTo>
                  <a:cubicBezTo>
                    <a:pt x="119" y="0"/>
                    <a:pt x="119"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
            <p:cNvSpPr/>
            <p:nvPr/>
          </p:nvSpPr>
          <p:spPr>
            <a:xfrm rot="10800000" flipH="1">
              <a:off x="6877360" y="1083027"/>
              <a:ext cx="25260" cy="21738"/>
            </a:xfrm>
            <a:custGeom>
              <a:avLst/>
              <a:gdLst/>
              <a:ahLst/>
              <a:cxnLst/>
              <a:rect l="l" t="t" r="r" b="b"/>
              <a:pathLst>
                <a:path w="208" h="179" extrusionOk="0">
                  <a:moveTo>
                    <a:pt x="89" y="1"/>
                  </a:moveTo>
                  <a:cubicBezTo>
                    <a:pt x="44" y="1"/>
                    <a:pt x="0" y="36"/>
                    <a:pt x="0" y="89"/>
                  </a:cubicBezTo>
                  <a:cubicBezTo>
                    <a:pt x="0" y="139"/>
                    <a:pt x="39" y="178"/>
                    <a:pt x="88" y="178"/>
                  </a:cubicBezTo>
                  <a:cubicBezTo>
                    <a:pt x="168" y="178"/>
                    <a:pt x="207" y="82"/>
                    <a:pt x="151" y="27"/>
                  </a:cubicBezTo>
                  <a:cubicBezTo>
                    <a:pt x="133" y="9"/>
                    <a:pt x="111"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
            <p:cNvSpPr/>
            <p:nvPr/>
          </p:nvSpPr>
          <p:spPr>
            <a:xfrm rot="10800000" flipH="1">
              <a:off x="6820403" y="1083027"/>
              <a:ext cx="25139" cy="21617"/>
            </a:xfrm>
            <a:custGeom>
              <a:avLst/>
              <a:gdLst/>
              <a:ahLst/>
              <a:cxnLst/>
              <a:rect l="l" t="t" r="r" b="b"/>
              <a:pathLst>
                <a:path w="207" h="178" extrusionOk="0">
                  <a:moveTo>
                    <a:pt x="120" y="0"/>
                  </a:moveTo>
                  <a:cubicBezTo>
                    <a:pt x="119" y="0"/>
                    <a:pt x="119" y="0"/>
                    <a:pt x="118" y="0"/>
                  </a:cubicBezTo>
                  <a:cubicBezTo>
                    <a:pt x="118" y="0"/>
                    <a:pt x="117" y="0"/>
                    <a:pt x="117" y="0"/>
                  </a:cubicBezTo>
                  <a:cubicBezTo>
                    <a:pt x="39" y="0"/>
                    <a:pt x="0" y="95"/>
                    <a:pt x="55" y="151"/>
                  </a:cubicBezTo>
                  <a:cubicBezTo>
                    <a:pt x="73" y="170"/>
                    <a:pt x="96" y="178"/>
                    <a:pt x="118" y="178"/>
                  </a:cubicBezTo>
                  <a:cubicBezTo>
                    <a:pt x="163"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
            <p:cNvSpPr/>
            <p:nvPr/>
          </p:nvSpPr>
          <p:spPr>
            <a:xfrm rot="10800000" flipH="1">
              <a:off x="6767089" y="1083027"/>
              <a:ext cx="25260" cy="21617"/>
            </a:xfrm>
            <a:custGeom>
              <a:avLst/>
              <a:gdLst/>
              <a:ahLst/>
              <a:cxnLst/>
              <a:rect l="l" t="t" r="r" b="b"/>
              <a:pathLst>
                <a:path w="208" h="178" extrusionOk="0">
                  <a:moveTo>
                    <a:pt x="120" y="0"/>
                  </a:moveTo>
                  <a:cubicBezTo>
                    <a:pt x="120" y="0"/>
                    <a:pt x="119" y="0"/>
                    <a:pt x="118" y="0"/>
                  </a:cubicBezTo>
                  <a:cubicBezTo>
                    <a:pt x="39" y="0"/>
                    <a:pt x="0" y="95"/>
                    <a:pt x="55" y="151"/>
                  </a:cubicBezTo>
                  <a:cubicBezTo>
                    <a:pt x="73" y="170"/>
                    <a:pt x="96" y="178"/>
                    <a:pt x="118" y="178"/>
                  </a:cubicBezTo>
                  <a:cubicBezTo>
                    <a:pt x="163"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
            <p:cNvSpPr/>
            <p:nvPr/>
          </p:nvSpPr>
          <p:spPr>
            <a:xfrm rot="10800000" flipH="1">
              <a:off x="6717297" y="1083027"/>
              <a:ext cx="25260" cy="21738"/>
            </a:xfrm>
            <a:custGeom>
              <a:avLst/>
              <a:gdLst/>
              <a:ahLst/>
              <a:cxnLst/>
              <a:rect l="l" t="t" r="r" b="b"/>
              <a:pathLst>
                <a:path w="208" h="179" extrusionOk="0">
                  <a:moveTo>
                    <a:pt x="90" y="1"/>
                  </a:moveTo>
                  <a:cubicBezTo>
                    <a:pt x="44" y="1"/>
                    <a:pt x="0" y="36"/>
                    <a:pt x="0" y="89"/>
                  </a:cubicBezTo>
                  <a:cubicBezTo>
                    <a:pt x="0" y="139"/>
                    <a:pt x="40" y="178"/>
                    <a:pt x="89" y="178"/>
                  </a:cubicBezTo>
                  <a:cubicBezTo>
                    <a:pt x="168" y="178"/>
                    <a:pt x="208" y="82"/>
                    <a:pt x="152" y="27"/>
                  </a:cubicBezTo>
                  <a:cubicBezTo>
                    <a:pt x="134" y="9"/>
                    <a:pt x="112"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
          <p:cNvSpPr/>
          <p:nvPr/>
        </p:nvSpPr>
        <p:spPr>
          <a:xfrm rot="-5400000" flipH="1">
            <a:off x="-285101" y="285087"/>
            <a:ext cx="1691063" cy="1120891"/>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rgbClr val="FFFFFF"/>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660" name="Google Shape;660;p4"/>
          <p:cNvSpPr/>
          <p:nvPr/>
        </p:nvSpPr>
        <p:spPr>
          <a:xfrm rot="10800000">
            <a:off x="10704194" y="0"/>
            <a:ext cx="1487821" cy="1586323"/>
          </a:xfrm>
          <a:custGeom>
            <a:avLst/>
            <a:gdLst/>
            <a:ahLst/>
            <a:cxnLst/>
            <a:rect l="l" t="t" r="r" b="b"/>
            <a:pathLst>
              <a:path w="9244" h="9856" extrusionOk="0">
                <a:moveTo>
                  <a:pt x="1" y="1"/>
                </a:moveTo>
                <a:lnTo>
                  <a:pt x="1" y="9855"/>
                </a:lnTo>
                <a:lnTo>
                  <a:pt x="8822" y="9855"/>
                </a:lnTo>
                <a:cubicBezTo>
                  <a:pt x="9143" y="8374"/>
                  <a:pt x="9244" y="7206"/>
                  <a:pt x="7861" y="6785"/>
                </a:cubicBezTo>
                <a:cubicBezTo>
                  <a:pt x="6478" y="6364"/>
                  <a:pt x="8702" y="3726"/>
                  <a:pt x="7520" y="2765"/>
                </a:cubicBezTo>
                <a:cubicBezTo>
                  <a:pt x="7314" y="2597"/>
                  <a:pt x="7092" y="2531"/>
                  <a:pt x="6859" y="2531"/>
                </a:cubicBezTo>
                <a:cubicBezTo>
                  <a:pt x="5965" y="2531"/>
                  <a:pt x="4903" y="3505"/>
                  <a:pt x="3953" y="3505"/>
                </a:cubicBezTo>
                <a:cubicBezTo>
                  <a:pt x="3726" y="3505"/>
                  <a:pt x="3505" y="3449"/>
                  <a:pt x="3294" y="3311"/>
                </a:cubicBezTo>
                <a:cubicBezTo>
                  <a:pt x="1972" y="2445"/>
                  <a:pt x="2096" y="1"/>
                  <a:pt x="1" y="1"/>
                </a:cubicBezTo>
                <a:close/>
              </a:path>
            </a:pathLst>
          </a:custGeom>
          <a:solidFill>
            <a:srgbClr val="69B0B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661" name="Google Shape;661;p4"/>
          <p:cNvSpPr/>
          <p:nvPr/>
        </p:nvSpPr>
        <p:spPr>
          <a:xfrm>
            <a:off x="-2" y="1"/>
            <a:ext cx="1445577" cy="1066337"/>
          </a:xfrm>
          <a:custGeom>
            <a:avLst/>
            <a:gdLst/>
            <a:ahLst/>
            <a:cxnLst/>
            <a:rect l="l" t="t" r="r" b="b"/>
            <a:pathLst>
              <a:path w="12733" h="10212" extrusionOk="0">
                <a:moveTo>
                  <a:pt x="0" y="0"/>
                </a:moveTo>
                <a:lnTo>
                  <a:pt x="0" y="10212"/>
                </a:lnTo>
                <a:cubicBezTo>
                  <a:pt x="8" y="10212"/>
                  <a:pt x="15" y="10212"/>
                  <a:pt x="23" y="10212"/>
                </a:cubicBezTo>
                <a:cubicBezTo>
                  <a:pt x="2460" y="10212"/>
                  <a:pt x="2081" y="6171"/>
                  <a:pt x="4185" y="6171"/>
                </a:cubicBezTo>
                <a:cubicBezTo>
                  <a:pt x="4313" y="6171"/>
                  <a:pt x="4451" y="6186"/>
                  <a:pt x="4600" y="6218"/>
                </a:cubicBezTo>
                <a:cubicBezTo>
                  <a:pt x="4960" y="6296"/>
                  <a:pt x="5296" y="6331"/>
                  <a:pt x="5609" y="6331"/>
                </a:cubicBezTo>
                <a:cubicBezTo>
                  <a:pt x="7544" y="6331"/>
                  <a:pt x="8602" y="4971"/>
                  <a:pt x="8950" y="3751"/>
                </a:cubicBezTo>
                <a:cubicBezTo>
                  <a:pt x="9492" y="1849"/>
                  <a:pt x="12733" y="4302"/>
                  <a:pt x="12459" y="0"/>
                </a:cubicBezTo>
                <a:close/>
              </a:path>
            </a:pathLst>
          </a:custGeom>
          <a:solidFill>
            <a:schemeClr val="accent4"/>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662" name="Google Shape;662;p4"/>
          <p:cNvSpPr/>
          <p:nvPr/>
        </p:nvSpPr>
        <p:spPr>
          <a:xfrm flipH="1">
            <a:off x="10725322" y="1"/>
            <a:ext cx="1445573" cy="978601"/>
          </a:xfrm>
          <a:custGeom>
            <a:avLst/>
            <a:gdLst/>
            <a:ahLst/>
            <a:cxnLst/>
            <a:rect l="l" t="t" r="r" b="b"/>
            <a:pathLst>
              <a:path w="10262" h="6947" extrusionOk="0">
                <a:moveTo>
                  <a:pt x="1" y="1"/>
                </a:moveTo>
                <a:lnTo>
                  <a:pt x="1" y="6417"/>
                </a:lnTo>
                <a:cubicBezTo>
                  <a:pt x="628" y="6763"/>
                  <a:pt x="1349" y="6947"/>
                  <a:pt x="1998" y="6947"/>
                </a:cubicBezTo>
                <a:cubicBezTo>
                  <a:pt x="3145" y="6947"/>
                  <a:pt x="4065" y="6373"/>
                  <a:pt x="3837" y="5101"/>
                </a:cubicBezTo>
                <a:cubicBezTo>
                  <a:pt x="3505" y="3239"/>
                  <a:pt x="3374" y="2151"/>
                  <a:pt x="4767" y="2151"/>
                </a:cubicBezTo>
                <a:cubicBezTo>
                  <a:pt x="4864" y="2151"/>
                  <a:pt x="4968" y="2156"/>
                  <a:pt x="5080" y="2167"/>
                </a:cubicBezTo>
                <a:cubicBezTo>
                  <a:pt x="6145" y="2267"/>
                  <a:pt x="7113" y="3315"/>
                  <a:pt x="8049" y="3315"/>
                </a:cubicBezTo>
                <a:cubicBezTo>
                  <a:pt x="8375" y="3315"/>
                  <a:pt x="8697" y="3188"/>
                  <a:pt x="9018" y="2850"/>
                </a:cubicBezTo>
                <a:cubicBezTo>
                  <a:pt x="10262" y="1540"/>
                  <a:pt x="9373" y="1"/>
                  <a:pt x="9373" y="1"/>
                </a:cubicBezTo>
                <a:close/>
              </a:path>
            </a:pathLst>
          </a:custGeom>
          <a:solidFill>
            <a:srgbClr val="D5815F"/>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534D7B2F-24C9-48F9-9454-5415367E0655}" type="datetimeFigureOut">
              <a:rPr lang="en-IN" smtClean="0"/>
              <a:t>16-11-2022</a:t>
            </a:fld>
            <a:endParaRPr lang="en-IN"/>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3364D870-EE68-4D7C-BF8C-47E35322BCDB}" type="slidenum">
              <a:rPr lang="en-IN" smtClean="0"/>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74"/>
        <p:cNvGrpSpPr/>
        <p:nvPr/>
      </p:nvGrpSpPr>
      <p:grpSpPr>
        <a:xfrm>
          <a:off x="0" y="0"/>
          <a:ext cx="0" cy="0"/>
          <a:chOff x="0" y="0"/>
          <a:chExt cx="0" cy="0"/>
        </a:xfrm>
      </p:grpSpPr>
      <p:sp>
        <p:nvSpPr>
          <p:cNvPr id="675" name="Google Shape;675;p6"/>
          <p:cNvSpPr/>
          <p:nvPr/>
        </p:nvSpPr>
        <p:spPr>
          <a:xfrm rot="10800000" flipH="1">
            <a:off x="-16" y="194054"/>
            <a:ext cx="1191295" cy="1342471"/>
          </a:xfrm>
          <a:custGeom>
            <a:avLst/>
            <a:gdLst/>
            <a:ahLst/>
            <a:cxnLst/>
            <a:rect l="l" t="t" r="r" b="b"/>
            <a:pathLst>
              <a:path w="25050" h="27323" extrusionOk="0">
                <a:moveTo>
                  <a:pt x="1439" y="26"/>
                </a:moveTo>
                <a:lnTo>
                  <a:pt x="1439" y="26"/>
                </a:lnTo>
                <a:cubicBezTo>
                  <a:pt x="1236" y="126"/>
                  <a:pt x="1267" y="427"/>
                  <a:pt x="1486" y="483"/>
                </a:cubicBezTo>
                <a:cubicBezTo>
                  <a:pt x="1509" y="489"/>
                  <a:pt x="1532" y="492"/>
                  <a:pt x="1553" y="492"/>
                </a:cubicBezTo>
                <a:cubicBezTo>
                  <a:pt x="1739" y="492"/>
                  <a:pt x="1868" y="278"/>
                  <a:pt x="1753" y="107"/>
                </a:cubicBezTo>
                <a:cubicBezTo>
                  <a:pt x="1652" y="79"/>
                  <a:pt x="1549" y="51"/>
                  <a:pt x="1439" y="26"/>
                </a:cubicBezTo>
                <a:close/>
                <a:moveTo>
                  <a:pt x="330" y="1"/>
                </a:moveTo>
                <a:cubicBezTo>
                  <a:pt x="111" y="1"/>
                  <a:pt x="1" y="264"/>
                  <a:pt x="154" y="421"/>
                </a:cubicBezTo>
                <a:cubicBezTo>
                  <a:pt x="205" y="471"/>
                  <a:pt x="267" y="494"/>
                  <a:pt x="327" y="494"/>
                </a:cubicBezTo>
                <a:cubicBezTo>
                  <a:pt x="455" y="494"/>
                  <a:pt x="577" y="394"/>
                  <a:pt x="577" y="245"/>
                </a:cubicBezTo>
                <a:cubicBezTo>
                  <a:pt x="577" y="110"/>
                  <a:pt x="465" y="1"/>
                  <a:pt x="330" y="1"/>
                </a:cubicBezTo>
                <a:close/>
                <a:moveTo>
                  <a:pt x="3793" y="1317"/>
                </a:moveTo>
                <a:lnTo>
                  <a:pt x="3793" y="1317"/>
                </a:lnTo>
                <a:cubicBezTo>
                  <a:pt x="3667" y="1480"/>
                  <a:pt x="3783" y="1712"/>
                  <a:pt x="3987" y="1712"/>
                </a:cubicBezTo>
                <a:cubicBezTo>
                  <a:pt x="4037" y="1712"/>
                  <a:pt x="4087" y="1696"/>
                  <a:pt x="4128" y="1668"/>
                </a:cubicBezTo>
                <a:cubicBezTo>
                  <a:pt x="4022" y="1546"/>
                  <a:pt x="3909" y="1430"/>
                  <a:pt x="3793" y="1317"/>
                </a:cubicBezTo>
                <a:close/>
                <a:moveTo>
                  <a:pt x="330" y="1220"/>
                </a:moveTo>
                <a:cubicBezTo>
                  <a:pt x="111" y="1220"/>
                  <a:pt x="1" y="1486"/>
                  <a:pt x="154" y="1640"/>
                </a:cubicBezTo>
                <a:cubicBezTo>
                  <a:pt x="205" y="1690"/>
                  <a:pt x="268" y="1713"/>
                  <a:pt x="329" y="1713"/>
                </a:cubicBezTo>
                <a:cubicBezTo>
                  <a:pt x="456" y="1713"/>
                  <a:pt x="577" y="1614"/>
                  <a:pt x="577" y="1464"/>
                </a:cubicBezTo>
                <a:cubicBezTo>
                  <a:pt x="577" y="1329"/>
                  <a:pt x="465" y="1220"/>
                  <a:pt x="330" y="1220"/>
                </a:cubicBezTo>
                <a:close/>
                <a:moveTo>
                  <a:pt x="1549" y="1220"/>
                </a:moveTo>
                <a:cubicBezTo>
                  <a:pt x="1330" y="1220"/>
                  <a:pt x="1220" y="1486"/>
                  <a:pt x="1373" y="1640"/>
                </a:cubicBezTo>
                <a:cubicBezTo>
                  <a:pt x="1424" y="1690"/>
                  <a:pt x="1487" y="1713"/>
                  <a:pt x="1548" y="1713"/>
                </a:cubicBezTo>
                <a:cubicBezTo>
                  <a:pt x="1675" y="1713"/>
                  <a:pt x="1797" y="1614"/>
                  <a:pt x="1797" y="1464"/>
                </a:cubicBezTo>
                <a:cubicBezTo>
                  <a:pt x="1797" y="1329"/>
                  <a:pt x="1687" y="1220"/>
                  <a:pt x="1549" y="1220"/>
                </a:cubicBezTo>
                <a:close/>
                <a:moveTo>
                  <a:pt x="2768" y="1220"/>
                </a:moveTo>
                <a:cubicBezTo>
                  <a:pt x="2549" y="1220"/>
                  <a:pt x="2439" y="1486"/>
                  <a:pt x="2596" y="1640"/>
                </a:cubicBezTo>
                <a:cubicBezTo>
                  <a:pt x="2645" y="1690"/>
                  <a:pt x="2707" y="1713"/>
                  <a:pt x="2768" y="1713"/>
                </a:cubicBezTo>
                <a:cubicBezTo>
                  <a:pt x="2894" y="1713"/>
                  <a:pt x="3016" y="1614"/>
                  <a:pt x="3016" y="1464"/>
                </a:cubicBezTo>
                <a:cubicBezTo>
                  <a:pt x="3016" y="1329"/>
                  <a:pt x="2906" y="1220"/>
                  <a:pt x="2768" y="1220"/>
                </a:cubicBezTo>
                <a:close/>
                <a:moveTo>
                  <a:pt x="330" y="2439"/>
                </a:moveTo>
                <a:cubicBezTo>
                  <a:pt x="111" y="2439"/>
                  <a:pt x="1" y="2705"/>
                  <a:pt x="154" y="2859"/>
                </a:cubicBezTo>
                <a:cubicBezTo>
                  <a:pt x="205" y="2910"/>
                  <a:pt x="268" y="2932"/>
                  <a:pt x="329" y="2932"/>
                </a:cubicBezTo>
                <a:cubicBezTo>
                  <a:pt x="456" y="2932"/>
                  <a:pt x="577" y="2834"/>
                  <a:pt x="577" y="2686"/>
                </a:cubicBezTo>
                <a:cubicBezTo>
                  <a:pt x="577" y="2548"/>
                  <a:pt x="465" y="2439"/>
                  <a:pt x="330" y="2439"/>
                </a:cubicBezTo>
                <a:close/>
                <a:moveTo>
                  <a:pt x="1549" y="2439"/>
                </a:moveTo>
                <a:cubicBezTo>
                  <a:pt x="1330" y="2439"/>
                  <a:pt x="1220" y="2705"/>
                  <a:pt x="1373" y="2859"/>
                </a:cubicBezTo>
                <a:cubicBezTo>
                  <a:pt x="1424" y="2910"/>
                  <a:pt x="1487" y="2932"/>
                  <a:pt x="1548" y="2932"/>
                </a:cubicBezTo>
                <a:cubicBezTo>
                  <a:pt x="1675" y="2932"/>
                  <a:pt x="1797" y="2834"/>
                  <a:pt x="1797" y="2686"/>
                </a:cubicBezTo>
                <a:cubicBezTo>
                  <a:pt x="1797" y="2548"/>
                  <a:pt x="1687" y="2439"/>
                  <a:pt x="1549" y="2439"/>
                </a:cubicBezTo>
                <a:close/>
                <a:moveTo>
                  <a:pt x="2768" y="2439"/>
                </a:moveTo>
                <a:cubicBezTo>
                  <a:pt x="2549" y="2439"/>
                  <a:pt x="2439" y="2705"/>
                  <a:pt x="2596" y="2859"/>
                </a:cubicBezTo>
                <a:cubicBezTo>
                  <a:pt x="2646" y="2910"/>
                  <a:pt x="2707" y="2932"/>
                  <a:pt x="2768" y="2932"/>
                </a:cubicBezTo>
                <a:cubicBezTo>
                  <a:pt x="2894" y="2932"/>
                  <a:pt x="3016" y="2834"/>
                  <a:pt x="3016" y="2686"/>
                </a:cubicBezTo>
                <a:cubicBezTo>
                  <a:pt x="3016" y="2548"/>
                  <a:pt x="2906" y="2439"/>
                  <a:pt x="2768" y="2439"/>
                </a:cubicBezTo>
                <a:close/>
                <a:moveTo>
                  <a:pt x="3987" y="2439"/>
                </a:moveTo>
                <a:cubicBezTo>
                  <a:pt x="3768" y="2439"/>
                  <a:pt x="3658" y="2705"/>
                  <a:pt x="3815" y="2859"/>
                </a:cubicBezTo>
                <a:cubicBezTo>
                  <a:pt x="3865" y="2910"/>
                  <a:pt x="3927" y="2932"/>
                  <a:pt x="3987" y="2932"/>
                </a:cubicBezTo>
                <a:cubicBezTo>
                  <a:pt x="4113" y="2932"/>
                  <a:pt x="4235" y="2834"/>
                  <a:pt x="4235" y="2686"/>
                </a:cubicBezTo>
                <a:cubicBezTo>
                  <a:pt x="4235" y="2548"/>
                  <a:pt x="4125" y="2439"/>
                  <a:pt x="3987" y="2439"/>
                </a:cubicBezTo>
                <a:close/>
                <a:moveTo>
                  <a:pt x="330" y="3658"/>
                </a:moveTo>
                <a:cubicBezTo>
                  <a:pt x="111" y="3658"/>
                  <a:pt x="1" y="3924"/>
                  <a:pt x="154" y="4078"/>
                </a:cubicBezTo>
                <a:cubicBezTo>
                  <a:pt x="205" y="4129"/>
                  <a:pt x="268" y="4151"/>
                  <a:pt x="329" y="4151"/>
                </a:cubicBezTo>
                <a:cubicBezTo>
                  <a:pt x="456" y="4151"/>
                  <a:pt x="577" y="4053"/>
                  <a:pt x="577" y="3905"/>
                </a:cubicBezTo>
                <a:cubicBezTo>
                  <a:pt x="577" y="3767"/>
                  <a:pt x="465" y="3658"/>
                  <a:pt x="330" y="3658"/>
                </a:cubicBezTo>
                <a:close/>
                <a:moveTo>
                  <a:pt x="1549" y="3658"/>
                </a:moveTo>
                <a:cubicBezTo>
                  <a:pt x="1330" y="3658"/>
                  <a:pt x="1220" y="3924"/>
                  <a:pt x="1373" y="4078"/>
                </a:cubicBezTo>
                <a:cubicBezTo>
                  <a:pt x="1424" y="4129"/>
                  <a:pt x="1487" y="4151"/>
                  <a:pt x="1548" y="4151"/>
                </a:cubicBezTo>
                <a:cubicBezTo>
                  <a:pt x="1675" y="4151"/>
                  <a:pt x="1797" y="4053"/>
                  <a:pt x="1797" y="3905"/>
                </a:cubicBezTo>
                <a:cubicBezTo>
                  <a:pt x="1797" y="3767"/>
                  <a:pt x="1687" y="3658"/>
                  <a:pt x="1549" y="3658"/>
                </a:cubicBezTo>
                <a:close/>
                <a:moveTo>
                  <a:pt x="2768" y="3658"/>
                </a:moveTo>
                <a:cubicBezTo>
                  <a:pt x="2549" y="3658"/>
                  <a:pt x="2439" y="3924"/>
                  <a:pt x="2596" y="4078"/>
                </a:cubicBezTo>
                <a:cubicBezTo>
                  <a:pt x="2646" y="4129"/>
                  <a:pt x="2707" y="4151"/>
                  <a:pt x="2768" y="4151"/>
                </a:cubicBezTo>
                <a:cubicBezTo>
                  <a:pt x="2894" y="4151"/>
                  <a:pt x="3016" y="4053"/>
                  <a:pt x="3016" y="3905"/>
                </a:cubicBezTo>
                <a:cubicBezTo>
                  <a:pt x="3016" y="3767"/>
                  <a:pt x="2906" y="3658"/>
                  <a:pt x="2768" y="3658"/>
                </a:cubicBezTo>
                <a:close/>
                <a:moveTo>
                  <a:pt x="3987" y="3658"/>
                </a:moveTo>
                <a:cubicBezTo>
                  <a:pt x="3768" y="3658"/>
                  <a:pt x="3658" y="3924"/>
                  <a:pt x="3815" y="4078"/>
                </a:cubicBezTo>
                <a:cubicBezTo>
                  <a:pt x="3865" y="4129"/>
                  <a:pt x="3927" y="4151"/>
                  <a:pt x="3987" y="4151"/>
                </a:cubicBezTo>
                <a:cubicBezTo>
                  <a:pt x="4113" y="4151"/>
                  <a:pt x="4235" y="4053"/>
                  <a:pt x="4235" y="3905"/>
                </a:cubicBezTo>
                <a:cubicBezTo>
                  <a:pt x="4235" y="3767"/>
                  <a:pt x="4125" y="3658"/>
                  <a:pt x="3987" y="3658"/>
                </a:cubicBezTo>
                <a:close/>
                <a:moveTo>
                  <a:pt x="5209" y="3658"/>
                </a:moveTo>
                <a:cubicBezTo>
                  <a:pt x="4987" y="3658"/>
                  <a:pt x="4877" y="3924"/>
                  <a:pt x="5034" y="4078"/>
                </a:cubicBezTo>
                <a:cubicBezTo>
                  <a:pt x="5084" y="4129"/>
                  <a:pt x="5146" y="4151"/>
                  <a:pt x="5206" y="4151"/>
                </a:cubicBezTo>
                <a:cubicBezTo>
                  <a:pt x="5332" y="4151"/>
                  <a:pt x="5454" y="4053"/>
                  <a:pt x="5454" y="3905"/>
                </a:cubicBezTo>
                <a:cubicBezTo>
                  <a:pt x="5454" y="3767"/>
                  <a:pt x="5344" y="3658"/>
                  <a:pt x="5209" y="3658"/>
                </a:cubicBezTo>
                <a:close/>
                <a:moveTo>
                  <a:pt x="6190" y="5059"/>
                </a:moveTo>
                <a:cubicBezTo>
                  <a:pt x="6156" y="5181"/>
                  <a:pt x="6221" y="5309"/>
                  <a:pt x="6341" y="5353"/>
                </a:cubicBezTo>
                <a:cubicBezTo>
                  <a:pt x="6290" y="5256"/>
                  <a:pt x="6240" y="5156"/>
                  <a:pt x="6190" y="5059"/>
                </a:cubicBezTo>
                <a:close/>
                <a:moveTo>
                  <a:pt x="330" y="4877"/>
                </a:moveTo>
                <a:cubicBezTo>
                  <a:pt x="111" y="4877"/>
                  <a:pt x="1" y="5143"/>
                  <a:pt x="154" y="5300"/>
                </a:cubicBezTo>
                <a:cubicBezTo>
                  <a:pt x="205" y="5349"/>
                  <a:pt x="267" y="5371"/>
                  <a:pt x="327" y="5371"/>
                </a:cubicBezTo>
                <a:cubicBezTo>
                  <a:pt x="455" y="5371"/>
                  <a:pt x="577" y="5273"/>
                  <a:pt x="577" y="5124"/>
                </a:cubicBezTo>
                <a:cubicBezTo>
                  <a:pt x="577" y="4986"/>
                  <a:pt x="465" y="4877"/>
                  <a:pt x="330" y="4877"/>
                </a:cubicBezTo>
                <a:close/>
                <a:moveTo>
                  <a:pt x="1549" y="4877"/>
                </a:moveTo>
                <a:cubicBezTo>
                  <a:pt x="1330" y="4877"/>
                  <a:pt x="1220" y="5143"/>
                  <a:pt x="1373" y="5300"/>
                </a:cubicBezTo>
                <a:cubicBezTo>
                  <a:pt x="1424" y="5349"/>
                  <a:pt x="1486" y="5371"/>
                  <a:pt x="1546" y="5371"/>
                </a:cubicBezTo>
                <a:cubicBezTo>
                  <a:pt x="1674" y="5371"/>
                  <a:pt x="1797" y="5273"/>
                  <a:pt x="1797" y="5124"/>
                </a:cubicBezTo>
                <a:cubicBezTo>
                  <a:pt x="1797" y="4986"/>
                  <a:pt x="1687" y="4877"/>
                  <a:pt x="1549" y="4877"/>
                </a:cubicBezTo>
                <a:close/>
                <a:moveTo>
                  <a:pt x="2768" y="4877"/>
                </a:moveTo>
                <a:cubicBezTo>
                  <a:pt x="2549" y="4877"/>
                  <a:pt x="2439" y="5143"/>
                  <a:pt x="2596" y="5300"/>
                </a:cubicBezTo>
                <a:cubicBezTo>
                  <a:pt x="2645" y="5349"/>
                  <a:pt x="2706" y="5371"/>
                  <a:pt x="2766" y="5371"/>
                </a:cubicBezTo>
                <a:cubicBezTo>
                  <a:pt x="2893" y="5371"/>
                  <a:pt x="3016" y="5273"/>
                  <a:pt x="3016" y="5124"/>
                </a:cubicBezTo>
                <a:cubicBezTo>
                  <a:pt x="3016" y="4986"/>
                  <a:pt x="2906" y="4877"/>
                  <a:pt x="2768" y="4877"/>
                </a:cubicBezTo>
                <a:close/>
                <a:moveTo>
                  <a:pt x="3987" y="4877"/>
                </a:moveTo>
                <a:cubicBezTo>
                  <a:pt x="3768" y="4877"/>
                  <a:pt x="3658" y="5143"/>
                  <a:pt x="3815" y="5300"/>
                </a:cubicBezTo>
                <a:cubicBezTo>
                  <a:pt x="3864" y="5349"/>
                  <a:pt x="3925" y="5371"/>
                  <a:pt x="3985" y="5371"/>
                </a:cubicBezTo>
                <a:cubicBezTo>
                  <a:pt x="4112" y="5371"/>
                  <a:pt x="4235" y="5273"/>
                  <a:pt x="4235" y="5124"/>
                </a:cubicBezTo>
                <a:cubicBezTo>
                  <a:pt x="4235" y="4986"/>
                  <a:pt x="4125" y="4877"/>
                  <a:pt x="3987" y="4877"/>
                </a:cubicBezTo>
                <a:close/>
                <a:moveTo>
                  <a:pt x="5209" y="4877"/>
                </a:moveTo>
                <a:cubicBezTo>
                  <a:pt x="4987" y="4877"/>
                  <a:pt x="4877" y="5143"/>
                  <a:pt x="5034" y="5300"/>
                </a:cubicBezTo>
                <a:cubicBezTo>
                  <a:pt x="5084" y="5349"/>
                  <a:pt x="5146" y="5371"/>
                  <a:pt x="5206" y="5371"/>
                </a:cubicBezTo>
                <a:cubicBezTo>
                  <a:pt x="5333" y="5371"/>
                  <a:pt x="5454" y="5273"/>
                  <a:pt x="5454" y="5124"/>
                </a:cubicBezTo>
                <a:cubicBezTo>
                  <a:pt x="5454" y="4986"/>
                  <a:pt x="5344" y="4877"/>
                  <a:pt x="5209" y="4877"/>
                </a:cubicBezTo>
                <a:close/>
                <a:moveTo>
                  <a:pt x="330" y="6096"/>
                </a:moveTo>
                <a:cubicBezTo>
                  <a:pt x="111" y="6096"/>
                  <a:pt x="1" y="6362"/>
                  <a:pt x="154" y="6519"/>
                </a:cubicBezTo>
                <a:cubicBezTo>
                  <a:pt x="205" y="6568"/>
                  <a:pt x="267" y="6590"/>
                  <a:pt x="327" y="6590"/>
                </a:cubicBezTo>
                <a:cubicBezTo>
                  <a:pt x="455" y="6590"/>
                  <a:pt x="577" y="6492"/>
                  <a:pt x="577" y="6343"/>
                </a:cubicBezTo>
                <a:cubicBezTo>
                  <a:pt x="577" y="6209"/>
                  <a:pt x="465" y="6096"/>
                  <a:pt x="330" y="6096"/>
                </a:cubicBezTo>
                <a:close/>
                <a:moveTo>
                  <a:pt x="1549" y="6096"/>
                </a:moveTo>
                <a:cubicBezTo>
                  <a:pt x="1330" y="6096"/>
                  <a:pt x="1220" y="6362"/>
                  <a:pt x="1373" y="6519"/>
                </a:cubicBezTo>
                <a:cubicBezTo>
                  <a:pt x="1424" y="6568"/>
                  <a:pt x="1486" y="6590"/>
                  <a:pt x="1546" y="6590"/>
                </a:cubicBezTo>
                <a:cubicBezTo>
                  <a:pt x="1674" y="6590"/>
                  <a:pt x="1797" y="6492"/>
                  <a:pt x="1797" y="6343"/>
                </a:cubicBezTo>
                <a:cubicBezTo>
                  <a:pt x="1797" y="6209"/>
                  <a:pt x="1687" y="6096"/>
                  <a:pt x="1549" y="6096"/>
                </a:cubicBezTo>
                <a:close/>
                <a:moveTo>
                  <a:pt x="2768" y="6096"/>
                </a:moveTo>
                <a:cubicBezTo>
                  <a:pt x="2549" y="6096"/>
                  <a:pt x="2439" y="6362"/>
                  <a:pt x="2596" y="6519"/>
                </a:cubicBezTo>
                <a:cubicBezTo>
                  <a:pt x="2645" y="6568"/>
                  <a:pt x="2706" y="6590"/>
                  <a:pt x="2766" y="6590"/>
                </a:cubicBezTo>
                <a:cubicBezTo>
                  <a:pt x="2893" y="6590"/>
                  <a:pt x="3016" y="6492"/>
                  <a:pt x="3016" y="6343"/>
                </a:cubicBezTo>
                <a:cubicBezTo>
                  <a:pt x="3016" y="6209"/>
                  <a:pt x="2906" y="6096"/>
                  <a:pt x="2768" y="6096"/>
                </a:cubicBezTo>
                <a:close/>
                <a:moveTo>
                  <a:pt x="3987" y="6096"/>
                </a:moveTo>
                <a:cubicBezTo>
                  <a:pt x="3768" y="6096"/>
                  <a:pt x="3658" y="6362"/>
                  <a:pt x="3815" y="6519"/>
                </a:cubicBezTo>
                <a:cubicBezTo>
                  <a:pt x="3864" y="6568"/>
                  <a:pt x="3925" y="6590"/>
                  <a:pt x="3985" y="6590"/>
                </a:cubicBezTo>
                <a:cubicBezTo>
                  <a:pt x="4112" y="6590"/>
                  <a:pt x="4235" y="6492"/>
                  <a:pt x="4235" y="6343"/>
                </a:cubicBezTo>
                <a:cubicBezTo>
                  <a:pt x="4235" y="6209"/>
                  <a:pt x="4125" y="6096"/>
                  <a:pt x="3987" y="6096"/>
                </a:cubicBezTo>
                <a:close/>
                <a:moveTo>
                  <a:pt x="5209" y="6096"/>
                </a:moveTo>
                <a:cubicBezTo>
                  <a:pt x="4987" y="6096"/>
                  <a:pt x="4877" y="6362"/>
                  <a:pt x="5034" y="6519"/>
                </a:cubicBezTo>
                <a:cubicBezTo>
                  <a:pt x="5084" y="6568"/>
                  <a:pt x="5146" y="6590"/>
                  <a:pt x="5206" y="6590"/>
                </a:cubicBezTo>
                <a:cubicBezTo>
                  <a:pt x="5333" y="6590"/>
                  <a:pt x="5454" y="6492"/>
                  <a:pt x="5454" y="6343"/>
                </a:cubicBezTo>
                <a:cubicBezTo>
                  <a:pt x="5454" y="6209"/>
                  <a:pt x="5344" y="6096"/>
                  <a:pt x="5209" y="6096"/>
                </a:cubicBezTo>
                <a:close/>
                <a:moveTo>
                  <a:pt x="6428" y="6096"/>
                </a:moveTo>
                <a:cubicBezTo>
                  <a:pt x="6209" y="6096"/>
                  <a:pt x="6096" y="6362"/>
                  <a:pt x="6253" y="6519"/>
                </a:cubicBezTo>
                <a:cubicBezTo>
                  <a:pt x="6303" y="6568"/>
                  <a:pt x="6365" y="6590"/>
                  <a:pt x="6426" y="6590"/>
                </a:cubicBezTo>
                <a:cubicBezTo>
                  <a:pt x="6553" y="6590"/>
                  <a:pt x="6675" y="6492"/>
                  <a:pt x="6673" y="6343"/>
                </a:cubicBezTo>
                <a:cubicBezTo>
                  <a:pt x="6673" y="6209"/>
                  <a:pt x="6563" y="6096"/>
                  <a:pt x="6428" y="6096"/>
                </a:cubicBezTo>
                <a:close/>
                <a:moveTo>
                  <a:pt x="330" y="7315"/>
                </a:moveTo>
                <a:cubicBezTo>
                  <a:pt x="111" y="7315"/>
                  <a:pt x="1" y="7581"/>
                  <a:pt x="154" y="7738"/>
                </a:cubicBezTo>
                <a:cubicBezTo>
                  <a:pt x="205" y="7787"/>
                  <a:pt x="267" y="7810"/>
                  <a:pt x="327" y="7810"/>
                </a:cubicBezTo>
                <a:cubicBezTo>
                  <a:pt x="455" y="7810"/>
                  <a:pt x="577" y="7711"/>
                  <a:pt x="577" y="7562"/>
                </a:cubicBezTo>
                <a:cubicBezTo>
                  <a:pt x="577" y="7428"/>
                  <a:pt x="465" y="7315"/>
                  <a:pt x="330" y="7315"/>
                </a:cubicBezTo>
                <a:close/>
                <a:moveTo>
                  <a:pt x="1549" y="7315"/>
                </a:moveTo>
                <a:cubicBezTo>
                  <a:pt x="1330" y="7315"/>
                  <a:pt x="1220" y="7581"/>
                  <a:pt x="1373" y="7738"/>
                </a:cubicBezTo>
                <a:cubicBezTo>
                  <a:pt x="1424" y="7787"/>
                  <a:pt x="1486" y="7810"/>
                  <a:pt x="1546" y="7810"/>
                </a:cubicBezTo>
                <a:cubicBezTo>
                  <a:pt x="1674" y="7810"/>
                  <a:pt x="1797" y="7711"/>
                  <a:pt x="1797" y="7562"/>
                </a:cubicBezTo>
                <a:cubicBezTo>
                  <a:pt x="1797" y="7428"/>
                  <a:pt x="1687" y="7315"/>
                  <a:pt x="1549" y="7315"/>
                </a:cubicBezTo>
                <a:close/>
                <a:moveTo>
                  <a:pt x="2768" y="7315"/>
                </a:moveTo>
                <a:cubicBezTo>
                  <a:pt x="2549" y="7315"/>
                  <a:pt x="2439" y="7581"/>
                  <a:pt x="2596" y="7738"/>
                </a:cubicBezTo>
                <a:cubicBezTo>
                  <a:pt x="2645" y="7787"/>
                  <a:pt x="2706" y="7810"/>
                  <a:pt x="2766" y="7810"/>
                </a:cubicBezTo>
                <a:cubicBezTo>
                  <a:pt x="2893" y="7810"/>
                  <a:pt x="3016" y="7711"/>
                  <a:pt x="3016" y="7562"/>
                </a:cubicBezTo>
                <a:cubicBezTo>
                  <a:pt x="3016" y="7428"/>
                  <a:pt x="2906" y="7315"/>
                  <a:pt x="2768" y="7315"/>
                </a:cubicBezTo>
                <a:close/>
                <a:moveTo>
                  <a:pt x="3987" y="7315"/>
                </a:moveTo>
                <a:cubicBezTo>
                  <a:pt x="3768" y="7315"/>
                  <a:pt x="3658" y="7581"/>
                  <a:pt x="3815" y="7738"/>
                </a:cubicBezTo>
                <a:cubicBezTo>
                  <a:pt x="3864" y="7787"/>
                  <a:pt x="3925" y="7810"/>
                  <a:pt x="3985" y="7810"/>
                </a:cubicBezTo>
                <a:cubicBezTo>
                  <a:pt x="4112" y="7810"/>
                  <a:pt x="4235" y="7711"/>
                  <a:pt x="4235" y="7562"/>
                </a:cubicBezTo>
                <a:cubicBezTo>
                  <a:pt x="4235" y="7428"/>
                  <a:pt x="4125" y="7318"/>
                  <a:pt x="3987" y="7315"/>
                </a:cubicBezTo>
                <a:close/>
                <a:moveTo>
                  <a:pt x="5209" y="7315"/>
                </a:moveTo>
                <a:cubicBezTo>
                  <a:pt x="4987" y="7315"/>
                  <a:pt x="4877" y="7581"/>
                  <a:pt x="5034" y="7738"/>
                </a:cubicBezTo>
                <a:cubicBezTo>
                  <a:pt x="5083" y="7787"/>
                  <a:pt x="5144" y="7810"/>
                  <a:pt x="5204" y="7810"/>
                </a:cubicBezTo>
                <a:cubicBezTo>
                  <a:pt x="5331" y="7810"/>
                  <a:pt x="5454" y="7711"/>
                  <a:pt x="5454" y="7562"/>
                </a:cubicBezTo>
                <a:cubicBezTo>
                  <a:pt x="5454" y="7428"/>
                  <a:pt x="5344" y="7315"/>
                  <a:pt x="5209" y="7315"/>
                </a:cubicBezTo>
                <a:close/>
                <a:moveTo>
                  <a:pt x="6428" y="7315"/>
                </a:moveTo>
                <a:cubicBezTo>
                  <a:pt x="6209" y="7315"/>
                  <a:pt x="6096" y="7581"/>
                  <a:pt x="6253" y="7738"/>
                </a:cubicBezTo>
                <a:cubicBezTo>
                  <a:pt x="6303" y="7787"/>
                  <a:pt x="6365" y="7810"/>
                  <a:pt x="6425" y="7810"/>
                </a:cubicBezTo>
                <a:cubicBezTo>
                  <a:pt x="6552" y="7810"/>
                  <a:pt x="6673" y="7711"/>
                  <a:pt x="6673" y="7562"/>
                </a:cubicBezTo>
                <a:cubicBezTo>
                  <a:pt x="6673" y="7428"/>
                  <a:pt x="6563" y="7315"/>
                  <a:pt x="6428" y="7315"/>
                </a:cubicBezTo>
                <a:close/>
                <a:moveTo>
                  <a:pt x="17403" y="7315"/>
                </a:moveTo>
                <a:cubicBezTo>
                  <a:pt x="17184" y="7315"/>
                  <a:pt x="17074" y="7581"/>
                  <a:pt x="17227" y="7738"/>
                </a:cubicBezTo>
                <a:cubicBezTo>
                  <a:pt x="17278" y="7787"/>
                  <a:pt x="17340" y="7810"/>
                  <a:pt x="17400" y="7810"/>
                </a:cubicBezTo>
                <a:cubicBezTo>
                  <a:pt x="17528" y="7810"/>
                  <a:pt x="17650" y="7711"/>
                  <a:pt x="17650" y="7562"/>
                </a:cubicBezTo>
                <a:cubicBezTo>
                  <a:pt x="17650" y="7428"/>
                  <a:pt x="17538" y="7315"/>
                  <a:pt x="17403" y="7315"/>
                </a:cubicBezTo>
                <a:close/>
                <a:moveTo>
                  <a:pt x="18622" y="7315"/>
                </a:moveTo>
                <a:cubicBezTo>
                  <a:pt x="18403" y="7315"/>
                  <a:pt x="18293" y="7581"/>
                  <a:pt x="18446" y="7738"/>
                </a:cubicBezTo>
                <a:cubicBezTo>
                  <a:pt x="18497" y="7787"/>
                  <a:pt x="18559" y="7810"/>
                  <a:pt x="18619" y="7810"/>
                </a:cubicBezTo>
                <a:cubicBezTo>
                  <a:pt x="18747" y="7810"/>
                  <a:pt x="18870" y="7711"/>
                  <a:pt x="18870" y="7562"/>
                </a:cubicBezTo>
                <a:cubicBezTo>
                  <a:pt x="18870" y="7428"/>
                  <a:pt x="18760" y="7315"/>
                  <a:pt x="18622" y="7315"/>
                </a:cubicBezTo>
                <a:close/>
                <a:moveTo>
                  <a:pt x="19841" y="7315"/>
                </a:moveTo>
                <a:cubicBezTo>
                  <a:pt x="19622" y="7315"/>
                  <a:pt x="19512" y="7581"/>
                  <a:pt x="19669" y="7738"/>
                </a:cubicBezTo>
                <a:cubicBezTo>
                  <a:pt x="19718" y="7787"/>
                  <a:pt x="19779" y="7810"/>
                  <a:pt x="19839" y="7810"/>
                </a:cubicBezTo>
                <a:cubicBezTo>
                  <a:pt x="19966" y="7810"/>
                  <a:pt x="20089" y="7711"/>
                  <a:pt x="20089" y="7562"/>
                </a:cubicBezTo>
                <a:cubicBezTo>
                  <a:pt x="20089" y="7428"/>
                  <a:pt x="19979" y="7315"/>
                  <a:pt x="19841" y="7315"/>
                </a:cubicBezTo>
                <a:close/>
                <a:moveTo>
                  <a:pt x="7497" y="7365"/>
                </a:moveTo>
                <a:cubicBezTo>
                  <a:pt x="7309" y="7509"/>
                  <a:pt x="7409" y="7810"/>
                  <a:pt x="7647" y="7810"/>
                </a:cubicBezTo>
                <a:cubicBezTo>
                  <a:pt x="7698" y="7810"/>
                  <a:pt x="7748" y="7794"/>
                  <a:pt x="7788" y="7763"/>
                </a:cubicBezTo>
                <a:cubicBezTo>
                  <a:pt x="7688" y="7635"/>
                  <a:pt x="7591" y="7503"/>
                  <a:pt x="7497" y="7365"/>
                </a:cubicBezTo>
                <a:close/>
                <a:moveTo>
                  <a:pt x="16369" y="7725"/>
                </a:moveTo>
                <a:lnTo>
                  <a:pt x="16369" y="7725"/>
                </a:lnTo>
                <a:cubicBezTo>
                  <a:pt x="16309" y="7754"/>
                  <a:pt x="16247" y="7782"/>
                  <a:pt x="16187" y="7810"/>
                </a:cubicBezTo>
                <a:cubicBezTo>
                  <a:pt x="16256" y="7807"/>
                  <a:pt x="16322" y="7779"/>
                  <a:pt x="16369" y="7725"/>
                </a:cubicBezTo>
                <a:close/>
                <a:moveTo>
                  <a:pt x="20841" y="7456"/>
                </a:moveTo>
                <a:lnTo>
                  <a:pt x="20841" y="7456"/>
                </a:lnTo>
                <a:cubicBezTo>
                  <a:pt x="20759" y="7619"/>
                  <a:pt x="20878" y="7810"/>
                  <a:pt x="21060" y="7810"/>
                </a:cubicBezTo>
                <a:cubicBezTo>
                  <a:pt x="21116" y="7810"/>
                  <a:pt x="21167" y="7791"/>
                  <a:pt x="21210" y="7760"/>
                </a:cubicBezTo>
                <a:cubicBezTo>
                  <a:pt x="21151" y="7703"/>
                  <a:pt x="21088" y="7647"/>
                  <a:pt x="21022" y="7591"/>
                </a:cubicBezTo>
                <a:cubicBezTo>
                  <a:pt x="20963" y="7544"/>
                  <a:pt x="20900" y="7497"/>
                  <a:pt x="20841" y="7456"/>
                </a:cubicBezTo>
                <a:close/>
                <a:moveTo>
                  <a:pt x="13975" y="8869"/>
                </a:moveTo>
                <a:lnTo>
                  <a:pt x="13975" y="8869"/>
                </a:lnTo>
                <a:cubicBezTo>
                  <a:pt x="13868" y="8919"/>
                  <a:pt x="13758" y="8966"/>
                  <a:pt x="13652" y="9010"/>
                </a:cubicBezTo>
                <a:cubicBezTo>
                  <a:pt x="13682" y="9023"/>
                  <a:pt x="13714" y="9029"/>
                  <a:pt x="13744" y="9029"/>
                </a:cubicBezTo>
                <a:cubicBezTo>
                  <a:pt x="13843" y="9029"/>
                  <a:pt x="13936" y="8967"/>
                  <a:pt x="13975" y="8869"/>
                </a:cubicBezTo>
                <a:close/>
                <a:moveTo>
                  <a:pt x="8641" y="8681"/>
                </a:moveTo>
                <a:lnTo>
                  <a:pt x="8641" y="8681"/>
                </a:lnTo>
                <a:cubicBezTo>
                  <a:pt x="8569" y="8844"/>
                  <a:pt x="8688" y="9029"/>
                  <a:pt x="8866" y="9029"/>
                </a:cubicBezTo>
                <a:cubicBezTo>
                  <a:pt x="8920" y="9029"/>
                  <a:pt x="8973" y="9010"/>
                  <a:pt x="9017" y="8979"/>
                </a:cubicBezTo>
                <a:cubicBezTo>
                  <a:pt x="8885" y="8885"/>
                  <a:pt x="8763" y="8785"/>
                  <a:pt x="8641" y="8681"/>
                </a:cubicBezTo>
                <a:close/>
                <a:moveTo>
                  <a:pt x="330" y="8537"/>
                </a:moveTo>
                <a:cubicBezTo>
                  <a:pt x="111" y="8537"/>
                  <a:pt x="1" y="8800"/>
                  <a:pt x="154" y="8957"/>
                </a:cubicBezTo>
                <a:cubicBezTo>
                  <a:pt x="205" y="9007"/>
                  <a:pt x="267" y="9030"/>
                  <a:pt x="327" y="9030"/>
                </a:cubicBezTo>
                <a:cubicBezTo>
                  <a:pt x="455" y="9030"/>
                  <a:pt x="577" y="8930"/>
                  <a:pt x="577" y="8782"/>
                </a:cubicBezTo>
                <a:cubicBezTo>
                  <a:pt x="577" y="8647"/>
                  <a:pt x="465" y="8537"/>
                  <a:pt x="330" y="8537"/>
                </a:cubicBezTo>
                <a:close/>
                <a:moveTo>
                  <a:pt x="1549" y="8537"/>
                </a:moveTo>
                <a:cubicBezTo>
                  <a:pt x="1330" y="8537"/>
                  <a:pt x="1220" y="8800"/>
                  <a:pt x="1373" y="8957"/>
                </a:cubicBezTo>
                <a:cubicBezTo>
                  <a:pt x="1424" y="9007"/>
                  <a:pt x="1486" y="9030"/>
                  <a:pt x="1546" y="9030"/>
                </a:cubicBezTo>
                <a:cubicBezTo>
                  <a:pt x="1674" y="9030"/>
                  <a:pt x="1797" y="8930"/>
                  <a:pt x="1797" y="8782"/>
                </a:cubicBezTo>
                <a:cubicBezTo>
                  <a:pt x="1797" y="8647"/>
                  <a:pt x="1687" y="8537"/>
                  <a:pt x="1549" y="8537"/>
                </a:cubicBezTo>
                <a:close/>
                <a:moveTo>
                  <a:pt x="2768" y="8537"/>
                </a:moveTo>
                <a:cubicBezTo>
                  <a:pt x="2549" y="8537"/>
                  <a:pt x="2439" y="8800"/>
                  <a:pt x="2596" y="8957"/>
                </a:cubicBezTo>
                <a:cubicBezTo>
                  <a:pt x="2645" y="9007"/>
                  <a:pt x="2706" y="9030"/>
                  <a:pt x="2766" y="9030"/>
                </a:cubicBezTo>
                <a:cubicBezTo>
                  <a:pt x="2893" y="9030"/>
                  <a:pt x="3016" y="8930"/>
                  <a:pt x="3016" y="8782"/>
                </a:cubicBezTo>
                <a:cubicBezTo>
                  <a:pt x="3016" y="8647"/>
                  <a:pt x="2906" y="8537"/>
                  <a:pt x="2768" y="8537"/>
                </a:cubicBezTo>
                <a:close/>
                <a:moveTo>
                  <a:pt x="5209" y="8537"/>
                </a:moveTo>
                <a:cubicBezTo>
                  <a:pt x="4987" y="8537"/>
                  <a:pt x="4877" y="8800"/>
                  <a:pt x="5034" y="8957"/>
                </a:cubicBezTo>
                <a:cubicBezTo>
                  <a:pt x="5083" y="9007"/>
                  <a:pt x="5144" y="9030"/>
                  <a:pt x="5205" y="9030"/>
                </a:cubicBezTo>
                <a:cubicBezTo>
                  <a:pt x="5331" y="9030"/>
                  <a:pt x="5454" y="8930"/>
                  <a:pt x="5454" y="8782"/>
                </a:cubicBezTo>
                <a:cubicBezTo>
                  <a:pt x="5454" y="8647"/>
                  <a:pt x="5344" y="8537"/>
                  <a:pt x="5209" y="8537"/>
                </a:cubicBezTo>
                <a:close/>
                <a:moveTo>
                  <a:pt x="6428" y="8537"/>
                </a:moveTo>
                <a:cubicBezTo>
                  <a:pt x="6209" y="8537"/>
                  <a:pt x="6096" y="8800"/>
                  <a:pt x="6253" y="8957"/>
                </a:cubicBezTo>
                <a:cubicBezTo>
                  <a:pt x="6303" y="9007"/>
                  <a:pt x="6365" y="9030"/>
                  <a:pt x="6425" y="9030"/>
                </a:cubicBezTo>
                <a:cubicBezTo>
                  <a:pt x="6552" y="9030"/>
                  <a:pt x="6673" y="8930"/>
                  <a:pt x="6673" y="8782"/>
                </a:cubicBezTo>
                <a:cubicBezTo>
                  <a:pt x="6673" y="8647"/>
                  <a:pt x="6563" y="8537"/>
                  <a:pt x="6428" y="8537"/>
                </a:cubicBezTo>
                <a:close/>
                <a:moveTo>
                  <a:pt x="7647" y="8537"/>
                </a:moveTo>
                <a:cubicBezTo>
                  <a:pt x="7428" y="8537"/>
                  <a:pt x="7318" y="8800"/>
                  <a:pt x="7472" y="8957"/>
                </a:cubicBezTo>
                <a:cubicBezTo>
                  <a:pt x="7522" y="9007"/>
                  <a:pt x="7584" y="9030"/>
                  <a:pt x="7645" y="9030"/>
                </a:cubicBezTo>
                <a:cubicBezTo>
                  <a:pt x="7773" y="9030"/>
                  <a:pt x="7895" y="8930"/>
                  <a:pt x="7895" y="8782"/>
                </a:cubicBezTo>
                <a:cubicBezTo>
                  <a:pt x="7895" y="8647"/>
                  <a:pt x="7782" y="8537"/>
                  <a:pt x="7647" y="8537"/>
                </a:cubicBezTo>
                <a:close/>
                <a:moveTo>
                  <a:pt x="16184" y="8537"/>
                </a:moveTo>
                <a:cubicBezTo>
                  <a:pt x="15964" y="8537"/>
                  <a:pt x="15855" y="8800"/>
                  <a:pt x="16008" y="8957"/>
                </a:cubicBezTo>
                <a:cubicBezTo>
                  <a:pt x="16059" y="9007"/>
                  <a:pt x="16121" y="9030"/>
                  <a:pt x="16181" y="9030"/>
                </a:cubicBezTo>
                <a:cubicBezTo>
                  <a:pt x="16309" y="9030"/>
                  <a:pt x="16431" y="8930"/>
                  <a:pt x="16431" y="8782"/>
                </a:cubicBezTo>
                <a:cubicBezTo>
                  <a:pt x="16431" y="8647"/>
                  <a:pt x="16319" y="8537"/>
                  <a:pt x="16184" y="8537"/>
                </a:cubicBezTo>
                <a:close/>
                <a:moveTo>
                  <a:pt x="17403" y="8537"/>
                </a:moveTo>
                <a:cubicBezTo>
                  <a:pt x="17184" y="8537"/>
                  <a:pt x="17074" y="8800"/>
                  <a:pt x="17227" y="8957"/>
                </a:cubicBezTo>
                <a:cubicBezTo>
                  <a:pt x="17278" y="9007"/>
                  <a:pt x="17340" y="9030"/>
                  <a:pt x="17400" y="9030"/>
                </a:cubicBezTo>
                <a:cubicBezTo>
                  <a:pt x="17528" y="9030"/>
                  <a:pt x="17650" y="8930"/>
                  <a:pt x="17650" y="8782"/>
                </a:cubicBezTo>
                <a:cubicBezTo>
                  <a:pt x="17650" y="8647"/>
                  <a:pt x="17538" y="8537"/>
                  <a:pt x="17403" y="8537"/>
                </a:cubicBezTo>
                <a:close/>
                <a:moveTo>
                  <a:pt x="18622" y="8537"/>
                </a:moveTo>
                <a:cubicBezTo>
                  <a:pt x="18403" y="8537"/>
                  <a:pt x="18293" y="8800"/>
                  <a:pt x="18446" y="8957"/>
                </a:cubicBezTo>
                <a:cubicBezTo>
                  <a:pt x="18497" y="9007"/>
                  <a:pt x="18559" y="9030"/>
                  <a:pt x="18619" y="9030"/>
                </a:cubicBezTo>
                <a:cubicBezTo>
                  <a:pt x="18747" y="9030"/>
                  <a:pt x="18870" y="8930"/>
                  <a:pt x="18870" y="8782"/>
                </a:cubicBezTo>
                <a:cubicBezTo>
                  <a:pt x="18870" y="8647"/>
                  <a:pt x="18760" y="8537"/>
                  <a:pt x="18622" y="8537"/>
                </a:cubicBezTo>
                <a:close/>
                <a:moveTo>
                  <a:pt x="19841" y="8537"/>
                </a:moveTo>
                <a:cubicBezTo>
                  <a:pt x="19622" y="8537"/>
                  <a:pt x="19512" y="8800"/>
                  <a:pt x="19669" y="8957"/>
                </a:cubicBezTo>
                <a:cubicBezTo>
                  <a:pt x="19718" y="9007"/>
                  <a:pt x="19779" y="9030"/>
                  <a:pt x="19839" y="9030"/>
                </a:cubicBezTo>
                <a:cubicBezTo>
                  <a:pt x="19966" y="9030"/>
                  <a:pt x="20089" y="8930"/>
                  <a:pt x="20089" y="8782"/>
                </a:cubicBezTo>
                <a:cubicBezTo>
                  <a:pt x="20089" y="8647"/>
                  <a:pt x="19979" y="8537"/>
                  <a:pt x="19841" y="8537"/>
                </a:cubicBezTo>
                <a:close/>
                <a:moveTo>
                  <a:pt x="21060" y="8537"/>
                </a:moveTo>
                <a:cubicBezTo>
                  <a:pt x="20841" y="8537"/>
                  <a:pt x="20731" y="8800"/>
                  <a:pt x="20888" y="8957"/>
                </a:cubicBezTo>
                <a:cubicBezTo>
                  <a:pt x="20937" y="9007"/>
                  <a:pt x="20998" y="9030"/>
                  <a:pt x="21058" y="9030"/>
                </a:cubicBezTo>
                <a:cubicBezTo>
                  <a:pt x="21185" y="9030"/>
                  <a:pt x="21308" y="8930"/>
                  <a:pt x="21308" y="8782"/>
                </a:cubicBezTo>
                <a:cubicBezTo>
                  <a:pt x="21308" y="8647"/>
                  <a:pt x="21198" y="8537"/>
                  <a:pt x="21060" y="8537"/>
                </a:cubicBezTo>
                <a:close/>
                <a:moveTo>
                  <a:pt x="3987" y="8537"/>
                </a:moveTo>
                <a:cubicBezTo>
                  <a:pt x="3768" y="8537"/>
                  <a:pt x="3658" y="8800"/>
                  <a:pt x="3815" y="8957"/>
                </a:cubicBezTo>
                <a:cubicBezTo>
                  <a:pt x="3865" y="9008"/>
                  <a:pt x="3926" y="9031"/>
                  <a:pt x="3987" y="9031"/>
                </a:cubicBezTo>
                <a:cubicBezTo>
                  <a:pt x="4113" y="9031"/>
                  <a:pt x="4235" y="8932"/>
                  <a:pt x="4235" y="8782"/>
                </a:cubicBezTo>
                <a:cubicBezTo>
                  <a:pt x="4235" y="8647"/>
                  <a:pt x="4125" y="8537"/>
                  <a:pt x="3987" y="8537"/>
                </a:cubicBezTo>
                <a:close/>
                <a:moveTo>
                  <a:pt x="14965" y="8537"/>
                </a:moveTo>
                <a:cubicBezTo>
                  <a:pt x="14745" y="8537"/>
                  <a:pt x="14633" y="8800"/>
                  <a:pt x="14789" y="8957"/>
                </a:cubicBezTo>
                <a:cubicBezTo>
                  <a:pt x="14840" y="9008"/>
                  <a:pt x="14902" y="9031"/>
                  <a:pt x="14963" y="9031"/>
                </a:cubicBezTo>
                <a:cubicBezTo>
                  <a:pt x="15089" y="9031"/>
                  <a:pt x="15209" y="8932"/>
                  <a:pt x="15209" y="8782"/>
                </a:cubicBezTo>
                <a:cubicBezTo>
                  <a:pt x="15209" y="8647"/>
                  <a:pt x="15100" y="8537"/>
                  <a:pt x="14965" y="8537"/>
                </a:cubicBezTo>
                <a:close/>
                <a:moveTo>
                  <a:pt x="330" y="9756"/>
                </a:moveTo>
                <a:cubicBezTo>
                  <a:pt x="111" y="9756"/>
                  <a:pt x="1" y="10023"/>
                  <a:pt x="154" y="10176"/>
                </a:cubicBezTo>
                <a:cubicBezTo>
                  <a:pt x="205" y="10227"/>
                  <a:pt x="268" y="10250"/>
                  <a:pt x="329" y="10250"/>
                </a:cubicBezTo>
                <a:cubicBezTo>
                  <a:pt x="456" y="10250"/>
                  <a:pt x="577" y="10151"/>
                  <a:pt x="577" y="10001"/>
                </a:cubicBezTo>
                <a:cubicBezTo>
                  <a:pt x="577" y="9866"/>
                  <a:pt x="465" y="9756"/>
                  <a:pt x="330" y="9756"/>
                </a:cubicBezTo>
                <a:close/>
                <a:moveTo>
                  <a:pt x="1549" y="9756"/>
                </a:moveTo>
                <a:cubicBezTo>
                  <a:pt x="1330" y="9756"/>
                  <a:pt x="1220" y="10023"/>
                  <a:pt x="1373" y="10176"/>
                </a:cubicBezTo>
                <a:cubicBezTo>
                  <a:pt x="1424" y="10227"/>
                  <a:pt x="1487" y="10250"/>
                  <a:pt x="1548" y="10250"/>
                </a:cubicBezTo>
                <a:cubicBezTo>
                  <a:pt x="1675" y="10250"/>
                  <a:pt x="1797" y="10151"/>
                  <a:pt x="1797" y="10001"/>
                </a:cubicBezTo>
                <a:cubicBezTo>
                  <a:pt x="1797" y="9866"/>
                  <a:pt x="1687" y="9756"/>
                  <a:pt x="1549" y="9756"/>
                </a:cubicBezTo>
                <a:close/>
                <a:moveTo>
                  <a:pt x="2768" y="9756"/>
                </a:moveTo>
                <a:cubicBezTo>
                  <a:pt x="2549" y="9756"/>
                  <a:pt x="2439" y="10023"/>
                  <a:pt x="2596" y="10176"/>
                </a:cubicBezTo>
                <a:cubicBezTo>
                  <a:pt x="2645" y="10227"/>
                  <a:pt x="2707" y="10250"/>
                  <a:pt x="2768" y="10250"/>
                </a:cubicBezTo>
                <a:cubicBezTo>
                  <a:pt x="2894" y="10250"/>
                  <a:pt x="3016" y="10151"/>
                  <a:pt x="3016" y="10001"/>
                </a:cubicBezTo>
                <a:cubicBezTo>
                  <a:pt x="3016" y="9866"/>
                  <a:pt x="2906" y="9756"/>
                  <a:pt x="2768" y="9756"/>
                </a:cubicBezTo>
                <a:close/>
                <a:moveTo>
                  <a:pt x="3987" y="9756"/>
                </a:moveTo>
                <a:cubicBezTo>
                  <a:pt x="3768" y="9756"/>
                  <a:pt x="3658" y="10019"/>
                  <a:pt x="3815" y="10176"/>
                </a:cubicBezTo>
                <a:cubicBezTo>
                  <a:pt x="3865" y="10227"/>
                  <a:pt x="3926" y="10250"/>
                  <a:pt x="3987" y="10250"/>
                </a:cubicBezTo>
                <a:cubicBezTo>
                  <a:pt x="4113" y="10250"/>
                  <a:pt x="4235" y="10151"/>
                  <a:pt x="4235" y="10001"/>
                </a:cubicBezTo>
                <a:cubicBezTo>
                  <a:pt x="4235" y="9866"/>
                  <a:pt x="4125" y="9756"/>
                  <a:pt x="3987" y="9756"/>
                </a:cubicBezTo>
                <a:close/>
                <a:moveTo>
                  <a:pt x="5209" y="9756"/>
                </a:moveTo>
                <a:cubicBezTo>
                  <a:pt x="4987" y="9756"/>
                  <a:pt x="4877" y="10023"/>
                  <a:pt x="5034" y="10176"/>
                </a:cubicBezTo>
                <a:cubicBezTo>
                  <a:pt x="5084" y="10227"/>
                  <a:pt x="5145" y="10250"/>
                  <a:pt x="5206" y="10250"/>
                </a:cubicBezTo>
                <a:cubicBezTo>
                  <a:pt x="5332" y="10250"/>
                  <a:pt x="5454" y="10151"/>
                  <a:pt x="5454" y="10001"/>
                </a:cubicBezTo>
                <a:cubicBezTo>
                  <a:pt x="5454" y="9866"/>
                  <a:pt x="5344" y="9756"/>
                  <a:pt x="5209" y="9756"/>
                </a:cubicBezTo>
                <a:close/>
                <a:moveTo>
                  <a:pt x="6428" y="9756"/>
                </a:moveTo>
                <a:cubicBezTo>
                  <a:pt x="6209" y="9756"/>
                  <a:pt x="6096" y="10023"/>
                  <a:pt x="6253" y="10176"/>
                </a:cubicBezTo>
                <a:cubicBezTo>
                  <a:pt x="6304" y="10227"/>
                  <a:pt x="6366" y="10250"/>
                  <a:pt x="6426" y="10250"/>
                </a:cubicBezTo>
                <a:cubicBezTo>
                  <a:pt x="6553" y="10250"/>
                  <a:pt x="6673" y="10151"/>
                  <a:pt x="6673" y="10001"/>
                </a:cubicBezTo>
                <a:cubicBezTo>
                  <a:pt x="6673" y="9866"/>
                  <a:pt x="6563" y="9756"/>
                  <a:pt x="6428" y="9756"/>
                </a:cubicBezTo>
                <a:close/>
                <a:moveTo>
                  <a:pt x="7647" y="9756"/>
                </a:moveTo>
                <a:cubicBezTo>
                  <a:pt x="7428" y="9756"/>
                  <a:pt x="7318" y="10023"/>
                  <a:pt x="7472" y="10176"/>
                </a:cubicBezTo>
                <a:cubicBezTo>
                  <a:pt x="7523" y="10227"/>
                  <a:pt x="7585" y="10250"/>
                  <a:pt x="7646" y="10250"/>
                </a:cubicBezTo>
                <a:cubicBezTo>
                  <a:pt x="7773" y="10250"/>
                  <a:pt x="7895" y="10151"/>
                  <a:pt x="7895" y="10001"/>
                </a:cubicBezTo>
                <a:cubicBezTo>
                  <a:pt x="7895" y="9866"/>
                  <a:pt x="7782" y="9756"/>
                  <a:pt x="7647" y="9756"/>
                </a:cubicBezTo>
                <a:close/>
                <a:moveTo>
                  <a:pt x="8866" y="9756"/>
                </a:moveTo>
                <a:cubicBezTo>
                  <a:pt x="8647" y="9756"/>
                  <a:pt x="8537" y="10023"/>
                  <a:pt x="8691" y="10176"/>
                </a:cubicBezTo>
                <a:cubicBezTo>
                  <a:pt x="8742" y="10227"/>
                  <a:pt x="8804" y="10250"/>
                  <a:pt x="8865" y="10250"/>
                </a:cubicBezTo>
                <a:cubicBezTo>
                  <a:pt x="8992" y="10250"/>
                  <a:pt x="9114" y="10151"/>
                  <a:pt x="9114" y="10001"/>
                </a:cubicBezTo>
                <a:cubicBezTo>
                  <a:pt x="9114" y="9866"/>
                  <a:pt x="9001" y="9756"/>
                  <a:pt x="8866" y="9756"/>
                </a:cubicBezTo>
                <a:close/>
                <a:moveTo>
                  <a:pt x="10085" y="9756"/>
                </a:moveTo>
                <a:cubicBezTo>
                  <a:pt x="9866" y="9756"/>
                  <a:pt x="9756" y="10023"/>
                  <a:pt x="9910" y="10176"/>
                </a:cubicBezTo>
                <a:cubicBezTo>
                  <a:pt x="9961" y="10227"/>
                  <a:pt x="10023" y="10250"/>
                  <a:pt x="10084" y="10250"/>
                </a:cubicBezTo>
                <a:cubicBezTo>
                  <a:pt x="10211" y="10250"/>
                  <a:pt x="10333" y="10151"/>
                  <a:pt x="10333" y="10001"/>
                </a:cubicBezTo>
                <a:cubicBezTo>
                  <a:pt x="10333" y="9866"/>
                  <a:pt x="10223" y="9756"/>
                  <a:pt x="10085" y="9756"/>
                </a:cubicBezTo>
                <a:close/>
                <a:moveTo>
                  <a:pt x="11305" y="9756"/>
                </a:moveTo>
                <a:cubicBezTo>
                  <a:pt x="11085" y="9756"/>
                  <a:pt x="10975" y="10019"/>
                  <a:pt x="11132" y="10176"/>
                </a:cubicBezTo>
                <a:cubicBezTo>
                  <a:pt x="11182" y="10227"/>
                  <a:pt x="11244" y="10250"/>
                  <a:pt x="11304" y="10250"/>
                </a:cubicBezTo>
                <a:cubicBezTo>
                  <a:pt x="11431" y="10250"/>
                  <a:pt x="11552" y="10151"/>
                  <a:pt x="11552" y="10001"/>
                </a:cubicBezTo>
                <a:cubicBezTo>
                  <a:pt x="11552" y="9866"/>
                  <a:pt x="11442" y="9756"/>
                  <a:pt x="11305" y="9756"/>
                </a:cubicBezTo>
                <a:close/>
                <a:moveTo>
                  <a:pt x="12524" y="9756"/>
                </a:moveTo>
                <a:cubicBezTo>
                  <a:pt x="12304" y="9756"/>
                  <a:pt x="12195" y="10023"/>
                  <a:pt x="12351" y="10176"/>
                </a:cubicBezTo>
                <a:cubicBezTo>
                  <a:pt x="12401" y="10227"/>
                  <a:pt x="12463" y="10250"/>
                  <a:pt x="12523" y="10250"/>
                </a:cubicBezTo>
                <a:cubicBezTo>
                  <a:pt x="12650" y="10250"/>
                  <a:pt x="12771" y="10151"/>
                  <a:pt x="12771" y="10001"/>
                </a:cubicBezTo>
                <a:cubicBezTo>
                  <a:pt x="12771" y="9866"/>
                  <a:pt x="12661" y="9756"/>
                  <a:pt x="12524" y="9756"/>
                </a:cubicBezTo>
                <a:close/>
                <a:moveTo>
                  <a:pt x="13746" y="9756"/>
                </a:moveTo>
                <a:cubicBezTo>
                  <a:pt x="13523" y="9756"/>
                  <a:pt x="13414" y="10023"/>
                  <a:pt x="13570" y="10176"/>
                </a:cubicBezTo>
                <a:cubicBezTo>
                  <a:pt x="13620" y="10227"/>
                  <a:pt x="13682" y="10250"/>
                  <a:pt x="13742" y="10250"/>
                </a:cubicBezTo>
                <a:cubicBezTo>
                  <a:pt x="13869" y="10250"/>
                  <a:pt x="13990" y="10151"/>
                  <a:pt x="13990" y="10001"/>
                </a:cubicBezTo>
                <a:cubicBezTo>
                  <a:pt x="13990" y="9866"/>
                  <a:pt x="13881" y="9756"/>
                  <a:pt x="13746" y="9756"/>
                </a:cubicBezTo>
                <a:close/>
                <a:moveTo>
                  <a:pt x="14965" y="9756"/>
                </a:moveTo>
                <a:cubicBezTo>
                  <a:pt x="14745" y="9756"/>
                  <a:pt x="14633" y="10019"/>
                  <a:pt x="14789" y="10176"/>
                </a:cubicBezTo>
                <a:cubicBezTo>
                  <a:pt x="14840" y="10227"/>
                  <a:pt x="14902" y="10250"/>
                  <a:pt x="14963" y="10250"/>
                </a:cubicBezTo>
                <a:cubicBezTo>
                  <a:pt x="15089" y="10250"/>
                  <a:pt x="15209" y="10151"/>
                  <a:pt x="15209" y="10001"/>
                </a:cubicBezTo>
                <a:cubicBezTo>
                  <a:pt x="15209" y="9866"/>
                  <a:pt x="15100" y="9756"/>
                  <a:pt x="14965" y="9756"/>
                </a:cubicBezTo>
                <a:close/>
                <a:moveTo>
                  <a:pt x="16184" y="9756"/>
                </a:moveTo>
                <a:cubicBezTo>
                  <a:pt x="15964" y="9756"/>
                  <a:pt x="15855" y="10023"/>
                  <a:pt x="16008" y="10176"/>
                </a:cubicBezTo>
                <a:cubicBezTo>
                  <a:pt x="16059" y="10227"/>
                  <a:pt x="16122" y="10250"/>
                  <a:pt x="16183" y="10250"/>
                </a:cubicBezTo>
                <a:cubicBezTo>
                  <a:pt x="16310" y="10250"/>
                  <a:pt x="16431" y="10151"/>
                  <a:pt x="16431" y="10001"/>
                </a:cubicBezTo>
                <a:cubicBezTo>
                  <a:pt x="16431" y="9866"/>
                  <a:pt x="16319" y="9756"/>
                  <a:pt x="16184" y="9756"/>
                </a:cubicBezTo>
                <a:close/>
                <a:moveTo>
                  <a:pt x="17403" y="9756"/>
                </a:moveTo>
                <a:cubicBezTo>
                  <a:pt x="17184" y="9756"/>
                  <a:pt x="17074" y="10023"/>
                  <a:pt x="17227" y="10176"/>
                </a:cubicBezTo>
                <a:cubicBezTo>
                  <a:pt x="17278" y="10227"/>
                  <a:pt x="17341" y="10250"/>
                  <a:pt x="17402" y="10250"/>
                </a:cubicBezTo>
                <a:cubicBezTo>
                  <a:pt x="17529" y="10250"/>
                  <a:pt x="17650" y="10151"/>
                  <a:pt x="17650" y="10001"/>
                </a:cubicBezTo>
                <a:cubicBezTo>
                  <a:pt x="17650" y="9866"/>
                  <a:pt x="17538" y="9756"/>
                  <a:pt x="17403" y="9756"/>
                </a:cubicBezTo>
                <a:close/>
                <a:moveTo>
                  <a:pt x="18622" y="9756"/>
                </a:moveTo>
                <a:cubicBezTo>
                  <a:pt x="18403" y="9756"/>
                  <a:pt x="18293" y="10023"/>
                  <a:pt x="18446" y="10176"/>
                </a:cubicBezTo>
                <a:cubicBezTo>
                  <a:pt x="18497" y="10227"/>
                  <a:pt x="18560" y="10250"/>
                  <a:pt x="18621" y="10250"/>
                </a:cubicBezTo>
                <a:cubicBezTo>
                  <a:pt x="18748" y="10250"/>
                  <a:pt x="18870" y="10151"/>
                  <a:pt x="18870" y="10001"/>
                </a:cubicBezTo>
                <a:cubicBezTo>
                  <a:pt x="18870" y="9866"/>
                  <a:pt x="18760" y="9756"/>
                  <a:pt x="18622" y="9756"/>
                </a:cubicBezTo>
                <a:close/>
                <a:moveTo>
                  <a:pt x="19841" y="9756"/>
                </a:moveTo>
                <a:cubicBezTo>
                  <a:pt x="19622" y="9756"/>
                  <a:pt x="19512" y="10023"/>
                  <a:pt x="19669" y="10176"/>
                </a:cubicBezTo>
                <a:cubicBezTo>
                  <a:pt x="19718" y="10227"/>
                  <a:pt x="19780" y="10250"/>
                  <a:pt x="19841" y="10250"/>
                </a:cubicBezTo>
                <a:cubicBezTo>
                  <a:pt x="19967" y="10250"/>
                  <a:pt x="20089" y="10151"/>
                  <a:pt x="20089" y="10001"/>
                </a:cubicBezTo>
                <a:cubicBezTo>
                  <a:pt x="20089" y="9866"/>
                  <a:pt x="19979" y="9756"/>
                  <a:pt x="19841" y="9756"/>
                </a:cubicBezTo>
                <a:close/>
                <a:moveTo>
                  <a:pt x="21060" y="9756"/>
                </a:moveTo>
                <a:cubicBezTo>
                  <a:pt x="20841" y="9756"/>
                  <a:pt x="20731" y="10023"/>
                  <a:pt x="20888" y="10176"/>
                </a:cubicBezTo>
                <a:cubicBezTo>
                  <a:pt x="20938" y="10227"/>
                  <a:pt x="20999" y="10250"/>
                  <a:pt x="21060" y="10250"/>
                </a:cubicBezTo>
                <a:cubicBezTo>
                  <a:pt x="21186" y="10250"/>
                  <a:pt x="21308" y="10151"/>
                  <a:pt x="21308" y="10001"/>
                </a:cubicBezTo>
                <a:cubicBezTo>
                  <a:pt x="21308" y="9866"/>
                  <a:pt x="21198" y="9756"/>
                  <a:pt x="21060" y="9756"/>
                </a:cubicBezTo>
                <a:close/>
                <a:moveTo>
                  <a:pt x="330" y="10975"/>
                </a:moveTo>
                <a:cubicBezTo>
                  <a:pt x="111" y="10975"/>
                  <a:pt x="1" y="11242"/>
                  <a:pt x="154" y="11395"/>
                </a:cubicBezTo>
                <a:cubicBezTo>
                  <a:pt x="205" y="11446"/>
                  <a:pt x="268" y="11469"/>
                  <a:pt x="329" y="11469"/>
                </a:cubicBezTo>
                <a:cubicBezTo>
                  <a:pt x="456" y="11469"/>
                  <a:pt x="577" y="11371"/>
                  <a:pt x="577" y="11223"/>
                </a:cubicBezTo>
                <a:cubicBezTo>
                  <a:pt x="577" y="11085"/>
                  <a:pt x="465" y="10975"/>
                  <a:pt x="330" y="10975"/>
                </a:cubicBezTo>
                <a:close/>
                <a:moveTo>
                  <a:pt x="1549" y="10975"/>
                </a:moveTo>
                <a:cubicBezTo>
                  <a:pt x="1330" y="10975"/>
                  <a:pt x="1220" y="11242"/>
                  <a:pt x="1373" y="11395"/>
                </a:cubicBezTo>
                <a:cubicBezTo>
                  <a:pt x="1424" y="11446"/>
                  <a:pt x="1487" y="11469"/>
                  <a:pt x="1548" y="11469"/>
                </a:cubicBezTo>
                <a:cubicBezTo>
                  <a:pt x="1675" y="11469"/>
                  <a:pt x="1797" y="11371"/>
                  <a:pt x="1797" y="11223"/>
                </a:cubicBezTo>
                <a:cubicBezTo>
                  <a:pt x="1797" y="11085"/>
                  <a:pt x="1687" y="10975"/>
                  <a:pt x="1549" y="10975"/>
                </a:cubicBezTo>
                <a:close/>
                <a:moveTo>
                  <a:pt x="2768" y="10975"/>
                </a:moveTo>
                <a:cubicBezTo>
                  <a:pt x="2549" y="10975"/>
                  <a:pt x="2439" y="11242"/>
                  <a:pt x="2596" y="11395"/>
                </a:cubicBezTo>
                <a:cubicBezTo>
                  <a:pt x="2646" y="11446"/>
                  <a:pt x="2707" y="11469"/>
                  <a:pt x="2768" y="11469"/>
                </a:cubicBezTo>
                <a:cubicBezTo>
                  <a:pt x="2894" y="11469"/>
                  <a:pt x="3016" y="11371"/>
                  <a:pt x="3016" y="11223"/>
                </a:cubicBezTo>
                <a:cubicBezTo>
                  <a:pt x="3016" y="11085"/>
                  <a:pt x="2906" y="10975"/>
                  <a:pt x="2768" y="10975"/>
                </a:cubicBezTo>
                <a:close/>
                <a:moveTo>
                  <a:pt x="3987" y="10975"/>
                </a:moveTo>
                <a:cubicBezTo>
                  <a:pt x="3768" y="10975"/>
                  <a:pt x="3658" y="11242"/>
                  <a:pt x="3815" y="11395"/>
                </a:cubicBezTo>
                <a:cubicBezTo>
                  <a:pt x="3865" y="11446"/>
                  <a:pt x="3927" y="11469"/>
                  <a:pt x="3987" y="11469"/>
                </a:cubicBezTo>
                <a:cubicBezTo>
                  <a:pt x="4113" y="11469"/>
                  <a:pt x="4235" y="11371"/>
                  <a:pt x="4235" y="11223"/>
                </a:cubicBezTo>
                <a:cubicBezTo>
                  <a:pt x="4235" y="11085"/>
                  <a:pt x="4125" y="10975"/>
                  <a:pt x="3987" y="10975"/>
                </a:cubicBezTo>
                <a:close/>
                <a:moveTo>
                  <a:pt x="5209" y="10975"/>
                </a:moveTo>
                <a:cubicBezTo>
                  <a:pt x="4987" y="10975"/>
                  <a:pt x="4877" y="11242"/>
                  <a:pt x="5034" y="11395"/>
                </a:cubicBezTo>
                <a:cubicBezTo>
                  <a:pt x="5084" y="11446"/>
                  <a:pt x="5146" y="11469"/>
                  <a:pt x="5206" y="11469"/>
                </a:cubicBezTo>
                <a:cubicBezTo>
                  <a:pt x="5332" y="11469"/>
                  <a:pt x="5454" y="11371"/>
                  <a:pt x="5454" y="11223"/>
                </a:cubicBezTo>
                <a:cubicBezTo>
                  <a:pt x="5454" y="11085"/>
                  <a:pt x="5344" y="10975"/>
                  <a:pt x="5209" y="10975"/>
                </a:cubicBezTo>
                <a:close/>
                <a:moveTo>
                  <a:pt x="6428" y="10975"/>
                </a:moveTo>
                <a:cubicBezTo>
                  <a:pt x="6209" y="10975"/>
                  <a:pt x="6096" y="11242"/>
                  <a:pt x="6253" y="11395"/>
                </a:cubicBezTo>
                <a:cubicBezTo>
                  <a:pt x="6304" y="11446"/>
                  <a:pt x="6366" y="11469"/>
                  <a:pt x="6427" y="11469"/>
                </a:cubicBezTo>
                <a:cubicBezTo>
                  <a:pt x="6553" y="11469"/>
                  <a:pt x="6673" y="11371"/>
                  <a:pt x="6673" y="11223"/>
                </a:cubicBezTo>
                <a:cubicBezTo>
                  <a:pt x="6673" y="11085"/>
                  <a:pt x="6563" y="10975"/>
                  <a:pt x="6428" y="10975"/>
                </a:cubicBezTo>
                <a:close/>
                <a:moveTo>
                  <a:pt x="7647" y="10975"/>
                </a:moveTo>
                <a:cubicBezTo>
                  <a:pt x="7428" y="10975"/>
                  <a:pt x="7318" y="11242"/>
                  <a:pt x="7472" y="11395"/>
                </a:cubicBezTo>
                <a:cubicBezTo>
                  <a:pt x="7523" y="11446"/>
                  <a:pt x="7585" y="11469"/>
                  <a:pt x="7647" y="11469"/>
                </a:cubicBezTo>
                <a:cubicBezTo>
                  <a:pt x="7774" y="11469"/>
                  <a:pt x="7895" y="11371"/>
                  <a:pt x="7895" y="11223"/>
                </a:cubicBezTo>
                <a:cubicBezTo>
                  <a:pt x="7895" y="11085"/>
                  <a:pt x="7782" y="10975"/>
                  <a:pt x="7647" y="10975"/>
                </a:cubicBezTo>
                <a:close/>
                <a:moveTo>
                  <a:pt x="8866" y="10975"/>
                </a:moveTo>
                <a:cubicBezTo>
                  <a:pt x="8647" y="10975"/>
                  <a:pt x="8537" y="11242"/>
                  <a:pt x="8691" y="11395"/>
                </a:cubicBezTo>
                <a:cubicBezTo>
                  <a:pt x="8742" y="11446"/>
                  <a:pt x="8804" y="11469"/>
                  <a:pt x="8866" y="11469"/>
                </a:cubicBezTo>
                <a:cubicBezTo>
                  <a:pt x="8993" y="11469"/>
                  <a:pt x="9114" y="11371"/>
                  <a:pt x="9114" y="11223"/>
                </a:cubicBezTo>
                <a:cubicBezTo>
                  <a:pt x="9114" y="11085"/>
                  <a:pt x="9001" y="10975"/>
                  <a:pt x="8866" y="10975"/>
                </a:cubicBezTo>
                <a:close/>
                <a:moveTo>
                  <a:pt x="10085" y="10975"/>
                </a:moveTo>
                <a:cubicBezTo>
                  <a:pt x="9866" y="10975"/>
                  <a:pt x="9756" y="11242"/>
                  <a:pt x="9910" y="11395"/>
                </a:cubicBezTo>
                <a:cubicBezTo>
                  <a:pt x="9961" y="11446"/>
                  <a:pt x="10023" y="11469"/>
                  <a:pt x="10085" y="11469"/>
                </a:cubicBezTo>
                <a:cubicBezTo>
                  <a:pt x="10212" y="11469"/>
                  <a:pt x="10333" y="11371"/>
                  <a:pt x="10333" y="11223"/>
                </a:cubicBezTo>
                <a:cubicBezTo>
                  <a:pt x="10333" y="11085"/>
                  <a:pt x="10223" y="10975"/>
                  <a:pt x="10085" y="10975"/>
                </a:cubicBezTo>
                <a:close/>
                <a:moveTo>
                  <a:pt x="11305" y="10975"/>
                </a:moveTo>
                <a:cubicBezTo>
                  <a:pt x="11085" y="10975"/>
                  <a:pt x="10975" y="11242"/>
                  <a:pt x="11132" y="11395"/>
                </a:cubicBezTo>
                <a:cubicBezTo>
                  <a:pt x="11182" y="11446"/>
                  <a:pt x="11244" y="11469"/>
                  <a:pt x="11305" y="11469"/>
                </a:cubicBezTo>
                <a:cubicBezTo>
                  <a:pt x="11431" y="11469"/>
                  <a:pt x="11552" y="11371"/>
                  <a:pt x="11552" y="11223"/>
                </a:cubicBezTo>
                <a:cubicBezTo>
                  <a:pt x="11552" y="11085"/>
                  <a:pt x="11442" y="10975"/>
                  <a:pt x="11305" y="10975"/>
                </a:cubicBezTo>
                <a:close/>
                <a:moveTo>
                  <a:pt x="12524" y="10975"/>
                </a:moveTo>
                <a:cubicBezTo>
                  <a:pt x="12304" y="10975"/>
                  <a:pt x="12195" y="11242"/>
                  <a:pt x="12351" y="11395"/>
                </a:cubicBezTo>
                <a:cubicBezTo>
                  <a:pt x="12401" y="11446"/>
                  <a:pt x="12463" y="11469"/>
                  <a:pt x="12524" y="11469"/>
                </a:cubicBezTo>
                <a:cubicBezTo>
                  <a:pt x="12650" y="11469"/>
                  <a:pt x="12771" y="11371"/>
                  <a:pt x="12771" y="11223"/>
                </a:cubicBezTo>
                <a:cubicBezTo>
                  <a:pt x="12771" y="11085"/>
                  <a:pt x="12661" y="10975"/>
                  <a:pt x="12524" y="10975"/>
                </a:cubicBezTo>
                <a:close/>
                <a:moveTo>
                  <a:pt x="13746" y="10975"/>
                </a:moveTo>
                <a:cubicBezTo>
                  <a:pt x="13523" y="10975"/>
                  <a:pt x="13414" y="11242"/>
                  <a:pt x="13570" y="11395"/>
                </a:cubicBezTo>
                <a:cubicBezTo>
                  <a:pt x="13620" y="11446"/>
                  <a:pt x="13682" y="11469"/>
                  <a:pt x="13743" y="11469"/>
                </a:cubicBezTo>
                <a:cubicBezTo>
                  <a:pt x="13869" y="11469"/>
                  <a:pt x="13990" y="11371"/>
                  <a:pt x="13990" y="11223"/>
                </a:cubicBezTo>
                <a:cubicBezTo>
                  <a:pt x="13990" y="11085"/>
                  <a:pt x="13881" y="10975"/>
                  <a:pt x="13746" y="10975"/>
                </a:cubicBezTo>
                <a:close/>
                <a:moveTo>
                  <a:pt x="14965" y="10975"/>
                </a:moveTo>
                <a:cubicBezTo>
                  <a:pt x="14745" y="10975"/>
                  <a:pt x="14633" y="11242"/>
                  <a:pt x="14789" y="11395"/>
                </a:cubicBezTo>
                <a:cubicBezTo>
                  <a:pt x="14840" y="11446"/>
                  <a:pt x="14903" y="11469"/>
                  <a:pt x="14963" y="11469"/>
                </a:cubicBezTo>
                <a:cubicBezTo>
                  <a:pt x="15089" y="11469"/>
                  <a:pt x="15209" y="11371"/>
                  <a:pt x="15209" y="11223"/>
                </a:cubicBezTo>
                <a:cubicBezTo>
                  <a:pt x="15209" y="11085"/>
                  <a:pt x="15100" y="10975"/>
                  <a:pt x="14965" y="10975"/>
                </a:cubicBezTo>
                <a:close/>
                <a:moveTo>
                  <a:pt x="16184" y="10975"/>
                </a:moveTo>
                <a:cubicBezTo>
                  <a:pt x="15964" y="10975"/>
                  <a:pt x="15855" y="11242"/>
                  <a:pt x="16008" y="11395"/>
                </a:cubicBezTo>
                <a:cubicBezTo>
                  <a:pt x="16059" y="11446"/>
                  <a:pt x="16122" y="11469"/>
                  <a:pt x="16183" y="11469"/>
                </a:cubicBezTo>
                <a:cubicBezTo>
                  <a:pt x="16310" y="11469"/>
                  <a:pt x="16431" y="11371"/>
                  <a:pt x="16431" y="11223"/>
                </a:cubicBezTo>
                <a:cubicBezTo>
                  <a:pt x="16431" y="11085"/>
                  <a:pt x="16319" y="10975"/>
                  <a:pt x="16184" y="10975"/>
                </a:cubicBezTo>
                <a:close/>
                <a:moveTo>
                  <a:pt x="17403" y="10975"/>
                </a:moveTo>
                <a:cubicBezTo>
                  <a:pt x="17184" y="10975"/>
                  <a:pt x="17074" y="11242"/>
                  <a:pt x="17227" y="11395"/>
                </a:cubicBezTo>
                <a:cubicBezTo>
                  <a:pt x="17278" y="11446"/>
                  <a:pt x="17341" y="11469"/>
                  <a:pt x="17402" y="11469"/>
                </a:cubicBezTo>
                <a:cubicBezTo>
                  <a:pt x="17529" y="11469"/>
                  <a:pt x="17650" y="11371"/>
                  <a:pt x="17650" y="11223"/>
                </a:cubicBezTo>
                <a:cubicBezTo>
                  <a:pt x="17650" y="11085"/>
                  <a:pt x="17538" y="10975"/>
                  <a:pt x="17403" y="10975"/>
                </a:cubicBezTo>
                <a:close/>
                <a:moveTo>
                  <a:pt x="18622" y="10975"/>
                </a:moveTo>
                <a:cubicBezTo>
                  <a:pt x="18403" y="10975"/>
                  <a:pt x="18293" y="11242"/>
                  <a:pt x="18446" y="11395"/>
                </a:cubicBezTo>
                <a:cubicBezTo>
                  <a:pt x="18497" y="11446"/>
                  <a:pt x="18560" y="11469"/>
                  <a:pt x="18621" y="11469"/>
                </a:cubicBezTo>
                <a:cubicBezTo>
                  <a:pt x="18748" y="11469"/>
                  <a:pt x="18870" y="11371"/>
                  <a:pt x="18870" y="11223"/>
                </a:cubicBezTo>
                <a:cubicBezTo>
                  <a:pt x="18870" y="11085"/>
                  <a:pt x="18760" y="10975"/>
                  <a:pt x="18622" y="10975"/>
                </a:cubicBezTo>
                <a:close/>
                <a:moveTo>
                  <a:pt x="19841" y="10975"/>
                </a:moveTo>
                <a:cubicBezTo>
                  <a:pt x="19622" y="10975"/>
                  <a:pt x="19512" y="11242"/>
                  <a:pt x="19669" y="11395"/>
                </a:cubicBezTo>
                <a:cubicBezTo>
                  <a:pt x="19719" y="11446"/>
                  <a:pt x="19780" y="11469"/>
                  <a:pt x="19841" y="11469"/>
                </a:cubicBezTo>
                <a:cubicBezTo>
                  <a:pt x="19967" y="11469"/>
                  <a:pt x="20089" y="11371"/>
                  <a:pt x="20089" y="11223"/>
                </a:cubicBezTo>
                <a:cubicBezTo>
                  <a:pt x="20089" y="11085"/>
                  <a:pt x="19979" y="10975"/>
                  <a:pt x="19841" y="10975"/>
                </a:cubicBezTo>
                <a:close/>
                <a:moveTo>
                  <a:pt x="21060" y="10975"/>
                </a:moveTo>
                <a:cubicBezTo>
                  <a:pt x="20841" y="10975"/>
                  <a:pt x="20731" y="11242"/>
                  <a:pt x="20888" y="11395"/>
                </a:cubicBezTo>
                <a:cubicBezTo>
                  <a:pt x="20938" y="11446"/>
                  <a:pt x="21000" y="11469"/>
                  <a:pt x="21060" y="11469"/>
                </a:cubicBezTo>
                <a:cubicBezTo>
                  <a:pt x="21186" y="11469"/>
                  <a:pt x="21308" y="11371"/>
                  <a:pt x="21308" y="11223"/>
                </a:cubicBezTo>
                <a:cubicBezTo>
                  <a:pt x="21308" y="11085"/>
                  <a:pt x="21198" y="10975"/>
                  <a:pt x="21060" y="10975"/>
                </a:cubicBezTo>
                <a:close/>
                <a:moveTo>
                  <a:pt x="330" y="12194"/>
                </a:moveTo>
                <a:cubicBezTo>
                  <a:pt x="111" y="12194"/>
                  <a:pt x="1" y="12461"/>
                  <a:pt x="154" y="12614"/>
                </a:cubicBezTo>
                <a:cubicBezTo>
                  <a:pt x="205" y="12665"/>
                  <a:pt x="268" y="12688"/>
                  <a:pt x="329" y="12688"/>
                </a:cubicBezTo>
                <a:cubicBezTo>
                  <a:pt x="456" y="12688"/>
                  <a:pt x="577" y="12590"/>
                  <a:pt x="577" y="12442"/>
                </a:cubicBezTo>
                <a:cubicBezTo>
                  <a:pt x="577" y="12304"/>
                  <a:pt x="465" y="12194"/>
                  <a:pt x="330" y="12194"/>
                </a:cubicBezTo>
                <a:close/>
                <a:moveTo>
                  <a:pt x="1549" y="12194"/>
                </a:moveTo>
                <a:cubicBezTo>
                  <a:pt x="1330" y="12194"/>
                  <a:pt x="1220" y="12461"/>
                  <a:pt x="1373" y="12614"/>
                </a:cubicBezTo>
                <a:cubicBezTo>
                  <a:pt x="1424" y="12665"/>
                  <a:pt x="1487" y="12688"/>
                  <a:pt x="1548" y="12688"/>
                </a:cubicBezTo>
                <a:cubicBezTo>
                  <a:pt x="1675" y="12688"/>
                  <a:pt x="1797" y="12590"/>
                  <a:pt x="1797" y="12442"/>
                </a:cubicBezTo>
                <a:cubicBezTo>
                  <a:pt x="1797" y="12304"/>
                  <a:pt x="1687" y="12194"/>
                  <a:pt x="1549" y="12194"/>
                </a:cubicBezTo>
                <a:close/>
                <a:moveTo>
                  <a:pt x="2768" y="12194"/>
                </a:moveTo>
                <a:cubicBezTo>
                  <a:pt x="2549" y="12194"/>
                  <a:pt x="2439" y="12461"/>
                  <a:pt x="2596" y="12614"/>
                </a:cubicBezTo>
                <a:cubicBezTo>
                  <a:pt x="2646" y="12665"/>
                  <a:pt x="2707" y="12688"/>
                  <a:pt x="2768" y="12688"/>
                </a:cubicBezTo>
                <a:cubicBezTo>
                  <a:pt x="2894" y="12688"/>
                  <a:pt x="3016" y="12590"/>
                  <a:pt x="3016" y="12442"/>
                </a:cubicBezTo>
                <a:cubicBezTo>
                  <a:pt x="3016" y="12304"/>
                  <a:pt x="2906" y="12194"/>
                  <a:pt x="2768" y="12194"/>
                </a:cubicBezTo>
                <a:close/>
                <a:moveTo>
                  <a:pt x="3987" y="12194"/>
                </a:moveTo>
                <a:cubicBezTo>
                  <a:pt x="3768" y="12194"/>
                  <a:pt x="3658" y="12461"/>
                  <a:pt x="3815" y="12614"/>
                </a:cubicBezTo>
                <a:cubicBezTo>
                  <a:pt x="3865" y="12665"/>
                  <a:pt x="3927" y="12688"/>
                  <a:pt x="3987" y="12688"/>
                </a:cubicBezTo>
                <a:cubicBezTo>
                  <a:pt x="4113" y="12688"/>
                  <a:pt x="4235" y="12590"/>
                  <a:pt x="4235" y="12442"/>
                </a:cubicBezTo>
                <a:cubicBezTo>
                  <a:pt x="4235" y="12304"/>
                  <a:pt x="4125" y="12194"/>
                  <a:pt x="3987" y="12194"/>
                </a:cubicBezTo>
                <a:close/>
                <a:moveTo>
                  <a:pt x="5209" y="12194"/>
                </a:moveTo>
                <a:cubicBezTo>
                  <a:pt x="4987" y="12194"/>
                  <a:pt x="4877" y="12461"/>
                  <a:pt x="5034" y="12614"/>
                </a:cubicBezTo>
                <a:cubicBezTo>
                  <a:pt x="5084" y="12665"/>
                  <a:pt x="5146" y="12688"/>
                  <a:pt x="5206" y="12688"/>
                </a:cubicBezTo>
                <a:cubicBezTo>
                  <a:pt x="5332" y="12688"/>
                  <a:pt x="5454" y="12590"/>
                  <a:pt x="5454" y="12442"/>
                </a:cubicBezTo>
                <a:cubicBezTo>
                  <a:pt x="5454" y="12304"/>
                  <a:pt x="5344" y="12194"/>
                  <a:pt x="5209" y="12194"/>
                </a:cubicBezTo>
                <a:close/>
                <a:moveTo>
                  <a:pt x="6428" y="12194"/>
                </a:moveTo>
                <a:cubicBezTo>
                  <a:pt x="6209" y="12194"/>
                  <a:pt x="6096" y="12461"/>
                  <a:pt x="6253" y="12614"/>
                </a:cubicBezTo>
                <a:cubicBezTo>
                  <a:pt x="6304" y="12665"/>
                  <a:pt x="6366" y="12688"/>
                  <a:pt x="6427" y="12688"/>
                </a:cubicBezTo>
                <a:cubicBezTo>
                  <a:pt x="6553" y="12688"/>
                  <a:pt x="6673" y="12590"/>
                  <a:pt x="6673" y="12442"/>
                </a:cubicBezTo>
                <a:cubicBezTo>
                  <a:pt x="6673" y="12304"/>
                  <a:pt x="6563" y="12194"/>
                  <a:pt x="6428" y="12194"/>
                </a:cubicBezTo>
                <a:close/>
                <a:moveTo>
                  <a:pt x="7647" y="12194"/>
                </a:moveTo>
                <a:cubicBezTo>
                  <a:pt x="7428" y="12194"/>
                  <a:pt x="7318" y="12461"/>
                  <a:pt x="7472" y="12614"/>
                </a:cubicBezTo>
                <a:cubicBezTo>
                  <a:pt x="7523" y="12665"/>
                  <a:pt x="7585" y="12688"/>
                  <a:pt x="7647" y="12688"/>
                </a:cubicBezTo>
                <a:cubicBezTo>
                  <a:pt x="7774" y="12688"/>
                  <a:pt x="7895" y="12590"/>
                  <a:pt x="7895" y="12442"/>
                </a:cubicBezTo>
                <a:cubicBezTo>
                  <a:pt x="7895" y="12304"/>
                  <a:pt x="7782" y="12194"/>
                  <a:pt x="7647" y="12194"/>
                </a:cubicBezTo>
                <a:close/>
                <a:moveTo>
                  <a:pt x="8866" y="12194"/>
                </a:moveTo>
                <a:cubicBezTo>
                  <a:pt x="8647" y="12194"/>
                  <a:pt x="8537" y="12461"/>
                  <a:pt x="8691" y="12614"/>
                </a:cubicBezTo>
                <a:cubicBezTo>
                  <a:pt x="8742" y="12665"/>
                  <a:pt x="8804" y="12688"/>
                  <a:pt x="8866" y="12688"/>
                </a:cubicBezTo>
                <a:cubicBezTo>
                  <a:pt x="8993" y="12688"/>
                  <a:pt x="9114" y="12590"/>
                  <a:pt x="9114" y="12442"/>
                </a:cubicBezTo>
                <a:cubicBezTo>
                  <a:pt x="9114" y="12304"/>
                  <a:pt x="9001" y="12194"/>
                  <a:pt x="8866" y="12194"/>
                </a:cubicBezTo>
                <a:close/>
                <a:moveTo>
                  <a:pt x="10085" y="12194"/>
                </a:moveTo>
                <a:cubicBezTo>
                  <a:pt x="9866" y="12194"/>
                  <a:pt x="9756" y="12461"/>
                  <a:pt x="9910" y="12614"/>
                </a:cubicBezTo>
                <a:cubicBezTo>
                  <a:pt x="9961" y="12665"/>
                  <a:pt x="10023" y="12688"/>
                  <a:pt x="10085" y="12688"/>
                </a:cubicBezTo>
                <a:cubicBezTo>
                  <a:pt x="10212" y="12688"/>
                  <a:pt x="10333" y="12590"/>
                  <a:pt x="10333" y="12442"/>
                </a:cubicBezTo>
                <a:cubicBezTo>
                  <a:pt x="10333" y="12304"/>
                  <a:pt x="10223" y="12194"/>
                  <a:pt x="10085" y="12194"/>
                </a:cubicBezTo>
                <a:close/>
                <a:moveTo>
                  <a:pt x="11305" y="12194"/>
                </a:moveTo>
                <a:cubicBezTo>
                  <a:pt x="11085" y="12194"/>
                  <a:pt x="10975" y="12461"/>
                  <a:pt x="11132" y="12614"/>
                </a:cubicBezTo>
                <a:cubicBezTo>
                  <a:pt x="11182" y="12665"/>
                  <a:pt x="11244" y="12688"/>
                  <a:pt x="11305" y="12688"/>
                </a:cubicBezTo>
                <a:cubicBezTo>
                  <a:pt x="11431" y="12688"/>
                  <a:pt x="11552" y="12590"/>
                  <a:pt x="11552" y="12442"/>
                </a:cubicBezTo>
                <a:cubicBezTo>
                  <a:pt x="11552" y="12304"/>
                  <a:pt x="11442" y="12194"/>
                  <a:pt x="11305" y="12194"/>
                </a:cubicBezTo>
                <a:close/>
                <a:moveTo>
                  <a:pt x="12524" y="12194"/>
                </a:moveTo>
                <a:cubicBezTo>
                  <a:pt x="12304" y="12194"/>
                  <a:pt x="12195" y="12461"/>
                  <a:pt x="12351" y="12614"/>
                </a:cubicBezTo>
                <a:cubicBezTo>
                  <a:pt x="12401" y="12665"/>
                  <a:pt x="12463" y="12688"/>
                  <a:pt x="12524" y="12688"/>
                </a:cubicBezTo>
                <a:cubicBezTo>
                  <a:pt x="12650" y="12688"/>
                  <a:pt x="12771" y="12590"/>
                  <a:pt x="12771" y="12442"/>
                </a:cubicBezTo>
                <a:cubicBezTo>
                  <a:pt x="12771" y="12304"/>
                  <a:pt x="12661" y="12194"/>
                  <a:pt x="12524" y="12194"/>
                </a:cubicBezTo>
                <a:close/>
                <a:moveTo>
                  <a:pt x="13746" y="12194"/>
                </a:moveTo>
                <a:cubicBezTo>
                  <a:pt x="13523" y="12194"/>
                  <a:pt x="13414" y="12461"/>
                  <a:pt x="13570" y="12614"/>
                </a:cubicBezTo>
                <a:cubicBezTo>
                  <a:pt x="13620" y="12665"/>
                  <a:pt x="13682" y="12688"/>
                  <a:pt x="13743" y="12688"/>
                </a:cubicBezTo>
                <a:cubicBezTo>
                  <a:pt x="13869" y="12688"/>
                  <a:pt x="13990" y="12590"/>
                  <a:pt x="13990" y="12442"/>
                </a:cubicBezTo>
                <a:cubicBezTo>
                  <a:pt x="13990" y="12304"/>
                  <a:pt x="13881" y="12194"/>
                  <a:pt x="13746" y="12194"/>
                </a:cubicBezTo>
                <a:close/>
                <a:moveTo>
                  <a:pt x="14965" y="12194"/>
                </a:moveTo>
                <a:cubicBezTo>
                  <a:pt x="14745" y="12194"/>
                  <a:pt x="14633" y="12461"/>
                  <a:pt x="14789" y="12614"/>
                </a:cubicBezTo>
                <a:cubicBezTo>
                  <a:pt x="14840" y="12665"/>
                  <a:pt x="14903" y="12688"/>
                  <a:pt x="14963" y="12688"/>
                </a:cubicBezTo>
                <a:cubicBezTo>
                  <a:pt x="15089" y="12688"/>
                  <a:pt x="15209" y="12590"/>
                  <a:pt x="15209" y="12442"/>
                </a:cubicBezTo>
                <a:cubicBezTo>
                  <a:pt x="15209" y="12304"/>
                  <a:pt x="15100" y="12194"/>
                  <a:pt x="14965" y="12194"/>
                </a:cubicBezTo>
                <a:close/>
                <a:moveTo>
                  <a:pt x="16184" y="12194"/>
                </a:moveTo>
                <a:cubicBezTo>
                  <a:pt x="15964" y="12194"/>
                  <a:pt x="15855" y="12461"/>
                  <a:pt x="16008" y="12614"/>
                </a:cubicBezTo>
                <a:cubicBezTo>
                  <a:pt x="16059" y="12665"/>
                  <a:pt x="16122" y="12688"/>
                  <a:pt x="16183" y="12688"/>
                </a:cubicBezTo>
                <a:cubicBezTo>
                  <a:pt x="16310" y="12688"/>
                  <a:pt x="16431" y="12590"/>
                  <a:pt x="16431" y="12442"/>
                </a:cubicBezTo>
                <a:cubicBezTo>
                  <a:pt x="16431" y="12304"/>
                  <a:pt x="16319" y="12194"/>
                  <a:pt x="16184" y="12194"/>
                </a:cubicBezTo>
                <a:close/>
                <a:moveTo>
                  <a:pt x="17403" y="12194"/>
                </a:moveTo>
                <a:cubicBezTo>
                  <a:pt x="17184" y="12194"/>
                  <a:pt x="17074" y="12461"/>
                  <a:pt x="17227" y="12614"/>
                </a:cubicBezTo>
                <a:cubicBezTo>
                  <a:pt x="17278" y="12665"/>
                  <a:pt x="17341" y="12688"/>
                  <a:pt x="17402" y="12688"/>
                </a:cubicBezTo>
                <a:cubicBezTo>
                  <a:pt x="17529" y="12688"/>
                  <a:pt x="17650" y="12590"/>
                  <a:pt x="17650" y="12442"/>
                </a:cubicBezTo>
                <a:cubicBezTo>
                  <a:pt x="17650" y="12304"/>
                  <a:pt x="17538" y="12194"/>
                  <a:pt x="17403" y="12194"/>
                </a:cubicBezTo>
                <a:close/>
                <a:moveTo>
                  <a:pt x="18622" y="12194"/>
                </a:moveTo>
                <a:cubicBezTo>
                  <a:pt x="18403" y="12194"/>
                  <a:pt x="18293" y="12461"/>
                  <a:pt x="18446" y="12614"/>
                </a:cubicBezTo>
                <a:cubicBezTo>
                  <a:pt x="18497" y="12665"/>
                  <a:pt x="18560" y="12688"/>
                  <a:pt x="18621" y="12688"/>
                </a:cubicBezTo>
                <a:cubicBezTo>
                  <a:pt x="18748" y="12688"/>
                  <a:pt x="18870" y="12590"/>
                  <a:pt x="18870" y="12442"/>
                </a:cubicBezTo>
                <a:cubicBezTo>
                  <a:pt x="18870" y="12304"/>
                  <a:pt x="18760" y="12194"/>
                  <a:pt x="18622" y="12194"/>
                </a:cubicBezTo>
                <a:close/>
                <a:moveTo>
                  <a:pt x="19841" y="12194"/>
                </a:moveTo>
                <a:cubicBezTo>
                  <a:pt x="19622" y="12194"/>
                  <a:pt x="19512" y="12461"/>
                  <a:pt x="19669" y="12614"/>
                </a:cubicBezTo>
                <a:cubicBezTo>
                  <a:pt x="19719" y="12665"/>
                  <a:pt x="19780" y="12688"/>
                  <a:pt x="19841" y="12688"/>
                </a:cubicBezTo>
                <a:cubicBezTo>
                  <a:pt x="19967" y="12688"/>
                  <a:pt x="20089" y="12590"/>
                  <a:pt x="20089" y="12442"/>
                </a:cubicBezTo>
                <a:cubicBezTo>
                  <a:pt x="20089" y="12304"/>
                  <a:pt x="19979" y="12194"/>
                  <a:pt x="19841" y="12194"/>
                </a:cubicBezTo>
                <a:close/>
                <a:moveTo>
                  <a:pt x="21060" y="12194"/>
                </a:moveTo>
                <a:cubicBezTo>
                  <a:pt x="20841" y="12194"/>
                  <a:pt x="20731" y="12461"/>
                  <a:pt x="20888" y="12614"/>
                </a:cubicBezTo>
                <a:cubicBezTo>
                  <a:pt x="20938" y="12665"/>
                  <a:pt x="21000" y="12688"/>
                  <a:pt x="21060" y="12688"/>
                </a:cubicBezTo>
                <a:cubicBezTo>
                  <a:pt x="21186" y="12688"/>
                  <a:pt x="21308" y="12590"/>
                  <a:pt x="21308" y="12442"/>
                </a:cubicBezTo>
                <a:cubicBezTo>
                  <a:pt x="21308" y="12304"/>
                  <a:pt x="21198" y="12194"/>
                  <a:pt x="21060" y="12194"/>
                </a:cubicBezTo>
                <a:close/>
                <a:moveTo>
                  <a:pt x="330" y="13413"/>
                </a:moveTo>
                <a:cubicBezTo>
                  <a:pt x="111" y="13413"/>
                  <a:pt x="1" y="13680"/>
                  <a:pt x="154" y="13836"/>
                </a:cubicBezTo>
                <a:cubicBezTo>
                  <a:pt x="205" y="13886"/>
                  <a:pt x="267" y="13908"/>
                  <a:pt x="327" y="13908"/>
                </a:cubicBezTo>
                <a:cubicBezTo>
                  <a:pt x="455" y="13908"/>
                  <a:pt x="577" y="13810"/>
                  <a:pt x="577" y="13661"/>
                </a:cubicBezTo>
                <a:cubicBezTo>
                  <a:pt x="577" y="13523"/>
                  <a:pt x="465" y="13413"/>
                  <a:pt x="330" y="13413"/>
                </a:cubicBezTo>
                <a:close/>
                <a:moveTo>
                  <a:pt x="1549" y="13413"/>
                </a:moveTo>
                <a:cubicBezTo>
                  <a:pt x="1330" y="13413"/>
                  <a:pt x="1220" y="13680"/>
                  <a:pt x="1373" y="13836"/>
                </a:cubicBezTo>
                <a:cubicBezTo>
                  <a:pt x="1424" y="13886"/>
                  <a:pt x="1486" y="13908"/>
                  <a:pt x="1546" y="13908"/>
                </a:cubicBezTo>
                <a:cubicBezTo>
                  <a:pt x="1674" y="13908"/>
                  <a:pt x="1797" y="13810"/>
                  <a:pt x="1797" y="13661"/>
                </a:cubicBezTo>
                <a:cubicBezTo>
                  <a:pt x="1797" y="13523"/>
                  <a:pt x="1687" y="13413"/>
                  <a:pt x="1549" y="13413"/>
                </a:cubicBezTo>
                <a:close/>
                <a:moveTo>
                  <a:pt x="2768" y="13413"/>
                </a:moveTo>
                <a:cubicBezTo>
                  <a:pt x="2549" y="13413"/>
                  <a:pt x="2439" y="13680"/>
                  <a:pt x="2596" y="13836"/>
                </a:cubicBezTo>
                <a:cubicBezTo>
                  <a:pt x="2645" y="13886"/>
                  <a:pt x="2706" y="13908"/>
                  <a:pt x="2766" y="13908"/>
                </a:cubicBezTo>
                <a:cubicBezTo>
                  <a:pt x="2893" y="13908"/>
                  <a:pt x="3016" y="13810"/>
                  <a:pt x="3016" y="13661"/>
                </a:cubicBezTo>
                <a:cubicBezTo>
                  <a:pt x="3016" y="13523"/>
                  <a:pt x="2906" y="13413"/>
                  <a:pt x="2768" y="13413"/>
                </a:cubicBezTo>
                <a:close/>
                <a:moveTo>
                  <a:pt x="3987" y="13413"/>
                </a:moveTo>
                <a:cubicBezTo>
                  <a:pt x="3768" y="13413"/>
                  <a:pt x="3658" y="13680"/>
                  <a:pt x="3815" y="13836"/>
                </a:cubicBezTo>
                <a:cubicBezTo>
                  <a:pt x="3864" y="13886"/>
                  <a:pt x="3925" y="13908"/>
                  <a:pt x="3985" y="13908"/>
                </a:cubicBezTo>
                <a:cubicBezTo>
                  <a:pt x="4112" y="13908"/>
                  <a:pt x="4235" y="13810"/>
                  <a:pt x="4235" y="13661"/>
                </a:cubicBezTo>
                <a:cubicBezTo>
                  <a:pt x="4235" y="13523"/>
                  <a:pt x="4125" y="13413"/>
                  <a:pt x="3987" y="13413"/>
                </a:cubicBezTo>
                <a:close/>
                <a:moveTo>
                  <a:pt x="5209" y="13413"/>
                </a:moveTo>
                <a:cubicBezTo>
                  <a:pt x="4987" y="13413"/>
                  <a:pt x="4877" y="13680"/>
                  <a:pt x="5034" y="13836"/>
                </a:cubicBezTo>
                <a:cubicBezTo>
                  <a:pt x="5083" y="13886"/>
                  <a:pt x="5144" y="13908"/>
                  <a:pt x="5204" y="13908"/>
                </a:cubicBezTo>
                <a:cubicBezTo>
                  <a:pt x="5331" y="13908"/>
                  <a:pt x="5454" y="13810"/>
                  <a:pt x="5454" y="13661"/>
                </a:cubicBezTo>
                <a:cubicBezTo>
                  <a:pt x="5454" y="13523"/>
                  <a:pt x="5344" y="13413"/>
                  <a:pt x="5209" y="13413"/>
                </a:cubicBezTo>
                <a:close/>
                <a:moveTo>
                  <a:pt x="6428" y="13413"/>
                </a:moveTo>
                <a:cubicBezTo>
                  <a:pt x="6209" y="13413"/>
                  <a:pt x="6096" y="13680"/>
                  <a:pt x="6253" y="13836"/>
                </a:cubicBezTo>
                <a:cubicBezTo>
                  <a:pt x="6303" y="13886"/>
                  <a:pt x="6365" y="13908"/>
                  <a:pt x="6425" y="13908"/>
                </a:cubicBezTo>
                <a:cubicBezTo>
                  <a:pt x="6552" y="13908"/>
                  <a:pt x="6673" y="13810"/>
                  <a:pt x="6673" y="13661"/>
                </a:cubicBezTo>
                <a:cubicBezTo>
                  <a:pt x="6673" y="13523"/>
                  <a:pt x="6563" y="13413"/>
                  <a:pt x="6428" y="13413"/>
                </a:cubicBezTo>
                <a:close/>
                <a:moveTo>
                  <a:pt x="7647" y="13413"/>
                </a:moveTo>
                <a:cubicBezTo>
                  <a:pt x="7428" y="13413"/>
                  <a:pt x="7318" y="13680"/>
                  <a:pt x="7472" y="13836"/>
                </a:cubicBezTo>
                <a:cubicBezTo>
                  <a:pt x="7522" y="13886"/>
                  <a:pt x="7584" y="13908"/>
                  <a:pt x="7645" y="13908"/>
                </a:cubicBezTo>
                <a:cubicBezTo>
                  <a:pt x="7772" y="13908"/>
                  <a:pt x="7895" y="13810"/>
                  <a:pt x="7895" y="13661"/>
                </a:cubicBezTo>
                <a:cubicBezTo>
                  <a:pt x="7895" y="13523"/>
                  <a:pt x="7782" y="13413"/>
                  <a:pt x="7647" y="13413"/>
                </a:cubicBezTo>
                <a:close/>
                <a:moveTo>
                  <a:pt x="8866" y="13413"/>
                </a:moveTo>
                <a:cubicBezTo>
                  <a:pt x="8647" y="13413"/>
                  <a:pt x="8537" y="13680"/>
                  <a:pt x="8691" y="13836"/>
                </a:cubicBezTo>
                <a:cubicBezTo>
                  <a:pt x="8741" y="13886"/>
                  <a:pt x="8803" y="13908"/>
                  <a:pt x="8864" y="13908"/>
                </a:cubicBezTo>
                <a:cubicBezTo>
                  <a:pt x="8991" y="13908"/>
                  <a:pt x="9114" y="13810"/>
                  <a:pt x="9114" y="13661"/>
                </a:cubicBezTo>
                <a:cubicBezTo>
                  <a:pt x="9114" y="13523"/>
                  <a:pt x="9001" y="13413"/>
                  <a:pt x="8866" y="13413"/>
                </a:cubicBezTo>
                <a:close/>
                <a:moveTo>
                  <a:pt x="10085" y="13413"/>
                </a:moveTo>
                <a:cubicBezTo>
                  <a:pt x="9866" y="13413"/>
                  <a:pt x="9756" y="13680"/>
                  <a:pt x="9910" y="13836"/>
                </a:cubicBezTo>
                <a:cubicBezTo>
                  <a:pt x="9960" y="13886"/>
                  <a:pt x="10022" y="13908"/>
                  <a:pt x="10083" y="13908"/>
                </a:cubicBezTo>
                <a:cubicBezTo>
                  <a:pt x="10211" y="13908"/>
                  <a:pt x="10333" y="13810"/>
                  <a:pt x="10333" y="13661"/>
                </a:cubicBezTo>
                <a:cubicBezTo>
                  <a:pt x="10333" y="13523"/>
                  <a:pt x="10223" y="13413"/>
                  <a:pt x="10085" y="13413"/>
                </a:cubicBezTo>
                <a:close/>
                <a:moveTo>
                  <a:pt x="11305" y="13413"/>
                </a:moveTo>
                <a:cubicBezTo>
                  <a:pt x="11085" y="13413"/>
                  <a:pt x="10975" y="13680"/>
                  <a:pt x="11132" y="13836"/>
                </a:cubicBezTo>
                <a:cubicBezTo>
                  <a:pt x="11182" y="13886"/>
                  <a:pt x="11243" y="13908"/>
                  <a:pt x="11303" y="13908"/>
                </a:cubicBezTo>
                <a:cubicBezTo>
                  <a:pt x="11430" y="13908"/>
                  <a:pt x="11552" y="13810"/>
                  <a:pt x="11552" y="13661"/>
                </a:cubicBezTo>
                <a:cubicBezTo>
                  <a:pt x="11552" y="13523"/>
                  <a:pt x="11442" y="13413"/>
                  <a:pt x="11305" y="13413"/>
                </a:cubicBezTo>
                <a:close/>
                <a:moveTo>
                  <a:pt x="12524" y="13413"/>
                </a:moveTo>
                <a:cubicBezTo>
                  <a:pt x="12304" y="13413"/>
                  <a:pt x="12195" y="13680"/>
                  <a:pt x="12351" y="13836"/>
                </a:cubicBezTo>
                <a:cubicBezTo>
                  <a:pt x="12401" y="13886"/>
                  <a:pt x="12462" y="13908"/>
                  <a:pt x="12522" y="13908"/>
                </a:cubicBezTo>
                <a:cubicBezTo>
                  <a:pt x="12649" y="13908"/>
                  <a:pt x="12771" y="13810"/>
                  <a:pt x="12771" y="13661"/>
                </a:cubicBezTo>
                <a:cubicBezTo>
                  <a:pt x="12771" y="13523"/>
                  <a:pt x="12661" y="13413"/>
                  <a:pt x="12524" y="13413"/>
                </a:cubicBezTo>
                <a:close/>
                <a:moveTo>
                  <a:pt x="13746" y="13413"/>
                </a:moveTo>
                <a:cubicBezTo>
                  <a:pt x="13523" y="13413"/>
                  <a:pt x="13414" y="13680"/>
                  <a:pt x="13570" y="13836"/>
                </a:cubicBezTo>
                <a:cubicBezTo>
                  <a:pt x="13620" y="13886"/>
                  <a:pt x="13681" y="13908"/>
                  <a:pt x="13741" y="13908"/>
                </a:cubicBezTo>
                <a:cubicBezTo>
                  <a:pt x="13868" y="13908"/>
                  <a:pt x="13990" y="13810"/>
                  <a:pt x="13990" y="13661"/>
                </a:cubicBezTo>
                <a:cubicBezTo>
                  <a:pt x="13990" y="13523"/>
                  <a:pt x="13881" y="13413"/>
                  <a:pt x="13746" y="13413"/>
                </a:cubicBezTo>
                <a:close/>
                <a:moveTo>
                  <a:pt x="14965" y="13413"/>
                </a:moveTo>
                <a:cubicBezTo>
                  <a:pt x="14745" y="13413"/>
                  <a:pt x="14633" y="13680"/>
                  <a:pt x="14789" y="13836"/>
                </a:cubicBezTo>
                <a:cubicBezTo>
                  <a:pt x="14840" y="13886"/>
                  <a:pt x="14901" y="13908"/>
                  <a:pt x="14961" y="13908"/>
                </a:cubicBezTo>
                <a:cubicBezTo>
                  <a:pt x="15088" y="13908"/>
                  <a:pt x="15209" y="13810"/>
                  <a:pt x="15209" y="13661"/>
                </a:cubicBezTo>
                <a:cubicBezTo>
                  <a:pt x="15209" y="13523"/>
                  <a:pt x="15100" y="13413"/>
                  <a:pt x="14965" y="13413"/>
                </a:cubicBezTo>
                <a:close/>
                <a:moveTo>
                  <a:pt x="16184" y="13413"/>
                </a:moveTo>
                <a:cubicBezTo>
                  <a:pt x="15964" y="13413"/>
                  <a:pt x="15855" y="13680"/>
                  <a:pt x="16008" y="13836"/>
                </a:cubicBezTo>
                <a:cubicBezTo>
                  <a:pt x="16059" y="13886"/>
                  <a:pt x="16121" y="13908"/>
                  <a:pt x="16181" y="13908"/>
                </a:cubicBezTo>
                <a:cubicBezTo>
                  <a:pt x="16309" y="13908"/>
                  <a:pt x="16431" y="13810"/>
                  <a:pt x="16431" y="13661"/>
                </a:cubicBezTo>
                <a:cubicBezTo>
                  <a:pt x="16431" y="13523"/>
                  <a:pt x="16319" y="13413"/>
                  <a:pt x="16184" y="13413"/>
                </a:cubicBezTo>
                <a:close/>
                <a:moveTo>
                  <a:pt x="17403" y="13413"/>
                </a:moveTo>
                <a:cubicBezTo>
                  <a:pt x="17184" y="13413"/>
                  <a:pt x="17074" y="13680"/>
                  <a:pt x="17227" y="13836"/>
                </a:cubicBezTo>
                <a:cubicBezTo>
                  <a:pt x="17278" y="13886"/>
                  <a:pt x="17340" y="13908"/>
                  <a:pt x="17400" y="13908"/>
                </a:cubicBezTo>
                <a:cubicBezTo>
                  <a:pt x="17528" y="13908"/>
                  <a:pt x="17650" y="13810"/>
                  <a:pt x="17650" y="13661"/>
                </a:cubicBezTo>
                <a:cubicBezTo>
                  <a:pt x="17650" y="13523"/>
                  <a:pt x="17538" y="13413"/>
                  <a:pt x="17403" y="13413"/>
                </a:cubicBezTo>
                <a:close/>
                <a:moveTo>
                  <a:pt x="18622" y="13413"/>
                </a:moveTo>
                <a:cubicBezTo>
                  <a:pt x="18403" y="13413"/>
                  <a:pt x="18293" y="13680"/>
                  <a:pt x="18446" y="13836"/>
                </a:cubicBezTo>
                <a:cubicBezTo>
                  <a:pt x="18497" y="13886"/>
                  <a:pt x="18559" y="13908"/>
                  <a:pt x="18619" y="13908"/>
                </a:cubicBezTo>
                <a:cubicBezTo>
                  <a:pt x="18747" y="13908"/>
                  <a:pt x="18870" y="13810"/>
                  <a:pt x="18870" y="13661"/>
                </a:cubicBezTo>
                <a:cubicBezTo>
                  <a:pt x="18870" y="13523"/>
                  <a:pt x="18760" y="13413"/>
                  <a:pt x="18622" y="13413"/>
                </a:cubicBezTo>
                <a:close/>
                <a:moveTo>
                  <a:pt x="19841" y="13413"/>
                </a:moveTo>
                <a:cubicBezTo>
                  <a:pt x="19622" y="13413"/>
                  <a:pt x="19512" y="13680"/>
                  <a:pt x="19669" y="13836"/>
                </a:cubicBezTo>
                <a:cubicBezTo>
                  <a:pt x="19718" y="13886"/>
                  <a:pt x="19779" y="13908"/>
                  <a:pt x="19839" y="13908"/>
                </a:cubicBezTo>
                <a:cubicBezTo>
                  <a:pt x="19966" y="13908"/>
                  <a:pt x="20089" y="13810"/>
                  <a:pt x="20089" y="13661"/>
                </a:cubicBezTo>
                <a:cubicBezTo>
                  <a:pt x="20089" y="13523"/>
                  <a:pt x="19979" y="13413"/>
                  <a:pt x="19841" y="13413"/>
                </a:cubicBezTo>
                <a:close/>
                <a:moveTo>
                  <a:pt x="21060" y="13413"/>
                </a:moveTo>
                <a:cubicBezTo>
                  <a:pt x="20841" y="13413"/>
                  <a:pt x="20731" y="13680"/>
                  <a:pt x="20888" y="13836"/>
                </a:cubicBezTo>
                <a:cubicBezTo>
                  <a:pt x="20937" y="13886"/>
                  <a:pt x="20998" y="13908"/>
                  <a:pt x="21058" y="13908"/>
                </a:cubicBezTo>
                <a:cubicBezTo>
                  <a:pt x="21185" y="13908"/>
                  <a:pt x="21308" y="13810"/>
                  <a:pt x="21308" y="13661"/>
                </a:cubicBezTo>
                <a:cubicBezTo>
                  <a:pt x="21308" y="13523"/>
                  <a:pt x="21198" y="13413"/>
                  <a:pt x="21060" y="13413"/>
                </a:cubicBezTo>
                <a:close/>
                <a:moveTo>
                  <a:pt x="21048" y="14635"/>
                </a:moveTo>
                <a:lnTo>
                  <a:pt x="21048" y="14635"/>
                </a:lnTo>
                <a:cubicBezTo>
                  <a:pt x="20806" y="14648"/>
                  <a:pt x="20728" y="14961"/>
                  <a:pt x="20932" y="15090"/>
                </a:cubicBezTo>
                <a:cubicBezTo>
                  <a:pt x="20969" y="14939"/>
                  <a:pt x="21007" y="14789"/>
                  <a:pt x="21048" y="14635"/>
                </a:cubicBezTo>
                <a:close/>
                <a:moveTo>
                  <a:pt x="330" y="14632"/>
                </a:moveTo>
                <a:cubicBezTo>
                  <a:pt x="111" y="14632"/>
                  <a:pt x="1" y="14899"/>
                  <a:pt x="154" y="15055"/>
                </a:cubicBezTo>
                <a:cubicBezTo>
                  <a:pt x="205" y="15105"/>
                  <a:pt x="267" y="15127"/>
                  <a:pt x="327" y="15127"/>
                </a:cubicBezTo>
                <a:cubicBezTo>
                  <a:pt x="455" y="15127"/>
                  <a:pt x="577" y="15029"/>
                  <a:pt x="577" y="14880"/>
                </a:cubicBezTo>
                <a:cubicBezTo>
                  <a:pt x="577" y="14745"/>
                  <a:pt x="465" y="14632"/>
                  <a:pt x="330" y="14632"/>
                </a:cubicBezTo>
                <a:close/>
                <a:moveTo>
                  <a:pt x="1549" y="14632"/>
                </a:moveTo>
                <a:cubicBezTo>
                  <a:pt x="1330" y="14632"/>
                  <a:pt x="1220" y="14899"/>
                  <a:pt x="1373" y="15055"/>
                </a:cubicBezTo>
                <a:cubicBezTo>
                  <a:pt x="1424" y="15105"/>
                  <a:pt x="1486" y="15127"/>
                  <a:pt x="1546" y="15127"/>
                </a:cubicBezTo>
                <a:cubicBezTo>
                  <a:pt x="1674" y="15127"/>
                  <a:pt x="1797" y="15029"/>
                  <a:pt x="1797" y="14880"/>
                </a:cubicBezTo>
                <a:cubicBezTo>
                  <a:pt x="1797" y="14745"/>
                  <a:pt x="1687" y="14632"/>
                  <a:pt x="1549" y="14632"/>
                </a:cubicBezTo>
                <a:close/>
                <a:moveTo>
                  <a:pt x="2768" y="14632"/>
                </a:moveTo>
                <a:cubicBezTo>
                  <a:pt x="2549" y="14632"/>
                  <a:pt x="2439" y="14899"/>
                  <a:pt x="2596" y="15055"/>
                </a:cubicBezTo>
                <a:cubicBezTo>
                  <a:pt x="2645" y="15105"/>
                  <a:pt x="2706" y="15127"/>
                  <a:pt x="2766" y="15127"/>
                </a:cubicBezTo>
                <a:cubicBezTo>
                  <a:pt x="2893" y="15127"/>
                  <a:pt x="3016" y="15029"/>
                  <a:pt x="3016" y="14880"/>
                </a:cubicBezTo>
                <a:cubicBezTo>
                  <a:pt x="3016" y="14745"/>
                  <a:pt x="2906" y="14632"/>
                  <a:pt x="2768" y="14632"/>
                </a:cubicBezTo>
                <a:close/>
                <a:moveTo>
                  <a:pt x="3987" y="14632"/>
                </a:moveTo>
                <a:cubicBezTo>
                  <a:pt x="3768" y="14632"/>
                  <a:pt x="3658" y="14899"/>
                  <a:pt x="3815" y="15055"/>
                </a:cubicBezTo>
                <a:cubicBezTo>
                  <a:pt x="3864" y="15105"/>
                  <a:pt x="3925" y="15127"/>
                  <a:pt x="3985" y="15127"/>
                </a:cubicBezTo>
                <a:cubicBezTo>
                  <a:pt x="4112" y="15127"/>
                  <a:pt x="4235" y="15029"/>
                  <a:pt x="4235" y="14880"/>
                </a:cubicBezTo>
                <a:cubicBezTo>
                  <a:pt x="4235" y="14745"/>
                  <a:pt x="4125" y="14632"/>
                  <a:pt x="3987" y="14632"/>
                </a:cubicBezTo>
                <a:close/>
                <a:moveTo>
                  <a:pt x="5209" y="14632"/>
                </a:moveTo>
                <a:cubicBezTo>
                  <a:pt x="4987" y="14632"/>
                  <a:pt x="4877" y="14899"/>
                  <a:pt x="5034" y="15055"/>
                </a:cubicBezTo>
                <a:cubicBezTo>
                  <a:pt x="5083" y="15105"/>
                  <a:pt x="5144" y="15127"/>
                  <a:pt x="5204" y="15127"/>
                </a:cubicBezTo>
                <a:cubicBezTo>
                  <a:pt x="5331" y="15127"/>
                  <a:pt x="5454" y="15029"/>
                  <a:pt x="5454" y="14880"/>
                </a:cubicBezTo>
                <a:cubicBezTo>
                  <a:pt x="5454" y="14745"/>
                  <a:pt x="5344" y="14632"/>
                  <a:pt x="5209" y="14632"/>
                </a:cubicBezTo>
                <a:close/>
                <a:moveTo>
                  <a:pt x="6428" y="14632"/>
                </a:moveTo>
                <a:cubicBezTo>
                  <a:pt x="6209" y="14632"/>
                  <a:pt x="6096" y="14899"/>
                  <a:pt x="6253" y="15055"/>
                </a:cubicBezTo>
                <a:cubicBezTo>
                  <a:pt x="6303" y="15105"/>
                  <a:pt x="6365" y="15127"/>
                  <a:pt x="6425" y="15127"/>
                </a:cubicBezTo>
                <a:cubicBezTo>
                  <a:pt x="6552" y="15127"/>
                  <a:pt x="6673" y="15029"/>
                  <a:pt x="6673" y="14880"/>
                </a:cubicBezTo>
                <a:cubicBezTo>
                  <a:pt x="6673" y="14745"/>
                  <a:pt x="6563" y="14632"/>
                  <a:pt x="6428" y="14632"/>
                </a:cubicBezTo>
                <a:close/>
                <a:moveTo>
                  <a:pt x="7647" y="14632"/>
                </a:moveTo>
                <a:cubicBezTo>
                  <a:pt x="7428" y="14632"/>
                  <a:pt x="7318" y="14899"/>
                  <a:pt x="7472" y="15055"/>
                </a:cubicBezTo>
                <a:cubicBezTo>
                  <a:pt x="7522" y="15105"/>
                  <a:pt x="7584" y="15127"/>
                  <a:pt x="7645" y="15127"/>
                </a:cubicBezTo>
                <a:cubicBezTo>
                  <a:pt x="7772" y="15127"/>
                  <a:pt x="7895" y="15029"/>
                  <a:pt x="7895" y="14880"/>
                </a:cubicBezTo>
                <a:cubicBezTo>
                  <a:pt x="7895" y="14745"/>
                  <a:pt x="7782" y="14632"/>
                  <a:pt x="7647" y="14632"/>
                </a:cubicBezTo>
                <a:close/>
                <a:moveTo>
                  <a:pt x="8866" y="14632"/>
                </a:moveTo>
                <a:cubicBezTo>
                  <a:pt x="8647" y="14632"/>
                  <a:pt x="8537" y="14899"/>
                  <a:pt x="8691" y="15055"/>
                </a:cubicBezTo>
                <a:cubicBezTo>
                  <a:pt x="8741" y="15105"/>
                  <a:pt x="8803" y="15127"/>
                  <a:pt x="8864" y="15127"/>
                </a:cubicBezTo>
                <a:cubicBezTo>
                  <a:pt x="8991" y="15127"/>
                  <a:pt x="9114" y="15029"/>
                  <a:pt x="9114" y="14880"/>
                </a:cubicBezTo>
                <a:cubicBezTo>
                  <a:pt x="9114" y="14745"/>
                  <a:pt x="9001" y="14632"/>
                  <a:pt x="8866" y="14632"/>
                </a:cubicBezTo>
                <a:close/>
                <a:moveTo>
                  <a:pt x="10085" y="14632"/>
                </a:moveTo>
                <a:cubicBezTo>
                  <a:pt x="9866" y="14632"/>
                  <a:pt x="9756" y="14899"/>
                  <a:pt x="9910" y="15055"/>
                </a:cubicBezTo>
                <a:cubicBezTo>
                  <a:pt x="9960" y="15105"/>
                  <a:pt x="10022" y="15127"/>
                  <a:pt x="10083" y="15127"/>
                </a:cubicBezTo>
                <a:cubicBezTo>
                  <a:pt x="10211" y="15127"/>
                  <a:pt x="10333" y="15029"/>
                  <a:pt x="10333" y="14880"/>
                </a:cubicBezTo>
                <a:cubicBezTo>
                  <a:pt x="10333" y="14745"/>
                  <a:pt x="10223" y="14632"/>
                  <a:pt x="10085" y="14632"/>
                </a:cubicBezTo>
                <a:close/>
                <a:moveTo>
                  <a:pt x="11305" y="14632"/>
                </a:moveTo>
                <a:cubicBezTo>
                  <a:pt x="11085" y="14632"/>
                  <a:pt x="10975" y="14899"/>
                  <a:pt x="11132" y="15055"/>
                </a:cubicBezTo>
                <a:cubicBezTo>
                  <a:pt x="11182" y="15105"/>
                  <a:pt x="11243" y="15127"/>
                  <a:pt x="11303" y="15127"/>
                </a:cubicBezTo>
                <a:cubicBezTo>
                  <a:pt x="11430" y="15127"/>
                  <a:pt x="11552" y="15029"/>
                  <a:pt x="11552" y="14880"/>
                </a:cubicBezTo>
                <a:cubicBezTo>
                  <a:pt x="11552" y="14745"/>
                  <a:pt x="11442" y="14632"/>
                  <a:pt x="11305" y="14632"/>
                </a:cubicBezTo>
                <a:close/>
                <a:moveTo>
                  <a:pt x="12524" y="14632"/>
                </a:moveTo>
                <a:cubicBezTo>
                  <a:pt x="12304" y="14632"/>
                  <a:pt x="12195" y="14899"/>
                  <a:pt x="12351" y="15055"/>
                </a:cubicBezTo>
                <a:cubicBezTo>
                  <a:pt x="12401" y="15105"/>
                  <a:pt x="12462" y="15127"/>
                  <a:pt x="12522" y="15127"/>
                </a:cubicBezTo>
                <a:cubicBezTo>
                  <a:pt x="12649" y="15127"/>
                  <a:pt x="12771" y="15029"/>
                  <a:pt x="12771" y="14880"/>
                </a:cubicBezTo>
                <a:cubicBezTo>
                  <a:pt x="12771" y="14745"/>
                  <a:pt x="12661" y="14632"/>
                  <a:pt x="12524" y="14632"/>
                </a:cubicBezTo>
                <a:close/>
                <a:moveTo>
                  <a:pt x="13746" y="14632"/>
                </a:moveTo>
                <a:cubicBezTo>
                  <a:pt x="13523" y="14632"/>
                  <a:pt x="13414" y="14899"/>
                  <a:pt x="13570" y="15055"/>
                </a:cubicBezTo>
                <a:cubicBezTo>
                  <a:pt x="13620" y="15105"/>
                  <a:pt x="13681" y="15127"/>
                  <a:pt x="13741" y="15127"/>
                </a:cubicBezTo>
                <a:cubicBezTo>
                  <a:pt x="13868" y="15127"/>
                  <a:pt x="13990" y="15029"/>
                  <a:pt x="13990" y="14880"/>
                </a:cubicBezTo>
                <a:cubicBezTo>
                  <a:pt x="13990" y="14745"/>
                  <a:pt x="13881" y="14632"/>
                  <a:pt x="13746" y="14632"/>
                </a:cubicBezTo>
                <a:close/>
                <a:moveTo>
                  <a:pt x="14965" y="14632"/>
                </a:moveTo>
                <a:cubicBezTo>
                  <a:pt x="14745" y="14632"/>
                  <a:pt x="14633" y="14899"/>
                  <a:pt x="14789" y="15055"/>
                </a:cubicBezTo>
                <a:cubicBezTo>
                  <a:pt x="14840" y="15105"/>
                  <a:pt x="14901" y="15127"/>
                  <a:pt x="14961" y="15127"/>
                </a:cubicBezTo>
                <a:cubicBezTo>
                  <a:pt x="15088" y="15127"/>
                  <a:pt x="15209" y="15029"/>
                  <a:pt x="15209" y="14880"/>
                </a:cubicBezTo>
                <a:cubicBezTo>
                  <a:pt x="15209" y="14745"/>
                  <a:pt x="15100" y="14632"/>
                  <a:pt x="14965" y="14632"/>
                </a:cubicBezTo>
                <a:close/>
                <a:moveTo>
                  <a:pt x="16184" y="14632"/>
                </a:moveTo>
                <a:cubicBezTo>
                  <a:pt x="15964" y="14632"/>
                  <a:pt x="15855" y="14899"/>
                  <a:pt x="16008" y="15055"/>
                </a:cubicBezTo>
                <a:cubicBezTo>
                  <a:pt x="16059" y="15105"/>
                  <a:pt x="16121" y="15127"/>
                  <a:pt x="16181" y="15127"/>
                </a:cubicBezTo>
                <a:cubicBezTo>
                  <a:pt x="16309" y="15127"/>
                  <a:pt x="16431" y="15029"/>
                  <a:pt x="16431" y="14880"/>
                </a:cubicBezTo>
                <a:cubicBezTo>
                  <a:pt x="16431" y="14745"/>
                  <a:pt x="16319" y="14632"/>
                  <a:pt x="16184" y="14632"/>
                </a:cubicBezTo>
                <a:close/>
                <a:moveTo>
                  <a:pt x="17403" y="14632"/>
                </a:moveTo>
                <a:cubicBezTo>
                  <a:pt x="17184" y="14632"/>
                  <a:pt x="17074" y="14899"/>
                  <a:pt x="17227" y="15055"/>
                </a:cubicBezTo>
                <a:cubicBezTo>
                  <a:pt x="17278" y="15105"/>
                  <a:pt x="17340" y="15127"/>
                  <a:pt x="17400" y="15127"/>
                </a:cubicBezTo>
                <a:cubicBezTo>
                  <a:pt x="17528" y="15127"/>
                  <a:pt x="17650" y="15029"/>
                  <a:pt x="17650" y="14880"/>
                </a:cubicBezTo>
                <a:cubicBezTo>
                  <a:pt x="17650" y="14745"/>
                  <a:pt x="17538" y="14632"/>
                  <a:pt x="17403" y="14632"/>
                </a:cubicBezTo>
                <a:close/>
                <a:moveTo>
                  <a:pt x="18622" y="14632"/>
                </a:moveTo>
                <a:cubicBezTo>
                  <a:pt x="18403" y="14632"/>
                  <a:pt x="18293" y="14899"/>
                  <a:pt x="18446" y="15055"/>
                </a:cubicBezTo>
                <a:cubicBezTo>
                  <a:pt x="18497" y="15105"/>
                  <a:pt x="18559" y="15127"/>
                  <a:pt x="18619" y="15127"/>
                </a:cubicBezTo>
                <a:cubicBezTo>
                  <a:pt x="18747" y="15127"/>
                  <a:pt x="18870" y="15029"/>
                  <a:pt x="18870" y="14880"/>
                </a:cubicBezTo>
                <a:cubicBezTo>
                  <a:pt x="18870" y="14745"/>
                  <a:pt x="18760" y="14632"/>
                  <a:pt x="18622" y="14632"/>
                </a:cubicBezTo>
                <a:close/>
                <a:moveTo>
                  <a:pt x="19841" y="14632"/>
                </a:moveTo>
                <a:cubicBezTo>
                  <a:pt x="19622" y="14632"/>
                  <a:pt x="19512" y="14899"/>
                  <a:pt x="19669" y="15055"/>
                </a:cubicBezTo>
                <a:cubicBezTo>
                  <a:pt x="19718" y="15105"/>
                  <a:pt x="19779" y="15127"/>
                  <a:pt x="19839" y="15127"/>
                </a:cubicBezTo>
                <a:cubicBezTo>
                  <a:pt x="19966" y="15127"/>
                  <a:pt x="20089" y="15029"/>
                  <a:pt x="20089" y="14880"/>
                </a:cubicBezTo>
                <a:cubicBezTo>
                  <a:pt x="20089" y="14745"/>
                  <a:pt x="19979" y="14632"/>
                  <a:pt x="19841" y="14632"/>
                </a:cubicBezTo>
                <a:close/>
                <a:moveTo>
                  <a:pt x="330" y="15851"/>
                </a:moveTo>
                <a:cubicBezTo>
                  <a:pt x="111" y="15851"/>
                  <a:pt x="1" y="16118"/>
                  <a:pt x="154" y="16274"/>
                </a:cubicBezTo>
                <a:cubicBezTo>
                  <a:pt x="205" y="16324"/>
                  <a:pt x="267" y="16346"/>
                  <a:pt x="327" y="16346"/>
                </a:cubicBezTo>
                <a:cubicBezTo>
                  <a:pt x="455" y="16346"/>
                  <a:pt x="577" y="16248"/>
                  <a:pt x="577" y="16099"/>
                </a:cubicBezTo>
                <a:cubicBezTo>
                  <a:pt x="577" y="15966"/>
                  <a:pt x="468" y="15854"/>
                  <a:pt x="335" y="15854"/>
                </a:cubicBezTo>
                <a:cubicBezTo>
                  <a:pt x="334" y="15854"/>
                  <a:pt x="332" y="15854"/>
                  <a:pt x="330" y="15855"/>
                </a:cubicBezTo>
                <a:lnTo>
                  <a:pt x="330" y="15851"/>
                </a:lnTo>
                <a:close/>
                <a:moveTo>
                  <a:pt x="1549" y="15851"/>
                </a:moveTo>
                <a:cubicBezTo>
                  <a:pt x="1330" y="15851"/>
                  <a:pt x="1220" y="16118"/>
                  <a:pt x="1373" y="16274"/>
                </a:cubicBezTo>
                <a:cubicBezTo>
                  <a:pt x="1424" y="16324"/>
                  <a:pt x="1486" y="16346"/>
                  <a:pt x="1546" y="16346"/>
                </a:cubicBezTo>
                <a:cubicBezTo>
                  <a:pt x="1674" y="16346"/>
                  <a:pt x="1797" y="16248"/>
                  <a:pt x="1797" y="16099"/>
                </a:cubicBezTo>
                <a:cubicBezTo>
                  <a:pt x="1797" y="15964"/>
                  <a:pt x="1687" y="15855"/>
                  <a:pt x="1549" y="15855"/>
                </a:cubicBezTo>
                <a:lnTo>
                  <a:pt x="1549" y="15851"/>
                </a:lnTo>
                <a:close/>
                <a:moveTo>
                  <a:pt x="2768" y="15851"/>
                </a:moveTo>
                <a:cubicBezTo>
                  <a:pt x="2549" y="15851"/>
                  <a:pt x="2439" y="16118"/>
                  <a:pt x="2596" y="16274"/>
                </a:cubicBezTo>
                <a:cubicBezTo>
                  <a:pt x="2645" y="16324"/>
                  <a:pt x="2706" y="16346"/>
                  <a:pt x="2766" y="16346"/>
                </a:cubicBezTo>
                <a:cubicBezTo>
                  <a:pt x="2893" y="16346"/>
                  <a:pt x="3016" y="16248"/>
                  <a:pt x="3016" y="16099"/>
                </a:cubicBezTo>
                <a:cubicBezTo>
                  <a:pt x="3016" y="15966"/>
                  <a:pt x="2909" y="15854"/>
                  <a:pt x="2774" y="15854"/>
                </a:cubicBezTo>
                <a:cubicBezTo>
                  <a:pt x="2772" y="15854"/>
                  <a:pt x="2770" y="15854"/>
                  <a:pt x="2768" y="15855"/>
                </a:cubicBezTo>
                <a:lnTo>
                  <a:pt x="2768" y="15851"/>
                </a:lnTo>
                <a:close/>
                <a:moveTo>
                  <a:pt x="3987" y="15851"/>
                </a:moveTo>
                <a:cubicBezTo>
                  <a:pt x="3768" y="15851"/>
                  <a:pt x="3658" y="16118"/>
                  <a:pt x="3815" y="16274"/>
                </a:cubicBezTo>
                <a:cubicBezTo>
                  <a:pt x="3864" y="16324"/>
                  <a:pt x="3925" y="16346"/>
                  <a:pt x="3985" y="16346"/>
                </a:cubicBezTo>
                <a:cubicBezTo>
                  <a:pt x="4112" y="16346"/>
                  <a:pt x="4235" y="16248"/>
                  <a:pt x="4235" y="16099"/>
                </a:cubicBezTo>
                <a:cubicBezTo>
                  <a:pt x="4235" y="15964"/>
                  <a:pt x="4125" y="15855"/>
                  <a:pt x="3987" y="15855"/>
                </a:cubicBezTo>
                <a:lnTo>
                  <a:pt x="3987" y="15851"/>
                </a:lnTo>
                <a:close/>
                <a:moveTo>
                  <a:pt x="5209" y="15851"/>
                </a:moveTo>
                <a:cubicBezTo>
                  <a:pt x="4987" y="15851"/>
                  <a:pt x="4877" y="16118"/>
                  <a:pt x="5034" y="16274"/>
                </a:cubicBezTo>
                <a:cubicBezTo>
                  <a:pt x="5083" y="16324"/>
                  <a:pt x="5144" y="16346"/>
                  <a:pt x="5204" y="16346"/>
                </a:cubicBezTo>
                <a:cubicBezTo>
                  <a:pt x="5331" y="16346"/>
                  <a:pt x="5454" y="16248"/>
                  <a:pt x="5454" y="16099"/>
                </a:cubicBezTo>
                <a:cubicBezTo>
                  <a:pt x="5454" y="15966"/>
                  <a:pt x="5347" y="15854"/>
                  <a:pt x="5215" y="15854"/>
                </a:cubicBezTo>
                <a:cubicBezTo>
                  <a:pt x="5213" y="15854"/>
                  <a:pt x="5211" y="15854"/>
                  <a:pt x="5209" y="15855"/>
                </a:cubicBezTo>
                <a:lnTo>
                  <a:pt x="5209" y="15851"/>
                </a:lnTo>
                <a:close/>
                <a:moveTo>
                  <a:pt x="6428" y="15851"/>
                </a:moveTo>
                <a:cubicBezTo>
                  <a:pt x="6209" y="15851"/>
                  <a:pt x="6096" y="16118"/>
                  <a:pt x="6253" y="16274"/>
                </a:cubicBezTo>
                <a:cubicBezTo>
                  <a:pt x="6303" y="16324"/>
                  <a:pt x="6365" y="16346"/>
                  <a:pt x="6425" y="16346"/>
                </a:cubicBezTo>
                <a:cubicBezTo>
                  <a:pt x="6552" y="16346"/>
                  <a:pt x="6673" y="16248"/>
                  <a:pt x="6673" y="16099"/>
                </a:cubicBezTo>
                <a:cubicBezTo>
                  <a:pt x="6673" y="15964"/>
                  <a:pt x="6563" y="15855"/>
                  <a:pt x="6428" y="15855"/>
                </a:cubicBezTo>
                <a:lnTo>
                  <a:pt x="6428" y="15851"/>
                </a:lnTo>
                <a:close/>
                <a:moveTo>
                  <a:pt x="7647" y="15851"/>
                </a:moveTo>
                <a:cubicBezTo>
                  <a:pt x="7428" y="15851"/>
                  <a:pt x="7318" y="16118"/>
                  <a:pt x="7472" y="16274"/>
                </a:cubicBezTo>
                <a:cubicBezTo>
                  <a:pt x="7522" y="16324"/>
                  <a:pt x="7584" y="16346"/>
                  <a:pt x="7645" y="16346"/>
                </a:cubicBezTo>
                <a:cubicBezTo>
                  <a:pt x="7772" y="16346"/>
                  <a:pt x="7895" y="16248"/>
                  <a:pt x="7895" y="16099"/>
                </a:cubicBezTo>
                <a:cubicBezTo>
                  <a:pt x="7895" y="15964"/>
                  <a:pt x="7782" y="15855"/>
                  <a:pt x="7647" y="15855"/>
                </a:cubicBezTo>
                <a:lnTo>
                  <a:pt x="7647" y="15851"/>
                </a:lnTo>
                <a:close/>
                <a:moveTo>
                  <a:pt x="8866" y="15851"/>
                </a:moveTo>
                <a:cubicBezTo>
                  <a:pt x="8647" y="15851"/>
                  <a:pt x="8537" y="16118"/>
                  <a:pt x="8691" y="16274"/>
                </a:cubicBezTo>
                <a:cubicBezTo>
                  <a:pt x="8741" y="16324"/>
                  <a:pt x="8803" y="16346"/>
                  <a:pt x="8864" y="16346"/>
                </a:cubicBezTo>
                <a:cubicBezTo>
                  <a:pt x="8991" y="16346"/>
                  <a:pt x="9114" y="16248"/>
                  <a:pt x="9114" y="16099"/>
                </a:cubicBezTo>
                <a:cubicBezTo>
                  <a:pt x="9114" y="15966"/>
                  <a:pt x="9004" y="15854"/>
                  <a:pt x="8872" y="15854"/>
                </a:cubicBezTo>
                <a:cubicBezTo>
                  <a:pt x="8870" y="15854"/>
                  <a:pt x="8868" y="15854"/>
                  <a:pt x="8866" y="15855"/>
                </a:cubicBezTo>
                <a:lnTo>
                  <a:pt x="8866" y="15851"/>
                </a:lnTo>
                <a:close/>
                <a:moveTo>
                  <a:pt x="10085" y="15851"/>
                </a:moveTo>
                <a:cubicBezTo>
                  <a:pt x="9866" y="15851"/>
                  <a:pt x="9756" y="16118"/>
                  <a:pt x="9910" y="16274"/>
                </a:cubicBezTo>
                <a:cubicBezTo>
                  <a:pt x="9960" y="16324"/>
                  <a:pt x="10022" y="16346"/>
                  <a:pt x="10083" y="16346"/>
                </a:cubicBezTo>
                <a:cubicBezTo>
                  <a:pt x="10211" y="16346"/>
                  <a:pt x="10333" y="16248"/>
                  <a:pt x="10333" y="16099"/>
                </a:cubicBezTo>
                <a:cubicBezTo>
                  <a:pt x="10333" y="15966"/>
                  <a:pt x="10226" y="15854"/>
                  <a:pt x="10091" y="15854"/>
                </a:cubicBezTo>
                <a:cubicBezTo>
                  <a:pt x="10089" y="15854"/>
                  <a:pt x="10087" y="15854"/>
                  <a:pt x="10085" y="15855"/>
                </a:cubicBezTo>
                <a:lnTo>
                  <a:pt x="10085" y="15851"/>
                </a:lnTo>
                <a:close/>
                <a:moveTo>
                  <a:pt x="11305" y="15851"/>
                </a:moveTo>
                <a:cubicBezTo>
                  <a:pt x="11085" y="15851"/>
                  <a:pt x="10975" y="16118"/>
                  <a:pt x="11132" y="16274"/>
                </a:cubicBezTo>
                <a:cubicBezTo>
                  <a:pt x="11182" y="16324"/>
                  <a:pt x="11243" y="16346"/>
                  <a:pt x="11303" y="16346"/>
                </a:cubicBezTo>
                <a:cubicBezTo>
                  <a:pt x="11430" y="16346"/>
                  <a:pt x="11552" y="16248"/>
                  <a:pt x="11552" y="16099"/>
                </a:cubicBezTo>
                <a:cubicBezTo>
                  <a:pt x="11552" y="15964"/>
                  <a:pt x="11442" y="15855"/>
                  <a:pt x="11305" y="15855"/>
                </a:cubicBezTo>
                <a:lnTo>
                  <a:pt x="11305" y="15851"/>
                </a:lnTo>
                <a:close/>
                <a:moveTo>
                  <a:pt x="12524" y="15851"/>
                </a:moveTo>
                <a:cubicBezTo>
                  <a:pt x="12304" y="15851"/>
                  <a:pt x="12195" y="16118"/>
                  <a:pt x="12351" y="16274"/>
                </a:cubicBezTo>
                <a:cubicBezTo>
                  <a:pt x="12401" y="16324"/>
                  <a:pt x="12462" y="16346"/>
                  <a:pt x="12522" y="16346"/>
                </a:cubicBezTo>
                <a:cubicBezTo>
                  <a:pt x="12649" y="16346"/>
                  <a:pt x="12771" y="16248"/>
                  <a:pt x="12771" y="16099"/>
                </a:cubicBezTo>
                <a:cubicBezTo>
                  <a:pt x="12771" y="15964"/>
                  <a:pt x="12661" y="15855"/>
                  <a:pt x="12524" y="15855"/>
                </a:cubicBezTo>
                <a:lnTo>
                  <a:pt x="12524" y="15851"/>
                </a:lnTo>
                <a:close/>
                <a:moveTo>
                  <a:pt x="13746" y="15851"/>
                </a:moveTo>
                <a:cubicBezTo>
                  <a:pt x="13523" y="15851"/>
                  <a:pt x="13414" y="16118"/>
                  <a:pt x="13570" y="16274"/>
                </a:cubicBezTo>
                <a:cubicBezTo>
                  <a:pt x="13620" y="16324"/>
                  <a:pt x="13681" y="16346"/>
                  <a:pt x="13741" y="16346"/>
                </a:cubicBezTo>
                <a:cubicBezTo>
                  <a:pt x="13868" y="16346"/>
                  <a:pt x="13990" y="16248"/>
                  <a:pt x="13990" y="16099"/>
                </a:cubicBezTo>
                <a:cubicBezTo>
                  <a:pt x="13990" y="15966"/>
                  <a:pt x="13883" y="15854"/>
                  <a:pt x="13751" y="15854"/>
                </a:cubicBezTo>
                <a:cubicBezTo>
                  <a:pt x="13749" y="15854"/>
                  <a:pt x="13748" y="15854"/>
                  <a:pt x="13746" y="15855"/>
                </a:cubicBezTo>
                <a:lnTo>
                  <a:pt x="13746" y="15851"/>
                </a:lnTo>
                <a:close/>
                <a:moveTo>
                  <a:pt x="14965" y="15851"/>
                </a:moveTo>
                <a:cubicBezTo>
                  <a:pt x="14745" y="15851"/>
                  <a:pt x="14633" y="16118"/>
                  <a:pt x="14789" y="16274"/>
                </a:cubicBezTo>
                <a:cubicBezTo>
                  <a:pt x="14840" y="16324"/>
                  <a:pt x="14901" y="16346"/>
                  <a:pt x="14961" y="16346"/>
                </a:cubicBezTo>
                <a:cubicBezTo>
                  <a:pt x="15088" y="16346"/>
                  <a:pt x="15209" y="16248"/>
                  <a:pt x="15209" y="16099"/>
                </a:cubicBezTo>
                <a:cubicBezTo>
                  <a:pt x="15209" y="15964"/>
                  <a:pt x="15100" y="15855"/>
                  <a:pt x="14965" y="15855"/>
                </a:cubicBezTo>
                <a:lnTo>
                  <a:pt x="14965" y="15851"/>
                </a:lnTo>
                <a:close/>
                <a:moveTo>
                  <a:pt x="16184" y="15851"/>
                </a:moveTo>
                <a:cubicBezTo>
                  <a:pt x="15964" y="15851"/>
                  <a:pt x="15855" y="16118"/>
                  <a:pt x="16008" y="16274"/>
                </a:cubicBezTo>
                <a:cubicBezTo>
                  <a:pt x="16059" y="16324"/>
                  <a:pt x="16121" y="16346"/>
                  <a:pt x="16181" y="16346"/>
                </a:cubicBezTo>
                <a:cubicBezTo>
                  <a:pt x="16309" y="16346"/>
                  <a:pt x="16431" y="16248"/>
                  <a:pt x="16431" y="16099"/>
                </a:cubicBezTo>
                <a:cubicBezTo>
                  <a:pt x="16431" y="15964"/>
                  <a:pt x="16319" y="15855"/>
                  <a:pt x="16184" y="15855"/>
                </a:cubicBezTo>
                <a:lnTo>
                  <a:pt x="16184" y="15851"/>
                </a:lnTo>
                <a:close/>
                <a:moveTo>
                  <a:pt x="17403" y="15851"/>
                </a:moveTo>
                <a:cubicBezTo>
                  <a:pt x="17184" y="15851"/>
                  <a:pt x="17074" y="16118"/>
                  <a:pt x="17227" y="16274"/>
                </a:cubicBezTo>
                <a:cubicBezTo>
                  <a:pt x="17278" y="16324"/>
                  <a:pt x="17340" y="16346"/>
                  <a:pt x="17400" y="16346"/>
                </a:cubicBezTo>
                <a:cubicBezTo>
                  <a:pt x="17528" y="16346"/>
                  <a:pt x="17650" y="16248"/>
                  <a:pt x="17650" y="16099"/>
                </a:cubicBezTo>
                <a:cubicBezTo>
                  <a:pt x="17650" y="15966"/>
                  <a:pt x="17541" y="15854"/>
                  <a:pt x="17408" y="15854"/>
                </a:cubicBezTo>
                <a:cubicBezTo>
                  <a:pt x="17407" y="15854"/>
                  <a:pt x="17405" y="15854"/>
                  <a:pt x="17403" y="15855"/>
                </a:cubicBezTo>
                <a:lnTo>
                  <a:pt x="17403" y="15851"/>
                </a:lnTo>
                <a:close/>
                <a:moveTo>
                  <a:pt x="18622" y="15851"/>
                </a:moveTo>
                <a:cubicBezTo>
                  <a:pt x="18403" y="15851"/>
                  <a:pt x="18293" y="16118"/>
                  <a:pt x="18446" y="16274"/>
                </a:cubicBezTo>
                <a:cubicBezTo>
                  <a:pt x="18497" y="16324"/>
                  <a:pt x="18559" y="16346"/>
                  <a:pt x="18619" y="16346"/>
                </a:cubicBezTo>
                <a:cubicBezTo>
                  <a:pt x="18747" y="16346"/>
                  <a:pt x="18870" y="16248"/>
                  <a:pt x="18870" y="16099"/>
                </a:cubicBezTo>
                <a:cubicBezTo>
                  <a:pt x="18870" y="15964"/>
                  <a:pt x="18760" y="15855"/>
                  <a:pt x="18622" y="15855"/>
                </a:cubicBezTo>
                <a:lnTo>
                  <a:pt x="18622" y="15851"/>
                </a:lnTo>
                <a:close/>
                <a:moveTo>
                  <a:pt x="19841" y="15851"/>
                </a:moveTo>
                <a:cubicBezTo>
                  <a:pt x="19622" y="15851"/>
                  <a:pt x="19512" y="16118"/>
                  <a:pt x="19669" y="16274"/>
                </a:cubicBezTo>
                <a:cubicBezTo>
                  <a:pt x="19718" y="16324"/>
                  <a:pt x="19779" y="16346"/>
                  <a:pt x="19839" y="16346"/>
                </a:cubicBezTo>
                <a:cubicBezTo>
                  <a:pt x="19966" y="16346"/>
                  <a:pt x="20089" y="16248"/>
                  <a:pt x="20089" y="16099"/>
                </a:cubicBezTo>
                <a:cubicBezTo>
                  <a:pt x="20089" y="15966"/>
                  <a:pt x="19982" y="15854"/>
                  <a:pt x="19847" y="15854"/>
                </a:cubicBezTo>
                <a:cubicBezTo>
                  <a:pt x="19845" y="15854"/>
                  <a:pt x="19843" y="15854"/>
                  <a:pt x="19841" y="15855"/>
                </a:cubicBezTo>
                <a:lnTo>
                  <a:pt x="19841" y="15851"/>
                </a:lnTo>
                <a:close/>
                <a:moveTo>
                  <a:pt x="330" y="17074"/>
                </a:moveTo>
                <a:cubicBezTo>
                  <a:pt x="111" y="17074"/>
                  <a:pt x="1" y="17337"/>
                  <a:pt x="154" y="17494"/>
                </a:cubicBezTo>
                <a:cubicBezTo>
                  <a:pt x="205" y="17544"/>
                  <a:pt x="268" y="17567"/>
                  <a:pt x="329" y="17567"/>
                </a:cubicBezTo>
                <a:cubicBezTo>
                  <a:pt x="456" y="17567"/>
                  <a:pt x="577" y="17468"/>
                  <a:pt x="577" y="17318"/>
                </a:cubicBezTo>
                <a:cubicBezTo>
                  <a:pt x="577" y="17183"/>
                  <a:pt x="465" y="17074"/>
                  <a:pt x="330" y="17074"/>
                </a:cubicBezTo>
                <a:close/>
                <a:moveTo>
                  <a:pt x="1549" y="17074"/>
                </a:moveTo>
                <a:cubicBezTo>
                  <a:pt x="1330" y="17074"/>
                  <a:pt x="1220" y="17337"/>
                  <a:pt x="1373" y="17494"/>
                </a:cubicBezTo>
                <a:cubicBezTo>
                  <a:pt x="1424" y="17544"/>
                  <a:pt x="1487" y="17567"/>
                  <a:pt x="1548" y="17567"/>
                </a:cubicBezTo>
                <a:cubicBezTo>
                  <a:pt x="1675" y="17567"/>
                  <a:pt x="1797" y="17468"/>
                  <a:pt x="1797" y="17318"/>
                </a:cubicBezTo>
                <a:cubicBezTo>
                  <a:pt x="1797" y="17183"/>
                  <a:pt x="1687" y="17074"/>
                  <a:pt x="1549" y="17074"/>
                </a:cubicBezTo>
                <a:close/>
                <a:moveTo>
                  <a:pt x="2768" y="17074"/>
                </a:moveTo>
                <a:cubicBezTo>
                  <a:pt x="2549" y="17074"/>
                  <a:pt x="2439" y="17337"/>
                  <a:pt x="2596" y="17494"/>
                </a:cubicBezTo>
                <a:cubicBezTo>
                  <a:pt x="2645" y="17544"/>
                  <a:pt x="2707" y="17567"/>
                  <a:pt x="2768" y="17567"/>
                </a:cubicBezTo>
                <a:cubicBezTo>
                  <a:pt x="2894" y="17567"/>
                  <a:pt x="3016" y="17468"/>
                  <a:pt x="3016" y="17318"/>
                </a:cubicBezTo>
                <a:cubicBezTo>
                  <a:pt x="3016" y="17183"/>
                  <a:pt x="2906" y="17074"/>
                  <a:pt x="2768" y="17074"/>
                </a:cubicBezTo>
                <a:close/>
                <a:moveTo>
                  <a:pt x="3987" y="17074"/>
                </a:moveTo>
                <a:cubicBezTo>
                  <a:pt x="3768" y="17074"/>
                  <a:pt x="3658" y="17337"/>
                  <a:pt x="3815" y="17494"/>
                </a:cubicBezTo>
                <a:cubicBezTo>
                  <a:pt x="3865" y="17544"/>
                  <a:pt x="3926" y="17567"/>
                  <a:pt x="3987" y="17567"/>
                </a:cubicBezTo>
                <a:cubicBezTo>
                  <a:pt x="4113" y="17567"/>
                  <a:pt x="4235" y="17468"/>
                  <a:pt x="4235" y="17318"/>
                </a:cubicBezTo>
                <a:cubicBezTo>
                  <a:pt x="4235" y="17183"/>
                  <a:pt x="4125" y="17074"/>
                  <a:pt x="3987" y="17074"/>
                </a:cubicBezTo>
                <a:close/>
                <a:moveTo>
                  <a:pt x="5209" y="17074"/>
                </a:moveTo>
                <a:cubicBezTo>
                  <a:pt x="4987" y="17074"/>
                  <a:pt x="4877" y="17337"/>
                  <a:pt x="5034" y="17494"/>
                </a:cubicBezTo>
                <a:cubicBezTo>
                  <a:pt x="5084" y="17544"/>
                  <a:pt x="5145" y="17567"/>
                  <a:pt x="5206" y="17567"/>
                </a:cubicBezTo>
                <a:cubicBezTo>
                  <a:pt x="5332" y="17567"/>
                  <a:pt x="5454" y="17468"/>
                  <a:pt x="5454" y="17318"/>
                </a:cubicBezTo>
                <a:cubicBezTo>
                  <a:pt x="5454" y="17183"/>
                  <a:pt x="5344" y="17074"/>
                  <a:pt x="5209" y="17074"/>
                </a:cubicBezTo>
                <a:close/>
                <a:moveTo>
                  <a:pt x="6428" y="17074"/>
                </a:moveTo>
                <a:cubicBezTo>
                  <a:pt x="6209" y="17074"/>
                  <a:pt x="6096" y="17337"/>
                  <a:pt x="6253" y="17494"/>
                </a:cubicBezTo>
                <a:cubicBezTo>
                  <a:pt x="6304" y="17544"/>
                  <a:pt x="6366" y="17567"/>
                  <a:pt x="6426" y="17567"/>
                </a:cubicBezTo>
                <a:cubicBezTo>
                  <a:pt x="6553" y="17567"/>
                  <a:pt x="6673" y="17468"/>
                  <a:pt x="6673" y="17318"/>
                </a:cubicBezTo>
                <a:cubicBezTo>
                  <a:pt x="6673" y="17183"/>
                  <a:pt x="6563" y="17074"/>
                  <a:pt x="6428" y="17074"/>
                </a:cubicBezTo>
                <a:close/>
                <a:moveTo>
                  <a:pt x="7647" y="17074"/>
                </a:moveTo>
                <a:cubicBezTo>
                  <a:pt x="7428" y="17074"/>
                  <a:pt x="7318" y="17337"/>
                  <a:pt x="7472" y="17494"/>
                </a:cubicBezTo>
                <a:cubicBezTo>
                  <a:pt x="7523" y="17544"/>
                  <a:pt x="7585" y="17567"/>
                  <a:pt x="7646" y="17567"/>
                </a:cubicBezTo>
                <a:cubicBezTo>
                  <a:pt x="7773" y="17567"/>
                  <a:pt x="7895" y="17468"/>
                  <a:pt x="7895" y="17318"/>
                </a:cubicBezTo>
                <a:cubicBezTo>
                  <a:pt x="7895" y="17183"/>
                  <a:pt x="7782" y="17074"/>
                  <a:pt x="7647" y="17074"/>
                </a:cubicBezTo>
                <a:close/>
                <a:moveTo>
                  <a:pt x="8866" y="17074"/>
                </a:moveTo>
                <a:cubicBezTo>
                  <a:pt x="8647" y="17074"/>
                  <a:pt x="8537" y="17337"/>
                  <a:pt x="8691" y="17494"/>
                </a:cubicBezTo>
                <a:cubicBezTo>
                  <a:pt x="8742" y="17544"/>
                  <a:pt x="8804" y="17567"/>
                  <a:pt x="8865" y="17567"/>
                </a:cubicBezTo>
                <a:cubicBezTo>
                  <a:pt x="8992" y="17567"/>
                  <a:pt x="9114" y="17468"/>
                  <a:pt x="9114" y="17318"/>
                </a:cubicBezTo>
                <a:cubicBezTo>
                  <a:pt x="9114" y="17183"/>
                  <a:pt x="9001" y="17074"/>
                  <a:pt x="8866" y="17074"/>
                </a:cubicBezTo>
                <a:close/>
                <a:moveTo>
                  <a:pt x="10085" y="17074"/>
                </a:moveTo>
                <a:cubicBezTo>
                  <a:pt x="9866" y="17074"/>
                  <a:pt x="9756" y="17337"/>
                  <a:pt x="9910" y="17494"/>
                </a:cubicBezTo>
                <a:cubicBezTo>
                  <a:pt x="9961" y="17544"/>
                  <a:pt x="10023" y="17567"/>
                  <a:pt x="10084" y="17567"/>
                </a:cubicBezTo>
                <a:cubicBezTo>
                  <a:pt x="10211" y="17567"/>
                  <a:pt x="10333" y="17468"/>
                  <a:pt x="10333" y="17318"/>
                </a:cubicBezTo>
                <a:cubicBezTo>
                  <a:pt x="10333" y="17183"/>
                  <a:pt x="10223" y="17074"/>
                  <a:pt x="10085" y="17074"/>
                </a:cubicBezTo>
                <a:close/>
                <a:moveTo>
                  <a:pt x="11305" y="17074"/>
                </a:moveTo>
                <a:cubicBezTo>
                  <a:pt x="11085" y="17074"/>
                  <a:pt x="10975" y="17337"/>
                  <a:pt x="11132" y="17494"/>
                </a:cubicBezTo>
                <a:cubicBezTo>
                  <a:pt x="11182" y="17544"/>
                  <a:pt x="11244" y="17567"/>
                  <a:pt x="11304" y="17567"/>
                </a:cubicBezTo>
                <a:cubicBezTo>
                  <a:pt x="11431" y="17567"/>
                  <a:pt x="11552" y="17468"/>
                  <a:pt x="11552" y="17318"/>
                </a:cubicBezTo>
                <a:cubicBezTo>
                  <a:pt x="11552" y="17183"/>
                  <a:pt x="11442" y="17074"/>
                  <a:pt x="11305" y="17074"/>
                </a:cubicBezTo>
                <a:close/>
                <a:moveTo>
                  <a:pt x="12524" y="17074"/>
                </a:moveTo>
                <a:cubicBezTo>
                  <a:pt x="12304" y="17074"/>
                  <a:pt x="12195" y="17337"/>
                  <a:pt x="12351" y="17494"/>
                </a:cubicBezTo>
                <a:cubicBezTo>
                  <a:pt x="12401" y="17544"/>
                  <a:pt x="12463" y="17567"/>
                  <a:pt x="12523" y="17567"/>
                </a:cubicBezTo>
                <a:cubicBezTo>
                  <a:pt x="12650" y="17567"/>
                  <a:pt x="12771" y="17468"/>
                  <a:pt x="12771" y="17318"/>
                </a:cubicBezTo>
                <a:cubicBezTo>
                  <a:pt x="12771" y="17183"/>
                  <a:pt x="12661" y="17074"/>
                  <a:pt x="12524" y="17074"/>
                </a:cubicBezTo>
                <a:close/>
                <a:moveTo>
                  <a:pt x="13746" y="17074"/>
                </a:moveTo>
                <a:cubicBezTo>
                  <a:pt x="13523" y="17074"/>
                  <a:pt x="13414" y="17337"/>
                  <a:pt x="13570" y="17494"/>
                </a:cubicBezTo>
                <a:cubicBezTo>
                  <a:pt x="13620" y="17544"/>
                  <a:pt x="13682" y="17567"/>
                  <a:pt x="13742" y="17567"/>
                </a:cubicBezTo>
                <a:cubicBezTo>
                  <a:pt x="13869" y="17567"/>
                  <a:pt x="13990" y="17468"/>
                  <a:pt x="13990" y="17318"/>
                </a:cubicBezTo>
                <a:cubicBezTo>
                  <a:pt x="13990" y="17183"/>
                  <a:pt x="13881" y="17074"/>
                  <a:pt x="13746" y="17074"/>
                </a:cubicBezTo>
                <a:close/>
                <a:moveTo>
                  <a:pt x="14965" y="17074"/>
                </a:moveTo>
                <a:cubicBezTo>
                  <a:pt x="14745" y="17074"/>
                  <a:pt x="14633" y="17337"/>
                  <a:pt x="14789" y="17494"/>
                </a:cubicBezTo>
                <a:cubicBezTo>
                  <a:pt x="14840" y="17544"/>
                  <a:pt x="14902" y="17567"/>
                  <a:pt x="14963" y="17567"/>
                </a:cubicBezTo>
                <a:cubicBezTo>
                  <a:pt x="15089" y="17567"/>
                  <a:pt x="15209" y="17468"/>
                  <a:pt x="15209" y="17318"/>
                </a:cubicBezTo>
                <a:cubicBezTo>
                  <a:pt x="15209" y="17183"/>
                  <a:pt x="15100" y="17074"/>
                  <a:pt x="14965" y="17074"/>
                </a:cubicBezTo>
                <a:close/>
                <a:moveTo>
                  <a:pt x="16184" y="17074"/>
                </a:moveTo>
                <a:cubicBezTo>
                  <a:pt x="15964" y="17074"/>
                  <a:pt x="15855" y="17337"/>
                  <a:pt x="16008" y="17494"/>
                </a:cubicBezTo>
                <a:cubicBezTo>
                  <a:pt x="16059" y="17544"/>
                  <a:pt x="16122" y="17567"/>
                  <a:pt x="16183" y="17567"/>
                </a:cubicBezTo>
                <a:cubicBezTo>
                  <a:pt x="16310" y="17567"/>
                  <a:pt x="16431" y="17468"/>
                  <a:pt x="16431" y="17318"/>
                </a:cubicBezTo>
                <a:cubicBezTo>
                  <a:pt x="16431" y="17183"/>
                  <a:pt x="16319" y="17074"/>
                  <a:pt x="16184" y="17074"/>
                </a:cubicBezTo>
                <a:close/>
                <a:moveTo>
                  <a:pt x="17403" y="17074"/>
                </a:moveTo>
                <a:cubicBezTo>
                  <a:pt x="17184" y="17074"/>
                  <a:pt x="17074" y="17337"/>
                  <a:pt x="17227" y="17494"/>
                </a:cubicBezTo>
                <a:cubicBezTo>
                  <a:pt x="17278" y="17544"/>
                  <a:pt x="17341" y="17567"/>
                  <a:pt x="17402" y="17567"/>
                </a:cubicBezTo>
                <a:cubicBezTo>
                  <a:pt x="17529" y="17567"/>
                  <a:pt x="17650" y="17468"/>
                  <a:pt x="17650" y="17318"/>
                </a:cubicBezTo>
                <a:cubicBezTo>
                  <a:pt x="17650" y="17183"/>
                  <a:pt x="17538" y="17074"/>
                  <a:pt x="17403" y="17074"/>
                </a:cubicBezTo>
                <a:close/>
                <a:moveTo>
                  <a:pt x="18622" y="17074"/>
                </a:moveTo>
                <a:cubicBezTo>
                  <a:pt x="18403" y="17074"/>
                  <a:pt x="18293" y="17337"/>
                  <a:pt x="18446" y="17494"/>
                </a:cubicBezTo>
                <a:cubicBezTo>
                  <a:pt x="18497" y="17544"/>
                  <a:pt x="18560" y="17567"/>
                  <a:pt x="18621" y="17567"/>
                </a:cubicBezTo>
                <a:cubicBezTo>
                  <a:pt x="18748" y="17567"/>
                  <a:pt x="18870" y="17468"/>
                  <a:pt x="18870" y="17318"/>
                </a:cubicBezTo>
                <a:cubicBezTo>
                  <a:pt x="18870" y="17183"/>
                  <a:pt x="18760" y="17074"/>
                  <a:pt x="18622" y="17074"/>
                </a:cubicBezTo>
                <a:close/>
                <a:moveTo>
                  <a:pt x="19841" y="17074"/>
                </a:moveTo>
                <a:cubicBezTo>
                  <a:pt x="19622" y="17074"/>
                  <a:pt x="19512" y="17337"/>
                  <a:pt x="19669" y="17494"/>
                </a:cubicBezTo>
                <a:cubicBezTo>
                  <a:pt x="19718" y="17544"/>
                  <a:pt x="19780" y="17567"/>
                  <a:pt x="19841" y="17567"/>
                </a:cubicBezTo>
                <a:cubicBezTo>
                  <a:pt x="19967" y="17567"/>
                  <a:pt x="20089" y="17468"/>
                  <a:pt x="20089" y="17318"/>
                </a:cubicBezTo>
                <a:cubicBezTo>
                  <a:pt x="20089" y="17183"/>
                  <a:pt x="19979" y="17074"/>
                  <a:pt x="19841" y="17074"/>
                </a:cubicBezTo>
                <a:close/>
                <a:moveTo>
                  <a:pt x="21059" y="18293"/>
                </a:moveTo>
                <a:cubicBezTo>
                  <a:pt x="20845" y="18293"/>
                  <a:pt x="20728" y="18562"/>
                  <a:pt x="20894" y="18719"/>
                </a:cubicBezTo>
                <a:cubicBezTo>
                  <a:pt x="20944" y="18765"/>
                  <a:pt x="21002" y="18785"/>
                  <a:pt x="21059" y="18785"/>
                </a:cubicBezTo>
                <a:cubicBezTo>
                  <a:pt x="21203" y="18785"/>
                  <a:pt x="21337" y="18655"/>
                  <a:pt x="21301" y="18487"/>
                </a:cubicBezTo>
                <a:cubicBezTo>
                  <a:pt x="21229" y="18431"/>
                  <a:pt x="21160" y="18365"/>
                  <a:pt x="21098" y="18296"/>
                </a:cubicBezTo>
                <a:cubicBezTo>
                  <a:pt x="21085" y="18294"/>
                  <a:pt x="21072" y="18293"/>
                  <a:pt x="21059" y="18293"/>
                </a:cubicBezTo>
                <a:close/>
                <a:moveTo>
                  <a:pt x="330" y="18293"/>
                </a:moveTo>
                <a:cubicBezTo>
                  <a:pt x="111" y="18293"/>
                  <a:pt x="1" y="18559"/>
                  <a:pt x="154" y="18713"/>
                </a:cubicBezTo>
                <a:cubicBezTo>
                  <a:pt x="205" y="18763"/>
                  <a:pt x="268" y="18786"/>
                  <a:pt x="329" y="18786"/>
                </a:cubicBezTo>
                <a:cubicBezTo>
                  <a:pt x="456" y="18786"/>
                  <a:pt x="577" y="18687"/>
                  <a:pt x="577" y="18537"/>
                </a:cubicBezTo>
                <a:cubicBezTo>
                  <a:pt x="577" y="18402"/>
                  <a:pt x="465" y="18293"/>
                  <a:pt x="330" y="18293"/>
                </a:cubicBezTo>
                <a:close/>
                <a:moveTo>
                  <a:pt x="1549" y="18293"/>
                </a:moveTo>
                <a:cubicBezTo>
                  <a:pt x="1330" y="18293"/>
                  <a:pt x="1220" y="18559"/>
                  <a:pt x="1373" y="18713"/>
                </a:cubicBezTo>
                <a:cubicBezTo>
                  <a:pt x="1424" y="18763"/>
                  <a:pt x="1487" y="18786"/>
                  <a:pt x="1548" y="18786"/>
                </a:cubicBezTo>
                <a:cubicBezTo>
                  <a:pt x="1675" y="18786"/>
                  <a:pt x="1797" y="18687"/>
                  <a:pt x="1797" y="18537"/>
                </a:cubicBezTo>
                <a:cubicBezTo>
                  <a:pt x="1797" y="18402"/>
                  <a:pt x="1687" y="18293"/>
                  <a:pt x="1549" y="18293"/>
                </a:cubicBezTo>
                <a:close/>
                <a:moveTo>
                  <a:pt x="2768" y="18293"/>
                </a:moveTo>
                <a:cubicBezTo>
                  <a:pt x="2549" y="18293"/>
                  <a:pt x="2439" y="18559"/>
                  <a:pt x="2596" y="18713"/>
                </a:cubicBezTo>
                <a:cubicBezTo>
                  <a:pt x="2645" y="18763"/>
                  <a:pt x="2707" y="18786"/>
                  <a:pt x="2768" y="18786"/>
                </a:cubicBezTo>
                <a:cubicBezTo>
                  <a:pt x="2894" y="18786"/>
                  <a:pt x="3016" y="18687"/>
                  <a:pt x="3016" y="18537"/>
                </a:cubicBezTo>
                <a:cubicBezTo>
                  <a:pt x="3016" y="18402"/>
                  <a:pt x="2906" y="18293"/>
                  <a:pt x="2768" y="18293"/>
                </a:cubicBezTo>
                <a:close/>
                <a:moveTo>
                  <a:pt x="3987" y="18293"/>
                </a:moveTo>
                <a:cubicBezTo>
                  <a:pt x="3768" y="18293"/>
                  <a:pt x="3658" y="18559"/>
                  <a:pt x="3815" y="18713"/>
                </a:cubicBezTo>
                <a:cubicBezTo>
                  <a:pt x="3865" y="18763"/>
                  <a:pt x="3926" y="18786"/>
                  <a:pt x="3987" y="18786"/>
                </a:cubicBezTo>
                <a:cubicBezTo>
                  <a:pt x="4113" y="18786"/>
                  <a:pt x="4235" y="18687"/>
                  <a:pt x="4235" y="18537"/>
                </a:cubicBezTo>
                <a:cubicBezTo>
                  <a:pt x="4235" y="18402"/>
                  <a:pt x="4125" y="18293"/>
                  <a:pt x="3987" y="18293"/>
                </a:cubicBezTo>
                <a:close/>
                <a:moveTo>
                  <a:pt x="5209" y="18293"/>
                </a:moveTo>
                <a:cubicBezTo>
                  <a:pt x="4987" y="18293"/>
                  <a:pt x="4877" y="18559"/>
                  <a:pt x="5034" y="18713"/>
                </a:cubicBezTo>
                <a:cubicBezTo>
                  <a:pt x="5084" y="18763"/>
                  <a:pt x="5145" y="18786"/>
                  <a:pt x="5206" y="18786"/>
                </a:cubicBezTo>
                <a:cubicBezTo>
                  <a:pt x="5332" y="18786"/>
                  <a:pt x="5454" y="18687"/>
                  <a:pt x="5454" y="18537"/>
                </a:cubicBezTo>
                <a:cubicBezTo>
                  <a:pt x="5454" y="18402"/>
                  <a:pt x="5344" y="18293"/>
                  <a:pt x="5209" y="18293"/>
                </a:cubicBezTo>
                <a:close/>
                <a:moveTo>
                  <a:pt x="6428" y="18293"/>
                </a:moveTo>
                <a:cubicBezTo>
                  <a:pt x="6209" y="18293"/>
                  <a:pt x="6096" y="18559"/>
                  <a:pt x="6253" y="18713"/>
                </a:cubicBezTo>
                <a:cubicBezTo>
                  <a:pt x="6304" y="18763"/>
                  <a:pt x="6366" y="18786"/>
                  <a:pt x="6426" y="18786"/>
                </a:cubicBezTo>
                <a:cubicBezTo>
                  <a:pt x="6553" y="18786"/>
                  <a:pt x="6673" y="18687"/>
                  <a:pt x="6673" y="18537"/>
                </a:cubicBezTo>
                <a:cubicBezTo>
                  <a:pt x="6673" y="18402"/>
                  <a:pt x="6563" y="18293"/>
                  <a:pt x="6428" y="18293"/>
                </a:cubicBezTo>
                <a:close/>
                <a:moveTo>
                  <a:pt x="7647" y="18293"/>
                </a:moveTo>
                <a:cubicBezTo>
                  <a:pt x="7428" y="18293"/>
                  <a:pt x="7318" y="18559"/>
                  <a:pt x="7472" y="18713"/>
                </a:cubicBezTo>
                <a:cubicBezTo>
                  <a:pt x="7523" y="18763"/>
                  <a:pt x="7585" y="18786"/>
                  <a:pt x="7646" y="18786"/>
                </a:cubicBezTo>
                <a:cubicBezTo>
                  <a:pt x="7773" y="18786"/>
                  <a:pt x="7895" y="18687"/>
                  <a:pt x="7895" y="18537"/>
                </a:cubicBezTo>
                <a:cubicBezTo>
                  <a:pt x="7895" y="18402"/>
                  <a:pt x="7782" y="18293"/>
                  <a:pt x="7647" y="18293"/>
                </a:cubicBezTo>
                <a:close/>
                <a:moveTo>
                  <a:pt x="8866" y="18293"/>
                </a:moveTo>
                <a:cubicBezTo>
                  <a:pt x="8647" y="18293"/>
                  <a:pt x="8537" y="18559"/>
                  <a:pt x="8691" y="18713"/>
                </a:cubicBezTo>
                <a:cubicBezTo>
                  <a:pt x="8742" y="18763"/>
                  <a:pt x="8804" y="18786"/>
                  <a:pt x="8865" y="18786"/>
                </a:cubicBezTo>
                <a:cubicBezTo>
                  <a:pt x="8992" y="18786"/>
                  <a:pt x="9114" y="18687"/>
                  <a:pt x="9114" y="18537"/>
                </a:cubicBezTo>
                <a:cubicBezTo>
                  <a:pt x="9114" y="18402"/>
                  <a:pt x="9001" y="18293"/>
                  <a:pt x="8866" y="18293"/>
                </a:cubicBezTo>
                <a:close/>
                <a:moveTo>
                  <a:pt x="10085" y="18293"/>
                </a:moveTo>
                <a:cubicBezTo>
                  <a:pt x="9866" y="18293"/>
                  <a:pt x="9756" y="18559"/>
                  <a:pt x="9910" y="18713"/>
                </a:cubicBezTo>
                <a:cubicBezTo>
                  <a:pt x="9961" y="18763"/>
                  <a:pt x="10023" y="18786"/>
                  <a:pt x="10084" y="18786"/>
                </a:cubicBezTo>
                <a:cubicBezTo>
                  <a:pt x="10211" y="18786"/>
                  <a:pt x="10333" y="18687"/>
                  <a:pt x="10333" y="18537"/>
                </a:cubicBezTo>
                <a:cubicBezTo>
                  <a:pt x="10333" y="18402"/>
                  <a:pt x="10223" y="18293"/>
                  <a:pt x="10085" y="18293"/>
                </a:cubicBezTo>
                <a:close/>
                <a:moveTo>
                  <a:pt x="11305" y="18293"/>
                </a:moveTo>
                <a:cubicBezTo>
                  <a:pt x="11085" y="18293"/>
                  <a:pt x="10975" y="18559"/>
                  <a:pt x="11132" y="18713"/>
                </a:cubicBezTo>
                <a:cubicBezTo>
                  <a:pt x="11182" y="18763"/>
                  <a:pt x="11244" y="18786"/>
                  <a:pt x="11304" y="18786"/>
                </a:cubicBezTo>
                <a:cubicBezTo>
                  <a:pt x="11431" y="18786"/>
                  <a:pt x="11552" y="18687"/>
                  <a:pt x="11552" y="18537"/>
                </a:cubicBezTo>
                <a:cubicBezTo>
                  <a:pt x="11552" y="18402"/>
                  <a:pt x="11442" y="18293"/>
                  <a:pt x="11305" y="18293"/>
                </a:cubicBezTo>
                <a:close/>
                <a:moveTo>
                  <a:pt x="12524" y="18293"/>
                </a:moveTo>
                <a:cubicBezTo>
                  <a:pt x="12304" y="18293"/>
                  <a:pt x="12195" y="18559"/>
                  <a:pt x="12351" y="18713"/>
                </a:cubicBezTo>
                <a:cubicBezTo>
                  <a:pt x="12401" y="18763"/>
                  <a:pt x="12463" y="18786"/>
                  <a:pt x="12523" y="18786"/>
                </a:cubicBezTo>
                <a:cubicBezTo>
                  <a:pt x="12650" y="18786"/>
                  <a:pt x="12771" y="18687"/>
                  <a:pt x="12771" y="18537"/>
                </a:cubicBezTo>
                <a:cubicBezTo>
                  <a:pt x="12771" y="18402"/>
                  <a:pt x="12661" y="18293"/>
                  <a:pt x="12524" y="18293"/>
                </a:cubicBezTo>
                <a:close/>
                <a:moveTo>
                  <a:pt x="13746" y="18293"/>
                </a:moveTo>
                <a:cubicBezTo>
                  <a:pt x="13523" y="18293"/>
                  <a:pt x="13414" y="18559"/>
                  <a:pt x="13570" y="18713"/>
                </a:cubicBezTo>
                <a:cubicBezTo>
                  <a:pt x="13620" y="18763"/>
                  <a:pt x="13682" y="18786"/>
                  <a:pt x="13742" y="18786"/>
                </a:cubicBezTo>
                <a:cubicBezTo>
                  <a:pt x="13869" y="18786"/>
                  <a:pt x="13990" y="18687"/>
                  <a:pt x="13990" y="18537"/>
                </a:cubicBezTo>
                <a:cubicBezTo>
                  <a:pt x="13990" y="18402"/>
                  <a:pt x="13881" y="18293"/>
                  <a:pt x="13746" y="18293"/>
                </a:cubicBezTo>
                <a:close/>
                <a:moveTo>
                  <a:pt x="14965" y="18293"/>
                </a:moveTo>
                <a:cubicBezTo>
                  <a:pt x="14745" y="18293"/>
                  <a:pt x="14633" y="18559"/>
                  <a:pt x="14789" y="18713"/>
                </a:cubicBezTo>
                <a:cubicBezTo>
                  <a:pt x="14840" y="18763"/>
                  <a:pt x="14902" y="18786"/>
                  <a:pt x="14963" y="18786"/>
                </a:cubicBezTo>
                <a:cubicBezTo>
                  <a:pt x="15089" y="18786"/>
                  <a:pt x="15209" y="18687"/>
                  <a:pt x="15209" y="18537"/>
                </a:cubicBezTo>
                <a:cubicBezTo>
                  <a:pt x="15209" y="18402"/>
                  <a:pt x="15100" y="18293"/>
                  <a:pt x="14965" y="18293"/>
                </a:cubicBezTo>
                <a:close/>
                <a:moveTo>
                  <a:pt x="16184" y="18293"/>
                </a:moveTo>
                <a:cubicBezTo>
                  <a:pt x="15964" y="18293"/>
                  <a:pt x="15855" y="18559"/>
                  <a:pt x="16008" y="18713"/>
                </a:cubicBezTo>
                <a:cubicBezTo>
                  <a:pt x="16059" y="18763"/>
                  <a:pt x="16122" y="18786"/>
                  <a:pt x="16183" y="18786"/>
                </a:cubicBezTo>
                <a:cubicBezTo>
                  <a:pt x="16310" y="18786"/>
                  <a:pt x="16431" y="18687"/>
                  <a:pt x="16431" y="18537"/>
                </a:cubicBezTo>
                <a:cubicBezTo>
                  <a:pt x="16431" y="18402"/>
                  <a:pt x="16319" y="18293"/>
                  <a:pt x="16184" y="18293"/>
                </a:cubicBezTo>
                <a:close/>
                <a:moveTo>
                  <a:pt x="17403" y="18293"/>
                </a:moveTo>
                <a:cubicBezTo>
                  <a:pt x="17184" y="18293"/>
                  <a:pt x="17074" y="18559"/>
                  <a:pt x="17227" y="18713"/>
                </a:cubicBezTo>
                <a:cubicBezTo>
                  <a:pt x="17278" y="18763"/>
                  <a:pt x="17341" y="18786"/>
                  <a:pt x="17402" y="18786"/>
                </a:cubicBezTo>
                <a:cubicBezTo>
                  <a:pt x="17529" y="18786"/>
                  <a:pt x="17650" y="18687"/>
                  <a:pt x="17650" y="18537"/>
                </a:cubicBezTo>
                <a:cubicBezTo>
                  <a:pt x="17650" y="18402"/>
                  <a:pt x="17538" y="18293"/>
                  <a:pt x="17403" y="18293"/>
                </a:cubicBezTo>
                <a:close/>
                <a:moveTo>
                  <a:pt x="18622" y="18293"/>
                </a:moveTo>
                <a:cubicBezTo>
                  <a:pt x="18403" y="18293"/>
                  <a:pt x="18293" y="18559"/>
                  <a:pt x="18446" y="18713"/>
                </a:cubicBezTo>
                <a:cubicBezTo>
                  <a:pt x="18497" y="18763"/>
                  <a:pt x="18560" y="18786"/>
                  <a:pt x="18621" y="18786"/>
                </a:cubicBezTo>
                <a:cubicBezTo>
                  <a:pt x="18748" y="18786"/>
                  <a:pt x="18870" y="18687"/>
                  <a:pt x="18870" y="18537"/>
                </a:cubicBezTo>
                <a:cubicBezTo>
                  <a:pt x="18870" y="18402"/>
                  <a:pt x="18760" y="18293"/>
                  <a:pt x="18622" y="18293"/>
                </a:cubicBezTo>
                <a:close/>
                <a:moveTo>
                  <a:pt x="19841" y="18293"/>
                </a:moveTo>
                <a:cubicBezTo>
                  <a:pt x="19622" y="18293"/>
                  <a:pt x="19512" y="18559"/>
                  <a:pt x="19669" y="18713"/>
                </a:cubicBezTo>
                <a:cubicBezTo>
                  <a:pt x="19718" y="18763"/>
                  <a:pt x="19780" y="18786"/>
                  <a:pt x="19841" y="18786"/>
                </a:cubicBezTo>
                <a:cubicBezTo>
                  <a:pt x="19967" y="18786"/>
                  <a:pt x="20089" y="18687"/>
                  <a:pt x="20089" y="18537"/>
                </a:cubicBezTo>
                <a:cubicBezTo>
                  <a:pt x="20089" y="18402"/>
                  <a:pt x="19979" y="18293"/>
                  <a:pt x="19841" y="18293"/>
                </a:cubicBezTo>
                <a:close/>
                <a:moveTo>
                  <a:pt x="330" y="19512"/>
                </a:moveTo>
                <a:cubicBezTo>
                  <a:pt x="111" y="19512"/>
                  <a:pt x="1" y="19778"/>
                  <a:pt x="154" y="19932"/>
                </a:cubicBezTo>
                <a:cubicBezTo>
                  <a:pt x="205" y="19983"/>
                  <a:pt x="268" y="20005"/>
                  <a:pt x="329" y="20005"/>
                </a:cubicBezTo>
                <a:cubicBezTo>
                  <a:pt x="456" y="20005"/>
                  <a:pt x="577" y="19907"/>
                  <a:pt x="577" y="19759"/>
                </a:cubicBezTo>
                <a:cubicBezTo>
                  <a:pt x="577" y="19621"/>
                  <a:pt x="465" y="19512"/>
                  <a:pt x="330" y="19512"/>
                </a:cubicBezTo>
                <a:close/>
                <a:moveTo>
                  <a:pt x="1549" y="19512"/>
                </a:moveTo>
                <a:cubicBezTo>
                  <a:pt x="1330" y="19512"/>
                  <a:pt x="1220" y="19778"/>
                  <a:pt x="1373" y="19932"/>
                </a:cubicBezTo>
                <a:cubicBezTo>
                  <a:pt x="1424" y="19983"/>
                  <a:pt x="1487" y="20005"/>
                  <a:pt x="1548" y="20005"/>
                </a:cubicBezTo>
                <a:cubicBezTo>
                  <a:pt x="1675" y="20005"/>
                  <a:pt x="1797" y="19907"/>
                  <a:pt x="1797" y="19759"/>
                </a:cubicBezTo>
                <a:cubicBezTo>
                  <a:pt x="1797" y="19621"/>
                  <a:pt x="1687" y="19512"/>
                  <a:pt x="1549" y="19512"/>
                </a:cubicBezTo>
                <a:close/>
                <a:moveTo>
                  <a:pt x="2768" y="19512"/>
                </a:moveTo>
                <a:cubicBezTo>
                  <a:pt x="2549" y="19512"/>
                  <a:pt x="2439" y="19778"/>
                  <a:pt x="2596" y="19932"/>
                </a:cubicBezTo>
                <a:cubicBezTo>
                  <a:pt x="2646" y="19983"/>
                  <a:pt x="2707" y="20005"/>
                  <a:pt x="2768" y="20005"/>
                </a:cubicBezTo>
                <a:cubicBezTo>
                  <a:pt x="2894" y="20005"/>
                  <a:pt x="3016" y="19907"/>
                  <a:pt x="3016" y="19759"/>
                </a:cubicBezTo>
                <a:cubicBezTo>
                  <a:pt x="3016" y="19621"/>
                  <a:pt x="2906" y="19512"/>
                  <a:pt x="2768" y="19512"/>
                </a:cubicBezTo>
                <a:close/>
                <a:moveTo>
                  <a:pt x="3987" y="19512"/>
                </a:moveTo>
                <a:cubicBezTo>
                  <a:pt x="3768" y="19512"/>
                  <a:pt x="3658" y="19778"/>
                  <a:pt x="3815" y="19932"/>
                </a:cubicBezTo>
                <a:cubicBezTo>
                  <a:pt x="3865" y="19983"/>
                  <a:pt x="3927" y="20005"/>
                  <a:pt x="3987" y="20005"/>
                </a:cubicBezTo>
                <a:cubicBezTo>
                  <a:pt x="4113" y="20005"/>
                  <a:pt x="4235" y="19907"/>
                  <a:pt x="4235" y="19759"/>
                </a:cubicBezTo>
                <a:cubicBezTo>
                  <a:pt x="4235" y="19621"/>
                  <a:pt x="4125" y="19512"/>
                  <a:pt x="3987" y="19512"/>
                </a:cubicBezTo>
                <a:close/>
                <a:moveTo>
                  <a:pt x="5209" y="19512"/>
                </a:moveTo>
                <a:cubicBezTo>
                  <a:pt x="4987" y="19512"/>
                  <a:pt x="4877" y="19778"/>
                  <a:pt x="5034" y="19932"/>
                </a:cubicBezTo>
                <a:cubicBezTo>
                  <a:pt x="5084" y="19983"/>
                  <a:pt x="5146" y="20005"/>
                  <a:pt x="5206" y="20005"/>
                </a:cubicBezTo>
                <a:cubicBezTo>
                  <a:pt x="5332" y="20005"/>
                  <a:pt x="5454" y="19907"/>
                  <a:pt x="5454" y="19759"/>
                </a:cubicBezTo>
                <a:cubicBezTo>
                  <a:pt x="5454" y="19621"/>
                  <a:pt x="5344" y="19512"/>
                  <a:pt x="5209" y="19512"/>
                </a:cubicBezTo>
                <a:close/>
                <a:moveTo>
                  <a:pt x="6428" y="19512"/>
                </a:moveTo>
                <a:cubicBezTo>
                  <a:pt x="6209" y="19512"/>
                  <a:pt x="6096" y="19778"/>
                  <a:pt x="6253" y="19932"/>
                </a:cubicBezTo>
                <a:cubicBezTo>
                  <a:pt x="6304" y="19983"/>
                  <a:pt x="6366" y="20005"/>
                  <a:pt x="6427" y="20005"/>
                </a:cubicBezTo>
                <a:cubicBezTo>
                  <a:pt x="6553" y="20005"/>
                  <a:pt x="6673" y="19907"/>
                  <a:pt x="6673" y="19759"/>
                </a:cubicBezTo>
                <a:cubicBezTo>
                  <a:pt x="6673" y="19621"/>
                  <a:pt x="6563" y="19512"/>
                  <a:pt x="6428" y="19512"/>
                </a:cubicBezTo>
                <a:close/>
                <a:moveTo>
                  <a:pt x="7647" y="19512"/>
                </a:moveTo>
                <a:cubicBezTo>
                  <a:pt x="7428" y="19512"/>
                  <a:pt x="7318" y="19778"/>
                  <a:pt x="7472" y="19932"/>
                </a:cubicBezTo>
                <a:cubicBezTo>
                  <a:pt x="7523" y="19983"/>
                  <a:pt x="7585" y="20005"/>
                  <a:pt x="7647" y="20005"/>
                </a:cubicBezTo>
                <a:cubicBezTo>
                  <a:pt x="7774" y="20005"/>
                  <a:pt x="7895" y="19907"/>
                  <a:pt x="7895" y="19759"/>
                </a:cubicBezTo>
                <a:cubicBezTo>
                  <a:pt x="7895" y="19621"/>
                  <a:pt x="7782" y="19512"/>
                  <a:pt x="7647" y="19512"/>
                </a:cubicBezTo>
                <a:close/>
                <a:moveTo>
                  <a:pt x="8866" y="19512"/>
                </a:moveTo>
                <a:cubicBezTo>
                  <a:pt x="8647" y="19512"/>
                  <a:pt x="8537" y="19778"/>
                  <a:pt x="8691" y="19932"/>
                </a:cubicBezTo>
                <a:cubicBezTo>
                  <a:pt x="8742" y="19983"/>
                  <a:pt x="8804" y="20005"/>
                  <a:pt x="8866" y="20005"/>
                </a:cubicBezTo>
                <a:cubicBezTo>
                  <a:pt x="8993" y="20005"/>
                  <a:pt x="9114" y="19907"/>
                  <a:pt x="9114" y="19759"/>
                </a:cubicBezTo>
                <a:cubicBezTo>
                  <a:pt x="9114" y="19621"/>
                  <a:pt x="9001" y="19512"/>
                  <a:pt x="8866" y="19512"/>
                </a:cubicBezTo>
                <a:close/>
                <a:moveTo>
                  <a:pt x="10085" y="19512"/>
                </a:moveTo>
                <a:cubicBezTo>
                  <a:pt x="9866" y="19512"/>
                  <a:pt x="9756" y="19778"/>
                  <a:pt x="9910" y="19932"/>
                </a:cubicBezTo>
                <a:cubicBezTo>
                  <a:pt x="9961" y="19983"/>
                  <a:pt x="10023" y="20005"/>
                  <a:pt x="10085" y="20005"/>
                </a:cubicBezTo>
                <a:cubicBezTo>
                  <a:pt x="10212" y="20005"/>
                  <a:pt x="10333" y="19907"/>
                  <a:pt x="10333" y="19759"/>
                </a:cubicBezTo>
                <a:cubicBezTo>
                  <a:pt x="10333" y="19621"/>
                  <a:pt x="10223" y="19512"/>
                  <a:pt x="10085" y="19512"/>
                </a:cubicBezTo>
                <a:close/>
                <a:moveTo>
                  <a:pt x="11305" y="19512"/>
                </a:moveTo>
                <a:cubicBezTo>
                  <a:pt x="11085" y="19512"/>
                  <a:pt x="10975" y="19778"/>
                  <a:pt x="11132" y="19932"/>
                </a:cubicBezTo>
                <a:cubicBezTo>
                  <a:pt x="11182" y="19983"/>
                  <a:pt x="11244" y="20005"/>
                  <a:pt x="11305" y="20005"/>
                </a:cubicBezTo>
                <a:cubicBezTo>
                  <a:pt x="11431" y="20005"/>
                  <a:pt x="11552" y="19907"/>
                  <a:pt x="11552" y="19759"/>
                </a:cubicBezTo>
                <a:cubicBezTo>
                  <a:pt x="11552" y="19621"/>
                  <a:pt x="11442" y="19512"/>
                  <a:pt x="11305" y="19512"/>
                </a:cubicBezTo>
                <a:close/>
                <a:moveTo>
                  <a:pt x="12524" y="19512"/>
                </a:moveTo>
                <a:cubicBezTo>
                  <a:pt x="12304" y="19512"/>
                  <a:pt x="12195" y="19778"/>
                  <a:pt x="12351" y="19932"/>
                </a:cubicBezTo>
                <a:cubicBezTo>
                  <a:pt x="12401" y="19983"/>
                  <a:pt x="12463" y="20005"/>
                  <a:pt x="12524" y="20005"/>
                </a:cubicBezTo>
                <a:cubicBezTo>
                  <a:pt x="12650" y="20005"/>
                  <a:pt x="12771" y="19907"/>
                  <a:pt x="12771" y="19759"/>
                </a:cubicBezTo>
                <a:cubicBezTo>
                  <a:pt x="12771" y="19621"/>
                  <a:pt x="12661" y="19512"/>
                  <a:pt x="12524" y="19512"/>
                </a:cubicBezTo>
                <a:close/>
                <a:moveTo>
                  <a:pt x="13746" y="19512"/>
                </a:moveTo>
                <a:cubicBezTo>
                  <a:pt x="13523" y="19512"/>
                  <a:pt x="13414" y="19778"/>
                  <a:pt x="13570" y="19932"/>
                </a:cubicBezTo>
                <a:cubicBezTo>
                  <a:pt x="13620" y="19983"/>
                  <a:pt x="13682" y="20005"/>
                  <a:pt x="13743" y="20005"/>
                </a:cubicBezTo>
                <a:cubicBezTo>
                  <a:pt x="13869" y="20005"/>
                  <a:pt x="13990" y="19907"/>
                  <a:pt x="13990" y="19759"/>
                </a:cubicBezTo>
                <a:cubicBezTo>
                  <a:pt x="13990" y="19621"/>
                  <a:pt x="13881" y="19512"/>
                  <a:pt x="13746" y="19512"/>
                </a:cubicBezTo>
                <a:close/>
                <a:moveTo>
                  <a:pt x="14965" y="19512"/>
                </a:moveTo>
                <a:cubicBezTo>
                  <a:pt x="14745" y="19512"/>
                  <a:pt x="14633" y="19778"/>
                  <a:pt x="14789" y="19932"/>
                </a:cubicBezTo>
                <a:cubicBezTo>
                  <a:pt x="14840" y="19983"/>
                  <a:pt x="14903" y="20005"/>
                  <a:pt x="14963" y="20005"/>
                </a:cubicBezTo>
                <a:cubicBezTo>
                  <a:pt x="15089" y="20005"/>
                  <a:pt x="15209" y="19907"/>
                  <a:pt x="15209" y="19759"/>
                </a:cubicBezTo>
                <a:cubicBezTo>
                  <a:pt x="15209" y="19621"/>
                  <a:pt x="15100" y="19512"/>
                  <a:pt x="14965" y="19512"/>
                </a:cubicBezTo>
                <a:close/>
                <a:moveTo>
                  <a:pt x="16184" y="19512"/>
                </a:moveTo>
                <a:cubicBezTo>
                  <a:pt x="15964" y="19512"/>
                  <a:pt x="15855" y="19778"/>
                  <a:pt x="16008" y="19932"/>
                </a:cubicBezTo>
                <a:cubicBezTo>
                  <a:pt x="16059" y="19983"/>
                  <a:pt x="16122" y="20005"/>
                  <a:pt x="16183" y="20005"/>
                </a:cubicBezTo>
                <a:cubicBezTo>
                  <a:pt x="16310" y="20005"/>
                  <a:pt x="16431" y="19907"/>
                  <a:pt x="16431" y="19759"/>
                </a:cubicBezTo>
                <a:cubicBezTo>
                  <a:pt x="16431" y="19621"/>
                  <a:pt x="16319" y="19512"/>
                  <a:pt x="16184" y="19512"/>
                </a:cubicBezTo>
                <a:close/>
                <a:moveTo>
                  <a:pt x="17403" y="19512"/>
                </a:moveTo>
                <a:cubicBezTo>
                  <a:pt x="17184" y="19512"/>
                  <a:pt x="17074" y="19778"/>
                  <a:pt x="17227" y="19932"/>
                </a:cubicBezTo>
                <a:cubicBezTo>
                  <a:pt x="17278" y="19983"/>
                  <a:pt x="17341" y="20005"/>
                  <a:pt x="17402" y="20005"/>
                </a:cubicBezTo>
                <a:cubicBezTo>
                  <a:pt x="17529" y="20005"/>
                  <a:pt x="17650" y="19907"/>
                  <a:pt x="17650" y="19759"/>
                </a:cubicBezTo>
                <a:cubicBezTo>
                  <a:pt x="17650" y="19621"/>
                  <a:pt x="17538" y="19512"/>
                  <a:pt x="17403" y="19512"/>
                </a:cubicBezTo>
                <a:close/>
                <a:moveTo>
                  <a:pt x="18622" y="19512"/>
                </a:moveTo>
                <a:cubicBezTo>
                  <a:pt x="18403" y="19512"/>
                  <a:pt x="18293" y="19778"/>
                  <a:pt x="18446" y="19932"/>
                </a:cubicBezTo>
                <a:cubicBezTo>
                  <a:pt x="18497" y="19983"/>
                  <a:pt x="18560" y="20005"/>
                  <a:pt x="18621" y="20005"/>
                </a:cubicBezTo>
                <a:cubicBezTo>
                  <a:pt x="18748" y="20005"/>
                  <a:pt x="18870" y="19907"/>
                  <a:pt x="18870" y="19759"/>
                </a:cubicBezTo>
                <a:cubicBezTo>
                  <a:pt x="18870" y="19621"/>
                  <a:pt x="18760" y="19512"/>
                  <a:pt x="18622" y="19512"/>
                </a:cubicBezTo>
                <a:close/>
                <a:moveTo>
                  <a:pt x="19841" y="19512"/>
                </a:moveTo>
                <a:cubicBezTo>
                  <a:pt x="19622" y="19512"/>
                  <a:pt x="19512" y="19778"/>
                  <a:pt x="19669" y="19932"/>
                </a:cubicBezTo>
                <a:cubicBezTo>
                  <a:pt x="19719" y="19983"/>
                  <a:pt x="19780" y="20005"/>
                  <a:pt x="19841" y="20005"/>
                </a:cubicBezTo>
                <a:cubicBezTo>
                  <a:pt x="19967" y="20005"/>
                  <a:pt x="20089" y="19907"/>
                  <a:pt x="20089" y="19759"/>
                </a:cubicBezTo>
                <a:cubicBezTo>
                  <a:pt x="20089" y="19621"/>
                  <a:pt x="19979" y="19512"/>
                  <a:pt x="19841" y="19512"/>
                </a:cubicBezTo>
                <a:close/>
                <a:moveTo>
                  <a:pt x="21060" y="19512"/>
                </a:moveTo>
                <a:cubicBezTo>
                  <a:pt x="20841" y="19512"/>
                  <a:pt x="20731" y="19778"/>
                  <a:pt x="20888" y="19932"/>
                </a:cubicBezTo>
                <a:cubicBezTo>
                  <a:pt x="20938" y="19983"/>
                  <a:pt x="21000" y="20005"/>
                  <a:pt x="21060" y="20005"/>
                </a:cubicBezTo>
                <a:cubicBezTo>
                  <a:pt x="21186" y="20005"/>
                  <a:pt x="21308" y="19907"/>
                  <a:pt x="21308" y="19759"/>
                </a:cubicBezTo>
                <a:cubicBezTo>
                  <a:pt x="21308" y="19621"/>
                  <a:pt x="21198" y="19512"/>
                  <a:pt x="21060" y="19512"/>
                </a:cubicBezTo>
                <a:close/>
                <a:moveTo>
                  <a:pt x="22282" y="19512"/>
                </a:moveTo>
                <a:cubicBezTo>
                  <a:pt x="22060" y="19512"/>
                  <a:pt x="21950" y="19778"/>
                  <a:pt x="22107" y="19932"/>
                </a:cubicBezTo>
                <a:cubicBezTo>
                  <a:pt x="22158" y="19983"/>
                  <a:pt x="22220" y="20005"/>
                  <a:pt x="22281" y="20005"/>
                </a:cubicBezTo>
                <a:cubicBezTo>
                  <a:pt x="22407" y="20005"/>
                  <a:pt x="22527" y="19907"/>
                  <a:pt x="22527" y="19759"/>
                </a:cubicBezTo>
                <a:cubicBezTo>
                  <a:pt x="22527" y="19621"/>
                  <a:pt x="22417" y="19512"/>
                  <a:pt x="22282" y="19512"/>
                </a:cubicBezTo>
                <a:close/>
                <a:moveTo>
                  <a:pt x="23482" y="19512"/>
                </a:moveTo>
                <a:cubicBezTo>
                  <a:pt x="23251" y="19530"/>
                  <a:pt x="23169" y="19822"/>
                  <a:pt x="23354" y="19960"/>
                </a:cubicBezTo>
                <a:cubicBezTo>
                  <a:pt x="23400" y="19993"/>
                  <a:pt x="23449" y="20008"/>
                  <a:pt x="23498" y="20008"/>
                </a:cubicBezTo>
                <a:cubicBezTo>
                  <a:pt x="23645" y="20008"/>
                  <a:pt x="23780" y="19870"/>
                  <a:pt x="23739" y="19700"/>
                </a:cubicBezTo>
                <a:cubicBezTo>
                  <a:pt x="23658" y="19637"/>
                  <a:pt x="23570" y="19574"/>
                  <a:pt x="23482" y="19512"/>
                </a:cubicBezTo>
                <a:close/>
                <a:moveTo>
                  <a:pt x="24642" y="20743"/>
                </a:moveTo>
                <a:cubicBezTo>
                  <a:pt x="24376" y="20831"/>
                  <a:pt x="24441" y="21223"/>
                  <a:pt x="24720" y="21223"/>
                </a:cubicBezTo>
                <a:cubicBezTo>
                  <a:pt x="24767" y="21223"/>
                  <a:pt x="24817" y="21210"/>
                  <a:pt x="24855" y="21182"/>
                </a:cubicBezTo>
                <a:cubicBezTo>
                  <a:pt x="24796" y="21032"/>
                  <a:pt x="24723" y="20884"/>
                  <a:pt x="24642" y="20743"/>
                </a:cubicBezTo>
                <a:close/>
                <a:moveTo>
                  <a:pt x="330" y="20731"/>
                </a:moveTo>
                <a:cubicBezTo>
                  <a:pt x="111" y="20731"/>
                  <a:pt x="1" y="20997"/>
                  <a:pt x="154" y="21151"/>
                </a:cubicBezTo>
                <a:cubicBezTo>
                  <a:pt x="205" y="21202"/>
                  <a:pt x="268" y="21224"/>
                  <a:pt x="329" y="21224"/>
                </a:cubicBezTo>
                <a:cubicBezTo>
                  <a:pt x="456" y="21224"/>
                  <a:pt x="577" y="21126"/>
                  <a:pt x="577" y="20978"/>
                </a:cubicBezTo>
                <a:cubicBezTo>
                  <a:pt x="577" y="20840"/>
                  <a:pt x="465" y="20731"/>
                  <a:pt x="330" y="20731"/>
                </a:cubicBezTo>
                <a:close/>
                <a:moveTo>
                  <a:pt x="1549" y="20731"/>
                </a:moveTo>
                <a:cubicBezTo>
                  <a:pt x="1330" y="20731"/>
                  <a:pt x="1220" y="20997"/>
                  <a:pt x="1373" y="21151"/>
                </a:cubicBezTo>
                <a:cubicBezTo>
                  <a:pt x="1424" y="21202"/>
                  <a:pt x="1487" y="21224"/>
                  <a:pt x="1548" y="21224"/>
                </a:cubicBezTo>
                <a:cubicBezTo>
                  <a:pt x="1675" y="21224"/>
                  <a:pt x="1797" y="21126"/>
                  <a:pt x="1797" y="20978"/>
                </a:cubicBezTo>
                <a:cubicBezTo>
                  <a:pt x="1797" y="20840"/>
                  <a:pt x="1687" y="20731"/>
                  <a:pt x="1549" y="20731"/>
                </a:cubicBezTo>
                <a:close/>
                <a:moveTo>
                  <a:pt x="2768" y="20731"/>
                </a:moveTo>
                <a:cubicBezTo>
                  <a:pt x="2549" y="20731"/>
                  <a:pt x="2439" y="20997"/>
                  <a:pt x="2596" y="21151"/>
                </a:cubicBezTo>
                <a:cubicBezTo>
                  <a:pt x="2646" y="21202"/>
                  <a:pt x="2707" y="21224"/>
                  <a:pt x="2768" y="21224"/>
                </a:cubicBezTo>
                <a:cubicBezTo>
                  <a:pt x="2894" y="21224"/>
                  <a:pt x="3016" y="21126"/>
                  <a:pt x="3016" y="20978"/>
                </a:cubicBezTo>
                <a:cubicBezTo>
                  <a:pt x="3016" y="20840"/>
                  <a:pt x="2906" y="20731"/>
                  <a:pt x="2768" y="20731"/>
                </a:cubicBezTo>
                <a:close/>
                <a:moveTo>
                  <a:pt x="3987" y="20731"/>
                </a:moveTo>
                <a:cubicBezTo>
                  <a:pt x="3768" y="20731"/>
                  <a:pt x="3658" y="20997"/>
                  <a:pt x="3815" y="21151"/>
                </a:cubicBezTo>
                <a:cubicBezTo>
                  <a:pt x="3865" y="21202"/>
                  <a:pt x="3927" y="21224"/>
                  <a:pt x="3987" y="21224"/>
                </a:cubicBezTo>
                <a:cubicBezTo>
                  <a:pt x="4113" y="21224"/>
                  <a:pt x="4235" y="21126"/>
                  <a:pt x="4235" y="20978"/>
                </a:cubicBezTo>
                <a:cubicBezTo>
                  <a:pt x="4235" y="20840"/>
                  <a:pt x="4125" y="20731"/>
                  <a:pt x="3987" y="20731"/>
                </a:cubicBezTo>
                <a:close/>
                <a:moveTo>
                  <a:pt x="5209" y="20731"/>
                </a:moveTo>
                <a:cubicBezTo>
                  <a:pt x="4987" y="20731"/>
                  <a:pt x="4877" y="20997"/>
                  <a:pt x="5034" y="21151"/>
                </a:cubicBezTo>
                <a:cubicBezTo>
                  <a:pt x="5084" y="21202"/>
                  <a:pt x="5146" y="21224"/>
                  <a:pt x="5206" y="21224"/>
                </a:cubicBezTo>
                <a:cubicBezTo>
                  <a:pt x="5332" y="21224"/>
                  <a:pt x="5454" y="21126"/>
                  <a:pt x="5454" y="20978"/>
                </a:cubicBezTo>
                <a:cubicBezTo>
                  <a:pt x="5454" y="20840"/>
                  <a:pt x="5344" y="20731"/>
                  <a:pt x="5209" y="20731"/>
                </a:cubicBezTo>
                <a:close/>
                <a:moveTo>
                  <a:pt x="6428" y="20731"/>
                </a:moveTo>
                <a:cubicBezTo>
                  <a:pt x="6209" y="20731"/>
                  <a:pt x="6096" y="20997"/>
                  <a:pt x="6253" y="21151"/>
                </a:cubicBezTo>
                <a:cubicBezTo>
                  <a:pt x="6304" y="21202"/>
                  <a:pt x="6366" y="21224"/>
                  <a:pt x="6427" y="21224"/>
                </a:cubicBezTo>
                <a:cubicBezTo>
                  <a:pt x="6553" y="21224"/>
                  <a:pt x="6673" y="21126"/>
                  <a:pt x="6673" y="20978"/>
                </a:cubicBezTo>
                <a:cubicBezTo>
                  <a:pt x="6673" y="20840"/>
                  <a:pt x="6563" y="20731"/>
                  <a:pt x="6428" y="20731"/>
                </a:cubicBezTo>
                <a:close/>
                <a:moveTo>
                  <a:pt x="7647" y="20731"/>
                </a:moveTo>
                <a:cubicBezTo>
                  <a:pt x="7428" y="20731"/>
                  <a:pt x="7318" y="20997"/>
                  <a:pt x="7472" y="21151"/>
                </a:cubicBezTo>
                <a:cubicBezTo>
                  <a:pt x="7523" y="21202"/>
                  <a:pt x="7585" y="21224"/>
                  <a:pt x="7647" y="21224"/>
                </a:cubicBezTo>
                <a:cubicBezTo>
                  <a:pt x="7774" y="21224"/>
                  <a:pt x="7895" y="21126"/>
                  <a:pt x="7895" y="20978"/>
                </a:cubicBezTo>
                <a:cubicBezTo>
                  <a:pt x="7895" y="20840"/>
                  <a:pt x="7782" y="20731"/>
                  <a:pt x="7647" y="20731"/>
                </a:cubicBezTo>
                <a:close/>
                <a:moveTo>
                  <a:pt x="8866" y="20731"/>
                </a:moveTo>
                <a:cubicBezTo>
                  <a:pt x="8647" y="20731"/>
                  <a:pt x="8537" y="20997"/>
                  <a:pt x="8691" y="21151"/>
                </a:cubicBezTo>
                <a:cubicBezTo>
                  <a:pt x="8742" y="21202"/>
                  <a:pt x="8804" y="21224"/>
                  <a:pt x="8866" y="21224"/>
                </a:cubicBezTo>
                <a:cubicBezTo>
                  <a:pt x="8993" y="21224"/>
                  <a:pt x="9114" y="21126"/>
                  <a:pt x="9114" y="20978"/>
                </a:cubicBezTo>
                <a:cubicBezTo>
                  <a:pt x="9114" y="20840"/>
                  <a:pt x="9001" y="20731"/>
                  <a:pt x="8866" y="20731"/>
                </a:cubicBezTo>
                <a:close/>
                <a:moveTo>
                  <a:pt x="10085" y="20731"/>
                </a:moveTo>
                <a:cubicBezTo>
                  <a:pt x="9866" y="20731"/>
                  <a:pt x="9756" y="20997"/>
                  <a:pt x="9910" y="21151"/>
                </a:cubicBezTo>
                <a:cubicBezTo>
                  <a:pt x="9961" y="21202"/>
                  <a:pt x="10023" y="21224"/>
                  <a:pt x="10085" y="21224"/>
                </a:cubicBezTo>
                <a:cubicBezTo>
                  <a:pt x="10212" y="21224"/>
                  <a:pt x="10333" y="21126"/>
                  <a:pt x="10333" y="20978"/>
                </a:cubicBezTo>
                <a:cubicBezTo>
                  <a:pt x="10333" y="20840"/>
                  <a:pt x="10223" y="20731"/>
                  <a:pt x="10085" y="20731"/>
                </a:cubicBezTo>
                <a:close/>
                <a:moveTo>
                  <a:pt x="11305" y="20731"/>
                </a:moveTo>
                <a:cubicBezTo>
                  <a:pt x="11085" y="20731"/>
                  <a:pt x="10975" y="20997"/>
                  <a:pt x="11132" y="21151"/>
                </a:cubicBezTo>
                <a:cubicBezTo>
                  <a:pt x="11182" y="21202"/>
                  <a:pt x="11244" y="21224"/>
                  <a:pt x="11305" y="21224"/>
                </a:cubicBezTo>
                <a:cubicBezTo>
                  <a:pt x="11431" y="21224"/>
                  <a:pt x="11552" y="21126"/>
                  <a:pt x="11552" y="20978"/>
                </a:cubicBezTo>
                <a:cubicBezTo>
                  <a:pt x="11552" y="20840"/>
                  <a:pt x="11442" y="20731"/>
                  <a:pt x="11305" y="20731"/>
                </a:cubicBezTo>
                <a:close/>
                <a:moveTo>
                  <a:pt x="12524" y="20731"/>
                </a:moveTo>
                <a:cubicBezTo>
                  <a:pt x="12304" y="20731"/>
                  <a:pt x="12195" y="20997"/>
                  <a:pt x="12351" y="21151"/>
                </a:cubicBezTo>
                <a:cubicBezTo>
                  <a:pt x="12401" y="21202"/>
                  <a:pt x="12463" y="21224"/>
                  <a:pt x="12524" y="21224"/>
                </a:cubicBezTo>
                <a:cubicBezTo>
                  <a:pt x="12650" y="21224"/>
                  <a:pt x="12771" y="21126"/>
                  <a:pt x="12771" y="20978"/>
                </a:cubicBezTo>
                <a:cubicBezTo>
                  <a:pt x="12771" y="20840"/>
                  <a:pt x="12661" y="20731"/>
                  <a:pt x="12524" y="20731"/>
                </a:cubicBezTo>
                <a:close/>
                <a:moveTo>
                  <a:pt x="13746" y="20731"/>
                </a:moveTo>
                <a:cubicBezTo>
                  <a:pt x="13523" y="20731"/>
                  <a:pt x="13414" y="20997"/>
                  <a:pt x="13570" y="21151"/>
                </a:cubicBezTo>
                <a:cubicBezTo>
                  <a:pt x="13620" y="21202"/>
                  <a:pt x="13682" y="21224"/>
                  <a:pt x="13743" y="21224"/>
                </a:cubicBezTo>
                <a:cubicBezTo>
                  <a:pt x="13869" y="21224"/>
                  <a:pt x="13990" y="21126"/>
                  <a:pt x="13990" y="20978"/>
                </a:cubicBezTo>
                <a:cubicBezTo>
                  <a:pt x="13990" y="20840"/>
                  <a:pt x="13881" y="20731"/>
                  <a:pt x="13746" y="20731"/>
                </a:cubicBezTo>
                <a:close/>
                <a:moveTo>
                  <a:pt x="14965" y="20731"/>
                </a:moveTo>
                <a:cubicBezTo>
                  <a:pt x="14745" y="20731"/>
                  <a:pt x="14633" y="20997"/>
                  <a:pt x="14789" y="21151"/>
                </a:cubicBezTo>
                <a:cubicBezTo>
                  <a:pt x="14840" y="21202"/>
                  <a:pt x="14903" y="21224"/>
                  <a:pt x="14963" y="21224"/>
                </a:cubicBezTo>
                <a:cubicBezTo>
                  <a:pt x="15089" y="21224"/>
                  <a:pt x="15209" y="21126"/>
                  <a:pt x="15209" y="20978"/>
                </a:cubicBezTo>
                <a:cubicBezTo>
                  <a:pt x="15209" y="20840"/>
                  <a:pt x="15100" y="20731"/>
                  <a:pt x="14965" y="20731"/>
                </a:cubicBezTo>
                <a:close/>
                <a:moveTo>
                  <a:pt x="16184" y="20731"/>
                </a:moveTo>
                <a:cubicBezTo>
                  <a:pt x="15964" y="20731"/>
                  <a:pt x="15855" y="20997"/>
                  <a:pt x="16008" y="21151"/>
                </a:cubicBezTo>
                <a:cubicBezTo>
                  <a:pt x="16059" y="21202"/>
                  <a:pt x="16122" y="21224"/>
                  <a:pt x="16183" y="21224"/>
                </a:cubicBezTo>
                <a:cubicBezTo>
                  <a:pt x="16310" y="21224"/>
                  <a:pt x="16431" y="21126"/>
                  <a:pt x="16431" y="20978"/>
                </a:cubicBezTo>
                <a:cubicBezTo>
                  <a:pt x="16431" y="20840"/>
                  <a:pt x="16319" y="20731"/>
                  <a:pt x="16184" y="20731"/>
                </a:cubicBezTo>
                <a:close/>
                <a:moveTo>
                  <a:pt x="17403" y="20731"/>
                </a:moveTo>
                <a:cubicBezTo>
                  <a:pt x="17184" y="20731"/>
                  <a:pt x="17074" y="20997"/>
                  <a:pt x="17227" y="21151"/>
                </a:cubicBezTo>
                <a:cubicBezTo>
                  <a:pt x="17278" y="21202"/>
                  <a:pt x="17341" y="21224"/>
                  <a:pt x="17402" y="21224"/>
                </a:cubicBezTo>
                <a:cubicBezTo>
                  <a:pt x="17529" y="21224"/>
                  <a:pt x="17650" y="21126"/>
                  <a:pt x="17650" y="20978"/>
                </a:cubicBezTo>
                <a:cubicBezTo>
                  <a:pt x="17650" y="20840"/>
                  <a:pt x="17538" y="20731"/>
                  <a:pt x="17403" y="20731"/>
                </a:cubicBezTo>
                <a:close/>
                <a:moveTo>
                  <a:pt x="18622" y="20731"/>
                </a:moveTo>
                <a:cubicBezTo>
                  <a:pt x="18403" y="20731"/>
                  <a:pt x="18293" y="20997"/>
                  <a:pt x="18446" y="21151"/>
                </a:cubicBezTo>
                <a:cubicBezTo>
                  <a:pt x="18497" y="21202"/>
                  <a:pt x="18560" y="21224"/>
                  <a:pt x="18621" y="21224"/>
                </a:cubicBezTo>
                <a:cubicBezTo>
                  <a:pt x="18748" y="21224"/>
                  <a:pt x="18870" y="21126"/>
                  <a:pt x="18870" y="20978"/>
                </a:cubicBezTo>
                <a:cubicBezTo>
                  <a:pt x="18870" y="20840"/>
                  <a:pt x="18760" y="20731"/>
                  <a:pt x="18622" y="20731"/>
                </a:cubicBezTo>
                <a:close/>
                <a:moveTo>
                  <a:pt x="19841" y="20731"/>
                </a:moveTo>
                <a:cubicBezTo>
                  <a:pt x="19622" y="20731"/>
                  <a:pt x="19512" y="20997"/>
                  <a:pt x="19669" y="21151"/>
                </a:cubicBezTo>
                <a:cubicBezTo>
                  <a:pt x="19719" y="21202"/>
                  <a:pt x="19780" y="21224"/>
                  <a:pt x="19841" y="21224"/>
                </a:cubicBezTo>
                <a:cubicBezTo>
                  <a:pt x="19967" y="21224"/>
                  <a:pt x="20089" y="21126"/>
                  <a:pt x="20089" y="20978"/>
                </a:cubicBezTo>
                <a:cubicBezTo>
                  <a:pt x="20089" y="20840"/>
                  <a:pt x="19979" y="20731"/>
                  <a:pt x="19841" y="20731"/>
                </a:cubicBezTo>
                <a:close/>
                <a:moveTo>
                  <a:pt x="21060" y="20731"/>
                </a:moveTo>
                <a:cubicBezTo>
                  <a:pt x="20841" y="20731"/>
                  <a:pt x="20731" y="20997"/>
                  <a:pt x="20888" y="21151"/>
                </a:cubicBezTo>
                <a:cubicBezTo>
                  <a:pt x="20938" y="21202"/>
                  <a:pt x="21000" y="21224"/>
                  <a:pt x="21060" y="21224"/>
                </a:cubicBezTo>
                <a:cubicBezTo>
                  <a:pt x="21186" y="21224"/>
                  <a:pt x="21308" y="21126"/>
                  <a:pt x="21308" y="20978"/>
                </a:cubicBezTo>
                <a:cubicBezTo>
                  <a:pt x="21308" y="20840"/>
                  <a:pt x="21198" y="20731"/>
                  <a:pt x="21060" y="20731"/>
                </a:cubicBezTo>
                <a:close/>
                <a:moveTo>
                  <a:pt x="22282" y="20731"/>
                </a:moveTo>
                <a:cubicBezTo>
                  <a:pt x="22060" y="20731"/>
                  <a:pt x="21950" y="20997"/>
                  <a:pt x="22107" y="21151"/>
                </a:cubicBezTo>
                <a:cubicBezTo>
                  <a:pt x="22158" y="21202"/>
                  <a:pt x="22220" y="21224"/>
                  <a:pt x="22281" y="21224"/>
                </a:cubicBezTo>
                <a:cubicBezTo>
                  <a:pt x="22407" y="21224"/>
                  <a:pt x="22527" y="21126"/>
                  <a:pt x="22527" y="20978"/>
                </a:cubicBezTo>
                <a:cubicBezTo>
                  <a:pt x="22527" y="20840"/>
                  <a:pt x="22417" y="20731"/>
                  <a:pt x="22282" y="20731"/>
                </a:cubicBezTo>
                <a:close/>
                <a:moveTo>
                  <a:pt x="23501" y="20731"/>
                </a:moveTo>
                <a:cubicBezTo>
                  <a:pt x="23282" y="20731"/>
                  <a:pt x="23169" y="20997"/>
                  <a:pt x="23326" y="21151"/>
                </a:cubicBezTo>
                <a:cubicBezTo>
                  <a:pt x="23377" y="21202"/>
                  <a:pt x="23439" y="21224"/>
                  <a:pt x="23500" y="21224"/>
                </a:cubicBezTo>
                <a:cubicBezTo>
                  <a:pt x="23626" y="21224"/>
                  <a:pt x="23746" y="21126"/>
                  <a:pt x="23746" y="20978"/>
                </a:cubicBezTo>
                <a:cubicBezTo>
                  <a:pt x="23746" y="20840"/>
                  <a:pt x="23636" y="20731"/>
                  <a:pt x="23501" y="20731"/>
                </a:cubicBezTo>
                <a:close/>
                <a:moveTo>
                  <a:pt x="330" y="21950"/>
                </a:moveTo>
                <a:cubicBezTo>
                  <a:pt x="111" y="21950"/>
                  <a:pt x="1" y="22216"/>
                  <a:pt x="154" y="22373"/>
                </a:cubicBezTo>
                <a:cubicBezTo>
                  <a:pt x="205" y="22422"/>
                  <a:pt x="267" y="22444"/>
                  <a:pt x="327" y="22444"/>
                </a:cubicBezTo>
                <a:cubicBezTo>
                  <a:pt x="455" y="22444"/>
                  <a:pt x="577" y="22346"/>
                  <a:pt x="577" y="22197"/>
                </a:cubicBezTo>
                <a:cubicBezTo>
                  <a:pt x="577" y="22059"/>
                  <a:pt x="465" y="21950"/>
                  <a:pt x="330" y="21950"/>
                </a:cubicBezTo>
                <a:close/>
                <a:moveTo>
                  <a:pt x="1549" y="21950"/>
                </a:moveTo>
                <a:cubicBezTo>
                  <a:pt x="1330" y="21950"/>
                  <a:pt x="1220" y="22216"/>
                  <a:pt x="1373" y="22373"/>
                </a:cubicBezTo>
                <a:cubicBezTo>
                  <a:pt x="1424" y="22422"/>
                  <a:pt x="1486" y="22444"/>
                  <a:pt x="1546" y="22444"/>
                </a:cubicBezTo>
                <a:cubicBezTo>
                  <a:pt x="1674" y="22444"/>
                  <a:pt x="1797" y="22346"/>
                  <a:pt x="1797" y="22197"/>
                </a:cubicBezTo>
                <a:cubicBezTo>
                  <a:pt x="1797" y="22059"/>
                  <a:pt x="1687" y="21950"/>
                  <a:pt x="1549" y="21950"/>
                </a:cubicBezTo>
                <a:close/>
                <a:moveTo>
                  <a:pt x="2768" y="21950"/>
                </a:moveTo>
                <a:cubicBezTo>
                  <a:pt x="2549" y="21950"/>
                  <a:pt x="2439" y="22216"/>
                  <a:pt x="2596" y="22373"/>
                </a:cubicBezTo>
                <a:cubicBezTo>
                  <a:pt x="2645" y="22422"/>
                  <a:pt x="2706" y="22444"/>
                  <a:pt x="2766" y="22444"/>
                </a:cubicBezTo>
                <a:cubicBezTo>
                  <a:pt x="2893" y="22444"/>
                  <a:pt x="3016" y="22346"/>
                  <a:pt x="3016" y="22197"/>
                </a:cubicBezTo>
                <a:cubicBezTo>
                  <a:pt x="3016" y="22059"/>
                  <a:pt x="2906" y="21950"/>
                  <a:pt x="2768" y="21950"/>
                </a:cubicBezTo>
                <a:close/>
                <a:moveTo>
                  <a:pt x="3987" y="21950"/>
                </a:moveTo>
                <a:cubicBezTo>
                  <a:pt x="3768" y="21950"/>
                  <a:pt x="3658" y="22216"/>
                  <a:pt x="3815" y="22373"/>
                </a:cubicBezTo>
                <a:cubicBezTo>
                  <a:pt x="3864" y="22422"/>
                  <a:pt x="3925" y="22444"/>
                  <a:pt x="3985" y="22444"/>
                </a:cubicBezTo>
                <a:cubicBezTo>
                  <a:pt x="4112" y="22444"/>
                  <a:pt x="4235" y="22346"/>
                  <a:pt x="4235" y="22197"/>
                </a:cubicBezTo>
                <a:cubicBezTo>
                  <a:pt x="4235" y="22059"/>
                  <a:pt x="4125" y="21950"/>
                  <a:pt x="3987" y="21950"/>
                </a:cubicBezTo>
                <a:close/>
                <a:moveTo>
                  <a:pt x="5209" y="21950"/>
                </a:moveTo>
                <a:cubicBezTo>
                  <a:pt x="4987" y="21950"/>
                  <a:pt x="4877" y="22216"/>
                  <a:pt x="5034" y="22373"/>
                </a:cubicBezTo>
                <a:cubicBezTo>
                  <a:pt x="5083" y="22422"/>
                  <a:pt x="5144" y="22444"/>
                  <a:pt x="5204" y="22444"/>
                </a:cubicBezTo>
                <a:cubicBezTo>
                  <a:pt x="5331" y="22444"/>
                  <a:pt x="5454" y="22346"/>
                  <a:pt x="5454" y="22197"/>
                </a:cubicBezTo>
                <a:cubicBezTo>
                  <a:pt x="5454" y="22059"/>
                  <a:pt x="5344" y="21950"/>
                  <a:pt x="5209" y="21950"/>
                </a:cubicBezTo>
                <a:close/>
                <a:moveTo>
                  <a:pt x="6428" y="21950"/>
                </a:moveTo>
                <a:cubicBezTo>
                  <a:pt x="6209" y="21950"/>
                  <a:pt x="6096" y="22216"/>
                  <a:pt x="6253" y="22373"/>
                </a:cubicBezTo>
                <a:cubicBezTo>
                  <a:pt x="6303" y="22422"/>
                  <a:pt x="6365" y="22444"/>
                  <a:pt x="6425" y="22444"/>
                </a:cubicBezTo>
                <a:cubicBezTo>
                  <a:pt x="6552" y="22444"/>
                  <a:pt x="6673" y="22346"/>
                  <a:pt x="6673" y="22197"/>
                </a:cubicBezTo>
                <a:cubicBezTo>
                  <a:pt x="6673" y="22059"/>
                  <a:pt x="6563" y="21950"/>
                  <a:pt x="6428" y="21950"/>
                </a:cubicBezTo>
                <a:close/>
                <a:moveTo>
                  <a:pt x="7647" y="21950"/>
                </a:moveTo>
                <a:cubicBezTo>
                  <a:pt x="7428" y="21950"/>
                  <a:pt x="7318" y="22216"/>
                  <a:pt x="7472" y="22373"/>
                </a:cubicBezTo>
                <a:cubicBezTo>
                  <a:pt x="7522" y="22422"/>
                  <a:pt x="7584" y="22444"/>
                  <a:pt x="7645" y="22444"/>
                </a:cubicBezTo>
                <a:cubicBezTo>
                  <a:pt x="7772" y="22444"/>
                  <a:pt x="7895" y="22346"/>
                  <a:pt x="7895" y="22197"/>
                </a:cubicBezTo>
                <a:cubicBezTo>
                  <a:pt x="7895" y="22059"/>
                  <a:pt x="7782" y="21950"/>
                  <a:pt x="7647" y="21950"/>
                </a:cubicBezTo>
                <a:close/>
                <a:moveTo>
                  <a:pt x="8866" y="21950"/>
                </a:moveTo>
                <a:cubicBezTo>
                  <a:pt x="8647" y="21950"/>
                  <a:pt x="8537" y="22216"/>
                  <a:pt x="8691" y="22373"/>
                </a:cubicBezTo>
                <a:cubicBezTo>
                  <a:pt x="8741" y="22422"/>
                  <a:pt x="8803" y="22444"/>
                  <a:pt x="8864" y="22444"/>
                </a:cubicBezTo>
                <a:cubicBezTo>
                  <a:pt x="8991" y="22444"/>
                  <a:pt x="9114" y="22346"/>
                  <a:pt x="9114" y="22197"/>
                </a:cubicBezTo>
                <a:cubicBezTo>
                  <a:pt x="9114" y="22059"/>
                  <a:pt x="9001" y="21950"/>
                  <a:pt x="8866" y="21950"/>
                </a:cubicBezTo>
                <a:close/>
                <a:moveTo>
                  <a:pt x="10085" y="21950"/>
                </a:moveTo>
                <a:cubicBezTo>
                  <a:pt x="9866" y="21950"/>
                  <a:pt x="9756" y="22216"/>
                  <a:pt x="9910" y="22373"/>
                </a:cubicBezTo>
                <a:cubicBezTo>
                  <a:pt x="9960" y="22422"/>
                  <a:pt x="10022" y="22444"/>
                  <a:pt x="10083" y="22444"/>
                </a:cubicBezTo>
                <a:cubicBezTo>
                  <a:pt x="10211" y="22444"/>
                  <a:pt x="10333" y="22346"/>
                  <a:pt x="10333" y="22197"/>
                </a:cubicBezTo>
                <a:cubicBezTo>
                  <a:pt x="10333" y="22059"/>
                  <a:pt x="10223" y="21950"/>
                  <a:pt x="10085" y="21950"/>
                </a:cubicBezTo>
                <a:close/>
                <a:moveTo>
                  <a:pt x="11305" y="21950"/>
                </a:moveTo>
                <a:cubicBezTo>
                  <a:pt x="11085" y="21950"/>
                  <a:pt x="10975" y="22216"/>
                  <a:pt x="11132" y="22373"/>
                </a:cubicBezTo>
                <a:cubicBezTo>
                  <a:pt x="11182" y="22422"/>
                  <a:pt x="11243" y="22444"/>
                  <a:pt x="11303" y="22444"/>
                </a:cubicBezTo>
                <a:cubicBezTo>
                  <a:pt x="11430" y="22444"/>
                  <a:pt x="11552" y="22346"/>
                  <a:pt x="11552" y="22197"/>
                </a:cubicBezTo>
                <a:cubicBezTo>
                  <a:pt x="11552" y="22059"/>
                  <a:pt x="11442" y="21950"/>
                  <a:pt x="11305" y="21950"/>
                </a:cubicBezTo>
                <a:close/>
                <a:moveTo>
                  <a:pt x="12524" y="21950"/>
                </a:moveTo>
                <a:cubicBezTo>
                  <a:pt x="12304" y="21950"/>
                  <a:pt x="12195" y="22216"/>
                  <a:pt x="12351" y="22373"/>
                </a:cubicBezTo>
                <a:cubicBezTo>
                  <a:pt x="12401" y="22422"/>
                  <a:pt x="12462" y="22444"/>
                  <a:pt x="12522" y="22444"/>
                </a:cubicBezTo>
                <a:cubicBezTo>
                  <a:pt x="12649" y="22444"/>
                  <a:pt x="12771" y="22346"/>
                  <a:pt x="12771" y="22197"/>
                </a:cubicBezTo>
                <a:cubicBezTo>
                  <a:pt x="12771" y="22059"/>
                  <a:pt x="12661" y="21950"/>
                  <a:pt x="12524" y="21950"/>
                </a:cubicBezTo>
                <a:close/>
                <a:moveTo>
                  <a:pt x="13746" y="21950"/>
                </a:moveTo>
                <a:cubicBezTo>
                  <a:pt x="13523" y="21950"/>
                  <a:pt x="13414" y="22216"/>
                  <a:pt x="13570" y="22373"/>
                </a:cubicBezTo>
                <a:cubicBezTo>
                  <a:pt x="13620" y="22422"/>
                  <a:pt x="13681" y="22444"/>
                  <a:pt x="13741" y="22444"/>
                </a:cubicBezTo>
                <a:cubicBezTo>
                  <a:pt x="13868" y="22444"/>
                  <a:pt x="13990" y="22346"/>
                  <a:pt x="13990" y="22197"/>
                </a:cubicBezTo>
                <a:cubicBezTo>
                  <a:pt x="13990" y="22059"/>
                  <a:pt x="13881" y="21950"/>
                  <a:pt x="13746" y="21950"/>
                </a:cubicBezTo>
                <a:close/>
                <a:moveTo>
                  <a:pt x="14965" y="21950"/>
                </a:moveTo>
                <a:cubicBezTo>
                  <a:pt x="14745" y="21950"/>
                  <a:pt x="14633" y="22216"/>
                  <a:pt x="14789" y="22373"/>
                </a:cubicBezTo>
                <a:cubicBezTo>
                  <a:pt x="14840" y="22422"/>
                  <a:pt x="14901" y="22444"/>
                  <a:pt x="14961" y="22444"/>
                </a:cubicBezTo>
                <a:cubicBezTo>
                  <a:pt x="15088" y="22444"/>
                  <a:pt x="15209" y="22346"/>
                  <a:pt x="15209" y="22197"/>
                </a:cubicBezTo>
                <a:cubicBezTo>
                  <a:pt x="15209" y="22059"/>
                  <a:pt x="15100" y="21950"/>
                  <a:pt x="14965" y="21950"/>
                </a:cubicBezTo>
                <a:close/>
                <a:moveTo>
                  <a:pt x="16184" y="21950"/>
                </a:moveTo>
                <a:cubicBezTo>
                  <a:pt x="15964" y="21950"/>
                  <a:pt x="15855" y="22216"/>
                  <a:pt x="16008" y="22373"/>
                </a:cubicBezTo>
                <a:cubicBezTo>
                  <a:pt x="16059" y="22422"/>
                  <a:pt x="16121" y="22444"/>
                  <a:pt x="16181" y="22444"/>
                </a:cubicBezTo>
                <a:cubicBezTo>
                  <a:pt x="16309" y="22444"/>
                  <a:pt x="16431" y="22346"/>
                  <a:pt x="16431" y="22197"/>
                </a:cubicBezTo>
                <a:cubicBezTo>
                  <a:pt x="16431" y="22059"/>
                  <a:pt x="16319" y="21950"/>
                  <a:pt x="16184" y="21950"/>
                </a:cubicBezTo>
                <a:close/>
                <a:moveTo>
                  <a:pt x="17403" y="21950"/>
                </a:moveTo>
                <a:cubicBezTo>
                  <a:pt x="17184" y="21950"/>
                  <a:pt x="17074" y="22216"/>
                  <a:pt x="17227" y="22373"/>
                </a:cubicBezTo>
                <a:cubicBezTo>
                  <a:pt x="17278" y="22422"/>
                  <a:pt x="17340" y="22444"/>
                  <a:pt x="17400" y="22444"/>
                </a:cubicBezTo>
                <a:cubicBezTo>
                  <a:pt x="17528" y="22444"/>
                  <a:pt x="17650" y="22346"/>
                  <a:pt x="17650" y="22197"/>
                </a:cubicBezTo>
                <a:cubicBezTo>
                  <a:pt x="17650" y="22059"/>
                  <a:pt x="17538" y="21950"/>
                  <a:pt x="17403" y="21950"/>
                </a:cubicBezTo>
                <a:close/>
                <a:moveTo>
                  <a:pt x="18622" y="21950"/>
                </a:moveTo>
                <a:cubicBezTo>
                  <a:pt x="18403" y="21950"/>
                  <a:pt x="18293" y="22216"/>
                  <a:pt x="18446" y="22373"/>
                </a:cubicBezTo>
                <a:cubicBezTo>
                  <a:pt x="18497" y="22422"/>
                  <a:pt x="18559" y="22444"/>
                  <a:pt x="18619" y="22444"/>
                </a:cubicBezTo>
                <a:cubicBezTo>
                  <a:pt x="18747" y="22444"/>
                  <a:pt x="18870" y="22346"/>
                  <a:pt x="18870" y="22197"/>
                </a:cubicBezTo>
                <a:cubicBezTo>
                  <a:pt x="18870" y="22059"/>
                  <a:pt x="18760" y="21950"/>
                  <a:pt x="18622" y="21950"/>
                </a:cubicBezTo>
                <a:close/>
                <a:moveTo>
                  <a:pt x="19841" y="21950"/>
                </a:moveTo>
                <a:cubicBezTo>
                  <a:pt x="19622" y="21950"/>
                  <a:pt x="19512" y="22216"/>
                  <a:pt x="19669" y="22373"/>
                </a:cubicBezTo>
                <a:cubicBezTo>
                  <a:pt x="19718" y="22422"/>
                  <a:pt x="19779" y="22444"/>
                  <a:pt x="19839" y="22444"/>
                </a:cubicBezTo>
                <a:cubicBezTo>
                  <a:pt x="19966" y="22444"/>
                  <a:pt x="20089" y="22346"/>
                  <a:pt x="20089" y="22197"/>
                </a:cubicBezTo>
                <a:cubicBezTo>
                  <a:pt x="20089" y="22059"/>
                  <a:pt x="19979" y="21950"/>
                  <a:pt x="19841" y="21950"/>
                </a:cubicBezTo>
                <a:close/>
                <a:moveTo>
                  <a:pt x="21060" y="21950"/>
                </a:moveTo>
                <a:cubicBezTo>
                  <a:pt x="20841" y="21950"/>
                  <a:pt x="20731" y="22216"/>
                  <a:pt x="20888" y="22373"/>
                </a:cubicBezTo>
                <a:cubicBezTo>
                  <a:pt x="20937" y="22422"/>
                  <a:pt x="20998" y="22444"/>
                  <a:pt x="21058" y="22444"/>
                </a:cubicBezTo>
                <a:cubicBezTo>
                  <a:pt x="21185" y="22444"/>
                  <a:pt x="21308" y="22346"/>
                  <a:pt x="21308" y="22197"/>
                </a:cubicBezTo>
                <a:cubicBezTo>
                  <a:pt x="21308" y="22059"/>
                  <a:pt x="21198" y="21950"/>
                  <a:pt x="21060" y="21950"/>
                </a:cubicBezTo>
                <a:close/>
                <a:moveTo>
                  <a:pt x="22282" y="21950"/>
                </a:moveTo>
                <a:cubicBezTo>
                  <a:pt x="22060" y="21950"/>
                  <a:pt x="21950" y="22216"/>
                  <a:pt x="22107" y="22373"/>
                </a:cubicBezTo>
                <a:cubicBezTo>
                  <a:pt x="22157" y="22422"/>
                  <a:pt x="22219" y="22444"/>
                  <a:pt x="22279" y="22444"/>
                </a:cubicBezTo>
                <a:cubicBezTo>
                  <a:pt x="22406" y="22444"/>
                  <a:pt x="22527" y="22346"/>
                  <a:pt x="22527" y="22197"/>
                </a:cubicBezTo>
                <a:cubicBezTo>
                  <a:pt x="22527" y="22059"/>
                  <a:pt x="22417" y="21950"/>
                  <a:pt x="22282" y="21950"/>
                </a:cubicBezTo>
                <a:close/>
                <a:moveTo>
                  <a:pt x="23501" y="21950"/>
                </a:moveTo>
                <a:cubicBezTo>
                  <a:pt x="23282" y="21950"/>
                  <a:pt x="23169" y="22216"/>
                  <a:pt x="23326" y="22373"/>
                </a:cubicBezTo>
                <a:cubicBezTo>
                  <a:pt x="23376" y="22422"/>
                  <a:pt x="23438" y="22444"/>
                  <a:pt x="23498" y="22444"/>
                </a:cubicBezTo>
                <a:cubicBezTo>
                  <a:pt x="23625" y="22444"/>
                  <a:pt x="23746" y="22346"/>
                  <a:pt x="23746" y="22197"/>
                </a:cubicBezTo>
                <a:cubicBezTo>
                  <a:pt x="23746" y="22059"/>
                  <a:pt x="23636" y="21950"/>
                  <a:pt x="23501" y="21950"/>
                </a:cubicBezTo>
                <a:close/>
                <a:moveTo>
                  <a:pt x="24723" y="21950"/>
                </a:moveTo>
                <a:cubicBezTo>
                  <a:pt x="24595" y="21950"/>
                  <a:pt x="24473" y="22049"/>
                  <a:pt x="24473" y="22197"/>
                </a:cubicBezTo>
                <a:cubicBezTo>
                  <a:pt x="24473" y="22332"/>
                  <a:pt x="24582" y="22445"/>
                  <a:pt x="24720" y="22445"/>
                </a:cubicBezTo>
                <a:cubicBezTo>
                  <a:pt x="24940" y="22445"/>
                  <a:pt x="25049" y="22179"/>
                  <a:pt x="24896" y="22022"/>
                </a:cubicBezTo>
                <a:cubicBezTo>
                  <a:pt x="24845" y="21972"/>
                  <a:pt x="24784" y="21950"/>
                  <a:pt x="24723" y="21950"/>
                </a:cubicBezTo>
                <a:close/>
                <a:moveTo>
                  <a:pt x="330" y="23169"/>
                </a:moveTo>
                <a:cubicBezTo>
                  <a:pt x="111" y="23169"/>
                  <a:pt x="1" y="23435"/>
                  <a:pt x="154" y="23592"/>
                </a:cubicBezTo>
                <a:cubicBezTo>
                  <a:pt x="205" y="23641"/>
                  <a:pt x="267" y="23663"/>
                  <a:pt x="327" y="23663"/>
                </a:cubicBezTo>
                <a:cubicBezTo>
                  <a:pt x="455" y="23663"/>
                  <a:pt x="577" y="23565"/>
                  <a:pt x="577" y="23416"/>
                </a:cubicBezTo>
                <a:cubicBezTo>
                  <a:pt x="577" y="23282"/>
                  <a:pt x="465" y="23169"/>
                  <a:pt x="330" y="23169"/>
                </a:cubicBezTo>
                <a:close/>
                <a:moveTo>
                  <a:pt x="1549" y="23169"/>
                </a:moveTo>
                <a:cubicBezTo>
                  <a:pt x="1330" y="23169"/>
                  <a:pt x="1220" y="23435"/>
                  <a:pt x="1373" y="23592"/>
                </a:cubicBezTo>
                <a:cubicBezTo>
                  <a:pt x="1424" y="23641"/>
                  <a:pt x="1486" y="23663"/>
                  <a:pt x="1546" y="23663"/>
                </a:cubicBezTo>
                <a:cubicBezTo>
                  <a:pt x="1674" y="23663"/>
                  <a:pt x="1797" y="23565"/>
                  <a:pt x="1797" y="23416"/>
                </a:cubicBezTo>
                <a:cubicBezTo>
                  <a:pt x="1797" y="23282"/>
                  <a:pt x="1687" y="23169"/>
                  <a:pt x="1549" y="23169"/>
                </a:cubicBezTo>
                <a:close/>
                <a:moveTo>
                  <a:pt x="2768" y="23169"/>
                </a:moveTo>
                <a:cubicBezTo>
                  <a:pt x="2549" y="23169"/>
                  <a:pt x="2439" y="23435"/>
                  <a:pt x="2596" y="23592"/>
                </a:cubicBezTo>
                <a:cubicBezTo>
                  <a:pt x="2645" y="23641"/>
                  <a:pt x="2706" y="23663"/>
                  <a:pt x="2766" y="23663"/>
                </a:cubicBezTo>
                <a:cubicBezTo>
                  <a:pt x="2893" y="23663"/>
                  <a:pt x="3016" y="23565"/>
                  <a:pt x="3016" y="23416"/>
                </a:cubicBezTo>
                <a:cubicBezTo>
                  <a:pt x="3016" y="23282"/>
                  <a:pt x="2906" y="23169"/>
                  <a:pt x="2768" y="23169"/>
                </a:cubicBezTo>
                <a:close/>
                <a:moveTo>
                  <a:pt x="3987" y="23169"/>
                </a:moveTo>
                <a:cubicBezTo>
                  <a:pt x="3768" y="23169"/>
                  <a:pt x="3658" y="23435"/>
                  <a:pt x="3815" y="23592"/>
                </a:cubicBezTo>
                <a:cubicBezTo>
                  <a:pt x="3864" y="23641"/>
                  <a:pt x="3925" y="23663"/>
                  <a:pt x="3985" y="23663"/>
                </a:cubicBezTo>
                <a:cubicBezTo>
                  <a:pt x="4112" y="23663"/>
                  <a:pt x="4235" y="23565"/>
                  <a:pt x="4235" y="23416"/>
                </a:cubicBezTo>
                <a:cubicBezTo>
                  <a:pt x="4235" y="23282"/>
                  <a:pt x="4125" y="23169"/>
                  <a:pt x="3987" y="23169"/>
                </a:cubicBezTo>
                <a:close/>
                <a:moveTo>
                  <a:pt x="5209" y="23169"/>
                </a:moveTo>
                <a:cubicBezTo>
                  <a:pt x="4987" y="23169"/>
                  <a:pt x="4877" y="23435"/>
                  <a:pt x="5034" y="23592"/>
                </a:cubicBezTo>
                <a:cubicBezTo>
                  <a:pt x="5083" y="23641"/>
                  <a:pt x="5144" y="23663"/>
                  <a:pt x="5204" y="23663"/>
                </a:cubicBezTo>
                <a:cubicBezTo>
                  <a:pt x="5331" y="23663"/>
                  <a:pt x="5454" y="23565"/>
                  <a:pt x="5454" y="23416"/>
                </a:cubicBezTo>
                <a:cubicBezTo>
                  <a:pt x="5454" y="23282"/>
                  <a:pt x="5344" y="23169"/>
                  <a:pt x="5209" y="23169"/>
                </a:cubicBezTo>
                <a:close/>
                <a:moveTo>
                  <a:pt x="6428" y="23169"/>
                </a:moveTo>
                <a:cubicBezTo>
                  <a:pt x="6209" y="23169"/>
                  <a:pt x="6096" y="23435"/>
                  <a:pt x="6253" y="23592"/>
                </a:cubicBezTo>
                <a:cubicBezTo>
                  <a:pt x="6303" y="23641"/>
                  <a:pt x="6365" y="23663"/>
                  <a:pt x="6425" y="23663"/>
                </a:cubicBezTo>
                <a:cubicBezTo>
                  <a:pt x="6552" y="23663"/>
                  <a:pt x="6673" y="23565"/>
                  <a:pt x="6673" y="23416"/>
                </a:cubicBezTo>
                <a:cubicBezTo>
                  <a:pt x="6673" y="23282"/>
                  <a:pt x="6563" y="23169"/>
                  <a:pt x="6428" y="23169"/>
                </a:cubicBezTo>
                <a:close/>
                <a:moveTo>
                  <a:pt x="7647" y="23169"/>
                </a:moveTo>
                <a:cubicBezTo>
                  <a:pt x="7428" y="23169"/>
                  <a:pt x="7318" y="23435"/>
                  <a:pt x="7472" y="23592"/>
                </a:cubicBezTo>
                <a:cubicBezTo>
                  <a:pt x="7522" y="23641"/>
                  <a:pt x="7584" y="23663"/>
                  <a:pt x="7645" y="23663"/>
                </a:cubicBezTo>
                <a:cubicBezTo>
                  <a:pt x="7772" y="23663"/>
                  <a:pt x="7895" y="23565"/>
                  <a:pt x="7895" y="23416"/>
                </a:cubicBezTo>
                <a:cubicBezTo>
                  <a:pt x="7895" y="23282"/>
                  <a:pt x="7782" y="23169"/>
                  <a:pt x="7647" y="23169"/>
                </a:cubicBezTo>
                <a:close/>
                <a:moveTo>
                  <a:pt x="8866" y="23169"/>
                </a:moveTo>
                <a:cubicBezTo>
                  <a:pt x="8647" y="23169"/>
                  <a:pt x="8537" y="23435"/>
                  <a:pt x="8691" y="23592"/>
                </a:cubicBezTo>
                <a:cubicBezTo>
                  <a:pt x="8741" y="23641"/>
                  <a:pt x="8803" y="23663"/>
                  <a:pt x="8864" y="23663"/>
                </a:cubicBezTo>
                <a:cubicBezTo>
                  <a:pt x="8991" y="23663"/>
                  <a:pt x="9114" y="23565"/>
                  <a:pt x="9114" y="23416"/>
                </a:cubicBezTo>
                <a:cubicBezTo>
                  <a:pt x="9114" y="23282"/>
                  <a:pt x="9001" y="23169"/>
                  <a:pt x="8866" y="23169"/>
                </a:cubicBezTo>
                <a:close/>
                <a:moveTo>
                  <a:pt x="10085" y="23169"/>
                </a:moveTo>
                <a:cubicBezTo>
                  <a:pt x="9866" y="23169"/>
                  <a:pt x="9756" y="23435"/>
                  <a:pt x="9910" y="23592"/>
                </a:cubicBezTo>
                <a:cubicBezTo>
                  <a:pt x="9960" y="23641"/>
                  <a:pt x="10022" y="23663"/>
                  <a:pt x="10083" y="23663"/>
                </a:cubicBezTo>
                <a:cubicBezTo>
                  <a:pt x="10211" y="23663"/>
                  <a:pt x="10333" y="23565"/>
                  <a:pt x="10333" y="23416"/>
                </a:cubicBezTo>
                <a:cubicBezTo>
                  <a:pt x="10333" y="23282"/>
                  <a:pt x="10223" y="23169"/>
                  <a:pt x="10085" y="23169"/>
                </a:cubicBezTo>
                <a:close/>
                <a:moveTo>
                  <a:pt x="11305" y="23169"/>
                </a:moveTo>
                <a:cubicBezTo>
                  <a:pt x="11085" y="23169"/>
                  <a:pt x="10975" y="23435"/>
                  <a:pt x="11132" y="23592"/>
                </a:cubicBezTo>
                <a:cubicBezTo>
                  <a:pt x="11182" y="23641"/>
                  <a:pt x="11243" y="23663"/>
                  <a:pt x="11303" y="23663"/>
                </a:cubicBezTo>
                <a:cubicBezTo>
                  <a:pt x="11430" y="23663"/>
                  <a:pt x="11552" y="23565"/>
                  <a:pt x="11552" y="23416"/>
                </a:cubicBezTo>
                <a:cubicBezTo>
                  <a:pt x="11552" y="23282"/>
                  <a:pt x="11442" y="23169"/>
                  <a:pt x="11305" y="23169"/>
                </a:cubicBezTo>
                <a:close/>
                <a:moveTo>
                  <a:pt x="12524" y="23169"/>
                </a:moveTo>
                <a:cubicBezTo>
                  <a:pt x="12304" y="23169"/>
                  <a:pt x="12195" y="23435"/>
                  <a:pt x="12351" y="23592"/>
                </a:cubicBezTo>
                <a:cubicBezTo>
                  <a:pt x="12401" y="23641"/>
                  <a:pt x="12462" y="23663"/>
                  <a:pt x="12522" y="23663"/>
                </a:cubicBezTo>
                <a:cubicBezTo>
                  <a:pt x="12649" y="23663"/>
                  <a:pt x="12771" y="23565"/>
                  <a:pt x="12771" y="23416"/>
                </a:cubicBezTo>
                <a:cubicBezTo>
                  <a:pt x="12771" y="23282"/>
                  <a:pt x="12661" y="23169"/>
                  <a:pt x="12524" y="23169"/>
                </a:cubicBezTo>
                <a:close/>
                <a:moveTo>
                  <a:pt x="13746" y="23169"/>
                </a:moveTo>
                <a:cubicBezTo>
                  <a:pt x="13523" y="23169"/>
                  <a:pt x="13414" y="23435"/>
                  <a:pt x="13570" y="23592"/>
                </a:cubicBezTo>
                <a:cubicBezTo>
                  <a:pt x="13620" y="23641"/>
                  <a:pt x="13681" y="23663"/>
                  <a:pt x="13741" y="23663"/>
                </a:cubicBezTo>
                <a:cubicBezTo>
                  <a:pt x="13868" y="23663"/>
                  <a:pt x="13990" y="23565"/>
                  <a:pt x="13990" y="23416"/>
                </a:cubicBezTo>
                <a:cubicBezTo>
                  <a:pt x="13990" y="23282"/>
                  <a:pt x="13881" y="23169"/>
                  <a:pt x="13746" y="23169"/>
                </a:cubicBezTo>
                <a:close/>
                <a:moveTo>
                  <a:pt x="14965" y="23169"/>
                </a:moveTo>
                <a:cubicBezTo>
                  <a:pt x="14745" y="23169"/>
                  <a:pt x="14633" y="23435"/>
                  <a:pt x="14789" y="23592"/>
                </a:cubicBezTo>
                <a:cubicBezTo>
                  <a:pt x="14840" y="23641"/>
                  <a:pt x="14901" y="23663"/>
                  <a:pt x="14961" y="23663"/>
                </a:cubicBezTo>
                <a:cubicBezTo>
                  <a:pt x="15088" y="23663"/>
                  <a:pt x="15209" y="23565"/>
                  <a:pt x="15209" y="23416"/>
                </a:cubicBezTo>
                <a:cubicBezTo>
                  <a:pt x="15209" y="23282"/>
                  <a:pt x="15100" y="23169"/>
                  <a:pt x="14965" y="23169"/>
                </a:cubicBezTo>
                <a:close/>
                <a:moveTo>
                  <a:pt x="16184" y="23169"/>
                </a:moveTo>
                <a:cubicBezTo>
                  <a:pt x="15964" y="23169"/>
                  <a:pt x="15855" y="23435"/>
                  <a:pt x="16008" y="23592"/>
                </a:cubicBezTo>
                <a:cubicBezTo>
                  <a:pt x="16059" y="23641"/>
                  <a:pt x="16121" y="23663"/>
                  <a:pt x="16181" y="23663"/>
                </a:cubicBezTo>
                <a:cubicBezTo>
                  <a:pt x="16309" y="23663"/>
                  <a:pt x="16431" y="23565"/>
                  <a:pt x="16431" y="23416"/>
                </a:cubicBezTo>
                <a:cubicBezTo>
                  <a:pt x="16431" y="23282"/>
                  <a:pt x="16319" y="23169"/>
                  <a:pt x="16184" y="23169"/>
                </a:cubicBezTo>
                <a:close/>
                <a:moveTo>
                  <a:pt x="17403" y="23169"/>
                </a:moveTo>
                <a:cubicBezTo>
                  <a:pt x="17184" y="23169"/>
                  <a:pt x="17074" y="23435"/>
                  <a:pt x="17227" y="23592"/>
                </a:cubicBezTo>
                <a:cubicBezTo>
                  <a:pt x="17278" y="23641"/>
                  <a:pt x="17340" y="23663"/>
                  <a:pt x="17400" y="23663"/>
                </a:cubicBezTo>
                <a:cubicBezTo>
                  <a:pt x="17528" y="23663"/>
                  <a:pt x="17650" y="23565"/>
                  <a:pt x="17650" y="23416"/>
                </a:cubicBezTo>
                <a:cubicBezTo>
                  <a:pt x="17650" y="23282"/>
                  <a:pt x="17538" y="23169"/>
                  <a:pt x="17403" y="23169"/>
                </a:cubicBezTo>
                <a:close/>
                <a:moveTo>
                  <a:pt x="18622" y="23169"/>
                </a:moveTo>
                <a:cubicBezTo>
                  <a:pt x="18403" y="23169"/>
                  <a:pt x="18293" y="23435"/>
                  <a:pt x="18446" y="23592"/>
                </a:cubicBezTo>
                <a:cubicBezTo>
                  <a:pt x="18497" y="23641"/>
                  <a:pt x="18559" y="23663"/>
                  <a:pt x="18619" y="23663"/>
                </a:cubicBezTo>
                <a:cubicBezTo>
                  <a:pt x="18747" y="23663"/>
                  <a:pt x="18870" y="23565"/>
                  <a:pt x="18870" y="23416"/>
                </a:cubicBezTo>
                <a:cubicBezTo>
                  <a:pt x="18870" y="23282"/>
                  <a:pt x="18760" y="23169"/>
                  <a:pt x="18622" y="23169"/>
                </a:cubicBezTo>
                <a:close/>
                <a:moveTo>
                  <a:pt x="19841" y="23169"/>
                </a:moveTo>
                <a:cubicBezTo>
                  <a:pt x="19622" y="23169"/>
                  <a:pt x="19512" y="23435"/>
                  <a:pt x="19669" y="23592"/>
                </a:cubicBezTo>
                <a:cubicBezTo>
                  <a:pt x="19718" y="23641"/>
                  <a:pt x="19779" y="23663"/>
                  <a:pt x="19839" y="23663"/>
                </a:cubicBezTo>
                <a:cubicBezTo>
                  <a:pt x="19966" y="23663"/>
                  <a:pt x="20089" y="23565"/>
                  <a:pt x="20089" y="23416"/>
                </a:cubicBezTo>
                <a:cubicBezTo>
                  <a:pt x="20089" y="23282"/>
                  <a:pt x="19979" y="23169"/>
                  <a:pt x="19841" y="23169"/>
                </a:cubicBezTo>
                <a:close/>
                <a:moveTo>
                  <a:pt x="21060" y="23169"/>
                </a:moveTo>
                <a:cubicBezTo>
                  <a:pt x="20841" y="23169"/>
                  <a:pt x="20731" y="23435"/>
                  <a:pt x="20888" y="23592"/>
                </a:cubicBezTo>
                <a:cubicBezTo>
                  <a:pt x="20937" y="23641"/>
                  <a:pt x="20998" y="23663"/>
                  <a:pt x="21058" y="23663"/>
                </a:cubicBezTo>
                <a:cubicBezTo>
                  <a:pt x="21185" y="23663"/>
                  <a:pt x="21308" y="23565"/>
                  <a:pt x="21308" y="23416"/>
                </a:cubicBezTo>
                <a:cubicBezTo>
                  <a:pt x="21308" y="23282"/>
                  <a:pt x="21198" y="23169"/>
                  <a:pt x="21060" y="23169"/>
                </a:cubicBezTo>
                <a:close/>
                <a:moveTo>
                  <a:pt x="22282" y="23169"/>
                </a:moveTo>
                <a:cubicBezTo>
                  <a:pt x="22060" y="23169"/>
                  <a:pt x="21950" y="23435"/>
                  <a:pt x="22107" y="23592"/>
                </a:cubicBezTo>
                <a:cubicBezTo>
                  <a:pt x="22157" y="23641"/>
                  <a:pt x="22219" y="23663"/>
                  <a:pt x="22279" y="23663"/>
                </a:cubicBezTo>
                <a:cubicBezTo>
                  <a:pt x="22406" y="23663"/>
                  <a:pt x="22527" y="23565"/>
                  <a:pt x="22527" y="23416"/>
                </a:cubicBezTo>
                <a:cubicBezTo>
                  <a:pt x="22527" y="23282"/>
                  <a:pt x="22417" y="23169"/>
                  <a:pt x="22282" y="23169"/>
                </a:cubicBezTo>
                <a:close/>
                <a:moveTo>
                  <a:pt x="23501" y="23169"/>
                </a:moveTo>
                <a:cubicBezTo>
                  <a:pt x="23282" y="23169"/>
                  <a:pt x="23169" y="23435"/>
                  <a:pt x="23326" y="23592"/>
                </a:cubicBezTo>
                <a:cubicBezTo>
                  <a:pt x="23376" y="23641"/>
                  <a:pt x="23438" y="23663"/>
                  <a:pt x="23498" y="23663"/>
                </a:cubicBezTo>
                <a:cubicBezTo>
                  <a:pt x="23625" y="23663"/>
                  <a:pt x="23746" y="23565"/>
                  <a:pt x="23746" y="23416"/>
                </a:cubicBezTo>
                <a:cubicBezTo>
                  <a:pt x="23746" y="23282"/>
                  <a:pt x="23636" y="23169"/>
                  <a:pt x="23501" y="23169"/>
                </a:cubicBezTo>
                <a:close/>
                <a:moveTo>
                  <a:pt x="24720" y="23169"/>
                </a:moveTo>
                <a:cubicBezTo>
                  <a:pt x="24501" y="23169"/>
                  <a:pt x="24391" y="23435"/>
                  <a:pt x="24545" y="23592"/>
                </a:cubicBezTo>
                <a:cubicBezTo>
                  <a:pt x="24595" y="23641"/>
                  <a:pt x="24657" y="23663"/>
                  <a:pt x="24718" y="23663"/>
                </a:cubicBezTo>
                <a:cubicBezTo>
                  <a:pt x="24845" y="23663"/>
                  <a:pt x="24968" y="23565"/>
                  <a:pt x="24968" y="23416"/>
                </a:cubicBezTo>
                <a:cubicBezTo>
                  <a:pt x="24968" y="23282"/>
                  <a:pt x="24855" y="23169"/>
                  <a:pt x="24720" y="23169"/>
                </a:cubicBezTo>
                <a:close/>
                <a:moveTo>
                  <a:pt x="330" y="24388"/>
                </a:moveTo>
                <a:cubicBezTo>
                  <a:pt x="111" y="24388"/>
                  <a:pt x="1" y="24654"/>
                  <a:pt x="154" y="24811"/>
                </a:cubicBezTo>
                <a:cubicBezTo>
                  <a:pt x="205" y="24861"/>
                  <a:pt x="267" y="24884"/>
                  <a:pt x="327" y="24884"/>
                </a:cubicBezTo>
                <a:cubicBezTo>
                  <a:pt x="455" y="24884"/>
                  <a:pt x="577" y="24784"/>
                  <a:pt x="577" y="24635"/>
                </a:cubicBezTo>
                <a:cubicBezTo>
                  <a:pt x="577" y="24503"/>
                  <a:pt x="468" y="24391"/>
                  <a:pt x="335" y="24391"/>
                </a:cubicBezTo>
                <a:cubicBezTo>
                  <a:pt x="334" y="24391"/>
                  <a:pt x="332" y="24391"/>
                  <a:pt x="330" y="24391"/>
                </a:cubicBezTo>
                <a:lnTo>
                  <a:pt x="330" y="24388"/>
                </a:lnTo>
                <a:close/>
                <a:moveTo>
                  <a:pt x="1549" y="24388"/>
                </a:moveTo>
                <a:cubicBezTo>
                  <a:pt x="1330" y="24388"/>
                  <a:pt x="1220" y="24654"/>
                  <a:pt x="1373" y="24811"/>
                </a:cubicBezTo>
                <a:cubicBezTo>
                  <a:pt x="1424" y="24861"/>
                  <a:pt x="1486" y="24884"/>
                  <a:pt x="1546" y="24884"/>
                </a:cubicBezTo>
                <a:cubicBezTo>
                  <a:pt x="1674" y="24884"/>
                  <a:pt x="1797" y="24784"/>
                  <a:pt x="1797" y="24635"/>
                </a:cubicBezTo>
                <a:cubicBezTo>
                  <a:pt x="1797" y="24501"/>
                  <a:pt x="1687" y="24391"/>
                  <a:pt x="1549" y="24391"/>
                </a:cubicBezTo>
                <a:lnTo>
                  <a:pt x="1549" y="24388"/>
                </a:lnTo>
                <a:close/>
                <a:moveTo>
                  <a:pt x="2768" y="24388"/>
                </a:moveTo>
                <a:cubicBezTo>
                  <a:pt x="2549" y="24388"/>
                  <a:pt x="2439" y="24654"/>
                  <a:pt x="2596" y="24811"/>
                </a:cubicBezTo>
                <a:cubicBezTo>
                  <a:pt x="2645" y="24861"/>
                  <a:pt x="2706" y="24884"/>
                  <a:pt x="2766" y="24884"/>
                </a:cubicBezTo>
                <a:cubicBezTo>
                  <a:pt x="2893" y="24884"/>
                  <a:pt x="3016" y="24784"/>
                  <a:pt x="3016" y="24635"/>
                </a:cubicBezTo>
                <a:cubicBezTo>
                  <a:pt x="3016" y="24503"/>
                  <a:pt x="2909" y="24391"/>
                  <a:pt x="2774" y="24391"/>
                </a:cubicBezTo>
                <a:cubicBezTo>
                  <a:pt x="2772" y="24391"/>
                  <a:pt x="2770" y="24391"/>
                  <a:pt x="2768" y="24391"/>
                </a:cubicBezTo>
                <a:lnTo>
                  <a:pt x="2768" y="24388"/>
                </a:lnTo>
                <a:close/>
                <a:moveTo>
                  <a:pt x="3987" y="24388"/>
                </a:moveTo>
                <a:cubicBezTo>
                  <a:pt x="3768" y="24388"/>
                  <a:pt x="3658" y="24654"/>
                  <a:pt x="3815" y="24811"/>
                </a:cubicBezTo>
                <a:cubicBezTo>
                  <a:pt x="3864" y="24861"/>
                  <a:pt x="3925" y="24884"/>
                  <a:pt x="3986" y="24884"/>
                </a:cubicBezTo>
                <a:cubicBezTo>
                  <a:pt x="4112" y="24884"/>
                  <a:pt x="4235" y="24784"/>
                  <a:pt x="4235" y="24635"/>
                </a:cubicBezTo>
                <a:cubicBezTo>
                  <a:pt x="4235" y="24501"/>
                  <a:pt x="4125" y="24391"/>
                  <a:pt x="3987" y="24391"/>
                </a:cubicBezTo>
                <a:lnTo>
                  <a:pt x="3987" y="24388"/>
                </a:lnTo>
                <a:close/>
                <a:moveTo>
                  <a:pt x="5209" y="24388"/>
                </a:moveTo>
                <a:cubicBezTo>
                  <a:pt x="4987" y="24388"/>
                  <a:pt x="4877" y="24654"/>
                  <a:pt x="5034" y="24811"/>
                </a:cubicBezTo>
                <a:cubicBezTo>
                  <a:pt x="5083" y="24861"/>
                  <a:pt x="5144" y="24884"/>
                  <a:pt x="5205" y="24884"/>
                </a:cubicBezTo>
                <a:cubicBezTo>
                  <a:pt x="5331" y="24884"/>
                  <a:pt x="5454" y="24784"/>
                  <a:pt x="5454" y="24635"/>
                </a:cubicBezTo>
                <a:cubicBezTo>
                  <a:pt x="5454" y="24503"/>
                  <a:pt x="5347" y="24391"/>
                  <a:pt x="5215" y="24391"/>
                </a:cubicBezTo>
                <a:cubicBezTo>
                  <a:pt x="5213" y="24391"/>
                  <a:pt x="5211" y="24391"/>
                  <a:pt x="5209" y="24391"/>
                </a:cubicBezTo>
                <a:lnTo>
                  <a:pt x="5209" y="24388"/>
                </a:lnTo>
                <a:close/>
                <a:moveTo>
                  <a:pt x="6428" y="24388"/>
                </a:moveTo>
                <a:cubicBezTo>
                  <a:pt x="6209" y="24388"/>
                  <a:pt x="6096" y="24654"/>
                  <a:pt x="6253" y="24811"/>
                </a:cubicBezTo>
                <a:cubicBezTo>
                  <a:pt x="6303" y="24861"/>
                  <a:pt x="6365" y="24884"/>
                  <a:pt x="6425" y="24884"/>
                </a:cubicBezTo>
                <a:cubicBezTo>
                  <a:pt x="6552" y="24884"/>
                  <a:pt x="6673" y="24784"/>
                  <a:pt x="6673" y="24635"/>
                </a:cubicBezTo>
                <a:cubicBezTo>
                  <a:pt x="6673" y="24501"/>
                  <a:pt x="6563" y="24391"/>
                  <a:pt x="6428" y="24391"/>
                </a:cubicBezTo>
                <a:lnTo>
                  <a:pt x="6428" y="24388"/>
                </a:lnTo>
                <a:close/>
                <a:moveTo>
                  <a:pt x="7647" y="24388"/>
                </a:moveTo>
                <a:cubicBezTo>
                  <a:pt x="7428" y="24388"/>
                  <a:pt x="7318" y="24654"/>
                  <a:pt x="7472" y="24811"/>
                </a:cubicBezTo>
                <a:cubicBezTo>
                  <a:pt x="7522" y="24861"/>
                  <a:pt x="7584" y="24884"/>
                  <a:pt x="7645" y="24884"/>
                </a:cubicBezTo>
                <a:cubicBezTo>
                  <a:pt x="7773" y="24884"/>
                  <a:pt x="7895" y="24784"/>
                  <a:pt x="7895" y="24635"/>
                </a:cubicBezTo>
                <a:cubicBezTo>
                  <a:pt x="7895" y="24501"/>
                  <a:pt x="7782" y="24391"/>
                  <a:pt x="7647" y="24391"/>
                </a:cubicBezTo>
                <a:lnTo>
                  <a:pt x="7647" y="24388"/>
                </a:lnTo>
                <a:close/>
                <a:moveTo>
                  <a:pt x="8866" y="24388"/>
                </a:moveTo>
                <a:cubicBezTo>
                  <a:pt x="8647" y="24388"/>
                  <a:pt x="8537" y="24654"/>
                  <a:pt x="8691" y="24811"/>
                </a:cubicBezTo>
                <a:cubicBezTo>
                  <a:pt x="8741" y="24861"/>
                  <a:pt x="8803" y="24884"/>
                  <a:pt x="8864" y="24884"/>
                </a:cubicBezTo>
                <a:cubicBezTo>
                  <a:pt x="8992" y="24884"/>
                  <a:pt x="9114" y="24784"/>
                  <a:pt x="9114" y="24635"/>
                </a:cubicBezTo>
                <a:cubicBezTo>
                  <a:pt x="9114" y="24503"/>
                  <a:pt x="9004" y="24391"/>
                  <a:pt x="8872" y="24391"/>
                </a:cubicBezTo>
                <a:cubicBezTo>
                  <a:pt x="8870" y="24391"/>
                  <a:pt x="8868" y="24391"/>
                  <a:pt x="8866" y="24391"/>
                </a:cubicBezTo>
                <a:lnTo>
                  <a:pt x="8866" y="24388"/>
                </a:lnTo>
                <a:close/>
                <a:moveTo>
                  <a:pt x="10085" y="24388"/>
                </a:moveTo>
                <a:cubicBezTo>
                  <a:pt x="9866" y="24388"/>
                  <a:pt x="9756" y="24654"/>
                  <a:pt x="9910" y="24811"/>
                </a:cubicBezTo>
                <a:cubicBezTo>
                  <a:pt x="9960" y="24861"/>
                  <a:pt x="10022" y="24884"/>
                  <a:pt x="10083" y="24884"/>
                </a:cubicBezTo>
                <a:cubicBezTo>
                  <a:pt x="10211" y="24884"/>
                  <a:pt x="10333" y="24784"/>
                  <a:pt x="10333" y="24635"/>
                </a:cubicBezTo>
                <a:cubicBezTo>
                  <a:pt x="10333" y="24503"/>
                  <a:pt x="10226" y="24391"/>
                  <a:pt x="10091" y="24391"/>
                </a:cubicBezTo>
                <a:cubicBezTo>
                  <a:pt x="10089" y="24391"/>
                  <a:pt x="10087" y="24391"/>
                  <a:pt x="10085" y="24391"/>
                </a:cubicBezTo>
                <a:lnTo>
                  <a:pt x="10085" y="24388"/>
                </a:lnTo>
                <a:close/>
                <a:moveTo>
                  <a:pt x="11305" y="24388"/>
                </a:moveTo>
                <a:cubicBezTo>
                  <a:pt x="11085" y="24388"/>
                  <a:pt x="10975" y="24654"/>
                  <a:pt x="11132" y="24811"/>
                </a:cubicBezTo>
                <a:cubicBezTo>
                  <a:pt x="11182" y="24861"/>
                  <a:pt x="11243" y="24884"/>
                  <a:pt x="11303" y="24884"/>
                </a:cubicBezTo>
                <a:cubicBezTo>
                  <a:pt x="11430" y="24884"/>
                  <a:pt x="11552" y="24784"/>
                  <a:pt x="11552" y="24635"/>
                </a:cubicBezTo>
                <a:cubicBezTo>
                  <a:pt x="11552" y="24501"/>
                  <a:pt x="11442" y="24391"/>
                  <a:pt x="11305" y="24391"/>
                </a:cubicBezTo>
                <a:lnTo>
                  <a:pt x="11305" y="24388"/>
                </a:lnTo>
                <a:close/>
                <a:moveTo>
                  <a:pt x="12524" y="24388"/>
                </a:moveTo>
                <a:cubicBezTo>
                  <a:pt x="12304" y="24388"/>
                  <a:pt x="12195" y="24654"/>
                  <a:pt x="12351" y="24811"/>
                </a:cubicBezTo>
                <a:cubicBezTo>
                  <a:pt x="12401" y="24861"/>
                  <a:pt x="12462" y="24884"/>
                  <a:pt x="12522" y="24884"/>
                </a:cubicBezTo>
                <a:cubicBezTo>
                  <a:pt x="12649" y="24884"/>
                  <a:pt x="12771" y="24784"/>
                  <a:pt x="12771" y="24635"/>
                </a:cubicBezTo>
                <a:cubicBezTo>
                  <a:pt x="12771" y="24501"/>
                  <a:pt x="12661" y="24391"/>
                  <a:pt x="12524" y="24391"/>
                </a:cubicBezTo>
                <a:lnTo>
                  <a:pt x="12524" y="24388"/>
                </a:lnTo>
                <a:close/>
                <a:moveTo>
                  <a:pt x="13746" y="24388"/>
                </a:moveTo>
                <a:cubicBezTo>
                  <a:pt x="13523" y="24388"/>
                  <a:pt x="13414" y="24654"/>
                  <a:pt x="13570" y="24811"/>
                </a:cubicBezTo>
                <a:cubicBezTo>
                  <a:pt x="13620" y="24861"/>
                  <a:pt x="13681" y="24884"/>
                  <a:pt x="13741" y="24884"/>
                </a:cubicBezTo>
                <a:cubicBezTo>
                  <a:pt x="13868" y="24884"/>
                  <a:pt x="13990" y="24784"/>
                  <a:pt x="13990" y="24635"/>
                </a:cubicBezTo>
                <a:cubicBezTo>
                  <a:pt x="13990" y="24503"/>
                  <a:pt x="13883" y="24391"/>
                  <a:pt x="13751" y="24391"/>
                </a:cubicBezTo>
                <a:cubicBezTo>
                  <a:pt x="13749" y="24391"/>
                  <a:pt x="13748" y="24391"/>
                  <a:pt x="13746" y="24391"/>
                </a:cubicBezTo>
                <a:lnTo>
                  <a:pt x="13746" y="24388"/>
                </a:lnTo>
                <a:close/>
                <a:moveTo>
                  <a:pt x="14965" y="24388"/>
                </a:moveTo>
                <a:cubicBezTo>
                  <a:pt x="14745" y="24388"/>
                  <a:pt x="14633" y="24654"/>
                  <a:pt x="14789" y="24811"/>
                </a:cubicBezTo>
                <a:cubicBezTo>
                  <a:pt x="14840" y="24861"/>
                  <a:pt x="14901" y="24884"/>
                  <a:pt x="14962" y="24884"/>
                </a:cubicBezTo>
                <a:cubicBezTo>
                  <a:pt x="15088" y="24884"/>
                  <a:pt x="15209" y="24784"/>
                  <a:pt x="15209" y="24635"/>
                </a:cubicBezTo>
                <a:cubicBezTo>
                  <a:pt x="15209" y="24501"/>
                  <a:pt x="15100" y="24391"/>
                  <a:pt x="14965" y="24391"/>
                </a:cubicBezTo>
                <a:lnTo>
                  <a:pt x="14965" y="24388"/>
                </a:lnTo>
                <a:close/>
                <a:moveTo>
                  <a:pt x="16184" y="24388"/>
                </a:moveTo>
                <a:cubicBezTo>
                  <a:pt x="15964" y="24388"/>
                  <a:pt x="15855" y="24654"/>
                  <a:pt x="16008" y="24811"/>
                </a:cubicBezTo>
                <a:cubicBezTo>
                  <a:pt x="16059" y="24861"/>
                  <a:pt x="16121" y="24884"/>
                  <a:pt x="16181" y="24884"/>
                </a:cubicBezTo>
                <a:cubicBezTo>
                  <a:pt x="16309" y="24884"/>
                  <a:pt x="16431" y="24784"/>
                  <a:pt x="16431" y="24635"/>
                </a:cubicBezTo>
                <a:cubicBezTo>
                  <a:pt x="16431" y="24501"/>
                  <a:pt x="16319" y="24391"/>
                  <a:pt x="16184" y="24391"/>
                </a:cubicBezTo>
                <a:lnTo>
                  <a:pt x="16184" y="24388"/>
                </a:lnTo>
                <a:close/>
                <a:moveTo>
                  <a:pt x="17403" y="24388"/>
                </a:moveTo>
                <a:cubicBezTo>
                  <a:pt x="17184" y="24388"/>
                  <a:pt x="17074" y="24654"/>
                  <a:pt x="17227" y="24811"/>
                </a:cubicBezTo>
                <a:cubicBezTo>
                  <a:pt x="17278" y="24861"/>
                  <a:pt x="17340" y="24884"/>
                  <a:pt x="17400" y="24884"/>
                </a:cubicBezTo>
                <a:cubicBezTo>
                  <a:pt x="17528" y="24884"/>
                  <a:pt x="17650" y="24784"/>
                  <a:pt x="17650" y="24635"/>
                </a:cubicBezTo>
                <a:cubicBezTo>
                  <a:pt x="17650" y="24503"/>
                  <a:pt x="17541" y="24391"/>
                  <a:pt x="17408" y="24391"/>
                </a:cubicBezTo>
                <a:cubicBezTo>
                  <a:pt x="17407" y="24391"/>
                  <a:pt x="17405" y="24391"/>
                  <a:pt x="17403" y="24391"/>
                </a:cubicBezTo>
                <a:lnTo>
                  <a:pt x="17403" y="24388"/>
                </a:lnTo>
                <a:close/>
                <a:moveTo>
                  <a:pt x="18622" y="24388"/>
                </a:moveTo>
                <a:cubicBezTo>
                  <a:pt x="18403" y="24388"/>
                  <a:pt x="18293" y="24654"/>
                  <a:pt x="18446" y="24811"/>
                </a:cubicBezTo>
                <a:cubicBezTo>
                  <a:pt x="18497" y="24861"/>
                  <a:pt x="18559" y="24884"/>
                  <a:pt x="18619" y="24884"/>
                </a:cubicBezTo>
                <a:cubicBezTo>
                  <a:pt x="18747" y="24884"/>
                  <a:pt x="18870" y="24784"/>
                  <a:pt x="18870" y="24635"/>
                </a:cubicBezTo>
                <a:cubicBezTo>
                  <a:pt x="18870" y="24501"/>
                  <a:pt x="18760" y="24391"/>
                  <a:pt x="18622" y="24391"/>
                </a:cubicBezTo>
                <a:lnTo>
                  <a:pt x="18622" y="24388"/>
                </a:lnTo>
                <a:close/>
                <a:moveTo>
                  <a:pt x="19841" y="24388"/>
                </a:moveTo>
                <a:cubicBezTo>
                  <a:pt x="19622" y="24388"/>
                  <a:pt x="19512" y="24654"/>
                  <a:pt x="19669" y="24811"/>
                </a:cubicBezTo>
                <a:cubicBezTo>
                  <a:pt x="19718" y="24861"/>
                  <a:pt x="19779" y="24884"/>
                  <a:pt x="19839" y="24884"/>
                </a:cubicBezTo>
                <a:cubicBezTo>
                  <a:pt x="19966" y="24884"/>
                  <a:pt x="20089" y="24784"/>
                  <a:pt x="20089" y="24635"/>
                </a:cubicBezTo>
                <a:cubicBezTo>
                  <a:pt x="20089" y="24503"/>
                  <a:pt x="19982" y="24391"/>
                  <a:pt x="19847" y="24391"/>
                </a:cubicBezTo>
                <a:cubicBezTo>
                  <a:pt x="19845" y="24391"/>
                  <a:pt x="19843" y="24391"/>
                  <a:pt x="19841" y="24391"/>
                </a:cubicBezTo>
                <a:lnTo>
                  <a:pt x="19841" y="24388"/>
                </a:lnTo>
                <a:close/>
                <a:moveTo>
                  <a:pt x="21060" y="24388"/>
                </a:moveTo>
                <a:cubicBezTo>
                  <a:pt x="20841" y="24388"/>
                  <a:pt x="20731" y="24654"/>
                  <a:pt x="20888" y="24811"/>
                </a:cubicBezTo>
                <a:cubicBezTo>
                  <a:pt x="20937" y="24861"/>
                  <a:pt x="20998" y="24884"/>
                  <a:pt x="21058" y="24884"/>
                </a:cubicBezTo>
                <a:cubicBezTo>
                  <a:pt x="21185" y="24884"/>
                  <a:pt x="21308" y="24784"/>
                  <a:pt x="21308" y="24635"/>
                </a:cubicBezTo>
                <a:cubicBezTo>
                  <a:pt x="21308" y="24503"/>
                  <a:pt x="21201" y="24391"/>
                  <a:pt x="21066" y="24391"/>
                </a:cubicBezTo>
                <a:cubicBezTo>
                  <a:pt x="21064" y="24391"/>
                  <a:pt x="21062" y="24391"/>
                  <a:pt x="21060" y="24391"/>
                </a:cubicBezTo>
                <a:lnTo>
                  <a:pt x="21060" y="24388"/>
                </a:lnTo>
                <a:close/>
                <a:moveTo>
                  <a:pt x="22282" y="24388"/>
                </a:moveTo>
                <a:cubicBezTo>
                  <a:pt x="22060" y="24388"/>
                  <a:pt x="21950" y="24654"/>
                  <a:pt x="22107" y="24811"/>
                </a:cubicBezTo>
                <a:cubicBezTo>
                  <a:pt x="22157" y="24861"/>
                  <a:pt x="22219" y="24884"/>
                  <a:pt x="22279" y="24884"/>
                </a:cubicBezTo>
                <a:cubicBezTo>
                  <a:pt x="22406" y="24884"/>
                  <a:pt x="22527" y="24784"/>
                  <a:pt x="22527" y="24635"/>
                </a:cubicBezTo>
                <a:cubicBezTo>
                  <a:pt x="22527" y="24503"/>
                  <a:pt x="22420" y="24391"/>
                  <a:pt x="22288" y="24391"/>
                </a:cubicBezTo>
                <a:cubicBezTo>
                  <a:pt x="22286" y="24391"/>
                  <a:pt x="22284" y="24391"/>
                  <a:pt x="22282" y="24391"/>
                </a:cubicBezTo>
                <a:lnTo>
                  <a:pt x="22282" y="24388"/>
                </a:lnTo>
                <a:close/>
                <a:moveTo>
                  <a:pt x="23501" y="24388"/>
                </a:moveTo>
                <a:cubicBezTo>
                  <a:pt x="23282" y="24388"/>
                  <a:pt x="23169" y="24654"/>
                  <a:pt x="23326" y="24811"/>
                </a:cubicBezTo>
                <a:cubicBezTo>
                  <a:pt x="23376" y="24861"/>
                  <a:pt x="23438" y="24884"/>
                  <a:pt x="23498" y="24884"/>
                </a:cubicBezTo>
                <a:cubicBezTo>
                  <a:pt x="23625" y="24884"/>
                  <a:pt x="23746" y="24784"/>
                  <a:pt x="23746" y="24635"/>
                </a:cubicBezTo>
                <a:cubicBezTo>
                  <a:pt x="23746" y="24501"/>
                  <a:pt x="23636" y="24391"/>
                  <a:pt x="23501" y="24391"/>
                </a:cubicBezTo>
                <a:lnTo>
                  <a:pt x="23501" y="24388"/>
                </a:lnTo>
                <a:close/>
                <a:moveTo>
                  <a:pt x="24720" y="24388"/>
                </a:moveTo>
                <a:cubicBezTo>
                  <a:pt x="24501" y="24388"/>
                  <a:pt x="24391" y="24654"/>
                  <a:pt x="24545" y="24811"/>
                </a:cubicBezTo>
                <a:cubicBezTo>
                  <a:pt x="24595" y="24861"/>
                  <a:pt x="24657" y="24884"/>
                  <a:pt x="24718" y="24884"/>
                </a:cubicBezTo>
                <a:cubicBezTo>
                  <a:pt x="24845" y="24884"/>
                  <a:pt x="24968" y="24784"/>
                  <a:pt x="24968" y="24635"/>
                </a:cubicBezTo>
                <a:cubicBezTo>
                  <a:pt x="24968" y="24501"/>
                  <a:pt x="24855" y="24391"/>
                  <a:pt x="24720" y="24391"/>
                </a:cubicBezTo>
                <a:lnTo>
                  <a:pt x="24720" y="24388"/>
                </a:lnTo>
                <a:close/>
                <a:moveTo>
                  <a:pt x="24716" y="25610"/>
                </a:moveTo>
                <a:cubicBezTo>
                  <a:pt x="24518" y="25610"/>
                  <a:pt x="24405" y="25834"/>
                  <a:pt x="24517" y="25996"/>
                </a:cubicBezTo>
                <a:cubicBezTo>
                  <a:pt x="24567" y="26068"/>
                  <a:pt x="24644" y="26103"/>
                  <a:pt x="24720" y="26103"/>
                </a:cubicBezTo>
                <a:cubicBezTo>
                  <a:pt x="24816" y="26103"/>
                  <a:pt x="24911" y="26048"/>
                  <a:pt x="24949" y="25945"/>
                </a:cubicBezTo>
                <a:cubicBezTo>
                  <a:pt x="24955" y="25914"/>
                  <a:pt x="24962" y="25883"/>
                  <a:pt x="24965" y="25851"/>
                </a:cubicBezTo>
                <a:cubicBezTo>
                  <a:pt x="24965" y="25717"/>
                  <a:pt x="24855" y="25610"/>
                  <a:pt x="24720" y="25610"/>
                </a:cubicBezTo>
                <a:cubicBezTo>
                  <a:pt x="24719" y="25610"/>
                  <a:pt x="24718" y="25610"/>
                  <a:pt x="24716" y="25610"/>
                </a:cubicBezTo>
                <a:close/>
                <a:moveTo>
                  <a:pt x="330" y="25610"/>
                </a:moveTo>
                <a:cubicBezTo>
                  <a:pt x="111" y="25610"/>
                  <a:pt x="1" y="25873"/>
                  <a:pt x="154" y="26030"/>
                </a:cubicBezTo>
                <a:cubicBezTo>
                  <a:pt x="205" y="26081"/>
                  <a:pt x="268" y="26104"/>
                  <a:pt x="329" y="26104"/>
                </a:cubicBezTo>
                <a:cubicBezTo>
                  <a:pt x="456" y="26104"/>
                  <a:pt x="577" y="26005"/>
                  <a:pt x="577" y="25854"/>
                </a:cubicBezTo>
                <a:cubicBezTo>
                  <a:pt x="577" y="25720"/>
                  <a:pt x="465" y="25610"/>
                  <a:pt x="330" y="25610"/>
                </a:cubicBezTo>
                <a:close/>
                <a:moveTo>
                  <a:pt x="1549" y="25610"/>
                </a:moveTo>
                <a:cubicBezTo>
                  <a:pt x="1330" y="25610"/>
                  <a:pt x="1220" y="25873"/>
                  <a:pt x="1373" y="26030"/>
                </a:cubicBezTo>
                <a:cubicBezTo>
                  <a:pt x="1424" y="26081"/>
                  <a:pt x="1487" y="26104"/>
                  <a:pt x="1548" y="26104"/>
                </a:cubicBezTo>
                <a:cubicBezTo>
                  <a:pt x="1675" y="26104"/>
                  <a:pt x="1797" y="26005"/>
                  <a:pt x="1797" y="25854"/>
                </a:cubicBezTo>
                <a:cubicBezTo>
                  <a:pt x="1797" y="25720"/>
                  <a:pt x="1687" y="25610"/>
                  <a:pt x="1549" y="25610"/>
                </a:cubicBezTo>
                <a:close/>
                <a:moveTo>
                  <a:pt x="2768" y="25610"/>
                </a:moveTo>
                <a:cubicBezTo>
                  <a:pt x="2549" y="25610"/>
                  <a:pt x="2439" y="25873"/>
                  <a:pt x="2596" y="26030"/>
                </a:cubicBezTo>
                <a:cubicBezTo>
                  <a:pt x="2645" y="26081"/>
                  <a:pt x="2707" y="26104"/>
                  <a:pt x="2768" y="26104"/>
                </a:cubicBezTo>
                <a:cubicBezTo>
                  <a:pt x="2894" y="26104"/>
                  <a:pt x="3016" y="26005"/>
                  <a:pt x="3016" y="25854"/>
                </a:cubicBezTo>
                <a:cubicBezTo>
                  <a:pt x="3016" y="25720"/>
                  <a:pt x="2906" y="25610"/>
                  <a:pt x="2768" y="25610"/>
                </a:cubicBezTo>
                <a:close/>
                <a:moveTo>
                  <a:pt x="3987" y="25610"/>
                </a:moveTo>
                <a:cubicBezTo>
                  <a:pt x="3768" y="25610"/>
                  <a:pt x="3658" y="25873"/>
                  <a:pt x="3815" y="26030"/>
                </a:cubicBezTo>
                <a:cubicBezTo>
                  <a:pt x="3865" y="26081"/>
                  <a:pt x="3926" y="26104"/>
                  <a:pt x="3987" y="26104"/>
                </a:cubicBezTo>
                <a:cubicBezTo>
                  <a:pt x="4113" y="26104"/>
                  <a:pt x="4235" y="26005"/>
                  <a:pt x="4235" y="25854"/>
                </a:cubicBezTo>
                <a:cubicBezTo>
                  <a:pt x="4235" y="25720"/>
                  <a:pt x="4125" y="25610"/>
                  <a:pt x="3987" y="25610"/>
                </a:cubicBezTo>
                <a:close/>
                <a:moveTo>
                  <a:pt x="5209" y="25610"/>
                </a:moveTo>
                <a:cubicBezTo>
                  <a:pt x="4987" y="25610"/>
                  <a:pt x="4877" y="25873"/>
                  <a:pt x="5034" y="26030"/>
                </a:cubicBezTo>
                <a:cubicBezTo>
                  <a:pt x="5084" y="26081"/>
                  <a:pt x="5145" y="26104"/>
                  <a:pt x="5206" y="26104"/>
                </a:cubicBezTo>
                <a:cubicBezTo>
                  <a:pt x="5332" y="26104"/>
                  <a:pt x="5454" y="26005"/>
                  <a:pt x="5454" y="25854"/>
                </a:cubicBezTo>
                <a:cubicBezTo>
                  <a:pt x="5454" y="25720"/>
                  <a:pt x="5344" y="25610"/>
                  <a:pt x="5209" y="25610"/>
                </a:cubicBezTo>
                <a:close/>
                <a:moveTo>
                  <a:pt x="6428" y="25610"/>
                </a:moveTo>
                <a:cubicBezTo>
                  <a:pt x="6209" y="25610"/>
                  <a:pt x="6096" y="25873"/>
                  <a:pt x="6253" y="26030"/>
                </a:cubicBezTo>
                <a:cubicBezTo>
                  <a:pt x="6304" y="26081"/>
                  <a:pt x="6366" y="26104"/>
                  <a:pt x="6426" y="26104"/>
                </a:cubicBezTo>
                <a:cubicBezTo>
                  <a:pt x="6553" y="26104"/>
                  <a:pt x="6673" y="26005"/>
                  <a:pt x="6673" y="25854"/>
                </a:cubicBezTo>
                <a:cubicBezTo>
                  <a:pt x="6673" y="25720"/>
                  <a:pt x="6563" y="25610"/>
                  <a:pt x="6428" y="25610"/>
                </a:cubicBezTo>
                <a:close/>
                <a:moveTo>
                  <a:pt x="7647" y="25610"/>
                </a:moveTo>
                <a:cubicBezTo>
                  <a:pt x="7428" y="25610"/>
                  <a:pt x="7318" y="25873"/>
                  <a:pt x="7472" y="26030"/>
                </a:cubicBezTo>
                <a:cubicBezTo>
                  <a:pt x="7523" y="26081"/>
                  <a:pt x="7585" y="26104"/>
                  <a:pt x="7646" y="26104"/>
                </a:cubicBezTo>
                <a:cubicBezTo>
                  <a:pt x="7773" y="26104"/>
                  <a:pt x="7895" y="26005"/>
                  <a:pt x="7895" y="25854"/>
                </a:cubicBezTo>
                <a:cubicBezTo>
                  <a:pt x="7895" y="25720"/>
                  <a:pt x="7782" y="25610"/>
                  <a:pt x="7647" y="25610"/>
                </a:cubicBezTo>
                <a:close/>
                <a:moveTo>
                  <a:pt x="8866" y="25610"/>
                </a:moveTo>
                <a:cubicBezTo>
                  <a:pt x="8647" y="25610"/>
                  <a:pt x="8537" y="25873"/>
                  <a:pt x="8691" y="26030"/>
                </a:cubicBezTo>
                <a:cubicBezTo>
                  <a:pt x="8742" y="26081"/>
                  <a:pt x="8804" y="26104"/>
                  <a:pt x="8865" y="26104"/>
                </a:cubicBezTo>
                <a:cubicBezTo>
                  <a:pt x="8992" y="26104"/>
                  <a:pt x="9114" y="26005"/>
                  <a:pt x="9114" y="25854"/>
                </a:cubicBezTo>
                <a:cubicBezTo>
                  <a:pt x="9114" y="25720"/>
                  <a:pt x="9001" y="25610"/>
                  <a:pt x="8866" y="25610"/>
                </a:cubicBezTo>
                <a:close/>
                <a:moveTo>
                  <a:pt x="10085" y="25610"/>
                </a:moveTo>
                <a:cubicBezTo>
                  <a:pt x="9866" y="25610"/>
                  <a:pt x="9756" y="25873"/>
                  <a:pt x="9910" y="26030"/>
                </a:cubicBezTo>
                <a:cubicBezTo>
                  <a:pt x="9961" y="26081"/>
                  <a:pt x="10023" y="26104"/>
                  <a:pt x="10084" y="26104"/>
                </a:cubicBezTo>
                <a:cubicBezTo>
                  <a:pt x="10211" y="26104"/>
                  <a:pt x="10333" y="26005"/>
                  <a:pt x="10333" y="25854"/>
                </a:cubicBezTo>
                <a:cubicBezTo>
                  <a:pt x="10333" y="25720"/>
                  <a:pt x="10223" y="25610"/>
                  <a:pt x="10085" y="25610"/>
                </a:cubicBezTo>
                <a:close/>
                <a:moveTo>
                  <a:pt x="11305" y="25610"/>
                </a:moveTo>
                <a:cubicBezTo>
                  <a:pt x="11085" y="25610"/>
                  <a:pt x="10975" y="25873"/>
                  <a:pt x="11132" y="26030"/>
                </a:cubicBezTo>
                <a:cubicBezTo>
                  <a:pt x="11182" y="26081"/>
                  <a:pt x="11244" y="26104"/>
                  <a:pt x="11304" y="26104"/>
                </a:cubicBezTo>
                <a:cubicBezTo>
                  <a:pt x="11431" y="26104"/>
                  <a:pt x="11552" y="26005"/>
                  <a:pt x="11552" y="25854"/>
                </a:cubicBezTo>
                <a:cubicBezTo>
                  <a:pt x="11552" y="25720"/>
                  <a:pt x="11442" y="25610"/>
                  <a:pt x="11305" y="25610"/>
                </a:cubicBezTo>
                <a:close/>
                <a:moveTo>
                  <a:pt x="12524" y="25610"/>
                </a:moveTo>
                <a:cubicBezTo>
                  <a:pt x="12304" y="25610"/>
                  <a:pt x="12195" y="25873"/>
                  <a:pt x="12351" y="26030"/>
                </a:cubicBezTo>
                <a:cubicBezTo>
                  <a:pt x="12401" y="26081"/>
                  <a:pt x="12463" y="26104"/>
                  <a:pt x="12523" y="26104"/>
                </a:cubicBezTo>
                <a:cubicBezTo>
                  <a:pt x="12650" y="26104"/>
                  <a:pt x="12771" y="26005"/>
                  <a:pt x="12771" y="25854"/>
                </a:cubicBezTo>
                <a:cubicBezTo>
                  <a:pt x="12771" y="25720"/>
                  <a:pt x="12661" y="25610"/>
                  <a:pt x="12524" y="25610"/>
                </a:cubicBezTo>
                <a:close/>
                <a:moveTo>
                  <a:pt x="13746" y="25610"/>
                </a:moveTo>
                <a:cubicBezTo>
                  <a:pt x="13523" y="25610"/>
                  <a:pt x="13414" y="25873"/>
                  <a:pt x="13570" y="26030"/>
                </a:cubicBezTo>
                <a:cubicBezTo>
                  <a:pt x="13620" y="26081"/>
                  <a:pt x="13682" y="26104"/>
                  <a:pt x="13742" y="26104"/>
                </a:cubicBezTo>
                <a:cubicBezTo>
                  <a:pt x="13869" y="26104"/>
                  <a:pt x="13990" y="26005"/>
                  <a:pt x="13990" y="25854"/>
                </a:cubicBezTo>
                <a:cubicBezTo>
                  <a:pt x="13990" y="25720"/>
                  <a:pt x="13881" y="25610"/>
                  <a:pt x="13746" y="25610"/>
                </a:cubicBezTo>
                <a:close/>
                <a:moveTo>
                  <a:pt x="14965" y="25610"/>
                </a:moveTo>
                <a:cubicBezTo>
                  <a:pt x="14745" y="25610"/>
                  <a:pt x="14633" y="25873"/>
                  <a:pt x="14789" y="26030"/>
                </a:cubicBezTo>
                <a:cubicBezTo>
                  <a:pt x="14840" y="26081"/>
                  <a:pt x="14902" y="26104"/>
                  <a:pt x="14963" y="26104"/>
                </a:cubicBezTo>
                <a:cubicBezTo>
                  <a:pt x="15089" y="26104"/>
                  <a:pt x="15209" y="26005"/>
                  <a:pt x="15209" y="25854"/>
                </a:cubicBezTo>
                <a:cubicBezTo>
                  <a:pt x="15209" y="25720"/>
                  <a:pt x="15100" y="25610"/>
                  <a:pt x="14965" y="25610"/>
                </a:cubicBezTo>
                <a:close/>
                <a:moveTo>
                  <a:pt x="16184" y="25610"/>
                </a:moveTo>
                <a:cubicBezTo>
                  <a:pt x="15964" y="25610"/>
                  <a:pt x="15855" y="25873"/>
                  <a:pt x="16008" y="26030"/>
                </a:cubicBezTo>
                <a:cubicBezTo>
                  <a:pt x="16059" y="26081"/>
                  <a:pt x="16122" y="26104"/>
                  <a:pt x="16183" y="26104"/>
                </a:cubicBezTo>
                <a:cubicBezTo>
                  <a:pt x="16310" y="26104"/>
                  <a:pt x="16431" y="26005"/>
                  <a:pt x="16431" y="25854"/>
                </a:cubicBezTo>
                <a:cubicBezTo>
                  <a:pt x="16431" y="25720"/>
                  <a:pt x="16319" y="25610"/>
                  <a:pt x="16184" y="25610"/>
                </a:cubicBezTo>
                <a:close/>
                <a:moveTo>
                  <a:pt x="17403" y="25610"/>
                </a:moveTo>
                <a:cubicBezTo>
                  <a:pt x="17184" y="25610"/>
                  <a:pt x="17074" y="25873"/>
                  <a:pt x="17227" y="26030"/>
                </a:cubicBezTo>
                <a:cubicBezTo>
                  <a:pt x="17278" y="26081"/>
                  <a:pt x="17341" y="26104"/>
                  <a:pt x="17402" y="26104"/>
                </a:cubicBezTo>
                <a:cubicBezTo>
                  <a:pt x="17529" y="26104"/>
                  <a:pt x="17650" y="26005"/>
                  <a:pt x="17650" y="25854"/>
                </a:cubicBezTo>
                <a:cubicBezTo>
                  <a:pt x="17650" y="25720"/>
                  <a:pt x="17538" y="25610"/>
                  <a:pt x="17403" y="25610"/>
                </a:cubicBezTo>
                <a:close/>
                <a:moveTo>
                  <a:pt x="18622" y="25610"/>
                </a:moveTo>
                <a:cubicBezTo>
                  <a:pt x="18403" y="25610"/>
                  <a:pt x="18293" y="25873"/>
                  <a:pt x="18446" y="26030"/>
                </a:cubicBezTo>
                <a:cubicBezTo>
                  <a:pt x="18497" y="26081"/>
                  <a:pt x="18560" y="26104"/>
                  <a:pt x="18621" y="26104"/>
                </a:cubicBezTo>
                <a:cubicBezTo>
                  <a:pt x="18748" y="26104"/>
                  <a:pt x="18870" y="26005"/>
                  <a:pt x="18870" y="25854"/>
                </a:cubicBezTo>
                <a:cubicBezTo>
                  <a:pt x="18870" y="25720"/>
                  <a:pt x="18760" y="25610"/>
                  <a:pt x="18622" y="25610"/>
                </a:cubicBezTo>
                <a:close/>
                <a:moveTo>
                  <a:pt x="19841" y="25610"/>
                </a:moveTo>
                <a:cubicBezTo>
                  <a:pt x="19622" y="25610"/>
                  <a:pt x="19512" y="25873"/>
                  <a:pt x="19669" y="26030"/>
                </a:cubicBezTo>
                <a:cubicBezTo>
                  <a:pt x="19718" y="26081"/>
                  <a:pt x="19780" y="26104"/>
                  <a:pt x="19841" y="26104"/>
                </a:cubicBezTo>
                <a:cubicBezTo>
                  <a:pt x="19967" y="26104"/>
                  <a:pt x="20089" y="26005"/>
                  <a:pt x="20089" y="25854"/>
                </a:cubicBezTo>
                <a:cubicBezTo>
                  <a:pt x="20089" y="25720"/>
                  <a:pt x="19979" y="25610"/>
                  <a:pt x="19841" y="25610"/>
                </a:cubicBezTo>
                <a:close/>
                <a:moveTo>
                  <a:pt x="21060" y="25610"/>
                </a:moveTo>
                <a:cubicBezTo>
                  <a:pt x="20841" y="25610"/>
                  <a:pt x="20731" y="25873"/>
                  <a:pt x="20888" y="26030"/>
                </a:cubicBezTo>
                <a:cubicBezTo>
                  <a:pt x="20938" y="26081"/>
                  <a:pt x="20999" y="26104"/>
                  <a:pt x="21060" y="26104"/>
                </a:cubicBezTo>
                <a:cubicBezTo>
                  <a:pt x="21186" y="26104"/>
                  <a:pt x="21308" y="26005"/>
                  <a:pt x="21308" y="25854"/>
                </a:cubicBezTo>
                <a:cubicBezTo>
                  <a:pt x="21308" y="25720"/>
                  <a:pt x="21198" y="25610"/>
                  <a:pt x="21060" y="25610"/>
                </a:cubicBezTo>
                <a:close/>
                <a:moveTo>
                  <a:pt x="22282" y="25610"/>
                </a:moveTo>
                <a:cubicBezTo>
                  <a:pt x="22060" y="25610"/>
                  <a:pt x="21950" y="25873"/>
                  <a:pt x="22107" y="26030"/>
                </a:cubicBezTo>
                <a:cubicBezTo>
                  <a:pt x="22158" y="26081"/>
                  <a:pt x="22220" y="26104"/>
                  <a:pt x="22280" y="26104"/>
                </a:cubicBezTo>
                <a:cubicBezTo>
                  <a:pt x="22407" y="26104"/>
                  <a:pt x="22527" y="26005"/>
                  <a:pt x="22527" y="25854"/>
                </a:cubicBezTo>
                <a:cubicBezTo>
                  <a:pt x="22527" y="25720"/>
                  <a:pt x="22417" y="25610"/>
                  <a:pt x="22282" y="25610"/>
                </a:cubicBezTo>
                <a:close/>
                <a:moveTo>
                  <a:pt x="23501" y="25610"/>
                </a:moveTo>
                <a:cubicBezTo>
                  <a:pt x="23282" y="25610"/>
                  <a:pt x="23169" y="25873"/>
                  <a:pt x="23326" y="26030"/>
                </a:cubicBezTo>
                <a:cubicBezTo>
                  <a:pt x="23377" y="26081"/>
                  <a:pt x="23439" y="26104"/>
                  <a:pt x="23499" y="26104"/>
                </a:cubicBezTo>
                <a:cubicBezTo>
                  <a:pt x="23626" y="26104"/>
                  <a:pt x="23746" y="26005"/>
                  <a:pt x="23746" y="25854"/>
                </a:cubicBezTo>
                <a:cubicBezTo>
                  <a:pt x="23746" y="25720"/>
                  <a:pt x="23636" y="25610"/>
                  <a:pt x="23501" y="25610"/>
                </a:cubicBezTo>
                <a:close/>
                <a:moveTo>
                  <a:pt x="24720" y="26828"/>
                </a:moveTo>
                <a:cubicBezTo>
                  <a:pt x="24587" y="26828"/>
                  <a:pt x="24473" y="26935"/>
                  <a:pt x="24473" y="27077"/>
                </a:cubicBezTo>
                <a:cubicBezTo>
                  <a:pt x="24473" y="27196"/>
                  <a:pt x="24561" y="27296"/>
                  <a:pt x="24676" y="27318"/>
                </a:cubicBezTo>
                <a:cubicBezTo>
                  <a:pt x="24711" y="27155"/>
                  <a:pt x="24745" y="26995"/>
                  <a:pt x="24780" y="26835"/>
                </a:cubicBezTo>
                <a:cubicBezTo>
                  <a:pt x="24760" y="26831"/>
                  <a:pt x="24740" y="26828"/>
                  <a:pt x="24720" y="26828"/>
                </a:cubicBezTo>
                <a:close/>
                <a:moveTo>
                  <a:pt x="330" y="26829"/>
                </a:moveTo>
                <a:cubicBezTo>
                  <a:pt x="111" y="26829"/>
                  <a:pt x="1" y="27095"/>
                  <a:pt x="154" y="27249"/>
                </a:cubicBezTo>
                <a:cubicBezTo>
                  <a:pt x="205" y="27300"/>
                  <a:pt x="268" y="27323"/>
                  <a:pt x="329" y="27323"/>
                </a:cubicBezTo>
                <a:cubicBezTo>
                  <a:pt x="456" y="27323"/>
                  <a:pt x="577" y="27224"/>
                  <a:pt x="577" y="27074"/>
                </a:cubicBezTo>
                <a:cubicBezTo>
                  <a:pt x="577" y="26939"/>
                  <a:pt x="465" y="26829"/>
                  <a:pt x="330" y="26829"/>
                </a:cubicBezTo>
                <a:close/>
                <a:moveTo>
                  <a:pt x="1549" y="26829"/>
                </a:moveTo>
                <a:cubicBezTo>
                  <a:pt x="1330" y="26829"/>
                  <a:pt x="1220" y="27095"/>
                  <a:pt x="1373" y="27249"/>
                </a:cubicBezTo>
                <a:cubicBezTo>
                  <a:pt x="1424" y="27300"/>
                  <a:pt x="1487" y="27323"/>
                  <a:pt x="1548" y="27323"/>
                </a:cubicBezTo>
                <a:cubicBezTo>
                  <a:pt x="1675" y="27323"/>
                  <a:pt x="1797" y="27224"/>
                  <a:pt x="1797" y="27074"/>
                </a:cubicBezTo>
                <a:cubicBezTo>
                  <a:pt x="1797" y="26939"/>
                  <a:pt x="1687" y="26829"/>
                  <a:pt x="1549" y="26829"/>
                </a:cubicBezTo>
                <a:close/>
                <a:moveTo>
                  <a:pt x="2768" y="26829"/>
                </a:moveTo>
                <a:cubicBezTo>
                  <a:pt x="2549" y="26829"/>
                  <a:pt x="2439" y="27095"/>
                  <a:pt x="2596" y="27249"/>
                </a:cubicBezTo>
                <a:cubicBezTo>
                  <a:pt x="2645" y="27300"/>
                  <a:pt x="2707" y="27323"/>
                  <a:pt x="2768" y="27323"/>
                </a:cubicBezTo>
                <a:cubicBezTo>
                  <a:pt x="2894" y="27323"/>
                  <a:pt x="3016" y="27224"/>
                  <a:pt x="3016" y="27074"/>
                </a:cubicBezTo>
                <a:cubicBezTo>
                  <a:pt x="3016" y="26939"/>
                  <a:pt x="2906" y="26829"/>
                  <a:pt x="2768" y="26829"/>
                </a:cubicBezTo>
                <a:close/>
                <a:moveTo>
                  <a:pt x="3987" y="26829"/>
                </a:moveTo>
                <a:cubicBezTo>
                  <a:pt x="3768" y="26829"/>
                  <a:pt x="3658" y="27095"/>
                  <a:pt x="3815" y="27249"/>
                </a:cubicBezTo>
                <a:cubicBezTo>
                  <a:pt x="3865" y="27300"/>
                  <a:pt x="3926" y="27323"/>
                  <a:pt x="3987" y="27323"/>
                </a:cubicBezTo>
                <a:cubicBezTo>
                  <a:pt x="4113" y="27323"/>
                  <a:pt x="4235" y="27224"/>
                  <a:pt x="4235" y="27074"/>
                </a:cubicBezTo>
                <a:cubicBezTo>
                  <a:pt x="4235" y="26939"/>
                  <a:pt x="4125" y="26829"/>
                  <a:pt x="3987" y="26829"/>
                </a:cubicBezTo>
                <a:close/>
                <a:moveTo>
                  <a:pt x="5209" y="26829"/>
                </a:moveTo>
                <a:cubicBezTo>
                  <a:pt x="4987" y="26829"/>
                  <a:pt x="4877" y="27095"/>
                  <a:pt x="5034" y="27249"/>
                </a:cubicBezTo>
                <a:cubicBezTo>
                  <a:pt x="5084" y="27300"/>
                  <a:pt x="5146" y="27323"/>
                  <a:pt x="5206" y="27323"/>
                </a:cubicBezTo>
                <a:cubicBezTo>
                  <a:pt x="5332" y="27323"/>
                  <a:pt x="5454" y="27225"/>
                  <a:pt x="5454" y="27077"/>
                </a:cubicBezTo>
                <a:cubicBezTo>
                  <a:pt x="5454" y="26939"/>
                  <a:pt x="5344" y="26829"/>
                  <a:pt x="5209" y="26829"/>
                </a:cubicBezTo>
                <a:close/>
                <a:moveTo>
                  <a:pt x="6428" y="26829"/>
                </a:moveTo>
                <a:cubicBezTo>
                  <a:pt x="6209" y="26829"/>
                  <a:pt x="6096" y="27095"/>
                  <a:pt x="6253" y="27249"/>
                </a:cubicBezTo>
                <a:cubicBezTo>
                  <a:pt x="6304" y="27300"/>
                  <a:pt x="6366" y="27323"/>
                  <a:pt x="6427" y="27323"/>
                </a:cubicBezTo>
                <a:cubicBezTo>
                  <a:pt x="6553" y="27323"/>
                  <a:pt x="6673" y="27225"/>
                  <a:pt x="6673" y="27077"/>
                </a:cubicBezTo>
                <a:cubicBezTo>
                  <a:pt x="6673" y="26939"/>
                  <a:pt x="6563" y="26829"/>
                  <a:pt x="6428" y="26829"/>
                </a:cubicBezTo>
                <a:close/>
                <a:moveTo>
                  <a:pt x="7647" y="26829"/>
                </a:moveTo>
                <a:cubicBezTo>
                  <a:pt x="7428" y="26829"/>
                  <a:pt x="7318" y="27095"/>
                  <a:pt x="7472" y="27249"/>
                </a:cubicBezTo>
                <a:cubicBezTo>
                  <a:pt x="7523" y="27300"/>
                  <a:pt x="7585" y="27323"/>
                  <a:pt x="7647" y="27323"/>
                </a:cubicBezTo>
                <a:cubicBezTo>
                  <a:pt x="7774" y="27323"/>
                  <a:pt x="7895" y="27225"/>
                  <a:pt x="7895" y="27077"/>
                </a:cubicBezTo>
                <a:cubicBezTo>
                  <a:pt x="7895" y="26939"/>
                  <a:pt x="7782" y="26829"/>
                  <a:pt x="7647" y="26829"/>
                </a:cubicBezTo>
                <a:close/>
                <a:moveTo>
                  <a:pt x="8866" y="26829"/>
                </a:moveTo>
                <a:cubicBezTo>
                  <a:pt x="8647" y="26829"/>
                  <a:pt x="8537" y="27095"/>
                  <a:pt x="8691" y="27249"/>
                </a:cubicBezTo>
                <a:cubicBezTo>
                  <a:pt x="8742" y="27300"/>
                  <a:pt x="8804" y="27323"/>
                  <a:pt x="8866" y="27323"/>
                </a:cubicBezTo>
                <a:cubicBezTo>
                  <a:pt x="8993" y="27323"/>
                  <a:pt x="9114" y="27225"/>
                  <a:pt x="9114" y="27077"/>
                </a:cubicBezTo>
                <a:cubicBezTo>
                  <a:pt x="9114" y="26939"/>
                  <a:pt x="9001" y="26829"/>
                  <a:pt x="8866" y="26829"/>
                </a:cubicBezTo>
                <a:close/>
                <a:moveTo>
                  <a:pt x="10085" y="26829"/>
                </a:moveTo>
                <a:cubicBezTo>
                  <a:pt x="9866" y="26829"/>
                  <a:pt x="9756" y="27095"/>
                  <a:pt x="9910" y="27249"/>
                </a:cubicBezTo>
                <a:cubicBezTo>
                  <a:pt x="9961" y="27300"/>
                  <a:pt x="10023" y="27323"/>
                  <a:pt x="10085" y="27323"/>
                </a:cubicBezTo>
                <a:cubicBezTo>
                  <a:pt x="10212" y="27323"/>
                  <a:pt x="10333" y="27225"/>
                  <a:pt x="10333" y="27077"/>
                </a:cubicBezTo>
                <a:cubicBezTo>
                  <a:pt x="10333" y="26939"/>
                  <a:pt x="10223" y="26829"/>
                  <a:pt x="10085" y="26829"/>
                </a:cubicBezTo>
                <a:close/>
                <a:moveTo>
                  <a:pt x="11305" y="26829"/>
                </a:moveTo>
                <a:cubicBezTo>
                  <a:pt x="11085" y="26829"/>
                  <a:pt x="10975" y="27095"/>
                  <a:pt x="11132" y="27249"/>
                </a:cubicBezTo>
                <a:cubicBezTo>
                  <a:pt x="11182" y="27300"/>
                  <a:pt x="11244" y="27323"/>
                  <a:pt x="11305" y="27323"/>
                </a:cubicBezTo>
                <a:cubicBezTo>
                  <a:pt x="11431" y="27323"/>
                  <a:pt x="11552" y="27225"/>
                  <a:pt x="11552" y="27077"/>
                </a:cubicBezTo>
                <a:cubicBezTo>
                  <a:pt x="11552" y="26939"/>
                  <a:pt x="11442" y="26829"/>
                  <a:pt x="11305" y="26829"/>
                </a:cubicBezTo>
                <a:close/>
                <a:moveTo>
                  <a:pt x="12524" y="26829"/>
                </a:moveTo>
                <a:cubicBezTo>
                  <a:pt x="12304" y="26829"/>
                  <a:pt x="12195" y="27095"/>
                  <a:pt x="12351" y="27249"/>
                </a:cubicBezTo>
                <a:cubicBezTo>
                  <a:pt x="12401" y="27300"/>
                  <a:pt x="12463" y="27323"/>
                  <a:pt x="12524" y="27323"/>
                </a:cubicBezTo>
                <a:cubicBezTo>
                  <a:pt x="12650" y="27323"/>
                  <a:pt x="12771" y="27225"/>
                  <a:pt x="12771" y="27077"/>
                </a:cubicBezTo>
                <a:cubicBezTo>
                  <a:pt x="12771" y="26939"/>
                  <a:pt x="12661" y="26829"/>
                  <a:pt x="12524" y="26829"/>
                </a:cubicBezTo>
                <a:close/>
                <a:moveTo>
                  <a:pt x="13746" y="26829"/>
                </a:moveTo>
                <a:cubicBezTo>
                  <a:pt x="13523" y="26829"/>
                  <a:pt x="13414" y="27095"/>
                  <a:pt x="13570" y="27249"/>
                </a:cubicBezTo>
                <a:cubicBezTo>
                  <a:pt x="13620" y="27300"/>
                  <a:pt x="13682" y="27323"/>
                  <a:pt x="13743" y="27323"/>
                </a:cubicBezTo>
                <a:cubicBezTo>
                  <a:pt x="13869" y="27323"/>
                  <a:pt x="13990" y="27225"/>
                  <a:pt x="13990" y="27077"/>
                </a:cubicBezTo>
                <a:cubicBezTo>
                  <a:pt x="13990" y="26939"/>
                  <a:pt x="13881" y="26829"/>
                  <a:pt x="13746" y="26829"/>
                </a:cubicBezTo>
                <a:close/>
                <a:moveTo>
                  <a:pt x="14965" y="26829"/>
                </a:moveTo>
                <a:cubicBezTo>
                  <a:pt x="14745" y="26829"/>
                  <a:pt x="14633" y="27095"/>
                  <a:pt x="14789" y="27249"/>
                </a:cubicBezTo>
                <a:cubicBezTo>
                  <a:pt x="14840" y="27300"/>
                  <a:pt x="14903" y="27323"/>
                  <a:pt x="14963" y="27323"/>
                </a:cubicBezTo>
                <a:cubicBezTo>
                  <a:pt x="15089" y="27323"/>
                  <a:pt x="15209" y="27225"/>
                  <a:pt x="15209" y="27077"/>
                </a:cubicBezTo>
                <a:cubicBezTo>
                  <a:pt x="15209" y="26939"/>
                  <a:pt x="15100" y="26829"/>
                  <a:pt x="14965" y="26829"/>
                </a:cubicBezTo>
                <a:close/>
                <a:moveTo>
                  <a:pt x="16184" y="26829"/>
                </a:moveTo>
                <a:cubicBezTo>
                  <a:pt x="15964" y="26829"/>
                  <a:pt x="15855" y="27095"/>
                  <a:pt x="16008" y="27249"/>
                </a:cubicBezTo>
                <a:cubicBezTo>
                  <a:pt x="16059" y="27300"/>
                  <a:pt x="16122" y="27323"/>
                  <a:pt x="16183" y="27323"/>
                </a:cubicBezTo>
                <a:cubicBezTo>
                  <a:pt x="16310" y="27323"/>
                  <a:pt x="16431" y="27225"/>
                  <a:pt x="16431" y="27077"/>
                </a:cubicBezTo>
                <a:cubicBezTo>
                  <a:pt x="16431" y="26939"/>
                  <a:pt x="16319" y="26829"/>
                  <a:pt x="16184" y="26829"/>
                </a:cubicBezTo>
                <a:close/>
                <a:moveTo>
                  <a:pt x="17403" y="26829"/>
                </a:moveTo>
                <a:cubicBezTo>
                  <a:pt x="17184" y="26829"/>
                  <a:pt x="17074" y="27095"/>
                  <a:pt x="17227" y="27249"/>
                </a:cubicBezTo>
                <a:cubicBezTo>
                  <a:pt x="17278" y="27300"/>
                  <a:pt x="17341" y="27323"/>
                  <a:pt x="17402" y="27323"/>
                </a:cubicBezTo>
                <a:cubicBezTo>
                  <a:pt x="17529" y="27323"/>
                  <a:pt x="17650" y="27225"/>
                  <a:pt x="17650" y="27077"/>
                </a:cubicBezTo>
                <a:cubicBezTo>
                  <a:pt x="17650" y="26939"/>
                  <a:pt x="17538" y="26829"/>
                  <a:pt x="17403" y="26829"/>
                </a:cubicBezTo>
                <a:close/>
                <a:moveTo>
                  <a:pt x="18622" y="26829"/>
                </a:moveTo>
                <a:cubicBezTo>
                  <a:pt x="18403" y="26829"/>
                  <a:pt x="18293" y="27095"/>
                  <a:pt x="18446" y="27249"/>
                </a:cubicBezTo>
                <a:cubicBezTo>
                  <a:pt x="18497" y="27300"/>
                  <a:pt x="18560" y="27323"/>
                  <a:pt x="18621" y="27323"/>
                </a:cubicBezTo>
                <a:cubicBezTo>
                  <a:pt x="18748" y="27323"/>
                  <a:pt x="18870" y="27225"/>
                  <a:pt x="18870" y="27077"/>
                </a:cubicBezTo>
                <a:cubicBezTo>
                  <a:pt x="18870" y="26939"/>
                  <a:pt x="18760" y="26829"/>
                  <a:pt x="18622" y="26829"/>
                </a:cubicBezTo>
                <a:close/>
                <a:moveTo>
                  <a:pt x="19841" y="26829"/>
                </a:moveTo>
                <a:cubicBezTo>
                  <a:pt x="19622" y="26829"/>
                  <a:pt x="19512" y="27095"/>
                  <a:pt x="19669" y="27249"/>
                </a:cubicBezTo>
                <a:cubicBezTo>
                  <a:pt x="19719" y="27300"/>
                  <a:pt x="19780" y="27323"/>
                  <a:pt x="19841" y="27323"/>
                </a:cubicBezTo>
                <a:cubicBezTo>
                  <a:pt x="19967" y="27323"/>
                  <a:pt x="20089" y="27225"/>
                  <a:pt x="20089" y="27077"/>
                </a:cubicBezTo>
                <a:cubicBezTo>
                  <a:pt x="20089" y="26939"/>
                  <a:pt x="19979" y="26829"/>
                  <a:pt x="19841" y="26829"/>
                </a:cubicBezTo>
                <a:close/>
                <a:moveTo>
                  <a:pt x="21060" y="26829"/>
                </a:moveTo>
                <a:cubicBezTo>
                  <a:pt x="20841" y="26829"/>
                  <a:pt x="20731" y="27095"/>
                  <a:pt x="20888" y="27249"/>
                </a:cubicBezTo>
                <a:cubicBezTo>
                  <a:pt x="20938" y="27300"/>
                  <a:pt x="21000" y="27323"/>
                  <a:pt x="21060" y="27323"/>
                </a:cubicBezTo>
                <a:cubicBezTo>
                  <a:pt x="21186" y="27323"/>
                  <a:pt x="21308" y="27225"/>
                  <a:pt x="21308" y="27077"/>
                </a:cubicBezTo>
                <a:cubicBezTo>
                  <a:pt x="21308" y="26939"/>
                  <a:pt x="21198" y="26829"/>
                  <a:pt x="21060" y="26829"/>
                </a:cubicBezTo>
                <a:close/>
                <a:moveTo>
                  <a:pt x="22282" y="26829"/>
                </a:moveTo>
                <a:cubicBezTo>
                  <a:pt x="22060" y="26829"/>
                  <a:pt x="21950" y="27095"/>
                  <a:pt x="22107" y="27249"/>
                </a:cubicBezTo>
                <a:cubicBezTo>
                  <a:pt x="22158" y="27300"/>
                  <a:pt x="22220" y="27323"/>
                  <a:pt x="22281" y="27323"/>
                </a:cubicBezTo>
                <a:cubicBezTo>
                  <a:pt x="22407" y="27323"/>
                  <a:pt x="22527" y="27225"/>
                  <a:pt x="22527" y="27077"/>
                </a:cubicBezTo>
                <a:cubicBezTo>
                  <a:pt x="22527" y="26939"/>
                  <a:pt x="22417" y="26829"/>
                  <a:pt x="22282" y="26829"/>
                </a:cubicBezTo>
                <a:close/>
                <a:moveTo>
                  <a:pt x="23501" y="26829"/>
                </a:moveTo>
                <a:cubicBezTo>
                  <a:pt x="23282" y="26829"/>
                  <a:pt x="23169" y="27095"/>
                  <a:pt x="23326" y="27249"/>
                </a:cubicBezTo>
                <a:cubicBezTo>
                  <a:pt x="23377" y="27300"/>
                  <a:pt x="23439" y="27323"/>
                  <a:pt x="23500" y="27323"/>
                </a:cubicBezTo>
                <a:cubicBezTo>
                  <a:pt x="23626" y="27323"/>
                  <a:pt x="23746" y="27225"/>
                  <a:pt x="23746" y="27077"/>
                </a:cubicBezTo>
                <a:cubicBezTo>
                  <a:pt x="23746" y="26939"/>
                  <a:pt x="23636" y="26829"/>
                  <a:pt x="23501" y="26829"/>
                </a:cubicBezTo>
                <a:close/>
              </a:path>
            </a:pathLst>
          </a:custGeom>
          <a:solidFill>
            <a:srgbClr val="000000"/>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676" name="Google Shape;676;p6"/>
          <p:cNvSpPr txBox="1">
            <a:spLocks noGrp="1"/>
          </p:cNvSpPr>
          <p:nvPr>
            <p:ph type="title"/>
          </p:nvPr>
        </p:nvSpPr>
        <p:spPr>
          <a:xfrm>
            <a:off x="950967" y="719333"/>
            <a:ext cx="10290000" cy="817200"/>
          </a:xfrm>
          <a:prstGeom prst="rect">
            <a:avLst/>
          </a:prstGeom>
        </p:spPr>
        <p:txBody>
          <a:bodyPr spcFirstLastPara="1" wrap="square" lIns="121897" tIns="121897" rIns="121897" bIns="121897" anchor="t" anchorCtr="0">
            <a:noAutofit/>
          </a:bodyPr>
          <a:lstStyle>
            <a:lvl1pPr lvl="0">
              <a:spcBef>
                <a:spcPts val="0"/>
              </a:spcBef>
              <a:spcAft>
                <a:spcPts val="0"/>
              </a:spcAft>
              <a:buSzPts val="40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smtClean="0"/>
              <a:t>Click to edit Master title style</a:t>
            </a:r>
            <a:endParaRPr/>
          </a:p>
        </p:txBody>
      </p:sp>
      <p:sp>
        <p:nvSpPr>
          <p:cNvPr id="677" name="Google Shape;677;p6"/>
          <p:cNvSpPr/>
          <p:nvPr/>
        </p:nvSpPr>
        <p:spPr>
          <a:xfrm>
            <a:off x="0" y="7889"/>
            <a:ext cx="1427547" cy="961341"/>
          </a:xfrm>
          <a:custGeom>
            <a:avLst/>
            <a:gdLst/>
            <a:ahLst/>
            <a:cxnLst/>
            <a:rect l="l" t="t" r="r" b="b"/>
            <a:pathLst>
              <a:path w="11942" h="8042" extrusionOk="0">
                <a:moveTo>
                  <a:pt x="0" y="1"/>
                </a:moveTo>
                <a:lnTo>
                  <a:pt x="0" y="6028"/>
                </a:lnTo>
                <a:cubicBezTo>
                  <a:pt x="298" y="7169"/>
                  <a:pt x="1415" y="8042"/>
                  <a:pt x="2318" y="8042"/>
                </a:cubicBezTo>
                <a:cubicBezTo>
                  <a:pt x="2603" y="8042"/>
                  <a:pt x="2867" y="7955"/>
                  <a:pt x="3077" y="7761"/>
                </a:cubicBezTo>
                <a:cubicBezTo>
                  <a:pt x="3915" y="6989"/>
                  <a:pt x="2115" y="4792"/>
                  <a:pt x="3213" y="3666"/>
                </a:cubicBezTo>
                <a:cubicBezTo>
                  <a:pt x="3378" y="3497"/>
                  <a:pt x="3557" y="3428"/>
                  <a:pt x="3752" y="3428"/>
                </a:cubicBezTo>
                <a:cubicBezTo>
                  <a:pt x="4645" y="3428"/>
                  <a:pt x="5876" y="4873"/>
                  <a:pt x="7632" y="4873"/>
                </a:cubicBezTo>
                <a:cubicBezTo>
                  <a:pt x="8054" y="4873"/>
                  <a:pt x="8507" y="4789"/>
                  <a:pt x="8993" y="4581"/>
                </a:cubicBezTo>
                <a:cubicBezTo>
                  <a:pt x="11941" y="3321"/>
                  <a:pt x="9637" y="1"/>
                  <a:pt x="9637" y="1"/>
                </a:cubicBezTo>
                <a:close/>
              </a:path>
            </a:pathLst>
          </a:custGeom>
          <a:solidFill>
            <a:srgbClr val="69B0B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678" name="Google Shape;678;p6"/>
          <p:cNvSpPr/>
          <p:nvPr/>
        </p:nvSpPr>
        <p:spPr>
          <a:xfrm>
            <a:off x="10928966" y="0"/>
            <a:ext cx="1263039" cy="1346659"/>
          </a:xfrm>
          <a:custGeom>
            <a:avLst/>
            <a:gdLst/>
            <a:ahLst/>
            <a:cxnLst/>
            <a:rect l="l" t="t" r="r" b="b"/>
            <a:pathLst>
              <a:path w="9244" h="9856" extrusionOk="0">
                <a:moveTo>
                  <a:pt x="422" y="1"/>
                </a:moveTo>
                <a:cubicBezTo>
                  <a:pt x="101" y="1482"/>
                  <a:pt x="1" y="2650"/>
                  <a:pt x="1384" y="3071"/>
                </a:cubicBezTo>
                <a:cubicBezTo>
                  <a:pt x="2767" y="3492"/>
                  <a:pt x="542" y="6130"/>
                  <a:pt x="1725" y="7091"/>
                </a:cubicBezTo>
                <a:cubicBezTo>
                  <a:pt x="1930" y="7259"/>
                  <a:pt x="2152" y="7325"/>
                  <a:pt x="2385" y="7325"/>
                </a:cubicBezTo>
                <a:cubicBezTo>
                  <a:pt x="3279" y="7325"/>
                  <a:pt x="4341" y="6351"/>
                  <a:pt x="5291" y="6351"/>
                </a:cubicBezTo>
                <a:cubicBezTo>
                  <a:pt x="5519" y="6351"/>
                  <a:pt x="5740" y="6407"/>
                  <a:pt x="5950" y="6545"/>
                </a:cubicBezTo>
                <a:cubicBezTo>
                  <a:pt x="7272" y="7412"/>
                  <a:pt x="7148" y="9855"/>
                  <a:pt x="9244" y="9855"/>
                </a:cubicBezTo>
                <a:lnTo>
                  <a:pt x="9244" y="1"/>
                </a:lnTo>
                <a:close/>
              </a:path>
            </a:pathLst>
          </a:custGeom>
          <a:solidFill>
            <a:schemeClr val="accent4"/>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679" name="Google Shape;679;p6"/>
          <p:cNvGrpSpPr/>
          <p:nvPr/>
        </p:nvGrpSpPr>
        <p:grpSpPr>
          <a:xfrm>
            <a:off x="10911041" y="26252"/>
            <a:ext cx="1263033" cy="1337921"/>
            <a:chOff x="3473775" y="266850"/>
            <a:chExt cx="221450" cy="234575"/>
          </a:xfrm>
        </p:grpSpPr>
        <p:sp>
          <p:nvSpPr>
            <p:cNvPr id="680" name="Google Shape;680;p6"/>
            <p:cNvSpPr/>
            <p:nvPr/>
          </p:nvSpPr>
          <p:spPr>
            <a:xfrm>
              <a:off x="3666800" y="485250"/>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
            <p:cNvSpPr/>
            <p:nvPr/>
          </p:nvSpPr>
          <p:spPr>
            <a:xfrm>
              <a:off x="3678300" y="496750"/>
              <a:ext cx="5450" cy="4675"/>
            </a:xfrm>
            <a:custGeom>
              <a:avLst/>
              <a:gdLst/>
              <a:ahLst/>
              <a:cxnLst/>
              <a:rect l="l" t="t" r="r" b="b"/>
              <a:pathLst>
                <a:path w="218" h="187" extrusionOk="0">
                  <a:moveTo>
                    <a:pt x="94" y="1"/>
                  </a:moveTo>
                  <a:cubicBezTo>
                    <a:pt x="46" y="1"/>
                    <a:pt x="0" y="37"/>
                    <a:pt x="0" y="93"/>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
            <p:cNvSpPr/>
            <p:nvPr/>
          </p:nvSpPr>
          <p:spPr>
            <a:xfrm>
              <a:off x="3678300" y="485250"/>
              <a:ext cx="5450" cy="4675"/>
            </a:xfrm>
            <a:custGeom>
              <a:avLst/>
              <a:gdLst/>
              <a:ahLst/>
              <a:cxnLst/>
              <a:rect l="l" t="t" r="r" b="b"/>
              <a:pathLst>
                <a:path w="218" h="187" extrusionOk="0">
                  <a:moveTo>
                    <a:pt x="94" y="1"/>
                  </a:moveTo>
                  <a:cubicBezTo>
                    <a:pt x="46" y="1"/>
                    <a:pt x="0" y="38"/>
                    <a:pt x="0" y="93"/>
                  </a:cubicBezTo>
                  <a:cubicBezTo>
                    <a:pt x="0" y="145"/>
                    <a:pt x="42" y="187"/>
                    <a:pt x="93" y="187"/>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3689775" y="496750"/>
              <a:ext cx="5450" cy="4675"/>
            </a:xfrm>
            <a:custGeom>
              <a:avLst/>
              <a:gdLst/>
              <a:ahLst/>
              <a:cxnLst/>
              <a:rect l="l" t="t" r="r" b="b"/>
              <a:pathLst>
                <a:path w="218" h="187" extrusionOk="0">
                  <a:moveTo>
                    <a:pt x="94" y="1"/>
                  </a:moveTo>
                  <a:cubicBezTo>
                    <a:pt x="46" y="1"/>
                    <a:pt x="0" y="37"/>
                    <a:pt x="0" y="93"/>
                  </a:cubicBezTo>
                  <a:cubicBezTo>
                    <a:pt x="0"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3689775" y="485250"/>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7"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3666800" y="473750"/>
              <a:ext cx="5450" cy="4700"/>
            </a:xfrm>
            <a:custGeom>
              <a:avLst/>
              <a:gdLst/>
              <a:ahLst/>
              <a:cxnLst/>
              <a:rect l="l" t="t" r="r" b="b"/>
              <a:pathLst>
                <a:path w="218" h="188" extrusionOk="0">
                  <a:moveTo>
                    <a:pt x="94" y="0"/>
                  </a:moveTo>
                  <a:cubicBezTo>
                    <a:pt x="46" y="0"/>
                    <a:pt x="0" y="38"/>
                    <a:pt x="0" y="94"/>
                  </a:cubicBezTo>
                  <a:cubicBezTo>
                    <a:pt x="0" y="145"/>
                    <a:pt x="42" y="186"/>
                    <a:pt x="94" y="188"/>
                  </a:cubicBezTo>
                  <a:cubicBezTo>
                    <a:pt x="176" y="188"/>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3678300" y="473750"/>
              <a:ext cx="5450" cy="4700"/>
            </a:xfrm>
            <a:custGeom>
              <a:avLst/>
              <a:gdLst/>
              <a:ahLst/>
              <a:cxnLst/>
              <a:rect l="l" t="t" r="r" b="b"/>
              <a:pathLst>
                <a:path w="218" h="188" extrusionOk="0">
                  <a:moveTo>
                    <a:pt x="94" y="0"/>
                  </a:moveTo>
                  <a:cubicBezTo>
                    <a:pt x="46" y="0"/>
                    <a:pt x="0" y="38"/>
                    <a:pt x="0" y="94"/>
                  </a:cubicBezTo>
                  <a:cubicBezTo>
                    <a:pt x="0" y="146"/>
                    <a:pt x="42" y="188"/>
                    <a:pt x="93" y="188"/>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3689775" y="473750"/>
              <a:ext cx="5450" cy="4700"/>
            </a:xfrm>
            <a:custGeom>
              <a:avLst/>
              <a:gdLst/>
              <a:ahLst/>
              <a:cxnLst/>
              <a:rect l="l" t="t" r="r" b="b"/>
              <a:pathLst>
                <a:path w="218" h="188" extrusionOk="0">
                  <a:moveTo>
                    <a:pt x="94" y="0"/>
                  </a:moveTo>
                  <a:cubicBezTo>
                    <a:pt x="46" y="0"/>
                    <a:pt x="0" y="38"/>
                    <a:pt x="0" y="94"/>
                  </a:cubicBezTo>
                  <a:cubicBezTo>
                    <a:pt x="0" y="145"/>
                    <a:pt x="42" y="186"/>
                    <a:pt x="94" y="188"/>
                  </a:cubicBezTo>
                  <a:cubicBezTo>
                    <a:pt x="177" y="188"/>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3657650" y="462275"/>
              <a:ext cx="2325" cy="4350"/>
            </a:xfrm>
            <a:custGeom>
              <a:avLst/>
              <a:gdLst/>
              <a:ahLst/>
              <a:cxnLst/>
              <a:rect l="l" t="t" r="r" b="b"/>
              <a:pathLst>
                <a:path w="93" h="174" extrusionOk="0">
                  <a:moveTo>
                    <a:pt x="1" y="1"/>
                  </a:moveTo>
                  <a:cubicBezTo>
                    <a:pt x="15" y="59"/>
                    <a:pt x="31" y="118"/>
                    <a:pt x="46" y="174"/>
                  </a:cubicBezTo>
                  <a:cubicBezTo>
                    <a:pt x="75" y="157"/>
                    <a:pt x="93" y="127"/>
                    <a:pt x="93" y="93"/>
                  </a:cubicBezTo>
                  <a:cubicBezTo>
                    <a:pt x="93" y="42"/>
                    <a:pt x="51"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3666800" y="462275"/>
              <a:ext cx="5450" cy="4675"/>
            </a:xfrm>
            <a:custGeom>
              <a:avLst/>
              <a:gdLst/>
              <a:ahLst/>
              <a:cxnLst/>
              <a:rect l="l" t="t" r="r" b="b"/>
              <a:pathLst>
                <a:path w="218" h="187" extrusionOk="0">
                  <a:moveTo>
                    <a:pt x="94" y="0"/>
                  </a:moveTo>
                  <a:cubicBezTo>
                    <a:pt x="46" y="0"/>
                    <a:pt x="0" y="37"/>
                    <a:pt x="0" y="93"/>
                  </a:cubicBezTo>
                  <a:cubicBezTo>
                    <a:pt x="0" y="145"/>
                    <a:pt x="42" y="186"/>
                    <a:pt x="94"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3678300" y="462275"/>
              <a:ext cx="5450" cy="4675"/>
            </a:xfrm>
            <a:custGeom>
              <a:avLst/>
              <a:gdLst/>
              <a:ahLst/>
              <a:cxnLst/>
              <a:rect l="l" t="t" r="r" b="b"/>
              <a:pathLst>
                <a:path w="218" h="187" extrusionOk="0">
                  <a:moveTo>
                    <a:pt x="94" y="0"/>
                  </a:moveTo>
                  <a:cubicBezTo>
                    <a:pt x="46" y="0"/>
                    <a:pt x="0" y="37"/>
                    <a:pt x="0" y="93"/>
                  </a:cubicBezTo>
                  <a:cubicBezTo>
                    <a:pt x="0" y="145"/>
                    <a:pt x="42" y="186"/>
                    <a:pt x="93"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
            <p:cNvSpPr/>
            <p:nvPr/>
          </p:nvSpPr>
          <p:spPr>
            <a:xfrm>
              <a:off x="3689725" y="462275"/>
              <a:ext cx="4775" cy="4675"/>
            </a:xfrm>
            <a:custGeom>
              <a:avLst/>
              <a:gdLst/>
              <a:ahLst/>
              <a:cxnLst/>
              <a:rect l="l" t="t" r="r" b="b"/>
              <a:pathLst>
                <a:path w="191" h="187" extrusionOk="0">
                  <a:moveTo>
                    <a:pt x="94" y="1"/>
                  </a:moveTo>
                  <a:cubicBezTo>
                    <a:pt x="45" y="1"/>
                    <a:pt x="4" y="39"/>
                    <a:pt x="2" y="90"/>
                  </a:cubicBezTo>
                  <a:cubicBezTo>
                    <a:pt x="0" y="141"/>
                    <a:pt x="41" y="184"/>
                    <a:pt x="91" y="186"/>
                  </a:cubicBezTo>
                  <a:cubicBezTo>
                    <a:pt x="92" y="186"/>
                    <a:pt x="93" y="186"/>
                    <a:pt x="94" y="186"/>
                  </a:cubicBezTo>
                  <a:cubicBezTo>
                    <a:pt x="144" y="186"/>
                    <a:pt x="186" y="147"/>
                    <a:pt x="188" y="96"/>
                  </a:cubicBezTo>
                  <a:cubicBezTo>
                    <a:pt x="190" y="46"/>
                    <a:pt x="150" y="2"/>
                    <a:pt x="98" y="1"/>
                  </a:cubicBezTo>
                  <a:cubicBezTo>
                    <a:pt x="97" y="1"/>
                    <a:pt x="9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
            <p:cNvSpPr/>
            <p:nvPr/>
          </p:nvSpPr>
          <p:spPr>
            <a:xfrm>
              <a:off x="3655400" y="450775"/>
              <a:ext cx="5250" cy="4675"/>
            </a:xfrm>
            <a:custGeom>
              <a:avLst/>
              <a:gdLst/>
              <a:ahLst/>
              <a:cxnLst/>
              <a:rect l="l" t="t" r="r" b="b"/>
              <a:pathLst>
                <a:path w="210" h="187" extrusionOk="0">
                  <a:moveTo>
                    <a:pt x="89" y="0"/>
                  </a:moveTo>
                  <a:cubicBezTo>
                    <a:pt x="51" y="0"/>
                    <a:pt x="14" y="23"/>
                    <a:pt x="0" y="66"/>
                  </a:cubicBezTo>
                  <a:cubicBezTo>
                    <a:pt x="7" y="96"/>
                    <a:pt x="14" y="125"/>
                    <a:pt x="21" y="156"/>
                  </a:cubicBezTo>
                  <a:cubicBezTo>
                    <a:pt x="38" y="175"/>
                    <a:pt x="64" y="186"/>
                    <a:pt x="89" y="186"/>
                  </a:cubicBezTo>
                  <a:cubicBezTo>
                    <a:pt x="166" y="186"/>
                    <a:pt x="210" y="100"/>
                    <a:pt x="165" y="39"/>
                  </a:cubicBezTo>
                  <a:cubicBezTo>
                    <a:pt x="145" y="13"/>
                    <a:pt x="117"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3666800" y="450775"/>
              <a:ext cx="5450" cy="4675"/>
            </a:xfrm>
            <a:custGeom>
              <a:avLst/>
              <a:gdLst/>
              <a:ahLst/>
              <a:cxnLst/>
              <a:rect l="l" t="t" r="r" b="b"/>
              <a:pathLst>
                <a:path w="218" h="187" extrusionOk="0">
                  <a:moveTo>
                    <a:pt x="94" y="0"/>
                  </a:moveTo>
                  <a:cubicBezTo>
                    <a:pt x="46" y="0"/>
                    <a:pt x="0" y="37"/>
                    <a:pt x="0" y="94"/>
                  </a:cubicBezTo>
                  <a:cubicBezTo>
                    <a:pt x="0" y="145"/>
                    <a:pt x="42" y="186"/>
                    <a:pt x="94"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3678300" y="450775"/>
              <a:ext cx="5450" cy="4675"/>
            </a:xfrm>
            <a:custGeom>
              <a:avLst/>
              <a:gdLst/>
              <a:ahLst/>
              <a:cxnLst/>
              <a:rect l="l" t="t" r="r" b="b"/>
              <a:pathLst>
                <a:path w="218" h="187" extrusionOk="0">
                  <a:moveTo>
                    <a:pt x="94" y="0"/>
                  </a:moveTo>
                  <a:cubicBezTo>
                    <a:pt x="46" y="0"/>
                    <a:pt x="0" y="37"/>
                    <a:pt x="0" y="94"/>
                  </a:cubicBezTo>
                  <a:cubicBezTo>
                    <a:pt x="0" y="145"/>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3689775" y="450775"/>
              <a:ext cx="5450" cy="4675"/>
            </a:xfrm>
            <a:custGeom>
              <a:avLst/>
              <a:gdLst/>
              <a:ahLst/>
              <a:cxnLst/>
              <a:rect l="l" t="t" r="r" b="b"/>
              <a:pathLst>
                <a:path w="218" h="187" extrusionOk="0">
                  <a:moveTo>
                    <a:pt x="94" y="0"/>
                  </a:moveTo>
                  <a:cubicBezTo>
                    <a:pt x="46" y="0"/>
                    <a:pt x="0" y="37"/>
                    <a:pt x="0" y="94"/>
                  </a:cubicBezTo>
                  <a:cubicBezTo>
                    <a:pt x="0" y="145"/>
                    <a:pt x="42" y="186"/>
                    <a:pt x="94" y="186"/>
                  </a:cubicBezTo>
                  <a:cubicBezTo>
                    <a:pt x="177"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3655275" y="439275"/>
              <a:ext cx="5500" cy="4700"/>
            </a:xfrm>
            <a:custGeom>
              <a:avLst/>
              <a:gdLst/>
              <a:ahLst/>
              <a:cxnLst/>
              <a:rect l="l" t="t" r="r" b="b"/>
              <a:pathLst>
                <a:path w="220" h="188" extrusionOk="0">
                  <a:moveTo>
                    <a:pt x="95" y="1"/>
                  </a:moveTo>
                  <a:cubicBezTo>
                    <a:pt x="47" y="1"/>
                    <a:pt x="1" y="38"/>
                    <a:pt x="1" y="94"/>
                  </a:cubicBezTo>
                  <a:cubicBezTo>
                    <a:pt x="1" y="145"/>
                    <a:pt x="43" y="187"/>
                    <a:pt x="94" y="187"/>
                  </a:cubicBezTo>
                  <a:cubicBezTo>
                    <a:pt x="178" y="187"/>
                    <a:pt x="219" y="87"/>
                    <a:pt x="161" y="28"/>
                  </a:cubicBezTo>
                  <a:cubicBezTo>
                    <a:pt x="141" y="9"/>
                    <a:pt x="118"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3666800" y="439275"/>
              <a:ext cx="5450" cy="4700"/>
            </a:xfrm>
            <a:custGeom>
              <a:avLst/>
              <a:gdLst/>
              <a:ahLst/>
              <a:cxnLst/>
              <a:rect l="l" t="t" r="r" b="b"/>
              <a:pathLst>
                <a:path w="218" h="188" extrusionOk="0">
                  <a:moveTo>
                    <a:pt x="93" y="1"/>
                  </a:moveTo>
                  <a:cubicBezTo>
                    <a:pt x="46" y="1"/>
                    <a:pt x="0" y="38"/>
                    <a:pt x="0" y="94"/>
                  </a:cubicBezTo>
                  <a:cubicBezTo>
                    <a:pt x="0" y="145"/>
                    <a:pt x="42" y="187"/>
                    <a:pt x="94" y="187"/>
                  </a:cubicBezTo>
                  <a:cubicBezTo>
                    <a:pt x="176" y="187"/>
                    <a:pt x="217" y="87"/>
                    <a:pt x="159" y="28"/>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3678300" y="439275"/>
              <a:ext cx="5450" cy="4700"/>
            </a:xfrm>
            <a:custGeom>
              <a:avLst/>
              <a:gdLst/>
              <a:ahLst/>
              <a:cxnLst/>
              <a:rect l="l" t="t" r="r" b="b"/>
              <a:pathLst>
                <a:path w="218" h="188" extrusionOk="0">
                  <a:moveTo>
                    <a:pt x="94" y="1"/>
                  </a:moveTo>
                  <a:cubicBezTo>
                    <a:pt x="46" y="1"/>
                    <a:pt x="0" y="38"/>
                    <a:pt x="0" y="94"/>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3689775" y="439275"/>
              <a:ext cx="5450" cy="4700"/>
            </a:xfrm>
            <a:custGeom>
              <a:avLst/>
              <a:gdLst/>
              <a:ahLst/>
              <a:cxnLst/>
              <a:rect l="l" t="t" r="r" b="b"/>
              <a:pathLst>
                <a:path w="218" h="188" extrusionOk="0">
                  <a:moveTo>
                    <a:pt x="94" y="1"/>
                  </a:moveTo>
                  <a:cubicBezTo>
                    <a:pt x="46" y="1"/>
                    <a:pt x="0" y="38"/>
                    <a:pt x="0" y="94"/>
                  </a:cubicBezTo>
                  <a:cubicBezTo>
                    <a:pt x="0"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
            <p:cNvSpPr/>
            <p:nvPr/>
          </p:nvSpPr>
          <p:spPr>
            <a:xfrm>
              <a:off x="3655275" y="427775"/>
              <a:ext cx="5500" cy="4675"/>
            </a:xfrm>
            <a:custGeom>
              <a:avLst/>
              <a:gdLst/>
              <a:ahLst/>
              <a:cxnLst/>
              <a:rect l="l" t="t" r="r" b="b"/>
              <a:pathLst>
                <a:path w="220" h="187" extrusionOk="0">
                  <a:moveTo>
                    <a:pt x="95" y="1"/>
                  </a:moveTo>
                  <a:cubicBezTo>
                    <a:pt x="47" y="1"/>
                    <a:pt x="1" y="38"/>
                    <a:pt x="1" y="93"/>
                  </a:cubicBezTo>
                  <a:cubicBezTo>
                    <a:pt x="1" y="145"/>
                    <a:pt x="43" y="187"/>
                    <a:pt x="94" y="187"/>
                  </a:cubicBezTo>
                  <a:cubicBezTo>
                    <a:pt x="178" y="187"/>
                    <a:pt x="219" y="87"/>
                    <a:pt x="161" y="28"/>
                  </a:cubicBezTo>
                  <a:cubicBezTo>
                    <a:pt x="141" y="9"/>
                    <a:pt x="118"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
            <p:cNvSpPr/>
            <p:nvPr/>
          </p:nvSpPr>
          <p:spPr>
            <a:xfrm>
              <a:off x="3666800" y="42777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3678300" y="427775"/>
              <a:ext cx="5450" cy="4675"/>
            </a:xfrm>
            <a:custGeom>
              <a:avLst/>
              <a:gdLst/>
              <a:ahLst/>
              <a:cxnLst/>
              <a:rect l="l" t="t" r="r" b="b"/>
              <a:pathLst>
                <a:path w="218" h="187" extrusionOk="0">
                  <a:moveTo>
                    <a:pt x="94" y="1"/>
                  </a:moveTo>
                  <a:cubicBezTo>
                    <a:pt x="46" y="1"/>
                    <a:pt x="0" y="38"/>
                    <a:pt x="0" y="93"/>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3689775" y="42777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3645650" y="416300"/>
              <a:ext cx="2825" cy="4375"/>
            </a:xfrm>
            <a:custGeom>
              <a:avLst/>
              <a:gdLst/>
              <a:ahLst/>
              <a:cxnLst/>
              <a:rect l="l" t="t" r="r" b="b"/>
              <a:pathLst>
                <a:path w="113" h="175" extrusionOk="0">
                  <a:moveTo>
                    <a:pt x="20" y="0"/>
                  </a:moveTo>
                  <a:cubicBezTo>
                    <a:pt x="13" y="0"/>
                    <a:pt x="7" y="1"/>
                    <a:pt x="0" y="2"/>
                  </a:cubicBezTo>
                  <a:cubicBezTo>
                    <a:pt x="24" y="59"/>
                    <a:pt x="45" y="116"/>
                    <a:pt x="65" y="174"/>
                  </a:cubicBezTo>
                  <a:cubicBezTo>
                    <a:pt x="95" y="158"/>
                    <a:pt x="113" y="127"/>
                    <a:pt x="113" y="93"/>
                  </a:cubicBezTo>
                  <a:cubicBezTo>
                    <a:pt x="113" y="41"/>
                    <a:pt x="70" y="0"/>
                    <a:pt x="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3655250" y="416275"/>
              <a:ext cx="4750" cy="4675"/>
            </a:xfrm>
            <a:custGeom>
              <a:avLst/>
              <a:gdLst/>
              <a:ahLst/>
              <a:cxnLst/>
              <a:rect l="l" t="t" r="r" b="b"/>
              <a:pathLst>
                <a:path w="190" h="187" extrusionOk="0">
                  <a:moveTo>
                    <a:pt x="94" y="1"/>
                  </a:moveTo>
                  <a:cubicBezTo>
                    <a:pt x="93" y="1"/>
                    <a:pt x="93" y="1"/>
                    <a:pt x="92" y="1"/>
                  </a:cubicBezTo>
                  <a:cubicBezTo>
                    <a:pt x="41" y="3"/>
                    <a:pt x="1" y="46"/>
                    <a:pt x="3" y="98"/>
                  </a:cubicBezTo>
                  <a:cubicBezTo>
                    <a:pt x="4" y="147"/>
                    <a:pt x="45" y="187"/>
                    <a:pt x="95" y="187"/>
                  </a:cubicBezTo>
                  <a:cubicBezTo>
                    <a:pt x="96" y="187"/>
                    <a:pt x="97" y="187"/>
                    <a:pt x="99" y="187"/>
                  </a:cubicBezTo>
                  <a:cubicBezTo>
                    <a:pt x="149" y="186"/>
                    <a:pt x="190" y="143"/>
                    <a:pt x="189" y="91"/>
                  </a:cubicBezTo>
                  <a:cubicBezTo>
                    <a:pt x="187" y="41"/>
                    <a:pt x="14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3666800" y="416275"/>
              <a:ext cx="5450" cy="4675"/>
            </a:xfrm>
            <a:custGeom>
              <a:avLst/>
              <a:gdLst/>
              <a:ahLst/>
              <a:cxnLst/>
              <a:rect l="l" t="t" r="r" b="b"/>
              <a:pathLst>
                <a:path w="218" h="187" extrusionOk="0">
                  <a:moveTo>
                    <a:pt x="94" y="1"/>
                  </a:moveTo>
                  <a:cubicBezTo>
                    <a:pt x="46" y="1"/>
                    <a:pt x="0" y="38"/>
                    <a:pt x="0" y="94"/>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3678300" y="416275"/>
              <a:ext cx="5450" cy="4675"/>
            </a:xfrm>
            <a:custGeom>
              <a:avLst/>
              <a:gdLst/>
              <a:ahLst/>
              <a:cxnLst/>
              <a:rect l="l" t="t" r="r" b="b"/>
              <a:pathLst>
                <a:path w="218" h="187" extrusionOk="0">
                  <a:moveTo>
                    <a:pt x="94" y="1"/>
                  </a:moveTo>
                  <a:cubicBezTo>
                    <a:pt x="46" y="1"/>
                    <a:pt x="0" y="38"/>
                    <a:pt x="0" y="94"/>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3689725" y="416275"/>
              <a:ext cx="4775" cy="4675"/>
            </a:xfrm>
            <a:custGeom>
              <a:avLst/>
              <a:gdLst/>
              <a:ahLst/>
              <a:cxnLst/>
              <a:rect l="l" t="t" r="r" b="b"/>
              <a:pathLst>
                <a:path w="191" h="187" extrusionOk="0">
                  <a:moveTo>
                    <a:pt x="94" y="1"/>
                  </a:moveTo>
                  <a:cubicBezTo>
                    <a:pt x="45" y="1"/>
                    <a:pt x="4" y="41"/>
                    <a:pt x="2" y="91"/>
                  </a:cubicBezTo>
                  <a:cubicBezTo>
                    <a:pt x="0" y="142"/>
                    <a:pt x="41" y="186"/>
                    <a:pt x="91" y="187"/>
                  </a:cubicBezTo>
                  <a:cubicBezTo>
                    <a:pt x="93" y="187"/>
                    <a:pt x="94" y="187"/>
                    <a:pt x="95" y="187"/>
                  </a:cubicBezTo>
                  <a:cubicBezTo>
                    <a:pt x="145" y="187"/>
                    <a:pt x="186" y="147"/>
                    <a:pt x="188" y="98"/>
                  </a:cubicBezTo>
                  <a:cubicBezTo>
                    <a:pt x="190" y="46"/>
                    <a:pt x="150" y="3"/>
                    <a:pt x="98" y="1"/>
                  </a:cubicBezTo>
                  <a:cubicBezTo>
                    <a:pt x="97" y="1"/>
                    <a:pt x="9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3643800" y="404800"/>
              <a:ext cx="5475" cy="4675"/>
            </a:xfrm>
            <a:custGeom>
              <a:avLst/>
              <a:gdLst/>
              <a:ahLst/>
              <a:cxnLst/>
              <a:rect l="l" t="t" r="r" b="b"/>
              <a:pathLst>
                <a:path w="219" h="187" extrusionOk="0">
                  <a:moveTo>
                    <a:pt x="95" y="1"/>
                  </a:moveTo>
                  <a:cubicBezTo>
                    <a:pt x="47" y="1"/>
                    <a:pt x="1" y="38"/>
                    <a:pt x="1" y="93"/>
                  </a:cubicBezTo>
                  <a:cubicBezTo>
                    <a:pt x="1" y="145"/>
                    <a:pt x="43" y="187"/>
                    <a:pt x="94" y="187"/>
                  </a:cubicBezTo>
                  <a:cubicBezTo>
                    <a:pt x="176" y="187"/>
                    <a:pt x="218" y="86"/>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3655250" y="404800"/>
              <a:ext cx="4750" cy="4675"/>
            </a:xfrm>
            <a:custGeom>
              <a:avLst/>
              <a:gdLst/>
              <a:ahLst/>
              <a:cxnLst/>
              <a:rect l="l" t="t" r="r" b="b"/>
              <a:pathLst>
                <a:path w="190" h="187" extrusionOk="0">
                  <a:moveTo>
                    <a:pt x="96" y="1"/>
                  </a:moveTo>
                  <a:cubicBezTo>
                    <a:pt x="95" y="1"/>
                    <a:pt x="93" y="1"/>
                    <a:pt x="92" y="1"/>
                  </a:cubicBezTo>
                  <a:cubicBezTo>
                    <a:pt x="41" y="2"/>
                    <a:pt x="1" y="45"/>
                    <a:pt x="3" y="97"/>
                  </a:cubicBezTo>
                  <a:cubicBezTo>
                    <a:pt x="4" y="148"/>
                    <a:pt x="46" y="187"/>
                    <a:pt x="97" y="187"/>
                  </a:cubicBezTo>
                  <a:cubicBezTo>
                    <a:pt x="97" y="187"/>
                    <a:pt x="98" y="187"/>
                    <a:pt x="99" y="187"/>
                  </a:cubicBezTo>
                  <a:cubicBezTo>
                    <a:pt x="149" y="184"/>
                    <a:pt x="190" y="142"/>
                    <a:pt x="189" y="91"/>
                  </a:cubicBezTo>
                  <a:cubicBezTo>
                    <a:pt x="187" y="41"/>
                    <a:pt x="146"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3666800" y="404800"/>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3678300" y="404800"/>
              <a:ext cx="5450" cy="4675"/>
            </a:xfrm>
            <a:custGeom>
              <a:avLst/>
              <a:gdLst/>
              <a:ahLst/>
              <a:cxnLst/>
              <a:rect l="l" t="t" r="r" b="b"/>
              <a:pathLst>
                <a:path w="218" h="187" extrusionOk="0">
                  <a:moveTo>
                    <a:pt x="94" y="1"/>
                  </a:moveTo>
                  <a:cubicBezTo>
                    <a:pt x="46" y="1"/>
                    <a:pt x="0" y="38"/>
                    <a:pt x="0" y="93"/>
                  </a:cubicBezTo>
                  <a:cubicBezTo>
                    <a:pt x="0" y="145"/>
                    <a:pt x="42" y="187"/>
                    <a:pt x="93" y="187"/>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3689725" y="404800"/>
              <a:ext cx="4775" cy="4675"/>
            </a:xfrm>
            <a:custGeom>
              <a:avLst/>
              <a:gdLst/>
              <a:ahLst/>
              <a:cxnLst/>
              <a:rect l="l" t="t" r="r" b="b"/>
              <a:pathLst>
                <a:path w="191" h="187" extrusionOk="0">
                  <a:moveTo>
                    <a:pt x="94" y="1"/>
                  </a:moveTo>
                  <a:cubicBezTo>
                    <a:pt x="45" y="1"/>
                    <a:pt x="4" y="39"/>
                    <a:pt x="2" y="90"/>
                  </a:cubicBezTo>
                  <a:cubicBezTo>
                    <a:pt x="0" y="142"/>
                    <a:pt x="41" y="184"/>
                    <a:pt x="91" y="187"/>
                  </a:cubicBezTo>
                  <a:cubicBezTo>
                    <a:pt x="92" y="187"/>
                    <a:pt x="93" y="187"/>
                    <a:pt x="94" y="187"/>
                  </a:cubicBezTo>
                  <a:cubicBezTo>
                    <a:pt x="144" y="187"/>
                    <a:pt x="186" y="148"/>
                    <a:pt x="188" y="97"/>
                  </a:cubicBezTo>
                  <a:cubicBezTo>
                    <a:pt x="190" y="46"/>
                    <a:pt x="150" y="2"/>
                    <a:pt x="98" y="1"/>
                  </a:cubicBezTo>
                  <a:cubicBezTo>
                    <a:pt x="97" y="1"/>
                    <a:pt x="9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3632300" y="393275"/>
              <a:ext cx="4700" cy="4700"/>
            </a:xfrm>
            <a:custGeom>
              <a:avLst/>
              <a:gdLst/>
              <a:ahLst/>
              <a:cxnLst/>
              <a:rect l="l" t="t" r="r" b="b"/>
              <a:pathLst>
                <a:path w="188" h="188" extrusionOk="0">
                  <a:moveTo>
                    <a:pt x="95" y="1"/>
                  </a:moveTo>
                  <a:cubicBezTo>
                    <a:pt x="43" y="1"/>
                    <a:pt x="2" y="42"/>
                    <a:pt x="1" y="93"/>
                  </a:cubicBezTo>
                  <a:cubicBezTo>
                    <a:pt x="33" y="123"/>
                    <a:pt x="64" y="155"/>
                    <a:pt x="93" y="187"/>
                  </a:cubicBezTo>
                  <a:lnTo>
                    <a:pt x="94" y="187"/>
                  </a:lnTo>
                  <a:cubicBezTo>
                    <a:pt x="146" y="187"/>
                    <a:pt x="187" y="146"/>
                    <a:pt x="187" y="95"/>
                  </a:cubicBezTo>
                  <a:cubicBezTo>
                    <a:pt x="187" y="43"/>
                    <a:pt x="146" y="2"/>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3643800" y="393300"/>
              <a:ext cx="5475" cy="4675"/>
            </a:xfrm>
            <a:custGeom>
              <a:avLst/>
              <a:gdLst/>
              <a:ahLst/>
              <a:cxnLst/>
              <a:rect l="l" t="t" r="r" b="b"/>
              <a:pathLst>
                <a:path w="219" h="187" extrusionOk="0">
                  <a:moveTo>
                    <a:pt x="95" y="0"/>
                  </a:moveTo>
                  <a:cubicBezTo>
                    <a:pt x="47" y="0"/>
                    <a:pt x="1" y="38"/>
                    <a:pt x="1" y="94"/>
                  </a:cubicBezTo>
                  <a:cubicBezTo>
                    <a:pt x="1" y="145"/>
                    <a:pt x="43" y="186"/>
                    <a:pt x="94" y="186"/>
                  </a:cubicBezTo>
                  <a:cubicBezTo>
                    <a:pt x="176" y="186"/>
                    <a:pt x="218" y="86"/>
                    <a:pt x="160" y="28"/>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3655275" y="393300"/>
              <a:ext cx="5500" cy="4675"/>
            </a:xfrm>
            <a:custGeom>
              <a:avLst/>
              <a:gdLst/>
              <a:ahLst/>
              <a:cxnLst/>
              <a:rect l="l" t="t" r="r" b="b"/>
              <a:pathLst>
                <a:path w="220" h="187" extrusionOk="0">
                  <a:moveTo>
                    <a:pt x="95" y="0"/>
                  </a:moveTo>
                  <a:cubicBezTo>
                    <a:pt x="47" y="0"/>
                    <a:pt x="1" y="38"/>
                    <a:pt x="1" y="94"/>
                  </a:cubicBezTo>
                  <a:cubicBezTo>
                    <a:pt x="1" y="145"/>
                    <a:pt x="43" y="186"/>
                    <a:pt x="94" y="186"/>
                  </a:cubicBezTo>
                  <a:cubicBezTo>
                    <a:pt x="178" y="186"/>
                    <a:pt x="219" y="86"/>
                    <a:pt x="161" y="28"/>
                  </a:cubicBezTo>
                  <a:cubicBezTo>
                    <a:pt x="142" y="9"/>
                    <a:pt x="118"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3666800" y="393300"/>
              <a:ext cx="5450" cy="4675"/>
            </a:xfrm>
            <a:custGeom>
              <a:avLst/>
              <a:gdLst/>
              <a:ahLst/>
              <a:cxnLst/>
              <a:rect l="l" t="t" r="r" b="b"/>
              <a:pathLst>
                <a:path w="218" h="187" extrusionOk="0">
                  <a:moveTo>
                    <a:pt x="94" y="0"/>
                  </a:moveTo>
                  <a:cubicBezTo>
                    <a:pt x="46" y="0"/>
                    <a:pt x="0" y="38"/>
                    <a:pt x="0" y="94"/>
                  </a:cubicBezTo>
                  <a:cubicBezTo>
                    <a:pt x="0" y="145"/>
                    <a:pt x="42" y="186"/>
                    <a:pt x="94"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3678300" y="393300"/>
              <a:ext cx="5450" cy="4675"/>
            </a:xfrm>
            <a:custGeom>
              <a:avLst/>
              <a:gdLst/>
              <a:ahLst/>
              <a:cxnLst/>
              <a:rect l="l" t="t" r="r" b="b"/>
              <a:pathLst>
                <a:path w="218" h="187" extrusionOk="0">
                  <a:moveTo>
                    <a:pt x="94" y="0"/>
                  </a:moveTo>
                  <a:cubicBezTo>
                    <a:pt x="46" y="0"/>
                    <a:pt x="0" y="38"/>
                    <a:pt x="0" y="94"/>
                  </a:cubicBezTo>
                  <a:cubicBezTo>
                    <a:pt x="0" y="145"/>
                    <a:pt x="42" y="186"/>
                    <a:pt x="93"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3689775" y="393300"/>
              <a:ext cx="5450" cy="4675"/>
            </a:xfrm>
            <a:custGeom>
              <a:avLst/>
              <a:gdLst/>
              <a:ahLst/>
              <a:cxnLst/>
              <a:rect l="l" t="t" r="r" b="b"/>
              <a:pathLst>
                <a:path w="218" h="187" extrusionOk="0">
                  <a:moveTo>
                    <a:pt x="94" y="0"/>
                  </a:moveTo>
                  <a:cubicBezTo>
                    <a:pt x="46" y="0"/>
                    <a:pt x="0" y="38"/>
                    <a:pt x="0" y="94"/>
                  </a:cubicBezTo>
                  <a:cubicBezTo>
                    <a:pt x="0" y="145"/>
                    <a:pt x="42" y="186"/>
                    <a:pt x="94" y="186"/>
                  </a:cubicBezTo>
                  <a:cubicBezTo>
                    <a:pt x="177"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3599375" y="381800"/>
              <a:ext cx="2275" cy="550"/>
            </a:xfrm>
            <a:custGeom>
              <a:avLst/>
              <a:gdLst/>
              <a:ahLst/>
              <a:cxnLst/>
              <a:rect l="l" t="t" r="r" b="b"/>
              <a:pathLst>
                <a:path w="91" h="22" extrusionOk="0">
                  <a:moveTo>
                    <a:pt x="32" y="0"/>
                  </a:moveTo>
                  <a:cubicBezTo>
                    <a:pt x="21" y="0"/>
                    <a:pt x="10" y="2"/>
                    <a:pt x="0" y="6"/>
                  </a:cubicBezTo>
                  <a:cubicBezTo>
                    <a:pt x="29" y="12"/>
                    <a:pt x="60" y="16"/>
                    <a:pt x="90" y="22"/>
                  </a:cubicBezTo>
                  <a:cubicBezTo>
                    <a:pt x="73" y="8"/>
                    <a:pt x="52" y="0"/>
                    <a:pt x="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3609325" y="381800"/>
              <a:ext cx="5225" cy="3425"/>
            </a:xfrm>
            <a:custGeom>
              <a:avLst/>
              <a:gdLst/>
              <a:ahLst/>
              <a:cxnLst/>
              <a:rect l="l" t="t" r="r" b="b"/>
              <a:pathLst>
                <a:path w="209" h="137" extrusionOk="0">
                  <a:moveTo>
                    <a:pt x="94" y="1"/>
                  </a:moveTo>
                  <a:cubicBezTo>
                    <a:pt x="45" y="1"/>
                    <a:pt x="5" y="39"/>
                    <a:pt x="0" y="87"/>
                  </a:cubicBezTo>
                  <a:cubicBezTo>
                    <a:pt x="60" y="102"/>
                    <a:pt x="119" y="119"/>
                    <a:pt x="176" y="137"/>
                  </a:cubicBezTo>
                  <a:cubicBezTo>
                    <a:pt x="209" y="75"/>
                    <a:pt x="164"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3620825" y="381800"/>
              <a:ext cx="5450" cy="4700"/>
            </a:xfrm>
            <a:custGeom>
              <a:avLst/>
              <a:gdLst/>
              <a:ahLst/>
              <a:cxnLst/>
              <a:rect l="l" t="t" r="r" b="b"/>
              <a:pathLst>
                <a:path w="218" h="188" extrusionOk="0">
                  <a:moveTo>
                    <a:pt x="94" y="1"/>
                  </a:moveTo>
                  <a:cubicBezTo>
                    <a:pt x="46" y="1"/>
                    <a:pt x="1" y="38"/>
                    <a:pt x="1" y="94"/>
                  </a:cubicBezTo>
                  <a:cubicBezTo>
                    <a:pt x="1" y="146"/>
                    <a:pt x="42" y="187"/>
                    <a:pt x="93" y="187"/>
                  </a:cubicBezTo>
                  <a:cubicBezTo>
                    <a:pt x="176" y="187"/>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3632300" y="381800"/>
              <a:ext cx="5450" cy="4700"/>
            </a:xfrm>
            <a:custGeom>
              <a:avLst/>
              <a:gdLst/>
              <a:ahLst/>
              <a:cxnLst/>
              <a:rect l="l" t="t" r="r" b="b"/>
              <a:pathLst>
                <a:path w="218" h="188" extrusionOk="0">
                  <a:moveTo>
                    <a:pt x="94" y="1"/>
                  </a:moveTo>
                  <a:cubicBezTo>
                    <a:pt x="46" y="1"/>
                    <a:pt x="1" y="38"/>
                    <a:pt x="1" y="94"/>
                  </a:cubicBezTo>
                  <a:cubicBezTo>
                    <a:pt x="1" y="146"/>
                    <a:pt x="42" y="187"/>
                    <a:pt x="94" y="187"/>
                  </a:cubicBezTo>
                  <a:cubicBezTo>
                    <a:pt x="177" y="187"/>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3643800" y="381800"/>
              <a:ext cx="5475" cy="4700"/>
            </a:xfrm>
            <a:custGeom>
              <a:avLst/>
              <a:gdLst/>
              <a:ahLst/>
              <a:cxnLst/>
              <a:rect l="l" t="t" r="r" b="b"/>
              <a:pathLst>
                <a:path w="219" h="188" extrusionOk="0">
                  <a:moveTo>
                    <a:pt x="94" y="1"/>
                  </a:moveTo>
                  <a:cubicBezTo>
                    <a:pt x="46" y="1"/>
                    <a:pt x="1" y="38"/>
                    <a:pt x="1" y="94"/>
                  </a:cubicBezTo>
                  <a:cubicBezTo>
                    <a:pt x="1" y="146"/>
                    <a:pt x="43" y="187"/>
                    <a:pt x="94" y="187"/>
                  </a:cubicBezTo>
                  <a:cubicBezTo>
                    <a:pt x="176" y="187"/>
                    <a:pt x="218" y="87"/>
                    <a:pt x="160" y="29"/>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3655275" y="381800"/>
              <a:ext cx="5500" cy="4700"/>
            </a:xfrm>
            <a:custGeom>
              <a:avLst/>
              <a:gdLst/>
              <a:ahLst/>
              <a:cxnLst/>
              <a:rect l="l" t="t" r="r" b="b"/>
              <a:pathLst>
                <a:path w="220" h="188" extrusionOk="0">
                  <a:moveTo>
                    <a:pt x="94" y="1"/>
                  </a:moveTo>
                  <a:cubicBezTo>
                    <a:pt x="47" y="1"/>
                    <a:pt x="1" y="38"/>
                    <a:pt x="1" y="94"/>
                  </a:cubicBezTo>
                  <a:cubicBezTo>
                    <a:pt x="1" y="146"/>
                    <a:pt x="43" y="187"/>
                    <a:pt x="94" y="187"/>
                  </a:cubicBezTo>
                  <a:cubicBezTo>
                    <a:pt x="178" y="187"/>
                    <a:pt x="219" y="87"/>
                    <a:pt x="161" y="29"/>
                  </a:cubicBezTo>
                  <a:cubicBezTo>
                    <a:pt x="141" y="9"/>
                    <a:pt x="118"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3666800" y="381800"/>
              <a:ext cx="5450" cy="4700"/>
            </a:xfrm>
            <a:custGeom>
              <a:avLst/>
              <a:gdLst/>
              <a:ahLst/>
              <a:cxnLst/>
              <a:rect l="l" t="t" r="r" b="b"/>
              <a:pathLst>
                <a:path w="218" h="188" extrusionOk="0">
                  <a:moveTo>
                    <a:pt x="93" y="1"/>
                  </a:moveTo>
                  <a:cubicBezTo>
                    <a:pt x="46" y="1"/>
                    <a:pt x="0" y="38"/>
                    <a:pt x="0" y="94"/>
                  </a:cubicBezTo>
                  <a:cubicBezTo>
                    <a:pt x="0" y="146"/>
                    <a:pt x="42" y="187"/>
                    <a:pt x="94" y="187"/>
                  </a:cubicBezTo>
                  <a:cubicBezTo>
                    <a:pt x="176" y="187"/>
                    <a:pt x="217"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3678300" y="381800"/>
              <a:ext cx="5450" cy="4700"/>
            </a:xfrm>
            <a:custGeom>
              <a:avLst/>
              <a:gdLst/>
              <a:ahLst/>
              <a:cxnLst/>
              <a:rect l="l" t="t" r="r" b="b"/>
              <a:pathLst>
                <a:path w="218" h="188" extrusionOk="0">
                  <a:moveTo>
                    <a:pt x="94" y="1"/>
                  </a:moveTo>
                  <a:cubicBezTo>
                    <a:pt x="46" y="1"/>
                    <a:pt x="0" y="38"/>
                    <a:pt x="0" y="94"/>
                  </a:cubicBezTo>
                  <a:cubicBezTo>
                    <a:pt x="0" y="146"/>
                    <a:pt x="42" y="187"/>
                    <a:pt x="93" y="187"/>
                  </a:cubicBezTo>
                  <a:cubicBezTo>
                    <a:pt x="176" y="187"/>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3689775" y="381800"/>
              <a:ext cx="5450" cy="4700"/>
            </a:xfrm>
            <a:custGeom>
              <a:avLst/>
              <a:gdLst/>
              <a:ahLst/>
              <a:cxnLst/>
              <a:rect l="l" t="t" r="r" b="b"/>
              <a:pathLst>
                <a:path w="218" h="188" extrusionOk="0">
                  <a:moveTo>
                    <a:pt x="94" y="1"/>
                  </a:moveTo>
                  <a:cubicBezTo>
                    <a:pt x="46" y="1"/>
                    <a:pt x="0" y="38"/>
                    <a:pt x="0" y="94"/>
                  </a:cubicBezTo>
                  <a:cubicBezTo>
                    <a:pt x="0" y="146"/>
                    <a:pt x="42" y="187"/>
                    <a:pt x="94" y="187"/>
                  </a:cubicBezTo>
                  <a:cubicBezTo>
                    <a:pt x="177" y="187"/>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3529725" y="370325"/>
              <a:ext cx="3825" cy="2125"/>
            </a:xfrm>
            <a:custGeom>
              <a:avLst/>
              <a:gdLst/>
              <a:ahLst/>
              <a:cxnLst/>
              <a:rect l="l" t="t" r="r" b="b"/>
              <a:pathLst>
                <a:path w="153" h="85" extrusionOk="0">
                  <a:moveTo>
                    <a:pt x="59" y="0"/>
                  </a:moveTo>
                  <a:cubicBezTo>
                    <a:pt x="37" y="0"/>
                    <a:pt x="17" y="7"/>
                    <a:pt x="0" y="22"/>
                  </a:cubicBezTo>
                  <a:cubicBezTo>
                    <a:pt x="50" y="44"/>
                    <a:pt x="100" y="65"/>
                    <a:pt x="152" y="85"/>
                  </a:cubicBezTo>
                  <a:cubicBezTo>
                    <a:pt x="148" y="36"/>
                    <a:pt x="107"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3540350" y="370325"/>
              <a:ext cx="5475" cy="4675"/>
            </a:xfrm>
            <a:custGeom>
              <a:avLst/>
              <a:gdLst/>
              <a:ahLst/>
              <a:cxnLst/>
              <a:rect l="l" t="t" r="r" b="b"/>
              <a:pathLst>
                <a:path w="219" h="187" extrusionOk="0">
                  <a:moveTo>
                    <a:pt x="94" y="0"/>
                  </a:moveTo>
                  <a:cubicBezTo>
                    <a:pt x="46" y="0"/>
                    <a:pt x="0" y="37"/>
                    <a:pt x="0" y="93"/>
                  </a:cubicBezTo>
                  <a:cubicBezTo>
                    <a:pt x="0" y="144"/>
                    <a:pt x="42" y="186"/>
                    <a:pt x="94" y="186"/>
                  </a:cubicBezTo>
                  <a:cubicBezTo>
                    <a:pt x="177" y="186"/>
                    <a:pt x="219"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3551850" y="370325"/>
              <a:ext cx="5450" cy="4675"/>
            </a:xfrm>
            <a:custGeom>
              <a:avLst/>
              <a:gdLst/>
              <a:ahLst/>
              <a:cxnLst/>
              <a:rect l="l" t="t" r="r" b="b"/>
              <a:pathLst>
                <a:path w="218" h="187" extrusionOk="0">
                  <a:moveTo>
                    <a:pt x="94" y="0"/>
                  </a:moveTo>
                  <a:cubicBezTo>
                    <a:pt x="47" y="0"/>
                    <a:pt x="1" y="37"/>
                    <a:pt x="1" y="93"/>
                  </a:cubicBezTo>
                  <a:cubicBezTo>
                    <a:pt x="1" y="144"/>
                    <a:pt x="42" y="186"/>
                    <a:pt x="94"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3563350" y="370325"/>
              <a:ext cx="5475" cy="4675"/>
            </a:xfrm>
            <a:custGeom>
              <a:avLst/>
              <a:gdLst/>
              <a:ahLst/>
              <a:cxnLst/>
              <a:rect l="l" t="t" r="r" b="b"/>
              <a:pathLst>
                <a:path w="219" h="187" extrusionOk="0">
                  <a:moveTo>
                    <a:pt x="95" y="0"/>
                  </a:moveTo>
                  <a:cubicBezTo>
                    <a:pt x="47" y="0"/>
                    <a:pt x="1" y="37"/>
                    <a:pt x="1" y="93"/>
                  </a:cubicBezTo>
                  <a:cubicBezTo>
                    <a:pt x="1" y="144"/>
                    <a:pt x="42" y="186"/>
                    <a:pt x="93"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3574825" y="370325"/>
              <a:ext cx="5475" cy="4675"/>
            </a:xfrm>
            <a:custGeom>
              <a:avLst/>
              <a:gdLst/>
              <a:ahLst/>
              <a:cxnLst/>
              <a:rect l="l" t="t" r="r" b="b"/>
              <a:pathLst>
                <a:path w="219" h="187" extrusionOk="0">
                  <a:moveTo>
                    <a:pt x="95" y="0"/>
                  </a:moveTo>
                  <a:cubicBezTo>
                    <a:pt x="47" y="0"/>
                    <a:pt x="1" y="37"/>
                    <a:pt x="1" y="93"/>
                  </a:cubicBezTo>
                  <a:cubicBezTo>
                    <a:pt x="1" y="144"/>
                    <a:pt x="43" y="186"/>
                    <a:pt x="94"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3586350" y="370325"/>
              <a:ext cx="5450" cy="4675"/>
            </a:xfrm>
            <a:custGeom>
              <a:avLst/>
              <a:gdLst/>
              <a:ahLst/>
              <a:cxnLst/>
              <a:rect l="l" t="t" r="r" b="b"/>
              <a:pathLst>
                <a:path w="218" h="187" extrusionOk="0">
                  <a:moveTo>
                    <a:pt x="94" y="0"/>
                  </a:moveTo>
                  <a:cubicBezTo>
                    <a:pt x="46" y="0"/>
                    <a:pt x="0" y="37"/>
                    <a:pt x="0" y="93"/>
                  </a:cubicBezTo>
                  <a:cubicBezTo>
                    <a:pt x="0" y="144"/>
                    <a:pt x="42" y="186"/>
                    <a:pt x="92"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3597825" y="370325"/>
              <a:ext cx="5475" cy="4675"/>
            </a:xfrm>
            <a:custGeom>
              <a:avLst/>
              <a:gdLst/>
              <a:ahLst/>
              <a:cxnLst/>
              <a:rect l="l" t="t" r="r" b="b"/>
              <a:pathLst>
                <a:path w="219" h="187" extrusionOk="0">
                  <a:moveTo>
                    <a:pt x="94" y="0"/>
                  </a:moveTo>
                  <a:cubicBezTo>
                    <a:pt x="46" y="0"/>
                    <a:pt x="0" y="37"/>
                    <a:pt x="0" y="93"/>
                  </a:cubicBezTo>
                  <a:cubicBezTo>
                    <a:pt x="0" y="144"/>
                    <a:pt x="42" y="186"/>
                    <a:pt x="94" y="186"/>
                  </a:cubicBezTo>
                  <a:cubicBezTo>
                    <a:pt x="177" y="186"/>
                    <a:pt x="219" y="86"/>
                    <a:pt x="160" y="27"/>
                  </a:cubicBezTo>
                  <a:cubicBezTo>
                    <a:pt x="141"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3609325" y="370325"/>
              <a:ext cx="5450" cy="4675"/>
            </a:xfrm>
            <a:custGeom>
              <a:avLst/>
              <a:gdLst/>
              <a:ahLst/>
              <a:cxnLst/>
              <a:rect l="l" t="t" r="r" b="b"/>
              <a:pathLst>
                <a:path w="218" h="187" extrusionOk="0">
                  <a:moveTo>
                    <a:pt x="94" y="0"/>
                  </a:moveTo>
                  <a:cubicBezTo>
                    <a:pt x="46" y="0"/>
                    <a:pt x="0" y="37"/>
                    <a:pt x="0" y="93"/>
                  </a:cubicBezTo>
                  <a:cubicBezTo>
                    <a:pt x="0" y="144"/>
                    <a:pt x="42" y="186"/>
                    <a:pt x="94"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3620825" y="370325"/>
              <a:ext cx="5450" cy="4675"/>
            </a:xfrm>
            <a:custGeom>
              <a:avLst/>
              <a:gdLst/>
              <a:ahLst/>
              <a:cxnLst/>
              <a:rect l="l" t="t" r="r" b="b"/>
              <a:pathLst>
                <a:path w="218" h="187" extrusionOk="0">
                  <a:moveTo>
                    <a:pt x="94" y="0"/>
                  </a:moveTo>
                  <a:cubicBezTo>
                    <a:pt x="46" y="0"/>
                    <a:pt x="1" y="37"/>
                    <a:pt x="1" y="93"/>
                  </a:cubicBezTo>
                  <a:cubicBezTo>
                    <a:pt x="1" y="144"/>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3632300" y="370325"/>
              <a:ext cx="5450" cy="4675"/>
            </a:xfrm>
            <a:custGeom>
              <a:avLst/>
              <a:gdLst/>
              <a:ahLst/>
              <a:cxnLst/>
              <a:rect l="l" t="t" r="r" b="b"/>
              <a:pathLst>
                <a:path w="218" h="187" extrusionOk="0">
                  <a:moveTo>
                    <a:pt x="94" y="0"/>
                  </a:moveTo>
                  <a:cubicBezTo>
                    <a:pt x="47" y="0"/>
                    <a:pt x="1" y="37"/>
                    <a:pt x="1" y="93"/>
                  </a:cubicBezTo>
                  <a:cubicBezTo>
                    <a:pt x="1" y="144"/>
                    <a:pt x="42" y="186"/>
                    <a:pt x="94" y="186"/>
                  </a:cubicBezTo>
                  <a:cubicBezTo>
                    <a:pt x="177"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3643800" y="370325"/>
              <a:ext cx="5475" cy="4675"/>
            </a:xfrm>
            <a:custGeom>
              <a:avLst/>
              <a:gdLst/>
              <a:ahLst/>
              <a:cxnLst/>
              <a:rect l="l" t="t" r="r" b="b"/>
              <a:pathLst>
                <a:path w="219" h="187" extrusionOk="0">
                  <a:moveTo>
                    <a:pt x="95" y="0"/>
                  </a:moveTo>
                  <a:cubicBezTo>
                    <a:pt x="47" y="0"/>
                    <a:pt x="1" y="37"/>
                    <a:pt x="1" y="93"/>
                  </a:cubicBezTo>
                  <a:cubicBezTo>
                    <a:pt x="1" y="144"/>
                    <a:pt x="43" y="186"/>
                    <a:pt x="94"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3655275" y="370325"/>
              <a:ext cx="5500" cy="4675"/>
            </a:xfrm>
            <a:custGeom>
              <a:avLst/>
              <a:gdLst/>
              <a:ahLst/>
              <a:cxnLst/>
              <a:rect l="l" t="t" r="r" b="b"/>
              <a:pathLst>
                <a:path w="220" h="187" extrusionOk="0">
                  <a:moveTo>
                    <a:pt x="95" y="0"/>
                  </a:moveTo>
                  <a:cubicBezTo>
                    <a:pt x="47" y="0"/>
                    <a:pt x="1" y="37"/>
                    <a:pt x="1" y="93"/>
                  </a:cubicBezTo>
                  <a:cubicBezTo>
                    <a:pt x="1" y="144"/>
                    <a:pt x="43" y="186"/>
                    <a:pt x="94" y="186"/>
                  </a:cubicBezTo>
                  <a:cubicBezTo>
                    <a:pt x="178" y="186"/>
                    <a:pt x="219" y="86"/>
                    <a:pt x="161" y="27"/>
                  </a:cubicBezTo>
                  <a:cubicBezTo>
                    <a:pt x="141" y="9"/>
                    <a:pt x="118"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3666800" y="370325"/>
              <a:ext cx="5450" cy="4675"/>
            </a:xfrm>
            <a:custGeom>
              <a:avLst/>
              <a:gdLst/>
              <a:ahLst/>
              <a:cxnLst/>
              <a:rect l="l" t="t" r="r" b="b"/>
              <a:pathLst>
                <a:path w="218" h="187" extrusionOk="0">
                  <a:moveTo>
                    <a:pt x="94" y="0"/>
                  </a:moveTo>
                  <a:cubicBezTo>
                    <a:pt x="46" y="0"/>
                    <a:pt x="0" y="37"/>
                    <a:pt x="0" y="93"/>
                  </a:cubicBezTo>
                  <a:cubicBezTo>
                    <a:pt x="0" y="144"/>
                    <a:pt x="42" y="186"/>
                    <a:pt x="94"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3678300" y="370325"/>
              <a:ext cx="5450" cy="4675"/>
            </a:xfrm>
            <a:custGeom>
              <a:avLst/>
              <a:gdLst/>
              <a:ahLst/>
              <a:cxnLst/>
              <a:rect l="l" t="t" r="r" b="b"/>
              <a:pathLst>
                <a:path w="218" h="187" extrusionOk="0">
                  <a:moveTo>
                    <a:pt x="94" y="0"/>
                  </a:moveTo>
                  <a:cubicBezTo>
                    <a:pt x="46" y="0"/>
                    <a:pt x="0" y="37"/>
                    <a:pt x="0" y="93"/>
                  </a:cubicBezTo>
                  <a:cubicBezTo>
                    <a:pt x="0" y="144"/>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3689775" y="370325"/>
              <a:ext cx="5450" cy="4675"/>
            </a:xfrm>
            <a:custGeom>
              <a:avLst/>
              <a:gdLst/>
              <a:ahLst/>
              <a:cxnLst/>
              <a:rect l="l" t="t" r="r" b="b"/>
              <a:pathLst>
                <a:path w="218" h="187" extrusionOk="0">
                  <a:moveTo>
                    <a:pt x="94" y="0"/>
                  </a:moveTo>
                  <a:cubicBezTo>
                    <a:pt x="46" y="0"/>
                    <a:pt x="0" y="37"/>
                    <a:pt x="0" y="93"/>
                  </a:cubicBezTo>
                  <a:cubicBezTo>
                    <a:pt x="0" y="144"/>
                    <a:pt x="42" y="186"/>
                    <a:pt x="94" y="186"/>
                  </a:cubicBezTo>
                  <a:cubicBezTo>
                    <a:pt x="177"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3517375" y="358800"/>
              <a:ext cx="5450" cy="4675"/>
            </a:xfrm>
            <a:custGeom>
              <a:avLst/>
              <a:gdLst/>
              <a:ahLst/>
              <a:cxnLst/>
              <a:rect l="l" t="t" r="r" b="b"/>
              <a:pathLst>
                <a:path w="218" h="187" extrusionOk="0">
                  <a:moveTo>
                    <a:pt x="94" y="1"/>
                  </a:moveTo>
                  <a:cubicBezTo>
                    <a:pt x="46" y="1"/>
                    <a:pt x="0" y="38"/>
                    <a:pt x="0" y="95"/>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3528875" y="358825"/>
              <a:ext cx="4675" cy="4650"/>
            </a:xfrm>
            <a:custGeom>
              <a:avLst/>
              <a:gdLst/>
              <a:ahLst/>
              <a:cxnLst/>
              <a:rect l="l" t="t" r="r" b="b"/>
              <a:pathLst>
                <a:path w="187" h="186" extrusionOk="0">
                  <a:moveTo>
                    <a:pt x="93" y="0"/>
                  </a:moveTo>
                  <a:cubicBezTo>
                    <a:pt x="42" y="0"/>
                    <a:pt x="0" y="42"/>
                    <a:pt x="0" y="94"/>
                  </a:cubicBezTo>
                  <a:cubicBezTo>
                    <a:pt x="0" y="144"/>
                    <a:pt x="42" y="186"/>
                    <a:pt x="93" y="186"/>
                  </a:cubicBezTo>
                  <a:cubicBezTo>
                    <a:pt x="144" y="186"/>
                    <a:pt x="186" y="144"/>
                    <a:pt x="186" y="94"/>
                  </a:cubicBezTo>
                  <a:cubicBezTo>
                    <a:pt x="186" y="42"/>
                    <a:pt x="144"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3540350" y="358800"/>
              <a:ext cx="5475" cy="4675"/>
            </a:xfrm>
            <a:custGeom>
              <a:avLst/>
              <a:gdLst/>
              <a:ahLst/>
              <a:cxnLst/>
              <a:rect l="l" t="t" r="r" b="b"/>
              <a:pathLst>
                <a:path w="219" h="187" extrusionOk="0">
                  <a:moveTo>
                    <a:pt x="94" y="1"/>
                  </a:moveTo>
                  <a:cubicBezTo>
                    <a:pt x="46" y="1"/>
                    <a:pt x="0" y="38"/>
                    <a:pt x="0" y="95"/>
                  </a:cubicBezTo>
                  <a:cubicBezTo>
                    <a:pt x="0"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3551850" y="358800"/>
              <a:ext cx="5450" cy="4675"/>
            </a:xfrm>
            <a:custGeom>
              <a:avLst/>
              <a:gdLst/>
              <a:ahLst/>
              <a:cxnLst/>
              <a:rect l="l" t="t" r="r" b="b"/>
              <a:pathLst>
                <a:path w="218" h="187" extrusionOk="0">
                  <a:moveTo>
                    <a:pt x="94" y="1"/>
                  </a:moveTo>
                  <a:cubicBezTo>
                    <a:pt x="47" y="1"/>
                    <a:pt x="1" y="38"/>
                    <a:pt x="1" y="95"/>
                  </a:cubicBezTo>
                  <a:cubicBezTo>
                    <a:pt x="1" y="145"/>
                    <a:pt x="42" y="187"/>
                    <a:pt x="94"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3563350" y="358825"/>
              <a:ext cx="4675" cy="4650"/>
            </a:xfrm>
            <a:custGeom>
              <a:avLst/>
              <a:gdLst/>
              <a:ahLst/>
              <a:cxnLst/>
              <a:rect l="l" t="t" r="r" b="b"/>
              <a:pathLst>
                <a:path w="187" h="186" extrusionOk="0">
                  <a:moveTo>
                    <a:pt x="93" y="0"/>
                  </a:moveTo>
                  <a:cubicBezTo>
                    <a:pt x="42" y="0"/>
                    <a:pt x="1" y="42"/>
                    <a:pt x="1" y="94"/>
                  </a:cubicBezTo>
                  <a:cubicBezTo>
                    <a:pt x="1" y="144"/>
                    <a:pt x="42" y="186"/>
                    <a:pt x="93" y="186"/>
                  </a:cubicBezTo>
                  <a:cubicBezTo>
                    <a:pt x="145" y="186"/>
                    <a:pt x="187" y="144"/>
                    <a:pt x="187" y="94"/>
                  </a:cubicBezTo>
                  <a:cubicBezTo>
                    <a:pt x="187" y="42"/>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3574675" y="358850"/>
              <a:ext cx="5025" cy="4675"/>
            </a:xfrm>
            <a:custGeom>
              <a:avLst/>
              <a:gdLst/>
              <a:ahLst/>
              <a:cxnLst/>
              <a:rect l="l" t="t" r="r" b="b"/>
              <a:pathLst>
                <a:path w="201" h="187" extrusionOk="0">
                  <a:moveTo>
                    <a:pt x="100" y="0"/>
                  </a:moveTo>
                  <a:cubicBezTo>
                    <a:pt x="96" y="0"/>
                    <a:pt x="91" y="1"/>
                    <a:pt x="86" y="1"/>
                  </a:cubicBezTo>
                  <a:cubicBezTo>
                    <a:pt x="35" y="9"/>
                    <a:pt x="0" y="58"/>
                    <a:pt x="8" y="108"/>
                  </a:cubicBezTo>
                  <a:cubicBezTo>
                    <a:pt x="16" y="154"/>
                    <a:pt x="55" y="186"/>
                    <a:pt x="100" y="186"/>
                  </a:cubicBezTo>
                  <a:cubicBezTo>
                    <a:pt x="105" y="186"/>
                    <a:pt x="110" y="186"/>
                    <a:pt x="115" y="185"/>
                  </a:cubicBezTo>
                  <a:cubicBezTo>
                    <a:pt x="166" y="177"/>
                    <a:pt x="200" y="129"/>
                    <a:pt x="193" y="78"/>
                  </a:cubicBezTo>
                  <a:cubicBezTo>
                    <a:pt x="184" y="32"/>
                    <a:pt x="145" y="0"/>
                    <a:pt x="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3586350" y="358825"/>
              <a:ext cx="4650" cy="4650"/>
            </a:xfrm>
            <a:custGeom>
              <a:avLst/>
              <a:gdLst/>
              <a:ahLst/>
              <a:cxnLst/>
              <a:rect l="l" t="t" r="r" b="b"/>
              <a:pathLst>
                <a:path w="186" h="186" extrusionOk="0">
                  <a:moveTo>
                    <a:pt x="92" y="0"/>
                  </a:moveTo>
                  <a:cubicBezTo>
                    <a:pt x="42" y="0"/>
                    <a:pt x="0" y="42"/>
                    <a:pt x="0" y="94"/>
                  </a:cubicBezTo>
                  <a:cubicBezTo>
                    <a:pt x="0" y="144"/>
                    <a:pt x="42" y="186"/>
                    <a:pt x="92" y="186"/>
                  </a:cubicBezTo>
                  <a:cubicBezTo>
                    <a:pt x="144" y="186"/>
                    <a:pt x="186" y="144"/>
                    <a:pt x="186" y="94"/>
                  </a:cubicBezTo>
                  <a:cubicBezTo>
                    <a:pt x="186" y="42"/>
                    <a:pt x="14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3597500" y="358825"/>
              <a:ext cx="5325" cy="4675"/>
            </a:xfrm>
            <a:custGeom>
              <a:avLst/>
              <a:gdLst/>
              <a:ahLst/>
              <a:cxnLst/>
              <a:rect l="l" t="t" r="r" b="b"/>
              <a:pathLst>
                <a:path w="213" h="187" extrusionOk="0">
                  <a:moveTo>
                    <a:pt x="108" y="0"/>
                  </a:moveTo>
                  <a:cubicBezTo>
                    <a:pt x="71" y="0"/>
                    <a:pt x="36" y="22"/>
                    <a:pt x="21" y="58"/>
                  </a:cubicBezTo>
                  <a:cubicBezTo>
                    <a:pt x="1" y="105"/>
                    <a:pt x="23" y="160"/>
                    <a:pt x="72" y="179"/>
                  </a:cubicBezTo>
                  <a:cubicBezTo>
                    <a:pt x="84" y="184"/>
                    <a:pt x="96" y="187"/>
                    <a:pt x="108" y="187"/>
                  </a:cubicBezTo>
                  <a:cubicBezTo>
                    <a:pt x="144" y="187"/>
                    <a:pt x="178" y="165"/>
                    <a:pt x="192" y="128"/>
                  </a:cubicBezTo>
                  <a:cubicBezTo>
                    <a:pt x="212" y="81"/>
                    <a:pt x="190" y="27"/>
                    <a:pt x="143" y="7"/>
                  </a:cubicBezTo>
                  <a:cubicBezTo>
                    <a:pt x="131" y="2"/>
                    <a:pt x="119" y="0"/>
                    <a:pt x="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3609325" y="358825"/>
              <a:ext cx="4675" cy="4650"/>
            </a:xfrm>
            <a:custGeom>
              <a:avLst/>
              <a:gdLst/>
              <a:ahLst/>
              <a:cxnLst/>
              <a:rect l="l" t="t" r="r" b="b"/>
              <a:pathLst>
                <a:path w="187" h="186" extrusionOk="0">
                  <a:moveTo>
                    <a:pt x="94" y="0"/>
                  </a:moveTo>
                  <a:cubicBezTo>
                    <a:pt x="42" y="0"/>
                    <a:pt x="0" y="42"/>
                    <a:pt x="0" y="94"/>
                  </a:cubicBezTo>
                  <a:cubicBezTo>
                    <a:pt x="0" y="144"/>
                    <a:pt x="42" y="186"/>
                    <a:pt x="94" y="186"/>
                  </a:cubicBezTo>
                  <a:cubicBezTo>
                    <a:pt x="144" y="186"/>
                    <a:pt x="186" y="144"/>
                    <a:pt x="186" y="94"/>
                  </a:cubicBezTo>
                  <a:cubicBezTo>
                    <a:pt x="186" y="42"/>
                    <a:pt x="144"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3620825" y="358825"/>
              <a:ext cx="4675" cy="4650"/>
            </a:xfrm>
            <a:custGeom>
              <a:avLst/>
              <a:gdLst/>
              <a:ahLst/>
              <a:cxnLst/>
              <a:rect l="l" t="t" r="r" b="b"/>
              <a:pathLst>
                <a:path w="187" h="186" extrusionOk="0">
                  <a:moveTo>
                    <a:pt x="93" y="0"/>
                  </a:moveTo>
                  <a:cubicBezTo>
                    <a:pt x="42" y="0"/>
                    <a:pt x="1" y="42"/>
                    <a:pt x="1" y="94"/>
                  </a:cubicBezTo>
                  <a:cubicBezTo>
                    <a:pt x="1" y="144"/>
                    <a:pt x="42" y="186"/>
                    <a:pt x="93" y="186"/>
                  </a:cubicBezTo>
                  <a:cubicBezTo>
                    <a:pt x="145" y="186"/>
                    <a:pt x="186" y="144"/>
                    <a:pt x="186" y="94"/>
                  </a:cubicBezTo>
                  <a:cubicBezTo>
                    <a:pt x="186" y="42"/>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3632300" y="358800"/>
              <a:ext cx="5450" cy="4675"/>
            </a:xfrm>
            <a:custGeom>
              <a:avLst/>
              <a:gdLst/>
              <a:ahLst/>
              <a:cxnLst/>
              <a:rect l="l" t="t" r="r" b="b"/>
              <a:pathLst>
                <a:path w="218" h="187" extrusionOk="0">
                  <a:moveTo>
                    <a:pt x="95" y="1"/>
                  </a:moveTo>
                  <a:cubicBezTo>
                    <a:pt x="47" y="1"/>
                    <a:pt x="1" y="38"/>
                    <a:pt x="1" y="95"/>
                  </a:cubicBezTo>
                  <a:cubicBezTo>
                    <a:pt x="1" y="145"/>
                    <a:pt x="42" y="187"/>
                    <a:pt x="94" y="187"/>
                  </a:cubicBezTo>
                  <a:cubicBezTo>
                    <a:pt x="177" y="187"/>
                    <a:pt x="218" y="87"/>
                    <a:pt x="159" y="28"/>
                  </a:cubicBezTo>
                  <a:cubicBezTo>
                    <a:pt x="140"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3643800" y="358800"/>
              <a:ext cx="5475" cy="4675"/>
            </a:xfrm>
            <a:custGeom>
              <a:avLst/>
              <a:gdLst/>
              <a:ahLst/>
              <a:cxnLst/>
              <a:rect l="l" t="t" r="r" b="b"/>
              <a:pathLst>
                <a:path w="219" h="187" extrusionOk="0">
                  <a:moveTo>
                    <a:pt x="95" y="1"/>
                  </a:moveTo>
                  <a:cubicBezTo>
                    <a:pt x="47" y="1"/>
                    <a:pt x="1" y="38"/>
                    <a:pt x="1" y="95"/>
                  </a:cubicBezTo>
                  <a:cubicBezTo>
                    <a:pt x="1" y="145"/>
                    <a:pt x="43" y="187"/>
                    <a:pt x="94" y="187"/>
                  </a:cubicBezTo>
                  <a:cubicBezTo>
                    <a:pt x="176" y="187"/>
                    <a:pt x="218" y="87"/>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3655250" y="358825"/>
              <a:ext cx="4750" cy="4650"/>
            </a:xfrm>
            <a:custGeom>
              <a:avLst/>
              <a:gdLst/>
              <a:ahLst/>
              <a:cxnLst/>
              <a:rect l="l" t="t" r="r" b="b"/>
              <a:pathLst>
                <a:path w="190" h="186" extrusionOk="0">
                  <a:moveTo>
                    <a:pt x="94" y="0"/>
                  </a:moveTo>
                  <a:cubicBezTo>
                    <a:pt x="93" y="0"/>
                    <a:pt x="93" y="0"/>
                    <a:pt x="92" y="0"/>
                  </a:cubicBezTo>
                  <a:cubicBezTo>
                    <a:pt x="41" y="2"/>
                    <a:pt x="1" y="45"/>
                    <a:pt x="3" y="97"/>
                  </a:cubicBezTo>
                  <a:cubicBezTo>
                    <a:pt x="4" y="146"/>
                    <a:pt x="45" y="186"/>
                    <a:pt x="95" y="186"/>
                  </a:cubicBezTo>
                  <a:cubicBezTo>
                    <a:pt x="96" y="186"/>
                    <a:pt x="97" y="186"/>
                    <a:pt x="99" y="186"/>
                  </a:cubicBezTo>
                  <a:cubicBezTo>
                    <a:pt x="149" y="185"/>
                    <a:pt x="190" y="142"/>
                    <a:pt x="189" y="90"/>
                  </a:cubicBezTo>
                  <a:cubicBezTo>
                    <a:pt x="187" y="40"/>
                    <a:pt x="145"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3666800" y="358800"/>
              <a:ext cx="5450" cy="4675"/>
            </a:xfrm>
            <a:custGeom>
              <a:avLst/>
              <a:gdLst/>
              <a:ahLst/>
              <a:cxnLst/>
              <a:rect l="l" t="t" r="r" b="b"/>
              <a:pathLst>
                <a:path w="218" h="187" extrusionOk="0">
                  <a:moveTo>
                    <a:pt x="94" y="1"/>
                  </a:moveTo>
                  <a:cubicBezTo>
                    <a:pt x="46" y="1"/>
                    <a:pt x="0" y="38"/>
                    <a:pt x="0" y="95"/>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3678300" y="358800"/>
              <a:ext cx="5450" cy="4675"/>
            </a:xfrm>
            <a:custGeom>
              <a:avLst/>
              <a:gdLst/>
              <a:ahLst/>
              <a:cxnLst/>
              <a:rect l="l" t="t" r="r" b="b"/>
              <a:pathLst>
                <a:path w="218" h="187" extrusionOk="0">
                  <a:moveTo>
                    <a:pt x="94" y="1"/>
                  </a:moveTo>
                  <a:cubicBezTo>
                    <a:pt x="46" y="1"/>
                    <a:pt x="0" y="38"/>
                    <a:pt x="0" y="95"/>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3689725" y="358825"/>
              <a:ext cx="4775" cy="4650"/>
            </a:xfrm>
            <a:custGeom>
              <a:avLst/>
              <a:gdLst/>
              <a:ahLst/>
              <a:cxnLst/>
              <a:rect l="l" t="t" r="r" b="b"/>
              <a:pathLst>
                <a:path w="191" h="186" extrusionOk="0">
                  <a:moveTo>
                    <a:pt x="94" y="0"/>
                  </a:moveTo>
                  <a:cubicBezTo>
                    <a:pt x="45" y="0"/>
                    <a:pt x="4" y="40"/>
                    <a:pt x="2" y="90"/>
                  </a:cubicBezTo>
                  <a:cubicBezTo>
                    <a:pt x="0" y="141"/>
                    <a:pt x="41" y="185"/>
                    <a:pt x="91" y="186"/>
                  </a:cubicBezTo>
                  <a:cubicBezTo>
                    <a:pt x="93" y="186"/>
                    <a:pt x="94" y="186"/>
                    <a:pt x="95" y="186"/>
                  </a:cubicBezTo>
                  <a:cubicBezTo>
                    <a:pt x="145" y="186"/>
                    <a:pt x="186" y="146"/>
                    <a:pt x="188" y="97"/>
                  </a:cubicBezTo>
                  <a:cubicBezTo>
                    <a:pt x="190" y="45"/>
                    <a:pt x="150" y="2"/>
                    <a:pt x="98" y="0"/>
                  </a:cubicBezTo>
                  <a:cubicBezTo>
                    <a:pt x="97" y="0"/>
                    <a:pt x="95"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3505900" y="347325"/>
              <a:ext cx="5450" cy="4675"/>
            </a:xfrm>
            <a:custGeom>
              <a:avLst/>
              <a:gdLst/>
              <a:ahLst/>
              <a:cxnLst/>
              <a:rect l="l" t="t" r="r" b="b"/>
              <a:pathLst>
                <a:path w="218" h="187" extrusionOk="0">
                  <a:moveTo>
                    <a:pt x="94" y="1"/>
                  </a:moveTo>
                  <a:cubicBezTo>
                    <a:pt x="46" y="1"/>
                    <a:pt x="0" y="38"/>
                    <a:pt x="0" y="93"/>
                  </a:cubicBezTo>
                  <a:cubicBezTo>
                    <a:pt x="0" y="145"/>
                    <a:pt x="42" y="187"/>
                    <a:pt x="92"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3517375" y="34732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3528875" y="347325"/>
              <a:ext cx="5450" cy="4675"/>
            </a:xfrm>
            <a:custGeom>
              <a:avLst/>
              <a:gdLst/>
              <a:ahLst/>
              <a:cxnLst/>
              <a:rect l="l" t="t" r="r" b="b"/>
              <a:pathLst>
                <a:path w="218" h="187" extrusionOk="0">
                  <a:moveTo>
                    <a:pt x="94" y="1"/>
                  </a:moveTo>
                  <a:cubicBezTo>
                    <a:pt x="46" y="1"/>
                    <a:pt x="0" y="38"/>
                    <a:pt x="0" y="93"/>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3540350" y="347325"/>
              <a:ext cx="5475" cy="4675"/>
            </a:xfrm>
            <a:custGeom>
              <a:avLst/>
              <a:gdLst/>
              <a:ahLst/>
              <a:cxnLst/>
              <a:rect l="l" t="t" r="r" b="b"/>
              <a:pathLst>
                <a:path w="219" h="187" extrusionOk="0">
                  <a:moveTo>
                    <a:pt x="94" y="1"/>
                  </a:moveTo>
                  <a:cubicBezTo>
                    <a:pt x="46" y="1"/>
                    <a:pt x="0" y="38"/>
                    <a:pt x="0" y="93"/>
                  </a:cubicBezTo>
                  <a:cubicBezTo>
                    <a:pt x="0"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3551850" y="347325"/>
              <a:ext cx="5450" cy="4675"/>
            </a:xfrm>
            <a:custGeom>
              <a:avLst/>
              <a:gdLst/>
              <a:ahLst/>
              <a:cxnLst/>
              <a:rect l="l" t="t" r="r" b="b"/>
              <a:pathLst>
                <a:path w="218" h="187" extrusionOk="0">
                  <a:moveTo>
                    <a:pt x="94" y="1"/>
                  </a:moveTo>
                  <a:cubicBezTo>
                    <a:pt x="47" y="1"/>
                    <a:pt x="1" y="38"/>
                    <a:pt x="1" y="93"/>
                  </a:cubicBezTo>
                  <a:cubicBezTo>
                    <a:pt x="1" y="145"/>
                    <a:pt x="42" y="187"/>
                    <a:pt x="94"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3563350" y="347325"/>
              <a:ext cx="5475" cy="4675"/>
            </a:xfrm>
            <a:custGeom>
              <a:avLst/>
              <a:gdLst/>
              <a:ahLst/>
              <a:cxnLst/>
              <a:rect l="l" t="t" r="r" b="b"/>
              <a:pathLst>
                <a:path w="219" h="187" extrusionOk="0">
                  <a:moveTo>
                    <a:pt x="95" y="1"/>
                  </a:moveTo>
                  <a:cubicBezTo>
                    <a:pt x="47" y="1"/>
                    <a:pt x="1" y="38"/>
                    <a:pt x="1" y="93"/>
                  </a:cubicBezTo>
                  <a:cubicBezTo>
                    <a:pt x="1" y="145"/>
                    <a:pt x="42" y="187"/>
                    <a:pt x="93" y="187"/>
                  </a:cubicBezTo>
                  <a:cubicBezTo>
                    <a:pt x="176" y="187"/>
                    <a:pt x="218" y="87"/>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3574825" y="347325"/>
              <a:ext cx="5475" cy="4675"/>
            </a:xfrm>
            <a:custGeom>
              <a:avLst/>
              <a:gdLst/>
              <a:ahLst/>
              <a:cxnLst/>
              <a:rect l="l" t="t" r="r" b="b"/>
              <a:pathLst>
                <a:path w="219" h="187" extrusionOk="0">
                  <a:moveTo>
                    <a:pt x="95" y="1"/>
                  </a:moveTo>
                  <a:cubicBezTo>
                    <a:pt x="47" y="1"/>
                    <a:pt x="1" y="38"/>
                    <a:pt x="1" y="93"/>
                  </a:cubicBezTo>
                  <a:cubicBezTo>
                    <a:pt x="1" y="145"/>
                    <a:pt x="43" y="187"/>
                    <a:pt x="94" y="187"/>
                  </a:cubicBezTo>
                  <a:cubicBezTo>
                    <a:pt x="176" y="187"/>
                    <a:pt x="218" y="87"/>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3586350" y="347325"/>
              <a:ext cx="5450" cy="4675"/>
            </a:xfrm>
            <a:custGeom>
              <a:avLst/>
              <a:gdLst/>
              <a:ahLst/>
              <a:cxnLst/>
              <a:rect l="l" t="t" r="r" b="b"/>
              <a:pathLst>
                <a:path w="218" h="187" extrusionOk="0">
                  <a:moveTo>
                    <a:pt x="94" y="1"/>
                  </a:moveTo>
                  <a:cubicBezTo>
                    <a:pt x="46" y="1"/>
                    <a:pt x="0" y="38"/>
                    <a:pt x="0" y="93"/>
                  </a:cubicBezTo>
                  <a:cubicBezTo>
                    <a:pt x="0" y="145"/>
                    <a:pt x="42" y="187"/>
                    <a:pt x="92"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3597825" y="347325"/>
              <a:ext cx="5475" cy="4675"/>
            </a:xfrm>
            <a:custGeom>
              <a:avLst/>
              <a:gdLst/>
              <a:ahLst/>
              <a:cxnLst/>
              <a:rect l="l" t="t" r="r" b="b"/>
              <a:pathLst>
                <a:path w="219" h="187" extrusionOk="0">
                  <a:moveTo>
                    <a:pt x="94" y="1"/>
                  </a:moveTo>
                  <a:cubicBezTo>
                    <a:pt x="46" y="1"/>
                    <a:pt x="0" y="38"/>
                    <a:pt x="0" y="93"/>
                  </a:cubicBezTo>
                  <a:cubicBezTo>
                    <a:pt x="0" y="145"/>
                    <a:pt x="42" y="187"/>
                    <a:pt x="94" y="187"/>
                  </a:cubicBezTo>
                  <a:cubicBezTo>
                    <a:pt x="177" y="187"/>
                    <a:pt x="219" y="87"/>
                    <a:pt x="160" y="28"/>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3609325" y="34732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a:off x="3620825" y="347325"/>
              <a:ext cx="5450" cy="4675"/>
            </a:xfrm>
            <a:custGeom>
              <a:avLst/>
              <a:gdLst/>
              <a:ahLst/>
              <a:cxnLst/>
              <a:rect l="l" t="t" r="r" b="b"/>
              <a:pathLst>
                <a:path w="218" h="187" extrusionOk="0">
                  <a:moveTo>
                    <a:pt x="94" y="1"/>
                  </a:moveTo>
                  <a:cubicBezTo>
                    <a:pt x="46" y="1"/>
                    <a:pt x="1" y="38"/>
                    <a:pt x="1" y="93"/>
                  </a:cubicBezTo>
                  <a:cubicBezTo>
                    <a:pt x="1"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a:off x="3632300" y="347325"/>
              <a:ext cx="5450" cy="4675"/>
            </a:xfrm>
            <a:custGeom>
              <a:avLst/>
              <a:gdLst/>
              <a:ahLst/>
              <a:cxnLst/>
              <a:rect l="l" t="t" r="r" b="b"/>
              <a:pathLst>
                <a:path w="218" h="187" extrusionOk="0">
                  <a:moveTo>
                    <a:pt x="94" y="1"/>
                  </a:moveTo>
                  <a:cubicBezTo>
                    <a:pt x="47" y="1"/>
                    <a:pt x="1" y="38"/>
                    <a:pt x="1" y="93"/>
                  </a:cubicBezTo>
                  <a:cubicBezTo>
                    <a:pt x="1"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a:off x="3643800" y="347325"/>
              <a:ext cx="5475" cy="4675"/>
            </a:xfrm>
            <a:custGeom>
              <a:avLst/>
              <a:gdLst/>
              <a:ahLst/>
              <a:cxnLst/>
              <a:rect l="l" t="t" r="r" b="b"/>
              <a:pathLst>
                <a:path w="219" h="187" extrusionOk="0">
                  <a:moveTo>
                    <a:pt x="95" y="1"/>
                  </a:moveTo>
                  <a:cubicBezTo>
                    <a:pt x="47" y="1"/>
                    <a:pt x="1" y="38"/>
                    <a:pt x="1" y="93"/>
                  </a:cubicBezTo>
                  <a:cubicBezTo>
                    <a:pt x="1" y="145"/>
                    <a:pt x="43" y="187"/>
                    <a:pt x="94" y="187"/>
                  </a:cubicBezTo>
                  <a:cubicBezTo>
                    <a:pt x="176" y="187"/>
                    <a:pt x="218" y="87"/>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3655275" y="347325"/>
              <a:ext cx="5500" cy="4675"/>
            </a:xfrm>
            <a:custGeom>
              <a:avLst/>
              <a:gdLst/>
              <a:ahLst/>
              <a:cxnLst/>
              <a:rect l="l" t="t" r="r" b="b"/>
              <a:pathLst>
                <a:path w="220" h="187" extrusionOk="0">
                  <a:moveTo>
                    <a:pt x="95" y="1"/>
                  </a:moveTo>
                  <a:cubicBezTo>
                    <a:pt x="47" y="1"/>
                    <a:pt x="1" y="38"/>
                    <a:pt x="1" y="93"/>
                  </a:cubicBezTo>
                  <a:cubicBezTo>
                    <a:pt x="1" y="145"/>
                    <a:pt x="43" y="187"/>
                    <a:pt x="94" y="187"/>
                  </a:cubicBezTo>
                  <a:cubicBezTo>
                    <a:pt x="178" y="187"/>
                    <a:pt x="219" y="87"/>
                    <a:pt x="161" y="28"/>
                  </a:cubicBezTo>
                  <a:cubicBezTo>
                    <a:pt x="141" y="9"/>
                    <a:pt x="118"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3666800" y="34732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3678300" y="347325"/>
              <a:ext cx="5450" cy="4675"/>
            </a:xfrm>
            <a:custGeom>
              <a:avLst/>
              <a:gdLst/>
              <a:ahLst/>
              <a:cxnLst/>
              <a:rect l="l" t="t" r="r" b="b"/>
              <a:pathLst>
                <a:path w="218" h="187" extrusionOk="0">
                  <a:moveTo>
                    <a:pt x="94" y="1"/>
                  </a:moveTo>
                  <a:cubicBezTo>
                    <a:pt x="46" y="1"/>
                    <a:pt x="0" y="38"/>
                    <a:pt x="0" y="93"/>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
            <p:cNvSpPr/>
            <p:nvPr/>
          </p:nvSpPr>
          <p:spPr>
            <a:xfrm>
              <a:off x="3689775" y="34732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
            <p:cNvSpPr/>
            <p:nvPr/>
          </p:nvSpPr>
          <p:spPr>
            <a:xfrm>
              <a:off x="3494325" y="335825"/>
              <a:ext cx="4750" cy="4675"/>
            </a:xfrm>
            <a:custGeom>
              <a:avLst/>
              <a:gdLst/>
              <a:ahLst/>
              <a:cxnLst/>
              <a:rect l="l" t="t" r="r" b="b"/>
              <a:pathLst>
                <a:path w="190" h="187" extrusionOk="0">
                  <a:moveTo>
                    <a:pt x="94" y="1"/>
                  </a:moveTo>
                  <a:cubicBezTo>
                    <a:pt x="46" y="1"/>
                    <a:pt x="4" y="41"/>
                    <a:pt x="3" y="90"/>
                  </a:cubicBezTo>
                  <a:cubicBezTo>
                    <a:pt x="1" y="142"/>
                    <a:pt x="40" y="184"/>
                    <a:pt x="92" y="187"/>
                  </a:cubicBezTo>
                  <a:cubicBezTo>
                    <a:pt x="93" y="187"/>
                    <a:pt x="94" y="187"/>
                    <a:pt x="96" y="187"/>
                  </a:cubicBezTo>
                  <a:cubicBezTo>
                    <a:pt x="145" y="187"/>
                    <a:pt x="186" y="147"/>
                    <a:pt x="189" y="98"/>
                  </a:cubicBezTo>
                  <a:cubicBezTo>
                    <a:pt x="190" y="46"/>
                    <a:pt x="150" y="3"/>
                    <a:pt x="99" y="1"/>
                  </a:cubicBezTo>
                  <a:cubicBezTo>
                    <a:pt x="97" y="1"/>
                    <a:pt x="96"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
            <p:cNvSpPr/>
            <p:nvPr/>
          </p:nvSpPr>
          <p:spPr>
            <a:xfrm>
              <a:off x="3505900" y="335825"/>
              <a:ext cx="5450" cy="4675"/>
            </a:xfrm>
            <a:custGeom>
              <a:avLst/>
              <a:gdLst/>
              <a:ahLst/>
              <a:cxnLst/>
              <a:rect l="l" t="t" r="r" b="b"/>
              <a:pathLst>
                <a:path w="218" h="187" extrusionOk="0">
                  <a:moveTo>
                    <a:pt x="94" y="1"/>
                  </a:moveTo>
                  <a:cubicBezTo>
                    <a:pt x="46" y="1"/>
                    <a:pt x="0" y="38"/>
                    <a:pt x="0" y="94"/>
                  </a:cubicBezTo>
                  <a:cubicBezTo>
                    <a:pt x="0" y="145"/>
                    <a:pt x="42" y="187"/>
                    <a:pt x="92" y="187"/>
                  </a:cubicBezTo>
                  <a:cubicBezTo>
                    <a:pt x="176" y="187"/>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
            <p:cNvSpPr/>
            <p:nvPr/>
          </p:nvSpPr>
          <p:spPr>
            <a:xfrm>
              <a:off x="3517375" y="335825"/>
              <a:ext cx="5450" cy="4675"/>
            </a:xfrm>
            <a:custGeom>
              <a:avLst/>
              <a:gdLst/>
              <a:ahLst/>
              <a:cxnLst/>
              <a:rect l="l" t="t" r="r" b="b"/>
              <a:pathLst>
                <a:path w="218" h="187" extrusionOk="0">
                  <a:moveTo>
                    <a:pt x="94" y="1"/>
                  </a:moveTo>
                  <a:cubicBezTo>
                    <a:pt x="46" y="1"/>
                    <a:pt x="0" y="38"/>
                    <a:pt x="0" y="94"/>
                  </a:cubicBezTo>
                  <a:cubicBezTo>
                    <a:pt x="0" y="145"/>
                    <a:pt x="42" y="187"/>
                    <a:pt x="94" y="187"/>
                  </a:cubicBezTo>
                  <a:cubicBezTo>
                    <a:pt x="176" y="187"/>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
            <p:cNvSpPr/>
            <p:nvPr/>
          </p:nvSpPr>
          <p:spPr>
            <a:xfrm>
              <a:off x="3528875" y="335825"/>
              <a:ext cx="4675" cy="4675"/>
            </a:xfrm>
            <a:custGeom>
              <a:avLst/>
              <a:gdLst/>
              <a:ahLst/>
              <a:cxnLst/>
              <a:rect l="l" t="t" r="r" b="b"/>
              <a:pathLst>
                <a:path w="187" h="187" extrusionOk="0">
                  <a:moveTo>
                    <a:pt x="93" y="1"/>
                  </a:moveTo>
                  <a:cubicBezTo>
                    <a:pt x="42" y="1"/>
                    <a:pt x="0" y="43"/>
                    <a:pt x="0" y="94"/>
                  </a:cubicBezTo>
                  <a:cubicBezTo>
                    <a:pt x="0" y="145"/>
                    <a:pt x="42" y="187"/>
                    <a:pt x="93" y="187"/>
                  </a:cubicBezTo>
                  <a:cubicBezTo>
                    <a:pt x="144" y="187"/>
                    <a:pt x="186" y="145"/>
                    <a:pt x="186" y="94"/>
                  </a:cubicBezTo>
                  <a:cubicBezTo>
                    <a:pt x="186" y="43"/>
                    <a:pt x="144"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
            <p:cNvSpPr/>
            <p:nvPr/>
          </p:nvSpPr>
          <p:spPr>
            <a:xfrm>
              <a:off x="3540350" y="335825"/>
              <a:ext cx="5475" cy="4675"/>
            </a:xfrm>
            <a:custGeom>
              <a:avLst/>
              <a:gdLst/>
              <a:ahLst/>
              <a:cxnLst/>
              <a:rect l="l" t="t" r="r" b="b"/>
              <a:pathLst>
                <a:path w="219" h="187" extrusionOk="0">
                  <a:moveTo>
                    <a:pt x="94" y="1"/>
                  </a:moveTo>
                  <a:cubicBezTo>
                    <a:pt x="46" y="1"/>
                    <a:pt x="0" y="38"/>
                    <a:pt x="0" y="94"/>
                  </a:cubicBezTo>
                  <a:cubicBezTo>
                    <a:pt x="0" y="145"/>
                    <a:pt x="42" y="187"/>
                    <a:pt x="94" y="187"/>
                  </a:cubicBezTo>
                  <a:cubicBezTo>
                    <a:pt x="177" y="187"/>
                    <a:pt x="219"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
            <p:cNvSpPr/>
            <p:nvPr/>
          </p:nvSpPr>
          <p:spPr>
            <a:xfrm>
              <a:off x="3551850" y="335825"/>
              <a:ext cx="5450" cy="4675"/>
            </a:xfrm>
            <a:custGeom>
              <a:avLst/>
              <a:gdLst/>
              <a:ahLst/>
              <a:cxnLst/>
              <a:rect l="l" t="t" r="r" b="b"/>
              <a:pathLst>
                <a:path w="218" h="187" extrusionOk="0">
                  <a:moveTo>
                    <a:pt x="94" y="1"/>
                  </a:moveTo>
                  <a:cubicBezTo>
                    <a:pt x="47" y="1"/>
                    <a:pt x="1" y="38"/>
                    <a:pt x="1" y="94"/>
                  </a:cubicBezTo>
                  <a:cubicBezTo>
                    <a:pt x="1" y="145"/>
                    <a:pt x="42" y="187"/>
                    <a:pt x="94" y="187"/>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
            <p:cNvSpPr/>
            <p:nvPr/>
          </p:nvSpPr>
          <p:spPr>
            <a:xfrm>
              <a:off x="3563350" y="335825"/>
              <a:ext cx="4675" cy="4675"/>
            </a:xfrm>
            <a:custGeom>
              <a:avLst/>
              <a:gdLst/>
              <a:ahLst/>
              <a:cxnLst/>
              <a:rect l="l" t="t" r="r" b="b"/>
              <a:pathLst>
                <a:path w="187" h="187" extrusionOk="0">
                  <a:moveTo>
                    <a:pt x="93" y="1"/>
                  </a:moveTo>
                  <a:cubicBezTo>
                    <a:pt x="42" y="1"/>
                    <a:pt x="1" y="43"/>
                    <a:pt x="1" y="94"/>
                  </a:cubicBezTo>
                  <a:cubicBezTo>
                    <a:pt x="1" y="145"/>
                    <a:pt x="42" y="187"/>
                    <a:pt x="93" y="187"/>
                  </a:cubicBezTo>
                  <a:cubicBezTo>
                    <a:pt x="145" y="187"/>
                    <a:pt x="187" y="145"/>
                    <a:pt x="187" y="94"/>
                  </a:cubicBezTo>
                  <a:cubicBezTo>
                    <a:pt x="187" y="43"/>
                    <a:pt x="145"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
            <p:cNvSpPr/>
            <p:nvPr/>
          </p:nvSpPr>
          <p:spPr>
            <a:xfrm>
              <a:off x="3574675" y="335850"/>
              <a:ext cx="5025" cy="4675"/>
            </a:xfrm>
            <a:custGeom>
              <a:avLst/>
              <a:gdLst/>
              <a:ahLst/>
              <a:cxnLst/>
              <a:rect l="l" t="t" r="r" b="b"/>
              <a:pathLst>
                <a:path w="201" h="187" extrusionOk="0">
                  <a:moveTo>
                    <a:pt x="102" y="1"/>
                  </a:moveTo>
                  <a:cubicBezTo>
                    <a:pt x="96" y="1"/>
                    <a:pt x="91" y="1"/>
                    <a:pt x="86" y="2"/>
                  </a:cubicBezTo>
                  <a:cubicBezTo>
                    <a:pt x="35" y="10"/>
                    <a:pt x="0" y="57"/>
                    <a:pt x="8" y="109"/>
                  </a:cubicBezTo>
                  <a:cubicBezTo>
                    <a:pt x="16" y="155"/>
                    <a:pt x="55" y="187"/>
                    <a:pt x="100" y="187"/>
                  </a:cubicBezTo>
                  <a:cubicBezTo>
                    <a:pt x="105" y="187"/>
                    <a:pt x="110" y="186"/>
                    <a:pt x="115" y="186"/>
                  </a:cubicBezTo>
                  <a:cubicBezTo>
                    <a:pt x="166" y="178"/>
                    <a:pt x="200" y="129"/>
                    <a:pt x="193" y="79"/>
                  </a:cubicBezTo>
                  <a:cubicBezTo>
                    <a:pt x="185" y="33"/>
                    <a:pt x="146" y="1"/>
                    <a:pt x="1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
            <p:cNvSpPr/>
            <p:nvPr/>
          </p:nvSpPr>
          <p:spPr>
            <a:xfrm>
              <a:off x="3586350" y="335825"/>
              <a:ext cx="4650" cy="4675"/>
            </a:xfrm>
            <a:custGeom>
              <a:avLst/>
              <a:gdLst/>
              <a:ahLst/>
              <a:cxnLst/>
              <a:rect l="l" t="t" r="r" b="b"/>
              <a:pathLst>
                <a:path w="186" h="187" extrusionOk="0">
                  <a:moveTo>
                    <a:pt x="92" y="1"/>
                  </a:moveTo>
                  <a:cubicBezTo>
                    <a:pt x="42" y="1"/>
                    <a:pt x="0" y="43"/>
                    <a:pt x="0" y="94"/>
                  </a:cubicBezTo>
                  <a:cubicBezTo>
                    <a:pt x="0" y="145"/>
                    <a:pt x="42" y="187"/>
                    <a:pt x="92" y="187"/>
                  </a:cubicBezTo>
                  <a:cubicBezTo>
                    <a:pt x="144" y="187"/>
                    <a:pt x="186" y="145"/>
                    <a:pt x="186" y="94"/>
                  </a:cubicBezTo>
                  <a:cubicBezTo>
                    <a:pt x="186" y="43"/>
                    <a:pt x="144"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
            <p:cNvSpPr/>
            <p:nvPr/>
          </p:nvSpPr>
          <p:spPr>
            <a:xfrm>
              <a:off x="3597500" y="335825"/>
              <a:ext cx="5325" cy="4675"/>
            </a:xfrm>
            <a:custGeom>
              <a:avLst/>
              <a:gdLst/>
              <a:ahLst/>
              <a:cxnLst/>
              <a:rect l="l" t="t" r="r" b="b"/>
              <a:pathLst>
                <a:path w="213" h="187" extrusionOk="0">
                  <a:moveTo>
                    <a:pt x="108" y="1"/>
                  </a:moveTo>
                  <a:cubicBezTo>
                    <a:pt x="71" y="1"/>
                    <a:pt x="36" y="22"/>
                    <a:pt x="21" y="58"/>
                  </a:cubicBezTo>
                  <a:cubicBezTo>
                    <a:pt x="1" y="106"/>
                    <a:pt x="23" y="160"/>
                    <a:pt x="71" y="180"/>
                  </a:cubicBezTo>
                  <a:cubicBezTo>
                    <a:pt x="82" y="184"/>
                    <a:pt x="94" y="187"/>
                    <a:pt x="106" y="187"/>
                  </a:cubicBezTo>
                  <a:cubicBezTo>
                    <a:pt x="143" y="187"/>
                    <a:pt x="178" y="165"/>
                    <a:pt x="192" y="129"/>
                  </a:cubicBezTo>
                  <a:cubicBezTo>
                    <a:pt x="212" y="82"/>
                    <a:pt x="190" y="28"/>
                    <a:pt x="143" y="8"/>
                  </a:cubicBezTo>
                  <a:cubicBezTo>
                    <a:pt x="131" y="3"/>
                    <a:pt x="119" y="1"/>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
            <p:cNvSpPr/>
            <p:nvPr/>
          </p:nvSpPr>
          <p:spPr>
            <a:xfrm>
              <a:off x="3609325" y="335825"/>
              <a:ext cx="4675" cy="4675"/>
            </a:xfrm>
            <a:custGeom>
              <a:avLst/>
              <a:gdLst/>
              <a:ahLst/>
              <a:cxnLst/>
              <a:rect l="l" t="t" r="r" b="b"/>
              <a:pathLst>
                <a:path w="187" h="187" extrusionOk="0">
                  <a:moveTo>
                    <a:pt x="94" y="1"/>
                  </a:moveTo>
                  <a:cubicBezTo>
                    <a:pt x="42" y="1"/>
                    <a:pt x="0" y="43"/>
                    <a:pt x="0" y="94"/>
                  </a:cubicBezTo>
                  <a:cubicBezTo>
                    <a:pt x="0" y="145"/>
                    <a:pt x="42" y="187"/>
                    <a:pt x="94" y="187"/>
                  </a:cubicBezTo>
                  <a:cubicBezTo>
                    <a:pt x="144" y="187"/>
                    <a:pt x="186" y="145"/>
                    <a:pt x="186" y="94"/>
                  </a:cubicBezTo>
                  <a:cubicBezTo>
                    <a:pt x="186" y="43"/>
                    <a:pt x="144"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
            <p:cNvSpPr/>
            <p:nvPr/>
          </p:nvSpPr>
          <p:spPr>
            <a:xfrm>
              <a:off x="3620825" y="335825"/>
              <a:ext cx="4675" cy="4675"/>
            </a:xfrm>
            <a:custGeom>
              <a:avLst/>
              <a:gdLst/>
              <a:ahLst/>
              <a:cxnLst/>
              <a:rect l="l" t="t" r="r" b="b"/>
              <a:pathLst>
                <a:path w="187" h="187" extrusionOk="0">
                  <a:moveTo>
                    <a:pt x="93" y="1"/>
                  </a:moveTo>
                  <a:cubicBezTo>
                    <a:pt x="42" y="1"/>
                    <a:pt x="1" y="43"/>
                    <a:pt x="1" y="94"/>
                  </a:cubicBezTo>
                  <a:cubicBezTo>
                    <a:pt x="1" y="145"/>
                    <a:pt x="42" y="187"/>
                    <a:pt x="93" y="187"/>
                  </a:cubicBezTo>
                  <a:cubicBezTo>
                    <a:pt x="145" y="187"/>
                    <a:pt x="186" y="145"/>
                    <a:pt x="186" y="94"/>
                  </a:cubicBezTo>
                  <a:cubicBezTo>
                    <a:pt x="186" y="43"/>
                    <a:pt x="145"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
            <p:cNvSpPr/>
            <p:nvPr/>
          </p:nvSpPr>
          <p:spPr>
            <a:xfrm>
              <a:off x="3632300" y="335825"/>
              <a:ext cx="5450" cy="4675"/>
            </a:xfrm>
            <a:custGeom>
              <a:avLst/>
              <a:gdLst/>
              <a:ahLst/>
              <a:cxnLst/>
              <a:rect l="l" t="t" r="r" b="b"/>
              <a:pathLst>
                <a:path w="218" h="187" extrusionOk="0">
                  <a:moveTo>
                    <a:pt x="95" y="1"/>
                  </a:moveTo>
                  <a:cubicBezTo>
                    <a:pt x="47" y="1"/>
                    <a:pt x="1" y="38"/>
                    <a:pt x="1" y="94"/>
                  </a:cubicBezTo>
                  <a:cubicBezTo>
                    <a:pt x="1" y="145"/>
                    <a:pt x="42" y="187"/>
                    <a:pt x="94" y="187"/>
                  </a:cubicBezTo>
                  <a:cubicBezTo>
                    <a:pt x="177" y="187"/>
                    <a:pt x="218" y="86"/>
                    <a:pt x="159" y="28"/>
                  </a:cubicBezTo>
                  <a:cubicBezTo>
                    <a:pt x="140"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
            <p:cNvSpPr/>
            <p:nvPr/>
          </p:nvSpPr>
          <p:spPr>
            <a:xfrm>
              <a:off x="3643800" y="335825"/>
              <a:ext cx="5475" cy="4675"/>
            </a:xfrm>
            <a:custGeom>
              <a:avLst/>
              <a:gdLst/>
              <a:ahLst/>
              <a:cxnLst/>
              <a:rect l="l" t="t" r="r" b="b"/>
              <a:pathLst>
                <a:path w="219" h="187" extrusionOk="0">
                  <a:moveTo>
                    <a:pt x="95" y="1"/>
                  </a:moveTo>
                  <a:cubicBezTo>
                    <a:pt x="47" y="1"/>
                    <a:pt x="1" y="38"/>
                    <a:pt x="1" y="94"/>
                  </a:cubicBezTo>
                  <a:cubicBezTo>
                    <a:pt x="1" y="145"/>
                    <a:pt x="43" y="187"/>
                    <a:pt x="94" y="187"/>
                  </a:cubicBezTo>
                  <a:cubicBezTo>
                    <a:pt x="176" y="187"/>
                    <a:pt x="218" y="86"/>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
            <p:cNvSpPr/>
            <p:nvPr/>
          </p:nvSpPr>
          <p:spPr>
            <a:xfrm>
              <a:off x="3655250" y="335825"/>
              <a:ext cx="4750" cy="4675"/>
            </a:xfrm>
            <a:custGeom>
              <a:avLst/>
              <a:gdLst/>
              <a:ahLst/>
              <a:cxnLst/>
              <a:rect l="l" t="t" r="r" b="b"/>
              <a:pathLst>
                <a:path w="190" h="187" extrusionOk="0">
                  <a:moveTo>
                    <a:pt x="94" y="1"/>
                  </a:moveTo>
                  <a:cubicBezTo>
                    <a:pt x="93" y="1"/>
                    <a:pt x="93" y="1"/>
                    <a:pt x="92" y="1"/>
                  </a:cubicBezTo>
                  <a:cubicBezTo>
                    <a:pt x="41" y="3"/>
                    <a:pt x="1" y="46"/>
                    <a:pt x="3" y="97"/>
                  </a:cubicBezTo>
                  <a:cubicBezTo>
                    <a:pt x="4" y="147"/>
                    <a:pt x="45" y="187"/>
                    <a:pt x="95" y="187"/>
                  </a:cubicBezTo>
                  <a:cubicBezTo>
                    <a:pt x="96" y="187"/>
                    <a:pt x="97" y="187"/>
                    <a:pt x="99" y="187"/>
                  </a:cubicBezTo>
                  <a:cubicBezTo>
                    <a:pt x="149" y="185"/>
                    <a:pt x="190" y="143"/>
                    <a:pt x="189" y="91"/>
                  </a:cubicBezTo>
                  <a:cubicBezTo>
                    <a:pt x="187" y="40"/>
                    <a:pt x="14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
            <p:cNvSpPr/>
            <p:nvPr/>
          </p:nvSpPr>
          <p:spPr>
            <a:xfrm>
              <a:off x="3666800" y="335825"/>
              <a:ext cx="5450" cy="4675"/>
            </a:xfrm>
            <a:custGeom>
              <a:avLst/>
              <a:gdLst/>
              <a:ahLst/>
              <a:cxnLst/>
              <a:rect l="l" t="t" r="r" b="b"/>
              <a:pathLst>
                <a:path w="218" h="187" extrusionOk="0">
                  <a:moveTo>
                    <a:pt x="94" y="1"/>
                  </a:moveTo>
                  <a:cubicBezTo>
                    <a:pt x="46" y="1"/>
                    <a:pt x="0" y="38"/>
                    <a:pt x="0" y="94"/>
                  </a:cubicBezTo>
                  <a:cubicBezTo>
                    <a:pt x="0" y="145"/>
                    <a:pt x="42" y="187"/>
                    <a:pt x="94" y="187"/>
                  </a:cubicBezTo>
                  <a:cubicBezTo>
                    <a:pt x="176" y="187"/>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
            <p:cNvSpPr/>
            <p:nvPr/>
          </p:nvSpPr>
          <p:spPr>
            <a:xfrm>
              <a:off x="3678300" y="335825"/>
              <a:ext cx="5450" cy="4675"/>
            </a:xfrm>
            <a:custGeom>
              <a:avLst/>
              <a:gdLst/>
              <a:ahLst/>
              <a:cxnLst/>
              <a:rect l="l" t="t" r="r" b="b"/>
              <a:pathLst>
                <a:path w="218" h="187" extrusionOk="0">
                  <a:moveTo>
                    <a:pt x="94" y="1"/>
                  </a:moveTo>
                  <a:cubicBezTo>
                    <a:pt x="46" y="1"/>
                    <a:pt x="0" y="38"/>
                    <a:pt x="0" y="94"/>
                  </a:cubicBezTo>
                  <a:cubicBezTo>
                    <a:pt x="0" y="145"/>
                    <a:pt x="42" y="187"/>
                    <a:pt x="93" y="187"/>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
            <p:cNvSpPr/>
            <p:nvPr/>
          </p:nvSpPr>
          <p:spPr>
            <a:xfrm>
              <a:off x="3689725" y="335825"/>
              <a:ext cx="4775" cy="4675"/>
            </a:xfrm>
            <a:custGeom>
              <a:avLst/>
              <a:gdLst/>
              <a:ahLst/>
              <a:cxnLst/>
              <a:rect l="l" t="t" r="r" b="b"/>
              <a:pathLst>
                <a:path w="191" h="187" extrusionOk="0">
                  <a:moveTo>
                    <a:pt x="94" y="1"/>
                  </a:moveTo>
                  <a:cubicBezTo>
                    <a:pt x="45" y="1"/>
                    <a:pt x="4" y="41"/>
                    <a:pt x="2" y="90"/>
                  </a:cubicBezTo>
                  <a:cubicBezTo>
                    <a:pt x="0" y="142"/>
                    <a:pt x="41" y="184"/>
                    <a:pt x="91" y="187"/>
                  </a:cubicBezTo>
                  <a:cubicBezTo>
                    <a:pt x="93" y="187"/>
                    <a:pt x="94" y="187"/>
                    <a:pt x="95" y="187"/>
                  </a:cubicBezTo>
                  <a:cubicBezTo>
                    <a:pt x="145" y="187"/>
                    <a:pt x="186" y="147"/>
                    <a:pt x="188" y="98"/>
                  </a:cubicBezTo>
                  <a:cubicBezTo>
                    <a:pt x="190" y="46"/>
                    <a:pt x="150" y="3"/>
                    <a:pt x="98" y="1"/>
                  </a:cubicBezTo>
                  <a:cubicBezTo>
                    <a:pt x="97" y="1"/>
                    <a:pt x="9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
            <p:cNvSpPr/>
            <p:nvPr/>
          </p:nvSpPr>
          <p:spPr>
            <a:xfrm>
              <a:off x="3485550" y="324350"/>
              <a:ext cx="2550" cy="3550"/>
            </a:xfrm>
            <a:custGeom>
              <a:avLst/>
              <a:gdLst/>
              <a:ahLst/>
              <a:cxnLst/>
              <a:rect l="l" t="t" r="r" b="b"/>
              <a:pathLst>
                <a:path w="102" h="142" extrusionOk="0">
                  <a:moveTo>
                    <a:pt x="1" y="1"/>
                  </a:moveTo>
                  <a:cubicBezTo>
                    <a:pt x="22" y="48"/>
                    <a:pt x="43" y="95"/>
                    <a:pt x="67" y="142"/>
                  </a:cubicBezTo>
                  <a:cubicBezTo>
                    <a:pt x="102" y="84"/>
                    <a:pt x="66" y="10"/>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
            <p:cNvSpPr/>
            <p:nvPr/>
          </p:nvSpPr>
          <p:spPr>
            <a:xfrm>
              <a:off x="3494375" y="324325"/>
              <a:ext cx="5475" cy="4700"/>
            </a:xfrm>
            <a:custGeom>
              <a:avLst/>
              <a:gdLst/>
              <a:ahLst/>
              <a:cxnLst/>
              <a:rect l="l" t="t" r="r" b="b"/>
              <a:pathLst>
                <a:path w="219" h="188" extrusionOk="0">
                  <a:moveTo>
                    <a:pt x="94" y="1"/>
                  </a:moveTo>
                  <a:cubicBezTo>
                    <a:pt x="46" y="1"/>
                    <a:pt x="1" y="38"/>
                    <a:pt x="1" y="94"/>
                  </a:cubicBezTo>
                  <a:cubicBezTo>
                    <a:pt x="1" y="146"/>
                    <a:pt x="43" y="188"/>
                    <a:pt x="94" y="188"/>
                  </a:cubicBezTo>
                  <a:cubicBezTo>
                    <a:pt x="176" y="188"/>
                    <a:pt x="218" y="87"/>
                    <a:pt x="160"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
            <p:cNvSpPr/>
            <p:nvPr/>
          </p:nvSpPr>
          <p:spPr>
            <a:xfrm>
              <a:off x="3505900" y="324325"/>
              <a:ext cx="5450" cy="4700"/>
            </a:xfrm>
            <a:custGeom>
              <a:avLst/>
              <a:gdLst/>
              <a:ahLst/>
              <a:cxnLst/>
              <a:rect l="l" t="t" r="r" b="b"/>
              <a:pathLst>
                <a:path w="218" h="188" extrusionOk="0">
                  <a:moveTo>
                    <a:pt x="93" y="1"/>
                  </a:moveTo>
                  <a:cubicBezTo>
                    <a:pt x="46" y="1"/>
                    <a:pt x="0" y="38"/>
                    <a:pt x="0" y="94"/>
                  </a:cubicBezTo>
                  <a:cubicBezTo>
                    <a:pt x="0" y="146"/>
                    <a:pt x="42" y="188"/>
                    <a:pt x="92" y="188"/>
                  </a:cubicBezTo>
                  <a:cubicBezTo>
                    <a:pt x="176" y="188"/>
                    <a:pt x="217"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
            <p:cNvSpPr/>
            <p:nvPr/>
          </p:nvSpPr>
          <p:spPr>
            <a:xfrm>
              <a:off x="3517375" y="324325"/>
              <a:ext cx="5450" cy="4700"/>
            </a:xfrm>
            <a:custGeom>
              <a:avLst/>
              <a:gdLst/>
              <a:ahLst/>
              <a:cxnLst/>
              <a:rect l="l" t="t" r="r" b="b"/>
              <a:pathLst>
                <a:path w="218" h="188" extrusionOk="0">
                  <a:moveTo>
                    <a:pt x="93" y="1"/>
                  </a:moveTo>
                  <a:cubicBezTo>
                    <a:pt x="46" y="1"/>
                    <a:pt x="0" y="38"/>
                    <a:pt x="0" y="94"/>
                  </a:cubicBezTo>
                  <a:cubicBezTo>
                    <a:pt x="0" y="146"/>
                    <a:pt x="42" y="188"/>
                    <a:pt x="94" y="188"/>
                  </a:cubicBezTo>
                  <a:cubicBezTo>
                    <a:pt x="176" y="188"/>
                    <a:pt x="217"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
            <p:cNvSpPr/>
            <p:nvPr/>
          </p:nvSpPr>
          <p:spPr>
            <a:xfrm>
              <a:off x="3528875" y="324325"/>
              <a:ext cx="5450" cy="4700"/>
            </a:xfrm>
            <a:custGeom>
              <a:avLst/>
              <a:gdLst/>
              <a:ahLst/>
              <a:cxnLst/>
              <a:rect l="l" t="t" r="r" b="b"/>
              <a:pathLst>
                <a:path w="218" h="188" extrusionOk="0">
                  <a:moveTo>
                    <a:pt x="94" y="1"/>
                  </a:moveTo>
                  <a:cubicBezTo>
                    <a:pt x="46" y="1"/>
                    <a:pt x="0" y="38"/>
                    <a:pt x="0" y="94"/>
                  </a:cubicBezTo>
                  <a:cubicBezTo>
                    <a:pt x="0" y="146"/>
                    <a:pt x="42" y="188"/>
                    <a:pt x="93" y="188"/>
                  </a:cubicBezTo>
                  <a:cubicBezTo>
                    <a:pt x="176" y="188"/>
                    <a:pt x="218" y="87"/>
                    <a:pt x="159" y="29"/>
                  </a:cubicBezTo>
                  <a:cubicBezTo>
                    <a:pt x="140" y="9"/>
                    <a:pt x="116"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
            <p:cNvSpPr/>
            <p:nvPr/>
          </p:nvSpPr>
          <p:spPr>
            <a:xfrm>
              <a:off x="3540350" y="324325"/>
              <a:ext cx="5450" cy="4700"/>
            </a:xfrm>
            <a:custGeom>
              <a:avLst/>
              <a:gdLst/>
              <a:ahLst/>
              <a:cxnLst/>
              <a:rect l="l" t="t" r="r" b="b"/>
              <a:pathLst>
                <a:path w="218" h="188" extrusionOk="0">
                  <a:moveTo>
                    <a:pt x="94" y="1"/>
                  </a:moveTo>
                  <a:cubicBezTo>
                    <a:pt x="46" y="1"/>
                    <a:pt x="0" y="38"/>
                    <a:pt x="0" y="94"/>
                  </a:cubicBezTo>
                  <a:cubicBezTo>
                    <a:pt x="0" y="146"/>
                    <a:pt x="42" y="188"/>
                    <a:pt x="94" y="188"/>
                  </a:cubicBezTo>
                  <a:cubicBezTo>
                    <a:pt x="177"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
            <p:cNvSpPr/>
            <p:nvPr/>
          </p:nvSpPr>
          <p:spPr>
            <a:xfrm>
              <a:off x="3551850" y="324325"/>
              <a:ext cx="5450" cy="4700"/>
            </a:xfrm>
            <a:custGeom>
              <a:avLst/>
              <a:gdLst/>
              <a:ahLst/>
              <a:cxnLst/>
              <a:rect l="l" t="t" r="r" b="b"/>
              <a:pathLst>
                <a:path w="218" h="188" extrusionOk="0">
                  <a:moveTo>
                    <a:pt x="94" y="1"/>
                  </a:moveTo>
                  <a:cubicBezTo>
                    <a:pt x="46" y="1"/>
                    <a:pt x="1" y="38"/>
                    <a:pt x="1" y="94"/>
                  </a:cubicBezTo>
                  <a:cubicBezTo>
                    <a:pt x="1" y="146"/>
                    <a:pt x="42" y="188"/>
                    <a:pt x="94" y="188"/>
                  </a:cubicBezTo>
                  <a:cubicBezTo>
                    <a:pt x="176"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
            <p:cNvSpPr/>
            <p:nvPr/>
          </p:nvSpPr>
          <p:spPr>
            <a:xfrm>
              <a:off x="3563350" y="324325"/>
              <a:ext cx="5475" cy="4700"/>
            </a:xfrm>
            <a:custGeom>
              <a:avLst/>
              <a:gdLst/>
              <a:ahLst/>
              <a:cxnLst/>
              <a:rect l="l" t="t" r="r" b="b"/>
              <a:pathLst>
                <a:path w="219" h="188" extrusionOk="0">
                  <a:moveTo>
                    <a:pt x="94" y="1"/>
                  </a:moveTo>
                  <a:cubicBezTo>
                    <a:pt x="46" y="1"/>
                    <a:pt x="1" y="38"/>
                    <a:pt x="1" y="94"/>
                  </a:cubicBezTo>
                  <a:cubicBezTo>
                    <a:pt x="1" y="146"/>
                    <a:pt x="42" y="188"/>
                    <a:pt x="93" y="188"/>
                  </a:cubicBezTo>
                  <a:cubicBezTo>
                    <a:pt x="176" y="188"/>
                    <a:pt x="218" y="87"/>
                    <a:pt x="160"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
            <p:cNvSpPr/>
            <p:nvPr/>
          </p:nvSpPr>
          <p:spPr>
            <a:xfrm>
              <a:off x="3574825" y="324325"/>
              <a:ext cx="5475" cy="4700"/>
            </a:xfrm>
            <a:custGeom>
              <a:avLst/>
              <a:gdLst/>
              <a:ahLst/>
              <a:cxnLst/>
              <a:rect l="l" t="t" r="r" b="b"/>
              <a:pathLst>
                <a:path w="219" h="188" extrusionOk="0">
                  <a:moveTo>
                    <a:pt x="94" y="1"/>
                  </a:moveTo>
                  <a:cubicBezTo>
                    <a:pt x="46" y="1"/>
                    <a:pt x="1" y="38"/>
                    <a:pt x="1" y="94"/>
                  </a:cubicBezTo>
                  <a:cubicBezTo>
                    <a:pt x="1" y="146"/>
                    <a:pt x="43" y="188"/>
                    <a:pt x="94" y="188"/>
                  </a:cubicBezTo>
                  <a:cubicBezTo>
                    <a:pt x="176" y="188"/>
                    <a:pt x="218" y="87"/>
                    <a:pt x="160" y="29"/>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
            <p:cNvSpPr/>
            <p:nvPr/>
          </p:nvSpPr>
          <p:spPr>
            <a:xfrm>
              <a:off x="3586350" y="324325"/>
              <a:ext cx="5450" cy="4700"/>
            </a:xfrm>
            <a:custGeom>
              <a:avLst/>
              <a:gdLst/>
              <a:ahLst/>
              <a:cxnLst/>
              <a:rect l="l" t="t" r="r" b="b"/>
              <a:pathLst>
                <a:path w="218" h="188" extrusionOk="0">
                  <a:moveTo>
                    <a:pt x="93" y="1"/>
                  </a:moveTo>
                  <a:cubicBezTo>
                    <a:pt x="46" y="1"/>
                    <a:pt x="0" y="38"/>
                    <a:pt x="0" y="94"/>
                  </a:cubicBezTo>
                  <a:cubicBezTo>
                    <a:pt x="0" y="146"/>
                    <a:pt x="42" y="188"/>
                    <a:pt x="92" y="188"/>
                  </a:cubicBezTo>
                  <a:cubicBezTo>
                    <a:pt x="176" y="188"/>
                    <a:pt x="217"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
            <p:cNvSpPr/>
            <p:nvPr/>
          </p:nvSpPr>
          <p:spPr>
            <a:xfrm>
              <a:off x="3597825" y="324325"/>
              <a:ext cx="5475" cy="4700"/>
            </a:xfrm>
            <a:custGeom>
              <a:avLst/>
              <a:gdLst/>
              <a:ahLst/>
              <a:cxnLst/>
              <a:rect l="l" t="t" r="r" b="b"/>
              <a:pathLst>
                <a:path w="219" h="188" extrusionOk="0">
                  <a:moveTo>
                    <a:pt x="93" y="1"/>
                  </a:moveTo>
                  <a:cubicBezTo>
                    <a:pt x="46" y="1"/>
                    <a:pt x="0" y="38"/>
                    <a:pt x="0" y="94"/>
                  </a:cubicBezTo>
                  <a:cubicBezTo>
                    <a:pt x="0" y="146"/>
                    <a:pt x="42" y="188"/>
                    <a:pt x="94" y="188"/>
                  </a:cubicBezTo>
                  <a:cubicBezTo>
                    <a:pt x="177" y="188"/>
                    <a:pt x="219"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
            <p:cNvSpPr/>
            <p:nvPr/>
          </p:nvSpPr>
          <p:spPr>
            <a:xfrm>
              <a:off x="3609325" y="324325"/>
              <a:ext cx="5450" cy="4700"/>
            </a:xfrm>
            <a:custGeom>
              <a:avLst/>
              <a:gdLst/>
              <a:ahLst/>
              <a:cxnLst/>
              <a:rect l="l" t="t" r="r" b="b"/>
              <a:pathLst>
                <a:path w="218" h="188" extrusionOk="0">
                  <a:moveTo>
                    <a:pt x="94" y="1"/>
                  </a:moveTo>
                  <a:cubicBezTo>
                    <a:pt x="46" y="1"/>
                    <a:pt x="0" y="38"/>
                    <a:pt x="0" y="94"/>
                  </a:cubicBezTo>
                  <a:cubicBezTo>
                    <a:pt x="0" y="146"/>
                    <a:pt x="42" y="188"/>
                    <a:pt x="94" y="188"/>
                  </a:cubicBezTo>
                  <a:cubicBezTo>
                    <a:pt x="176"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
            <p:cNvSpPr/>
            <p:nvPr/>
          </p:nvSpPr>
          <p:spPr>
            <a:xfrm>
              <a:off x="3620825" y="324325"/>
              <a:ext cx="5450" cy="4700"/>
            </a:xfrm>
            <a:custGeom>
              <a:avLst/>
              <a:gdLst/>
              <a:ahLst/>
              <a:cxnLst/>
              <a:rect l="l" t="t" r="r" b="b"/>
              <a:pathLst>
                <a:path w="218" h="188" extrusionOk="0">
                  <a:moveTo>
                    <a:pt x="94" y="1"/>
                  </a:moveTo>
                  <a:cubicBezTo>
                    <a:pt x="46" y="1"/>
                    <a:pt x="1" y="38"/>
                    <a:pt x="1" y="94"/>
                  </a:cubicBezTo>
                  <a:cubicBezTo>
                    <a:pt x="1" y="146"/>
                    <a:pt x="42" y="188"/>
                    <a:pt x="93" y="188"/>
                  </a:cubicBezTo>
                  <a:cubicBezTo>
                    <a:pt x="176"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
            <p:cNvSpPr/>
            <p:nvPr/>
          </p:nvSpPr>
          <p:spPr>
            <a:xfrm>
              <a:off x="3632300" y="324325"/>
              <a:ext cx="5450" cy="4700"/>
            </a:xfrm>
            <a:custGeom>
              <a:avLst/>
              <a:gdLst/>
              <a:ahLst/>
              <a:cxnLst/>
              <a:rect l="l" t="t" r="r" b="b"/>
              <a:pathLst>
                <a:path w="218" h="188" extrusionOk="0">
                  <a:moveTo>
                    <a:pt x="94" y="1"/>
                  </a:moveTo>
                  <a:cubicBezTo>
                    <a:pt x="46" y="1"/>
                    <a:pt x="1" y="38"/>
                    <a:pt x="1" y="94"/>
                  </a:cubicBezTo>
                  <a:cubicBezTo>
                    <a:pt x="1" y="146"/>
                    <a:pt x="42" y="188"/>
                    <a:pt x="94" y="188"/>
                  </a:cubicBezTo>
                  <a:cubicBezTo>
                    <a:pt x="177"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
            <p:cNvSpPr/>
            <p:nvPr/>
          </p:nvSpPr>
          <p:spPr>
            <a:xfrm>
              <a:off x="3643800" y="324325"/>
              <a:ext cx="5475" cy="4700"/>
            </a:xfrm>
            <a:custGeom>
              <a:avLst/>
              <a:gdLst/>
              <a:ahLst/>
              <a:cxnLst/>
              <a:rect l="l" t="t" r="r" b="b"/>
              <a:pathLst>
                <a:path w="219" h="188" extrusionOk="0">
                  <a:moveTo>
                    <a:pt x="94" y="1"/>
                  </a:moveTo>
                  <a:cubicBezTo>
                    <a:pt x="46" y="1"/>
                    <a:pt x="1" y="38"/>
                    <a:pt x="1" y="94"/>
                  </a:cubicBezTo>
                  <a:cubicBezTo>
                    <a:pt x="1" y="146"/>
                    <a:pt x="43" y="188"/>
                    <a:pt x="94" y="188"/>
                  </a:cubicBezTo>
                  <a:cubicBezTo>
                    <a:pt x="176" y="188"/>
                    <a:pt x="218" y="87"/>
                    <a:pt x="160" y="29"/>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
            <p:cNvSpPr/>
            <p:nvPr/>
          </p:nvSpPr>
          <p:spPr>
            <a:xfrm>
              <a:off x="3655275" y="324325"/>
              <a:ext cx="5500" cy="4700"/>
            </a:xfrm>
            <a:custGeom>
              <a:avLst/>
              <a:gdLst/>
              <a:ahLst/>
              <a:cxnLst/>
              <a:rect l="l" t="t" r="r" b="b"/>
              <a:pathLst>
                <a:path w="220" h="188" extrusionOk="0">
                  <a:moveTo>
                    <a:pt x="94" y="1"/>
                  </a:moveTo>
                  <a:cubicBezTo>
                    <a:pt x="47" y="1"/>
                    <a:pt x="1" y="38"/>
                    <a:pt x="1" y="94"/>
                  </a:cubicBezTo>
                  <a:cubicBezTo>
                    <a:pt x="1" y="146"/>
                    <a:pt x="43" y="188"/>
                    <a:pt x="94" y="188"/>
                  </a:cubicBezTo>
                  <a:cubicBezTo>
                    <a:pt x="178" y="188"/>
                    <a:pt x="219" y="87"/>
                    <a:pt x="161" y="29"/>
                  </a:cubicBezTo>
                  <a:cubicBezTo>
                    <a:pt x="141" y="9"/>
                    <a:pt x="118"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
            <p:cNvSpPr/>
            <p:nvPr/>
          </p:nvSpPr>
          <p:spPr>
            <a:xfrm>
              <a:off x="3666800" y="324325"/>
              <a:ext cx="5450" cy="4700"/>
            </a:xfrm>
            <a:custGeom>
              <a:avLst/>
              <a:gdLst/>
              <a:ahLst/>
              <a:cxnLst/>
              <a:rect l="l" t="t" r="r" b="b"/>
              <a:pathLst>
                <a:path w="218" h="188" extrusionOk="0">
                  <a:moveTo>
                    <a:pt x="93" y="1"/>
                  </a:moveTo>
                  <a:cubicBezTo>
                    <a:pt x="46" y="1"/>
                    <a:pt x="0" y="38"/>
                    <a:pt x="0" y="94"/>
                  </a:cubicBezTo>
                  <a:cubicBezTo>
                    <a:pt x="0" y="146"/>
                    <a:pt x="42" y="188"/>
                    <a:pt x="94" y="188"/>
                  </a:cubicBezTo>
                  <a:cubicBezTo>
                    <a:pt x="176" y="188"/>
                    <a:pt x="217"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
            <p:cNvSpPr/>
            <p:nvPr/>
          </p:nvSpPr>
          <p:spPr>
            <a:xfrm>
              <a:off x="3678300" y="324325"/>
              <a:ext cx="5450" cy="4700"/>
            </a:xfrm>
            <a:custGeom>
              <a:avLst/>
              <a:gdLst/>
              <a:ahLst/>
              <a:cxnLst/>
              <a:rect l="l" t="t" r="r" b="b"/>
              <a:pathLst>
                <a:path w="218" h="188" extrusionOk="0">
                  <a:moveTo>
                    <a:pt x="94" y="1"/>
                  </a:moveTo>
                  <a:cubicBezTo>
                    <a:pt x="46" y="1"/>
                    <a:pt x="0" y="38"/>
                    <a:pt x="0" y="94"/>
                  </a:cubicBezTo>
                  <a:cubicBezTo>
                    <a:pt x="0" y="146"/>
                    <a:pt x="42" y="188"/>
                    <a:pt x="93" y="188"/>
                  </a:cubicBezTo>
                  <a:cubicBezTo>
                    <a:pt x="176"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
            <p:cNvSpPr/>
            <p:nvPr/>
          </p:nvSpPr>
          <p:spPr>
            <a:xfrm>
              <a:off x="3689775" y="324325"/>
              <a:ext cx="5450" cy="4700"/>
            </a:xfrm>
            <a:custGeom>
              <a:avLst/>
              <a:gdLst/>
              <a:ahLst/>
              <a:cxnLst/>
              <a:rect l="l" t="t" r="r" b="b"/>
              <a:pathLst>
                <a:path w="218" h="188" extrusionOk="0">
                  <a:moveTo>
                    <a:pt x="94" y="1"/>
                  </a:moveTo>
                  <a:cubicBezTo>
                    <a:pt x="46" y="1"/>
                    <a:pt x="0" y="38"/>
                    <a:pt x="0" y="94"/>
                  </a:cubicBezTo>
                  <a:cubicBezTo>
                    <a:pt x="0" y="146"/>
                    <a:pt x="42" y="188"/>
                    <a:pt x="94" y="188"/>
                  </a:cubicBezTo>
                  <a:cubicBezTo>
                    <a:pt x="177"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
            <p:cNvSpPr/>
            <p:nvPr/>
          </p:nvSpPr>
          <p:spPr>
            <a:xfrm>
              <a:off x="3482875" y="312850"/>
              <a:ext cx="5475" cy="4675"/>
            </a:xfrm>
            <a:custGeom>
              <a:avLst/>
              <a:gdLst/>
              <a:ahLst/>
              <a:cxnLst/>
              <a:rect l="l" t="t" r="r" b="b"/>
              <a:pathLst>
                <a:path w="219" h="187" extrusionOk="0">
                  <a:moveTo>
                    <a:pt x="94" y="0"/>
                  </a:moveTo>
                  <a:cubicBezTo>
                    <a:pt x="47" y="0"/>
                    <a:pt x="1" y="37"/>
                    <a:pt x="1" y="93"/>
                  </a:cubicBezTo>
                  <a:cubicBezTo>
                    <a:pt x="1" y="145"/>
                    <a:pt x="42" y="186"/>
                    <a:pt x="94" y="186"/>
                  </a:cubicBezTo>
                  <a:cubicBezTo>
                    <a:pt x="177" y="186"/>
                    <a:pt x="219"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
            <p:cNvSpPr/>
            <p:nvPr/>
          </p:nvSpPr>
          <p:spPr>
            <a:xfrm>
              <a:off x="3494375" y="312850"/>
              <a:ext cx="5475" cy="4675"/>
            </a:xfrm>
            <a:custGeom>
              <a:avLst/>
              <a:gdLst/>
              <a:ahLst/>
              <a:cxnLst/>
              <a:rect l="l" t="t" r="r" b="b"/>
              <a:pathLst>
                <a:path w="219" h="187" extrusionOk="0">
                  <a:moveTo>
                    <a:pt x="95" y="0"/>
                  </a:moveTo>
                  <a:cubicBezTo>
                    <a:pt x="47" y="0"/>
                    <a:pt x="1" y="37"/>
                    <a:pt x="1" y="93"/>
                  </a:cubicBezTo>
                  <a:cubicBezTo>
                    <a:pt x="1" y="145"/>
                    <a:pt x="43" y="186"/>
                    <a:pt x="94" y="186"/>
                  </a:cubicBezTo>
                  <a:cubicBezTo>
                    <a:pt x="176" y="186"/>
                    <a:pt x="218" y="86"/>
                    <a:pt x="160" y="28"/>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
            <p:cNvSpPr/>
            <p:nvPr/>
          </p:nvSpPr>
          <p:spPr>
            <a:xfrm>
              <a:off x="3505900" y="312850"/>
              <a:ext cx="5450" cy="4675"/>
            </a:xfrm>
            <a:custGeom>
              <a:avLst/>
              <a:gdLst/>
              <a:ahLst/>
              <a:cxnLst/>
              <a:rect l="l" t="t" r="r" b="b"/>
              <a:pathLst>
                <a:path w="218" h="187" extrusionOk="0">
                  <a:moveTo>
                    <a:pt x="94" y="0"/>
                  </a:moveTo>
                  <a:cubicBezTo>
                    <a:pt x="46" y="0"/>
                    <a:pt x="0" y="37"/>
                    <a:pt x="0" y="93"/>
                  </a:cubicBezTo>
                  <a:cubicBezTo>
                    <a:pt x="0" y="145"/>
                    <a:pt x="42" y="186"/>
                    <a:pt x="92"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
            <p:cNvSpPr/>
            <p:nvPr/>
          </p:nvSpPr>
          <p:spPr>
            <a:xfrm>
              <a:off x="3517375" y="312850"/>
              <a:ext cx="5450" cy="4675"/>
            </a:xfrm>
            <a:custGeom>
              <a:avLst/>
              <a:gdLst/>
              <a:ahLst/>
              <a:cxnLst/>
              <a:rect l="l" t="t" r="r" b="b"/>
              <a:pathLst>
                <a:path w="218" h="187" extrusionOk="0">
                  <a:moveTo>
                    <a:pt x="94" y="0"/>
                  </a:moveTo>
                  <a:cubicBezTo>
                    <a:pt x="46" y="0"/>
                    <a:pt x="0" y="37"/>
                    <a:pt x="0" y="93"/>
                  </a:cubicBezTo>
                  <a:cubicBezTo>
                    <a:pt x="0" y="145"/>
                    <a:pt x="42" y="186"/>
                    <a:pt x="94"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
            <p:cNvSpPr/>
            <p:nvPr/>
          </p:nvSpPr>
          <p:spPr>
            <a:xfrm>
              <a:off x="3528875" y="312850"/>
              <a:ext cx="5450" cy="4675"/>
            </a:xfrm>
            <a:custGeom>
              <a:avLst/>
              <a:gdLst/>
              <a:ahLst/>
              <a:cxnLst/>
              <a:rect l="l" t="t" r="r" b="b"/>
              <a:pathLst>
                <a:path w="218" h="187" extrusionOk="0">
                  <a:moveTo>
                    <a:pt x="94" y="0"/>
                  </a:moveTo>
                  <a:cubicBezTo>
                    <a:pt x="46" y="0"/>
                    <a:pt x="0" y="37"/>
                    <a:pt x="0" y="93"/>
                  </a:cubicBezTo>
                  <a:cubicBezTo>
                    <a:pt x="0" y="145"/>
                    <a:pt x="42" y="186"/>
                    <a:pt x="93"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
            <p:cNvSpPr/>
            <p:nvPr/>
          </p:nvSpPr>
          <p:spPr>
            <a:xfrm>
              <a:off x="3540350" y="312850"/>
              <a:ext cx="5475" cy="4675"/>
            </a:xfrm>
            <a:custGeom>
              <a:avLst/>
              <a:gdLst/>
              <a:ahLst/>
              <a:cxnLst/>
              <a:rect l="l" t="t" r="r" b="b"/>
              <a:pathLst>
                <a:path w="219" h="187" extrusionOk="0">
                  <a:moveTo>
                    <a:pt x="94" y="0"/>
                  </a:moveTo>
                  <a:cubicBezTo>
                    <a:pt x="46" y="0"/>
                    <a:pt x="0" y="37"/>
                    <a:pt x="0" y="93"/>
                  </a:cubicBezTo>
                  <a:cubicBezTo>
                    <a:pt x="0" y="145"/>
                    <a:pt x="42" y="186"/>
                    <a:pt x="94" y="186"/>
                  </a:cubicBezTo>
                  <a:cubicBezTo>
                    <a:pt x="177" y="186"/>
                    <a:pt x="219"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
            <p:cNvSpPr/>
            <p:nvPr/>
          </p:nvSpPr>
          <p:spPr>
            <a:xfrm>
              <a:off x="3551850" y="312850"/>
              <a:ext cx="5450" cy="4675"/>
            </a:xfrm>
            <a:custGeom>
              <a:avLst/>
              <a:gdLst/>
              <a:ahLst/>
              <a:cxnLst/>
              <a:rect l="l" t="t" r="r" b="b"/>
              <a:pathLst>
                <a:path w="218" h="187" extrusionOk="0">
                  <a:moveTo>
                    <a:pt x="94" y="0"/>
                  </a:moveTo>
                  <a:cubicBezTo>
                    <a:pt x="47" y="0"/>
                    <a:pt x="1" y="37"/>
                    <a:pt x="1" y="93"/>
                  </a:cubicBezTo>
                  <a:cubicBezTo>
                    <a:pt x="1" y="145"/>
                    <a:pt x="42" y="186"/>
                    <a:pt x="94"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
            <p:cNvSpPr/>
            <p:nvPr/>
          </p:nvSpPr>
          <p:spPr>
            <a:xfrm>
              <a:off x="3563350" y="312850"/>
              <a:ext cx="5475" cy="4675"/>
            </a:xfrm>
            <a:custGeom>
              <a:avLst/>
              <a:gdLst/>
              <a:ahLst/>
              <a:cxnLst/>
              <a:rect l="l" t="t" r="r" b="b"/>
              <a:pathLst>
                <a:path w="219" h="187" extrusionOk="0">
                  <a:moveTo>
                    <a:pt x="95" y="0"/>
                  </a:moveTo>
                  <a:cubicBezTo>
                    <a:pt x="47" y="0"/>
                    <a:pt x="1" y="37"/>
                    <a:pt x="1" y="93"/>
                  </a:cubicBezTo>
                  <a:cubicBezTo>
                    <a:pt x="1" y="145"/>
                    <a:pt x="42" y="186"/>
                    <a:pt x="93" y="186"/>
                  </a:cubicBezTo>
                  <a:cubicBezTo>
                    <a:pt x="176" y="186"/>
                    <a:pt x="218" y="86"/>
                    <a:pt x="160" y="28"/>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
            <p:cNvSpPr/>
            <p:nvPr/>
          </p:nvSpPr>
          <p:spPr>
            <a:xfrm>
              <a:off x="3574825" y="312850"/>
              <a:ext cx="5475" cy="4675"/>
            </a:xfrm>
            <a:custGeom>
              <a:avLst/>
              <a:gdLst/>
              <a:ahLst/>
              <a:cxnLst/>
              <a:rect l="l" t="t" r="r" b="b"/>
              <a:pathLst>
                <a:path w="219" h="187" extrusionOk="0">
                  <a:moveTo>
                    <a:pt x="95" y="0"/>
                  </a:moveTo>
                  <a:cubicBezTo>
                    <a:pt x="47" y="0"/>
                    <a:pt x="1" y="37"/>
                    <a:pt x="1" y="93"/>
                  </a:cubicBezTo>
                  <a:cubicBezTo>
                    <a:pt x="1" y="145"/>
                    <a:pt x="43" y="186"/>
                    <a:pt x="94" y="186"/>
                  </a:cubicBezTo>
                  <a:cubicBezTo>
                    <a:pt x="176" y="186"/>
                    <a:pt x="218" y="86"/>
                    <a:pt x="160" y="28"/>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
            <p:cNvSpPr/>
            <p:nvPr/>
          </p:nvSpPr>
          <p:spPr>
            <a:xfrm>
              <a:off x="3586350" y="312850"/>
              <a:ext cx="5450" cy="4675"/>
            </a:xfrm>
            <a:custGeom>
              <a:avLst/>
              <a:gdLst/>
              <a:ahLst/>
              <a:cxnLst/>
              <a:rect l="l" t="t" r="r" b="b"/>
              <a:pathLst>
                <a:path w="218" h="187" extrusionOk="0">
                  <a:moveTo>
                    <a:pt x="94" y="0"/>
                  </a:moveTo>
                  <a:cubicBezTo>
                    <a:pt x="46" y="0"/>
                    <a:pt x="0" y="37"/>
                    <a:pt x="0" y="93"/>
                  </a:cubicBezTo>
                  <a:cubicBezTo>
                    <a:pt x="0" y="145"/>
                    <a:pt x="42" y="186"/>
                    <a:pt x="92"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
            <p:cNvSpPr/>
            <p:nvPr/>
          </p:nvSpPr>
          <p:spPr>
            <a:xfrm>
              <a:off x="3597825" y="312850"/>
              <a:ext cx="5475" cy="4675"/>
            </a:xfrm>
            <a:custGeom>
              <a:avLst/>
              <a:gdLst/>
              <a:ahLst/>
              <a:cxnLst/>
              <a:rect l="l" t="t" r="r" b="b"/>
              <a:pathLst>
                <a:path w="219" h="187" extrusionOk="0">
                  <a:moveTo>
                    <a:pt x="94" y="0"/>
                  </a:moveTo>
                  <a:cubicBezTo>
                    <a:pt x="46" y="0"/>
                    <a:pt x="0" y="37"/>
                    <a:pt x="0" y="93"/>
                  </a:cubicBezTo>
                  <a:cubicBezTo>
                    <a:pt x="0" y="145"/>
                    <a:pt x="42" y="186"/>
                    <a:pt x="94" y="186"/>
                  </a:cubicBezTo>
                  <a:cubicBezTo>
                    <a:pt x="177" y="186"/>
                    <a:pt x="219" y="86"/>
                    <a:pt x="160" y="28"/>
                  </a:cubicBezTo>
                  <a:cubicBezTo>
                    <a:pt x="141"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
            <p:cNvSpPr/>
            <p:nvPr/>
          </p:nvSpPr>
          <p:spPr>
            <a:xfrm>
              <a:off x="3609325" y="312850"/>
              <a:ext cx="5450" cy="4675"/>
            </a:xfrm>
            <a:custGeom>
              <a:avLst/>
              <a:gdLst/>
              <a:ahLst/>
              <a:cxnLst/>
              <a:rect l="l" t="t" r="r" b="b"/>
              <a:pathLst>
                <a:path w="218" h="187" extrusionOk="0">
                  <a:moveTo>
                    <a:pt x="94" y="0"/>
                  </a:moveTo>
                  <a:cubicBezTo>
                    <a:pt x="46" y="0"/>
                    <a:pt x="0" y="37"/>
                    <a:pt x="0" y="93"/>
                  </a:cubicBezTo>
                  <a:cubicBezTo>
                    <a:pt x="0" y="145"/>
                    <a:pt x="42" y="186"/>
                    <a:pt x="94"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
            <p:cNvSpPr/>
            <p:nvPr/>
          </p:nvSpPr>
          <p:spPr>
            <a:xfrm>
              <a:off x="3620825" y="312850"/>
              <a:ext cx="5450" cy="4675"/>
            </a:xfrm>
            <a:custGeom>
              <a:avLst/>
              <a:gdLst/>
              <a:ahLst/>
              <a:cxnLst/>
              <a:rect l="l" t="t" r="r" b="b"/>
              <a:pathLst>
                <a:path w="218" h="187" extrusionOk="0">
                  <a:moveTo>
                    <a:pt x="94" y="0"/>
                  </a:moveTo>
                  <a:cubicBezTo>
                    <a:pt x="46" y="0"/>
                    <a:pt x="1" y="37"/>
                    <a:pt x="1" y="93"/>
                  </a:cubicBezTo>
                  <a:cubicBezTo>
                    <a:pt x="1" y="145"/>
                    <a:pt x="42" y="186"/>
                    <a:pt x="93"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
            <p:cNvSpPr/>
            <p:nvPr/>
          </p:nvSpPr>
          <p:spPr>
            <a:xfrm>
              <a:off x="3632300" y="312850"/>
              <a:ext cx="5450" cy="4675"/>
            </a:xfrm>
            <a:custGeom>
              <a:avLst/>
              <a:gdLst/>
              <a:ahLst/>
              <a:cxnLst/>
              <a:rect l="l" t="t" r="r" b="b"/>
              <a:pathLst>
                <a:path w="218" h="187" extrusionOk="0">
                  <a:moveTo>
                    <a:pt x="94" y="0"/>
                  </a:moveTo>
                  <a:cubicBezTo>
                    <a:pt x="47" y="0"/>
                    <a:pt x="1" y="37"/>
                    <a:pt x="1" y="93"/>
                  </a:cubicBezTo>
                  <a:cubicBezTo>
                    <a:pt x="1" y="145"/>
                    <a:pt x="42" y="186"/>
                    <a:pt x="94" y="186"/>
                  </a:cubicBezTo>
                  <a:cubicBezTo>
                    <a:pt x="177"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
            <p:cNvSpPr/>
            <p:nvPr/>
          </p:nvSpPr>
          <p:spPr>
            <a:xfrm>
              <a:off x="3643800" y="312850"/>
              <a:ext cx="5475" cy="4675"/>
            </a:xfrm>
            <a:custGeom>
              <a:avLst/>
              <a:gdLst/>
              <a:ahLst/>
              <a:cxnLst/>
              <a:rect l="l" t="t" r="r" b="b"/>
              <a:pathLst>
                <a:path w="219" h="187" extrusionOk="0">
                  <a:moveTo>
                    <a:pt x="95" y="0"/>
                  </a:moveTo>
                  <a:cubicBezTo>
                    <a:pt x="47" y="0"/>
                    <a:pt x="1" y="37"/>
                    <a:pt x="1" y="93"/>
                  </a:cubicBezTo>
                  <a:cubicBezTo>
                    <a:pt x="1" y="145"/>
                    <a:pt x="43" y="186"/>
                    <a:pt x="94" y="186"/>
                  </a:cubicBezTo>
                  <a:cubicBezTo>
                    <a:pt x="176" y="186"/>
                    <a:pt x="218" y="86"/>
                    <a:pt x="160" y="28"/>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
            <p:cNvSpPr/>
            <p:nvPr/>
          </p:nvSpPr>
          <p:spPr>
            <a:xfrm>
              <a:off x="3655275" y="312850"/>
              <a:ext cx="5500" cy="4675"/>
            </a:xfrm>
            <a:custGeom>
              <a:avLst/>
              <a:gdLst/>
              <a:ahLst/>
              <a:cxnLst/>
              <a:rect l="l" t="t" r="r" b="b"/>
              <a:pathLst>
                <a:path w="220" h="187" extrusionOk="0">
                  <a:moveTo>
                    <a:pt x="95" y="0"/>
                  </a:moveTo>
                  <a:cubicBezTo>
                    <a:pt x="47" y="0"/>
                    <a:pt x="1" y="37"/>
                    <a:pt x="1" y="93"/>
                  </a:cubicBezTo>
                  <a:cubicBezTo>
                    <a:pt x="1" y="145"/>
                    <a:pt x="43" y="186"/>
                    <a:pt x="94" y="186"/>
                  </a:cubicBezTo>
                  <a:cubicBezTo>
                    <a:pt x="178" y="186"/>
                    <a:pt x="219" y="86"/>
                    <a:pt x="161" y="28"/>
                  </a:cubicBezTo>
                  <a:cubicBezTo>
                    <a:pt x="141" y="9"/>
                    <a:pt x="118"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
            <p:cNvSpPr/>
            <p:nvPr/>
          </p:nvSpPr>
          <p:spPr>
            <a:xfrm>
              <a:off x="3666800" y="312850"/>
              <a:ext cx="5450" cy="4675"/>
            </a:xfrm>
            <a:custGeom>
              <a:avLst/>
              <a:gdLst/>
              <a:ahLst/>
              <a:cxnLst/>
              <a:rect l="l" t="t" r="r" b="b"/>
              <a:pathLst>
                <a:path w="218" h="187" extrusionOk="0">
                  <a:moveTo>
                    <a:pt x="94" y="0"/>
                  </a:moveTo>
                  <a:cubicBezTo>
                    <a:pt x="46" y="0"/>
                    <a:pt x="0" y="37"/>
                    <a:pt x="0" y="93"/>
                  </a:cubicBezTo>
                  <a:cubicBezTo>
                    <a:pt x="0" y="145"/>
                    <a:pt x="42" y="186"/>
                    <a:pt x="94"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
            <p:cNvSpPr/>
            <p:nvPr/>
          </p:nvSpPr>
          <p:spPr>
            <a:xfrm>
              <a:off x="3678300" y="312850"/>
              <a:ext cx="5450" cy="4675"/>
            </a:xfrm>
            <a:custGeom>
              <a:avLst/>
              <a:gdLst/>
              <a:ahLst/>
              <a:cxnLst/>
              <a:rect l="l" t="t" r="r" b="b"/>
              <a:pathLst>
                <a:path w="218" h="187" extrusionOk="0">
                  <a:moveTo>
                    <a:pt x="94" y="0"/>
                  </a:moveTo>
                  <a:cubicBezTo>
                    <a:pt x="46" y="0"/>
                    <a:pt x="0" y="37"/>
                    <a:pt x="0" y="93"/>
                  </a:cubicBezTo>
                  <a:cubicBezTo>
                    <a:pt x="0" y="145"/>
                    <a:pt x="42" y="186"/>
                    <a:pt x="93"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
            <p:cNvSpPr/>
            <p:nvPr/>
          </p:nvSpPr>
          <p:spPr>
            <a:xfrm>
              <a:off x="3689775" y="312850"/>
              <a:ext cx="5450" cy="4675"/>
            </a:xfrm>
            <a:custGeom>
              <a:avLst/>
              <a:gdLst/>
              <a:ahLst/>
              <a:cxnLst/>
              <a:rect l="l" t="t" r="r" b="b"/>
              <a:pathLst>
                <a:path w="218" h="187" extrusionOk="0">
                  <a:moveTo>
                    <a:pt x="94" y="0"/>
                  </a:moveTo>
                  <a:cubicBezTo>
                    <a:pt x="46" y="0"/>
                    <a:pt x="0" y="37"/>
                    <a:pt x="0" y="93"/>
                  </a:cubicBezTo>
                  <a:cubicBezTo>
                    <a:pt x="0" y="145"/>
                    <a:pt x="42" y="186"/>
                    <a:pt x="94" y="186"/>
                  </a:cubicBezTo>
                  <a:cubicBezTo>
                    <a:pt x="177"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
            <p:cNvSpPr/>
            <p:nvPr/>
          </p:nvSpPr>
          <p:spPr>
            <a:xfrm>
              <a:off x="3482875" y="301350"/>
              <a:ext cx="5475" cy="4675"/>
            </a:xfrm>
            <a:custGeom>
              <a:avLst/>
              <a:gdLst/>
              <a:ahLst/>
              <a:cxnLst/>
              <a:rect l="l" t="t" r="r" b="b"/>
              <a:pathLst>
                <a:path w="219" h="187" extrusionOk="0">
                  <a:moveTo>
                    <a:pt x="94" y="0"/>
                  </a:moveTo>
                  <a:cubicBezTo>
                    <a:pt x="47" y="0"/>
                    <a:pt x="1" y="37"/>
                    <a:pt x="1" y="94"/>
                  </a:cubicBezTo>
                  <a:cubicBezTo>
                    <a:pt x="1" y="144"/>
                    <a:pt x="42" y="186"/>
                    <a:pt x="94" y="186"/>
                  </a:cubicBezTo>
                  <a:cubicBezTo>
                    <a:pt x="177" y="186"/>
                    <a:pt x="219"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
            <p:cNvSpPr/>
            <p:nvPr/>
          </p:nvSpPr>
          <p:spPr>
            <a:xfrm>
              <a:off x="3494375" y="301350"/>
              <a:ext cx="5475" cy="4675"/>
            </a:xfrm>
            <a:custGeom>
              <a:avLst/>
              <a:gdLst/>
              <a:ahLst/>
              <a:cxnLst/>
              <a:rect l="l" t="t" r="r" b="b"/>
              <a:pathLst>
                <a:path w="219" h="187" extrusionOk="0">
                  <a:moveTo>
                    <a:pt x="95" y="0"/>
                  </a:moveTo>
                  <a:cubicBezTo>
                    <a:pt x="47" y="0"/>
                    <a:pt x="1" y="37"/>
                    <a:pt x="1" y="94"/>
                  </a:cubicBezTo>
                  <a:cubicBezTo>
                    <a:pt x="1" y="144"/>
                    <a:pt x="43" y="186"/>
                    <a:pt x="94"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
            <p:cNvSpPr/>
            <p:nvPr/>
          </p:nvSpPr>
          <p:spPr>
            <a:xfrm>
              <a:off x="3505900" y="301350"/>
              <a:ext cx="5450" cy="4675"/>
            </a:xfrm>
            <a:custGeom>
              <a:avLst/>
              <a:gdLst/>
              <a:ahLst/>
              <a:cxnLst/>
              <a:rect l="l" t="t" r="r" b="b"/>
              <a:pathLst>
                <a:path w="218" h="187" extrusionOk="0">
                  <a:moveTo>
                    <a:pt x="94" y="0"/>
                  </a:moveTo>
                  <a:cubicBezTo>
                    <a:pt x="46" y="0"/>
                    <a:pt x="0" y="37"/>
                    <a:pt x="0" y="94"/>
                  </a:cubicBezTo>
                  <a:cubicBezTo>
                    <a:pt x="0" y="144"/>
                    <a:pt x="42" y="186"/>
                    <a:pt x="92"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
            <p:cNvSpPr/>
            <p:nvPr/>
          </p:nvSpPr>
          <p:spPr>
            <a:xfrm>
              <a:off x="3517375" y="301350"/>
              <a:ext cx="5450" cy="4675"/>
            </a:xfrm>
            <a:custGeom>
              <a:avLst/>
              <a:gdLst/>
              <a:ahLst/>
              <a:cxnLst/>
              <a:rect l="l" t="t" r="r" b="b"/>
              <a:pathLst>
                <a:path w="218" h="187" extrusionOk="0">
                  <a:moveTo>
                    <a:pt x="94" y="0"/>
                  </a:moveTo>
                  <a:cubicBezTo>
                    <a:pt x="46" y="0"/>
                    <a:pt x="0" y="37"/>
                    <a:pt x="0" y="94"/>
                  </a:cubicBezTo>
                  <a:cubicBezTo>
                    <a:pt x="0" y="144"/>
                    <a:pt x="42" y="186"/>
                    <a:pt x="94"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
            <p:cNvSpPr/>
            <p:nvPr/>
          </p:nvSpPr>
          <p:spPr>
            <a:xfrm>
              <a:off x="3528875" y="301350"/>
              <a:ext cx="5450" cy="4675"/>
            </a:xfrm>
            <a:custGeom>
              <a:avLst/>
              <a:gdLst/>
              <a:ahLst/>
              <a:cxnLst/>
              <a:rect l="l" t="t" r="r" b="b"/>
              <a:pathLst>
                <a:path w="218" h="187" extrusionOk="0">
                  <a:moveTo>
                    <a:pt x="94" y="0"/>
                  </a:moveTo>
                  <a:cubicBezTo>
                    <a:pt x="46" y="0"/>
                    <a:pt x="0" y="37"/>
                    <a:pt x="0" y="94"/>
                  </a:cubicBezTo>
                  <a:cubicBezTo>
                    <a:pt x="0" y="144"/>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
            <p:cNvSpPr/>
            <p:nvPr/>
          </p:nvSpPr>
          <p:spPr>
            <a:xfrm>
              <a:off x="3540350" y="301350"/>
              <a:ext cx="5475" cy="4675"/>
            </a:xfrm>
            <a:custGeom>
              <a:avLst/>
              <a:gdLst/>
              <a:ahLst/>
              <a:cxnLst/>
              <a:rect l="l" t="t" r="r" b="b"/>
              <a:pathLst>
                <a:path w="219" h="187" extrusionOk="0">
                  <a:moveTo>
                    <a:pt x="94" y="0"/>
                  </a:moveTo>
                  <a:cubicBezTo>
                    <a:pt x="46" y="0"/>
                    <a:pt x="0" y="37"/>
                    <a:pt x="0" y="94"/>
                  </a:cubicBezTo>
                  <a:cubicBezTo>
                    <a:pt x="0" y="144"/>
                    <a:pt x="42" y="186"/>
                    <a:pt x="94" y="186"/>
                  </a:cubicBezTo>
                  <a:cubicBezTo>
                    <a:pt x="177" y="186"/>
                    <a:pt x="219"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
            <p:cNvSpPr/>
            <p:nvPr/>
          </p:nvSpPr>
          <p:spPr>
            <a:xfrm>
              <a:off x="3551850" y="301350"/>
              <a:ext cx="5450" cy="4675"/>
            </a:xfrm>
            <a:custGeom>
              <a:avLst/>
              <a:gdLst/>
              <a:ahLst/>
              <a:cxnLst/>
              <a:rect l="l" t="t" r="r" b="b"/>
              <a:pathLst>
                <a:path w="218" h="187" extrusionOk="0">
                  <a:moveTo>
                    <a:pt x="94" y="0"/>
                  </a:moveTo>
                  <a:cubicBezTo>
                    <a:pt x="47" y="0"/>
                    <a:pt x="1" y="37"/>
                    <a:pt x="1" y="94"/>
                  </a:cubicBezTo>
                  <a:cubicBezTo>
                    <a:pt x="1" y="144"/>
                    <a:pt x="42" y="186"/>
                    <a:pt x="94"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
            <p:cNvSpPr/>
            <p:nvPr/>
          </p:nvSpPr>
          <p:spPr>
            <a:xfrm>
              <a:off x="3563350" y="301350"/>
              <a:ext cx="5475" cy="4675"/>
            </a:xfrm>
            <a:custGeom>
              <a:avLst/>
              <a:gdLst/>
              <a:ahLst/>
              <a:cxnLst/>
              <a:rect l="l" t="t" r="r" b="b"/>
              <a:pathLst>
                <a:path w="219" h="187" extrusionOk="0">
                  <a:moveTo>
                    <a:pt x="95" y="0"/>
                  </a:moveTo>
                  <a:cubicBezTo>
                    <a:pt x="47" y="0"/>
                    <a:pt x="1" y="37"/>
                    <a:pt x="1" y="94"/>
                  </a:cubicBezTo>
                  <a:cubicBezTo>
                    <a:pt x="1" y="144"/>
                    <a:pt x="42" y="186"/>
                    <a:pt x="93"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
            <p:cNvSpPr/>
            <p:nvPr/>
          </p:nvSpPr>
          <p:spPr>
            <a:xfrm>
              <a:off x="3574825" y="301350"/>
              <a:ext cx="5475" cy="4675"/>
            </a:xfrm>
            <a:custGeom>
              <a:avLst/>
              <a:gdLst/>
              <a:ahLst/>
              <a:cxnLst/>
              <a:rect l="l" t="t" r="r" b="b"/>
              <a:pathLst>
                <a:path w="219" h="187" extrusionOk="0">
                  <a:moveTo>
                    <a:pt x="95" y="0"/>
                  </a:moveTo>
                  <a:cubicBezTo>
                    <a:pt x="47" y="0"/>
                    <a:pt x="1" y="37"/>
                    <a:pt x="1" y="94"/>
                  </a:cubicBezTo>
                  <a:cubicBezTo>
                    <a:pt x="1" y="144"/>
                    <a:pt x="43" y="186"/>
                    <a:pt x="94" y="186"/>
                  </a:cubicBezTo>
                  <a:cubicBezTo>
                    <a:pt x="176" y="186"/>
                    <a:pt x="218" y="86"/>
                    <a:pt x="160" y="27"/>
                  </a:cubicBezTo>
                  <a:cubicBezTo>
                    <a:pt x="141" y="9"/>
                    <a:pt x="118"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
            <p:cNvSpPr/>
            <p:nvPr/>
          </p:nvSpPr>
          <p:spPr>
            <a:xfrm>
              <a:off x="3586350" y="301350"/>
              <a:ext cx="5450" cy="4675"/>
            </a:xfrm>
            <a:custGeom>
              <a:avLst/>
              <a:gdLst/>
              <a:ahLst/>
              <a:cxnLst/>
              <a:rect l="l" t="t" r="r" b="b"/>
              <a:pathLst>
                <a:path w="218" h="187" extrusionOk="0">
                  <a:moveTo>
                    <a:pt x="94" y="0"/>
                  </a:moveTo>
                  <a:cubicBezTo>
                    <a:pt x="46" y="0"/>
                    <a:pt x="0" y="37"/>
                    <a:pt x="0" y="94"/>
                  </a:cubicBezTo>
                  <a:cubicBezTo>
                    <a:pt x="0" y="144"/>
                    <a:pt x="42" y="186"/>
                    <a:pt x="92"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
            <p:cNvSpPr/>
            <p:nvPr/>
          </p:nvSpPr>
          <p:spPr>
            <a:xfrm>
              <a:off x="3597825" y="301350"/>
              <a:ext cx="5475" cy="4675"/>
            </a:xfrm>
            <a:custGeom>
              <a:avLst/>
              <a:gdLst/>
              <a:ahLst/>
              <a:cxnLst/>
              <a:rect l="l" t="t" r="r" b="b"/>
              <a:pathLst>
                <a:path w="219" h="187" extrusionOk="0">
                  <a:moveTo>
                    <a:pt x="94" y="0"/>
                  </a:moveTo>
                  <a:cubicBezTo>
                    <a:pt x="46" y="0"/>
                    <a:pt x="0" y="37"/>
                    <a:pt x="0" y="94"/>
                  </a:cubicBezTo>
                  <a:cubicBezTo>
                    <a:pt x="0" y="144"/>
                    <a:pt x="42" y="186"/>
                    <a:pt x="94" y="186"/>
                  </a:cubicBezTo>
                  <a:cubicBezTo>
                    <a:pt x="177" y="186"/>
                    <a:pt x="219" y="86"/>
                    <a:pt x="160" y="27"/>
                  </a:cubicBezTo>
                  <a:cubicBezTo>
                    <a:pt x="141"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
            <p:cNvSpPr/>
            <p:nvPr/>
          </p:nvSpPr>
          <p:spPr>
            <a:xfrm>
              <a:off x="3609325" y="301350"/>
              <a:ext cx="5450" cy="4675"/>
            </a:xfrm>
            <a:custGeom>
              <a:avLst/>
              <a:gdLst/>
              <a:ahLst/>
              <a:cxnLst/>
              <a:rect l="l" t="t" r="r" b="b"/>
              <a:pathLst>
                <a:path w="218" h="187" extrusionOk="0">
                  <a:moveTo>
                    <a:pt x="94" y="0"/>
                  </a:moveTo>
                  <a:cubicBezTo>
                    <a:pt x="46" y="0"/>
                    <a:pt x="0" y="37"/>
                    <a:pt x="0" y="94"/>
                  </a:cubicBezTo>
                  <a:cubicBezTo>
                    <a:pt x="0" y="144"/>
                    <a:pt x="42" y="186"/>
                    <a:pt x="94"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
            <p:cNvSpPr/>
            <p:nvPr/>
          </p:nvSpPr>
          <p:spPr>
            <a:xfrm>
              <a:off x="3620825" y="301350"/>
              <a:ext cx="5450" cy="4675"/>
            </a:xfrm>
            <a:custGeom>
              <a:avLst/>
              <a:gdLst/>
              <a:ahLst/>
              <a:cxnLst/>
              <a:rect l="l" t="t" r="r" b="b"/>
              <a:pathLst>
                <a:path w="218" h="187" extrusionOk="0">
                  <a:moveTo>
                    <a:pt x="94" y="0"/>
                  </a:moveTo>
                  <a:cubicBezTo>
                    <a:pt x="47" y="0"/>
                    <a:pt x="1" y="37"/>
                    <a:pt x="1" y="94"/>
                  </a:cubicBezTo>
                  <a:cubicBezTo>
                    <a:pt x="1" y="144"/>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
            <p:cNvSpPr/>
            <p:nvPr/>
          </p:nvSpPr>
          <p:spPr>
            <a:xfrm>
              <a:off x="3632300" y="301350"/>
              <a:ext cx="5450" cy="4675"/>
            </a:xfrm>
            <a:custGeom>
              <a:avLst/>
              <a:gdLst/>
              <a:ahLst/>
              <a:cxnLst/>
              <a:rect l="l" t="t" r="r" b="b"/>
              <a:pathLst>
                <a:path w="218" h="187" extrusionOk="0">
                  <a:moveTo>
                    <a:pt x="95" y="0"/>
                  </a:moveTo>
                  <a:cubicBezTo>
                    <a:pt x="47" y="0"/>
                    <a:pt x="1" y="37"/>
                    <a:pt x="1" y="94"/>
                  </a:cubicBezTo>
                  <a:cubicBezTo>
                    <a:pt x="1" y="144"/>
                    <a:pt x="42" y="186"/>
                    <a:pt x="94" y="186"/>
                  </a:cubicBezTo>
                  <a:cubicBezTo>
                    <a:pt x="177" y="186"/>
                    <a:pt x="218" y="86"/>
                    <a:pt x="159" y="27"/>
                  </a:cubicBezTo>
                  <a:cubicBezTo>
                    <a:pt x="140"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
            <p:cNvSpPr/>
            <p:nvPr/>
          </p:nvSpPr>
          <p:spPr>
            <a:xfrm>
              <a:off x="3643800" y="301350"/>
              <a:ext cx="5475" cy="4675"/>
            </a:xfrm>
            <a:custGeom>
              <a:avLst/>
              <a:gdLst/>
              <a:ahLst/>
              <a:cxnLst/>
              <a:rect l="l" t="t" r="r" b="b"/>
              <a:pathLst>
                <a:path w="219" h="187" extrusionOk="0">
                  <a:moveTo>
                    <a:pt x="95" y="0"/>
                  </a:moveTo>
                  <a:cubicBezTo>
                    <a:pt x="47" y="0"/>
                    <a:pt x="1" y="37"/>
                    <a:pt x="1" y="94"/>
                  </a:cubicBezTo>
                  <a:cubicBezTo>
                    <a:pt x="1" y="144"/>
                    <a:pt x="43" y="186"/>
                    <a:pt x="94"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
            <p:cNvSpPr/>
            <p:nvPr/>
          </p:nvSpPr>
          <p:spPr>
            <a:xfrm>
              <a:off x="3655275" y="301350"/>
              <a:ext cx="5500" cy="4675"/>
            </a:xfrm>
            <a:custGeom>
              <a:avLst/>
              <a:gdLst/>
              <a:ahLst/>
              <a:cxnLst/>
              <a:rect l="l" t="t" r="r" b="b"/>
              <a:pathLst>
                <a:path w="220" h="187" extrusionOk="0">
                  <a:moveTo>
                    <a:pt x="95" y="0"/>
                  </a:moveTo>
                  <a:cubicBezTo>
                    <a:pt x="47" y="0"/>
                    <a:pt x="1" y="37"/>
                    <a:pt x="1" y="94"/>
                  </a:cubicBezTo>
                  <a:cubicBezTo>
                    <a:pt x="1" y="144"/>
                    <a:pt x="43" y="186"/>
                    <a:pt x="94" y="186"/>
                  </a:cubicBezTo>
                  <a:cubicBezTo>
                    <a:pt x="178" y="186"/>
                    <a:pt x="219" y="86"/>
                    <a:pt x="161" y="27"/>
                  </a:cubicBezTo>
                  <a:cubicBezTo>
                    <a:pt x="142" y="9"/>
                    <a:pt x="118"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
            <p:cNvSpPr/>
            <p:nvPr/>
          </p:nvSpPr>
          <p:spPr>
            <a:xfrm>
              <a:off x="3666800" y="301350"/>
              <a:ext cx="5450" cy="4675"/>
            </a:xfrm>
            <a:custGeom>
              <a:avLst/>
              <a:gdLst/>
              <a:ahLst/>
              <a:cxnLst/>
              <a:rect l="l" t="t" r="r" b="b"/>
              <a:pathLst>
                <a:path w="218" h="187" extrusionOk="0">
                  <a:moveTo>
                    <a:pt x="94" y="0"/>
                  </a:moveTo>
                  <a:cubicBezTo>
                    <a:pt x="46" y="0"/>
                    <a:pt x="0" y="37"/>
                    <a:pt x="0" y="94"/>
                  </a:cubicBezTo>
                  <a:cubicBezTo>
                    <a:pt x="0" y="144"/>
                    <a:pt x="42" y="186"/>
                    <a:pt x="94"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
            <p:cNvSpPr/>
            <p:nvPr/>
          </p:nvSpPr>
          <p:spPr>
            <a:xfrm>
              <a:off x="3678300" y="301350"/>
              <a:ext cx="5450" cy="4675"/>
            </a:xfrm>
            <a:custGeom>
              <a:avLst/>
              <a:gdLst/>
              <a:ahLst/>
              <a:cxnLst/>
              <a:rect l="l" t="t" r="r" b="b"/>
              <a:pathLst>
                <a:path w="218" h="187" extrusionOk="0">
                  <a:moveTo>
                    <a:pt x="94" y="0"/>
                  </a:moveTo>
                  <a:cubicBezTo>
                    <a:pt x="46" y="0"/>
                    <a:pt x="0" y="37"/>
                    <a:pt x="0" y="94"/>
                  </a:cubicBezTo>
                  <a:cubicBezTo>
                    <a:pt x="0" y="144"/>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
            <p:cNvSpPr/>
            <p:nvPr/>
          </p:nvSpPr>
          <p:spPr>
            <a:xfrm>
              <a:off x="3689775" y="301350"/>
              <a:ext cx="5450" cy="4675"/>
            </a:xfrm>
            <a:custGeom>
              <a:avLst/>
              <a:gdLst/>
              <a:ahLst/>
              <a:cxnLst/>
              <a:rect l="l" t="t" r="r" b="b"/>
              <a:pathLst>
                <a:path w="218" h="187" extrusionOk="0">
                  <a:moveTo>
                    <a:pt x="94" y="0"/>
                  </a:moveTo>
                  <a:cubicBezTo>
                    <a:pt x="46" y="0"/>
                    <a:pt x="0" y="37"/>
                    <a:pt x="0" y="94"/>
                  </a:cubicBezTo>
                  <a:cubicBezTo>
                    <a:pt x="0" y="144"/>
                    <a:pt x="42" y="186"/>
                    <a:pt x="94" y="186"/>
                  </a:cubicBezTo>
                  <a:cubicBezTo>
                    <a:pt x="177"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
            <p:cNvSpPr/>
            <p:nvPr/>
          </p:nvSpPr>
          <p:spPr>
            <a:xfrm>
              <a:off x="3475925" y="291450"/>
              <a:ext cx="150" cy="750"/>
            </a:xfrm>
            <a:custGeom>
              <a:avLst/>
              <a:gdLst/>
              <a:ahLst/>
              <a:cxnLst/>
              <a:rect l="l" t="t" r="r" b="b"/>
              <a:pathLst>
                <a:path w="6" h="30" extrusionOk="0">
                  <a:moveTo>
                    <a:pt x="1" y="0"/>
                  </a:moveTo>
                  <a:lnTo>
                    <a:pt x="1" y="0"/>
                  </a:lnTo>
                  <a:cubicBezTo>
                    <a:pt x="2" y="9"/>
                    <a:pt x="4" y="20"/>
                    <a:pt x="5" y="30"/>
                  </a:cubicBezTo>
                  <a:cubicBezTo>
                    <a:pt x="5" y="20"/>
                    <a:pt x="4" y="9"/>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
            <p:cNvSpPr/>
            <p:nvPr/>
          </p:nvSpPr>
          <p:spPr>
            <a:xfrm>
              <a:off x="3482875" y="289850"/>
              <a:ext cx="5475" cy="4700"/>
            </a:xfrm>
            <a:custGeom>
              <a:avLst/>
              <a:gdLst/>
              <a:ahLst/>
              <a:cxnLst/>
              <a:rect l="l" t="t" r="r" b="b"/>
              <a:pathLst>
                <a:path w="219" h="188" extrusionOk="0">
                  <a:moveTo>
                    <a:pt x="94" y="1"/>
                  </a:moveTo>
                  <a:cubicBezTo>
                    <a:pt x="46" y="1"/>
                    <a:pt x="1" y="37"/>
                    <a:pt x="1" y="94"/>
                  </a:cubicBezTo>
                  <a:cubicBezTo>
                    <a:pt x="1"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
            <p:cNvSpPr/>
            <p:nvPr/>
          </p:nvSpPr>
          <p:spPr>
            <a:xfrm>
              <a:off x="3494325" y="289875"/>
              <a:ext cx="4750" cy="4675"/>
            </a:xfrm>
            <a:custGeom>
              <a:avLst/>
              <a:gdLst/>
              <a:ahLst/>
              <a:cxnLst/>
              <a:rect l="l" t="t" r="r" b="b"/>
              <a:pathLst>
                <a:path w="190" h="187" extrusionOk="0">
                  <a:moveTo>
                    <a:pt x="94" y="0"/>
                  </a:moveTo>
                  <a:cubicBezTo>
                    <a:pt x="46" y="0"/>
                    <a:pt x="4" y="39"/>
                    <a:pt x="2" y="89"/>
                  </a:cubicBezTo>
                  <a:cubicBezTo>
                    <a:pt x="1" y="141"/>
                    <a:pt x="40" y="184"/>
                    <a:pt x="92" y="186"/>
                  </a:cubicBezTo>
                  <a:cubicBezTo>
                    <a:pt x="92" y="186"/>
                    <a:pt x="93" y="186"/>
                    <a:pt x="94" y="186"/>
                  </a:cubicBezTo>
                  <a:cubicBezTo>
                    <a:pt x="144" y="186"/>
                    <a:pt x="186" y="147"/>
                    <a:pt x="189" y="96"/>
                  </a:cubicBezTo>
                  <a:cubicBezTo>
                    <a:pt x="190" y="45"/>
                    <a:pt x="150" y="1"/>
                    <a:pt x="99" y="0"/>
                  </a:cubicBezTo>
                  <a:cubicBezTo>
                    <a:pt x="97" y="0"/>
                    <a:pt x="96"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
            <p:cNvSpPr/>
            <p:nvPr/>
          </p:nvSpPr>
          <p:spPr>
            <a:xfrm>
              <a:off x="3505900" y="289850"/>
              <a:ext cx="5450" cy="4700"/>
            </a:xfrm>
            <a:custGeom>
              <a:avLst/>
              <a:gdLst/>
              <a:ahLst/>
              <a:cxnLst/>
              <a:rect l="l" t="t" r="r" b="b"/>
              <a:pathLst>
                <a:path w="218" h="188" extrusionOk="0">
                  <a:moveTo>
                    <a:pt x="93" y="1"/>
                  </a:moveTo>
                  <a:cubicBezTo>
                    <a:pt x="46" y="1"/>
                    <a:pt x="0" y="37"/>
                    <a:pt x="0" y="94"/>
                  </a:cubicBezTo>
                  <a:cubicBezTo>
                    <a:pt x="0" y="145"/>
                    <a:pt x="42" y="187"/>
                    <a:pt x="92" y="187"/>
                  </a:cubicBezTo>
                  <a:cubicBezTo>
                    <a:pt x="176" y="187"/>
                    <a:pt x="217" y="87"/>
                    <a:pt x="159" y="28"/>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
            <p:cNvSpPr/>
            <p:nvPr/>
          </p:nvSpPr>
          <p:spPr>
            <a:xfrm>
              <a:off x="3517375" y="289850"/>
              <a:ext cx="5450" cy="4700"/>
            </a:xfrm>
            <a:custGeom>
              <a:avLst/>
              <a:gdLst/>
              <a:ahLst/>
              <a:cxnLst/>
              <a:rect l="l" t="t" r="r" b="b"/>
              <a:pathLst>
                <a:path w="218" h="188" extrusionOk="0">
                  <a:moveTo>
                    <a:pt x="93" y="1"/>
                  </a:moveTo>
                  <a:cubicBezTo>
                    <a:pt x="46" y="1"/>
                    <a:pt x="0" y="37"/>
                    <a:pt x="0" y="94"/>
                  </a:cubicBezTo>
                  <a:cubicBezTo>
                    <a:pt x="0" y="145"/>
                    <a:pt x="42" y="187"/>
                    <a:pt x="94" y="187"/>
                  </a:cubicBezTo>
                  <a:cubicBezTo>
                    <a:pt x="176" y="187"/>
                    <a:pt x="217" y="87"/>
                    <a:pt x="159" y="28"/>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
            <p:cNvSpPr/>
            <p:nvPr/>
          </p:nvSpPr>
          <p:spPr>
            <a:xfrm>
              <a:off x="3528875" y="289875"/>
              <a:ext cx="4675" cy="4675"/>
            </a:xfrm>
            <a:custGeom>
              <a:avLst/>
              <a:gdLst/>
              <a:ahLst/>
              <a:cxnLst/>
              <a:rect l="l" t="t" r="r" b="b"/>
              <a:pathLst>
                <a:path w="187" h="187" extrusionOk="0">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
            <p:cNvSpPr/>
            <p:nvPr/>
          </p:nvSpPr>
          <p:spPr>
            <a:xfrm>
              <a:off x="3540350" y="289850"/>
              <a:ext cx="5475" cy="4700"/>
            </a:xfrm>
            <a:custGeom>
              <a:avLst/>
              <a:gdLst/>
              <a:ahLst/>
              <a:cxnLst/>
              <a:rect l="l" t="t" r="r" b="b"/>
              <a:pathLst>
                <a:path w="219" h="188" extrusionOk="0">
                  <a:moveTo>
                    <a:pt x="94" y="1"/>
                  </a:moveTo>
                  <a:cubicBezTo>
                    <a:pt x="46" y="1"/>
                    <a:pt x="0" y="37"/>
                    <a:pt x="0" y="94"/>
                  </a:cubicBezTo>
                  <a:cubicBezTo>
                    <a:pt x="0"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
            <p:cNvSpPr/>
            <p:nvPr/>
          </p:nvSpPr>
          <p:spPr>
            <a:xfrm>
              <a:off x="3551850" y="289850"/>
              <a:ext cx="5450" cy="4700"/>
            </a:xfrm>
            <a:custGeom>
              <a:avLst/>
              <a:gdLst/>
              <a:ahLst/>
              <a:cxnLst/>
              <a:rect l="l" t="t" r="r" b="b"/>
              <a:pathLst>
                <a:path w="218" h="188" extrusionOk="0">
                  <a:moveTo>
                    <a:pt x="94" y="1"/>
                  </a:moveTo>
                  <a:cubicBezTo>
                    <a:pt x="46" y="1"/>
                    <a:pt x="1" y="37"/>
                    <a:pt x="1" y="94"/>
                  </a:cubicBezTo>
                  <a:cubicBezTo>
                    <a:pt x="1" y="145"/>
                    <a:pt x="42" y="187"/>
                    <a:pt x="94"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
            <p:cNvSpPr/>
            <p:nvPr/>
          </p:nvSpPr>
          <p:spPr>
            <a:xfrm>
              <a:off x="3563350" y="289875"/>
              <a:ext cx="4675" cy="4675"/>
            </a:xfrm>
            <a:custGeom>
              <a:avLst/>
              <a:gdLst/>
              <a:ahLst/>
              <a:cxnLst/>
              <a:rect l="l" t="t" r="r" b="b"/>
              <a:pathLst>
                <a:path w="187" h="187" extrusionOk="0">
                  <a:moveTo>
                    <a:pt x="93" y="0"/>
                  </a:moveTo>
                  <a:cubicBezTo>
                    <a:pt x="42" y="0"/>
                    <a:pt x="1" y="41"/>
                    <a:pt x="1" y="93"/>
                  </a:cubicBezTo>
                  <a:cubicBezTo>
                    <a:pt x="1" y="144"/>
                    <a:pt x="42" y="186"/>
                    <a:pt x="93" y="186"/>
                  </a:cubicBezTo>
                  <a:cubicBezTo>
                    <a:pt x="145" y="186"/>
                    <a:pt x="187" y="144"/>
                    <a:pt x="187" y="93"/>
                  </a:cubicBezTo>
                  <a:cubicBezTo>
                    <a:pt x="187" y="41"/>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
            <p:cNvSpPr/>
            <p:nvPr/>
          </p:nvSpPr>
          <p:spPr>
            <a:xfrm>
              <a:off x="3574675" y="289875"/>
              <a:ext cx="5025" cy="4675"/>
            </a:xfrm>
            <a:custGeom>
              <a:avLst/>
              <a:gdLst/>
              <a:ahLst/>
              <a:cxnLst/>
              <a:rect l="l" t="t" r="r" b="b"/>
              <a:pathLst>
                <a:path w="201" h="187" extrusionOk="0">
                  <a:moveTo>
                    <a:pt x="100" y="0"/>
                  </a:moveTo>
                  <a:cubicBezTo>
                    <a:pt x="95" y="0"/>
                    <a:pt x="91" y="1"/>
                    <a:pt x="86" y="1"/>
                  </a:cubicBezTo>
                  <a:cubicBezTo>
                    <a:pt x="35" y="10"/>
                    <a:pt x="0" y="58"/>
                    <a:pt x="8" y="108"/>
                  </a:cubicBezTo>
                  <a:cubicBezTo>
                    <a:pt x="16" y="154"/>
                    <a:pt x="55" y="186"/>
                    <a:pt x="99" y="186"/>
                  </a:cubicBezTo>
                  <a:cubicBezTo>
                    <a:pt x="104" y="186"/>
                    <a:pt x="110" y="186"/>
                    <a:pt x="115" y="185"/>
                  </a:cubicBezTo>
                  <a:cubicBezTo>
                    <a:pt x="166" y="177"/>
                    <a:pt x="200" y="130"/>
                    <a:pt x="193" y="79"/>
                  </a:cubicBezTo>
                  <a:cubicBezTo>
                    <a:pt x="184" y="33"/>
                    <a:pt x="145" y="0"/>
                    <a:pt x="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
            <p:cNvSpPr/>
            <p:nvPr/>
          </p:nvSpPr>
          <p:spPr>
            <a:xfrm>
              <a:off x="3586350" y="289875"/>
              <a:ext cx="4650" cy="4675"/>
            </a:xfrm>
            <a:custGeom>
              <a:avLst/>
              <a:gdLst/>
              <a:ahLst/>
              <a:cxnLst/>
              <a:rect l="l" t="t" r="r" b="b"/>
              <a:pathLst>
                <a:path w="186" h="187" extrusionOk="0">
                  <a:moveTo>
                    <a:pt x="92" y="0"/>
                  </a:moveTo>
                  <a:cubicBezTo>
                    <a:pt x="42" y="0"/>
                    <a:pt x="0" y="41"/>
                    <a:pt x="0" y="93"/>
                  </a:cubicBezTo>
                  <a:cubicBezTo>
                    <a:pt x="0" y="144"/>
                    <a:pt x="42" y="186"/>
                    <a:pt x="92" y="186"/>
                  </a:cubicBezTo>
                  <a:cubicBezTo>
                    <a:pt x="144" y="186"/>
                    <a:pt x="186" y="144"/>
                    <a:pt x="186" y="93"/>
                  </a:cubicBezTo>
                  <a:cubicBezTo>
                    <a:pt x="186" y="41"/>
                    <a:pt x="14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
            <p:cNvSpPr/>
            <p:nvPr/>
          </p:nvSpPr>
          <p:spPr>
            <a:xfrm>
              <a:off x="3597500" y="289850"/>
              <a:ext cx="5325" cy="4675"/>
            </a:xfrm>
            <a:custGeom>
              <a:avLst/>
              <a:gdLst/>
              <a:ahLst/>
              <a:cxnLst/>
              <a:rect l="l" t="t" r="r" b="b"/>
              <a:pathLst>
                <a:path w="213" h="187" extrusionOk="0">
                  <a:moveTo>
                    <a:pt x="107" y="1"/>
                  </a:moveTo>
                  <a:cubicBezTo>
                    <a:pt x="70" y="1"/>
                    <a:pt x="35" y="22"/>
                    <a:pt x="21" y="59"/>
                  </a:cubicBezTo>
                  <a:cubicBezTo>
                    <a:pt x="1" y="106"/>
                    <a:pt x="23" y="160"/>
                    <a:pt x="72" y="179"/>
                  </a:cubicBezTo>
                  <a:cubicBezTo>
                    <a:pt x="84" y="184"/>
                    <a:pt x="96" y="187"/>
                    <a:pt x="108" y="187"/>
                  </a:cubicBezTo>
                  <a:cubicBezTo>
                    <a:pt x="144" y="187"/>
                    <a:pt x="178" y="165"/>
                    <a:pt x="192" y="130"/>
                  </a:cubicBezTo>
                  <a:cubicBezTo>
                    <a:pt x="212" y="82"/>
                    <a:pt x="190" y="27"/>
                    <a:pt x="143" y="8"/>
                  </a:cubicBezTo>
                  <a:cubicBezTo>
                    <a:pt x="131" y="3"/>
                    <a:pt x="119" y="1"/>
                    <a:pt x="1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
            <p:cNvSpPr/>
            <p:nvPr/>
          </p:nvSpPr>
          <p:spPr>
            <a:xfrm>
              <a:off x="3609325" y="289875"/>
              <a:ext cx="4675" cy="4675"/>
            </a:xfrm>
            <a:custGeom>
              <a:avLst/>
              <a:gdLst/>
              <a:ahLst/>
              <a:cxnLst/>
              <a:rect l="l" t="t" r="r" b="b"/>
              <a:pathLst>
                <a:path w="187" h="187" extrusionOk="0">
                  <a:moveTo>
                    <a:pt x="94" y="0"/>
                  </a:moveTo>
                  <a:cubicBezTo>
                    <a:pt x="42" y="0"/>
                    <a:pt x="0" y="41"/>
                    <a:pt x="0" y="93"/>
                  </a:cubicBezTo>
                  <a:cubicBezTo>
                    <a:pt x="0" y="144"/>
                    <a:pt x="42" y="186"/>
                    <a:pt x="94" y="186"/>
                  </a:cubicBezTo>
                  <a:cubicBezTo>
                    <a:pt x="144" y="186"/>
                    <a:pt x="186" y="144"/>
                    <a:pt x="186" y="93"/>
                  </a:cubicBezTo>
                  <a:cubicBezTo>
                    <a:pt x="186" y="41"/>
                    <a:pt x="144"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
            <p:cNvSpPr/>
            <p:nvPr/>
          </p:nvSpPr>
          <p:spPr>
            <a:xfrm>
              <a:off x="3620825" y="289875"/>
              <a:ext cx="4675" cy="4675"/>
            </a:xfrm>
            <a:custGeom>
              <a:avLst/>
              <a:gdLst/>
              <a:ahLst/>
              <a:cxnLst/>
              <a:rect l="l" t="t" r="r" b="b"/>
              <a:pathLst>
                <a:path w="187" h="187" extrusionOk="0">
                  <a:moveTo>
                    <a:pt x="93" y="0"/>
                  </a:moveTo>
                  <a:cubicBezTo>
                    <a:pt x="42" y="0"/>
                    <a:pt x="1" y="41"/>
                    <a:pt x="1" y="93"/>
                  </a:cubicBezTo>
                  <a:cubicBezTo>
                    <a:pt x="1" y="144"/>
                    <a:pt x="42" y="186"/>
                    <a:pt x="93" y="186"/>
                  </a:cubicBezTo>
                  <a:cubicBezTo>
                    <a:pt x="145" y="186"/>
                    <a:pt x="186" y="144"/>
                    <a:pt x="186" y="93"/>
                  </a:cubicBezTo>
                  <a:cubicBezTo>
                    <a:pt x="186" y="41"/>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
            <p:cNvSpPr/>
            <p:nvPr/>
          </p:nvSpPr>
          <p:spPr>
            <a:xfrm>
              <a:off x="3632300" y="289850"/>
              <a:ext cx="5450" cy="4700"/>
            </a:xfrm>
            <a:custGeom>
              <a:avLst/>
              <a:gdLst/>
              <a:ahLst/>
              <a:cxnLst/>
              <a:rect l="l" t="t" r="r" b="b"/>
              <a:pathLst>
                <a:path w="218" h="188" extrusionOk="0">
                  <a:moveTo>
                    <a:pt x="94" y="1"/>
                  </a:moveTo>
                  <a:cubicBezTo>
                    <a:pt x="46" y="1"/>
                    <a:pt x="1" y="37"/>
                    <a:pt x="1" y="94"/>
                  </a:cubicBezTo>
                  <a:cubicBezTo>
                    <a:pt x="1"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
            <p:cNvSpPr/>
            <p:nvPr/>
          </p:nvSpPr>
          <p:spPr>
            <a:xfrm>
              <a:off x="3643800" y="289850"/>
              <a:ext cx="5475" cy="4700"/>
            </a:xfrm>
            <a:custGeom>
              <a:avLst/>
              <a:gdLst/>
              <a:ahLst/>
              <a:cxnLst/>
              <a:rect l="l" t="t" r="r" b="b"/>
              <a:pathLst>
                <a:path w="219" h="188" extrusionOk="0">
                  <a:moveTo>
                    <a:pt x="94" y="1"/>
                  </a:moveTo>
                  <a:cubicBezTo>
                    <a:pt x="46" y="1"/>
                    <a:pt x="1" y="37"/>
                    <a:pt x="1" y="94"/>
                  </a:cubicBezTo>
                  <a:cubicBezTo>
                    <a:pt x="1" y="145"/>
                    <a:pt x="43" y="187"/>
                    <a:pt x="94" y="187"/>
                  </a:cubicBezTo>
                  <a:cubicBezTo>
                    <a:pt x="176" y="187"/>
                    <a:pt x="218" y="87"/>
                    <a:pt x="160" y="28"/>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
            <p:cNvSpPr/>
            <p:nvPr/>
          </p:nvSpPr>
          <p:spPr>
            <a:xfrm>
              <a:off x="3655250" y="289875"/>
              <a:ext cx="4750" cy="4675"/>
            </a:xfrm>
            <a:custGeom>
              <a:avLst/>
              <a:gdLst/>
              <a:ahLst/>
              <a:cxnLst/>
              <a:rect l="l" t="t" r="r" b="b"/>
              <a:pathLst>
                <a:path w="190" h="187" extrusionOk="0">
                  <a:moveTo>
                    <a:pt x="96" y="0"/>
                  </a:moveTo>
                  <a:cubicBezTo>
                    <a:pt x="95" y="0"/>
                    <a:pt x="93" y="0"/>
                    <a:pt x="92" y="0"/>
                  </a:cubicBezTo>
                  <a:cubicBezTo>
                    <a:pt x="41" y="1"/>
                    <a:pt x="1" y="44"/>
                    <a:pt x="3" y="96"/>
                  </a:cubicBezTo>
                  <a:cubicBezTo>
                    <a:pt x="4" y="147"/>
                    <a:pt x="46" y="186"/>
                    <a:pt x="97" y="186"/>
                  </a:cubicBezTo>
                  <a:cubicBezTo>
                    <a:pt x="97" y="186"/>
                    <a:pt x="98" y="186"/>
                    <a:pt x="99" y="186"/>
                  </a:cubicBezTo>
                  <a:cubicBezTo>
                    <a:pt x="149" y="184"/>
                    <a:pt x="190" y="141"/>
                    <a:pt x="189" y="89"/>
                  </a:cubicBezTo>
                  <a:cubicBezTo>
                    <a:pt x="187" y="40"/>
                    <a:pt x="146" y="0"/>
                    <a:pt x="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
            <p:cNvSpPr/>
            <p:nvPr/>
          </p:nvSpPr>
          <p:spPr>
            <a:xfrm>
              <a:off x="3666800" y="289850"/>
              <a:ext cx="5450" cy="4700"/>
            </a:xfrm>
            <a:custGeom>
              <a:avLst/>
              <a:gdLst/>
              <a:ahLst/>
              <a:cxnLst/>
              <a:rect l="l" t="t" r="r" b="b"/>
              <a:pathLst>
                <a:path w="218" h="188" extrusionOk="0">
                  <a:moveTo>
                    <a:pt x="93" y="1"/>
                  </a:moveTo>
                  <a:cubicBezTo>
                    <a:pt x="46" y="1"/>
                    <a:pt x="0" y="37"/>
                    <a:pt x="0" y="94"/>
                  </a:cubicBezTo>
                  <a:cubicBezTo>
                    <a:pt x="0" y="145"/>
                    <a:pt x="42" y="187"/>
                    <a:pt x="94" y="187"/>
                  </a:cubicBezTo>
                  <a:cubicBezTo>
                    <a:pt x="176" y="187"/>
                    <a:pt x="217" y="87"/>
                    <a:pt x="159" y="28"/>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
            <p:cNvSpPr/>
            <p:nvPr/>
          </p:nvSpPr>
          <p:spPr>
            <a:xfrm>
              <a:off x="3678300" y="289850"/>
              <a:ext cx="5450" cy="4700"/>
            </a:xfrm>
            <a:custGeom>
              <a:avLst/>
              <a:gdLst/>
              <a:ahLst/>
              <a:cxnLst/>
              <a:rect l="l" t="t" r="r" b="b"/>
              <a:pathLst>
                <a:path w="218" h="188" extrusionOk="0">
                  <a:moveTo>
                    <a:pt x="94" y="1"/>
                  </a:moveTo>
                  <a:cubicBezTo>
                    <a:pt x="46" y="1"/>
                    <a:pt x="0" y="37"/>
                    <a:pt x="0" y="94"/>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
            <p:cNvSpPr/>
            <p:nvPr/>
          </p:nvSpPr>
          <p:spPr>
            <a:xfrm>
              <a:off x="3689725" y="289875"/>
              <a:ext cx="4775" cy="4675"/>
            </a:xfrm>
            <a:custGeom>
              <a:avLst/>
              <a:gdLst/>
              <a:ahLst/>
              <a:cxnLst/>
              <a:rect l="l" t="t" r="r" b="b"/>
              <a:pathLst>
                <a:path w="191" h="187" extrusionOk="0">
                  <a:moveTo>
                    <a:pt x="94" y="0"/>
                  </a:moveTo>
                  <a:cubicBezTo>
                    <a:pt x="45" y="0"/>
                    <a:pt x="4" y="39"/>
                    <a:pt x="2" y="89"/>
                  </a:cubicBezTo>
                  <a:cubicBezTo>
                    <a:pt x="0" y="141"/>
                    <a:pt x="41" y="184"/>
                    <a:pt x="91" y="186"/>
                  </a:cubicBezTo>
                  <a:cubicBezTo>
                    <a:pt x="92" y="186"/>
                    <a:pt x="93" y="186"/>
                    <a:pt x="94" y="186"/>
                  </a:cubicBezTo>
                  <a:cubicBezTo>
                    <a:pt x="144" y="186"/>
                    <a:pt x="186" y="147"/>
                    <a:pt x="188" y="96"/>
                  </a:cubicBezTo>
                  <a:cubicBezTo>
                    <a:pt x="190" y="45"/>
                    <a:pt x="150" y="1"/>
                    <a:pt x="98" y="0"/>
                  </a:cubicBezTo>
                  <a:cubicBezTo>
                    <a:pt x="97" y="0"/>
                    <a:pt x="95"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
            <p:cNvSpPr/>
            <p:nvPr/>
          </p:nvSpPr>
          <p:spPr>
            <a:xfrm>
              <a:off x="3474350" y="278450"/>
              <a:ext cx="2325" cy="4325"/>
            </a:xfrm>
            <a:custGeom>
              <a:avLst/>
              <a:gdLst/>
              <a:ahLst/>
              <a:cxnLst/>
              <a:rect l="l" t="t" r="r" b="b"/>
              <a:pathLst>
                <a:path w="93" h="173" extrusionOk="0">
                  <a:moveTo>
                    <a:pt x="1" y="1"/>
                  </a:moveTo>
                  <a:cubicBezTo>
                    <a:pt x="6" y="59"/>
                    <a:pt x="11" y="116"/>
                    <a:pt x="18" y="173"/>
                  </a:cubicBezTo>
                  <a:cubicBezTo>
                    <a:pt x="93" y="134"/>
                    <a:pt x="83" y="24"/>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
            <p:cNvSpPr/>
            <p:nvPr/>
          </p:nvSpPr>
          <p:spPr>
            <a:xfrm>
              <a:off x="3482875" y="278350"/>
              <a:ext cx="5475" cy="4675"/>
            </a:xfrm>
            <a:custGeom>
              <a:avLst/>
              <a:gdLst/>
              <a:ahLst/>
              <a:cxnLst/>
              <a:rect l="l" t="t" r="r" b="b"/>
              <a:pathLst>
                <a:path w="219" h="187" extrusionOk="0">
                  <a:moveTo>
                    <a:pt x="94" y="1"/>
                  </a:moveTo>
                  <a:cubicBezTo>
                    <a:pt x="47" y="1"/>
                    <a:pt x="1" y="38"/>
                    <a:pt x="1" y="95"/>
                  </a:cubicBezTo>
                  <a:cubicBezTo>
                    <a:pt x="1"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
            <p:cNvSpPr/>
            <p:nvPr/>
          </p:nvSpPr>
          <p:spPr>
            <a:xfrm>
              <a:off x="3494325" y="278375"/>
              <a:ext cx="4750" cy="4650"/>
            </a:xfrm>
            <a:custGeom>
              <a:avLst/>
              <a:gdLst/>
              <a:ahLst/>
              <a:cxnLst/>
              <a:rect l="l" t="t" r="r" b="b"/>
              <a:pathLst>
                <a:path w="190" h="186" extrusionOk="0">
                  <a:moveTo>
                    <a:pt x="94" y="0"/>
                  </a:moveTo>
                  <a:cubicBezTo>
                    <a:pt x="46" y="0"/>
                    <a:pt x="4" y="40"/>
                    <a:pt x="3" y="89"/>
                  </a:cubicBezTo>
                  <a:cubicBezTo>
                    <a:pt x="1" y="141"/>
                    <a:pt x="40" y="184"/>
                    <a:pt x="92" y="186"/>
                  </a:cubicBezTo>
                  <a:cubicBezTo>
                    <a:pt x="93" y="186"/>
                    <a:pt x="95" y="186"/>
                    <a:pt x="96" y="186"/>
                  </a:cubicBezTo>
                  <a:cubicBezTo>
                    <a:pt x="146" y="186"/>
                    <a:pt x="186" y="146"/>
                    <a:pt x="189" y="97"/>
                  </a:cubicBezTo>
                  <a:cubicBezTo>
                    <a:pt x="190" y="45"/>
                    <a:pt x="150" y="2"/>
                    <a:pt x="99" y="0"/>
                  </a:cubicBezTo>
                  <a:cubicBezTo>
                    <a:pt x="97" y="0"/>
                    <a:pt x="96"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
            <p:cNvSpPr/>
            <p:nvPr/>
          </p:nvSpPr>
          <p:spPr>
            <a:xfrm>
              <a:off x="3505900" y="278350"/>
              <a:ext cx="5450" cy="4675"/>
            </a:xfrm>
            <a:custGeom>
              <a:avLst/>
              <a:gdLst/>
              <a:ahLst/>
              <a:cxnLst/>
              <a:rect l="l" t="t" r="r" b="b"/>
              <a:pathLst>
                <a:path w="218" h="187" extrusionOk="0">
                  <a:moveTo>
                    <a:pt x="94" y="1"/>
                  </a:moveTo>
                  <a:cubicBezTo>
                    <a:pt x="46" y="1"/>
                    <a:pt x="0" y="38"/>
                    <a:pt x="0" y="95"/>
                  </a:cubicBezTo>
                  <a:cubicBezTo>
                    <a:pt x="0" y="145"/>
                    <a:pt x="42" y="187"/>
                    <a:pt x="92"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
            <p:cNvSpPr/>
            <p:nvPr/>
          </p:nvSpPr>
          <p:spPr>
            <a:xfrm>
              <a:off x="3517375" y="278350"/>
              <a:ext cx="5450" cy="4675"/>
            </a:xfrm>
            <a:custGeom>
              <a:avLst/>
              <a:gdLst/>
              <a:ahLst/>
              <a:cxnLst/>
              <a:rect l="l" t="t" r="r" b="b"/>
              <a:pathLst>
                <a:path w="218" h="187" extrusionOk="0">
                  <a:moveTo>
                    <a:pt x="94" y="1"/>
                  </a:moveTo>
                  <a:cubicBezTo>
                    <a:pt x="46" y="1"/>
                    <a:pt x="0" y="38"/>
                    <a:pt x="0" y="95"/>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
            <p:cNvSpPr/>
            <p:nvPr/>
          </p:nvSpPr>
          <p:spPr>
            <a:xfrm>
              <a:off x="3528875" y="278375"/>
              <a:ext cx="4675" cy="4650"/>
            </a:xfrm>
            <a:custGeom>
              <a:avLst/>
              <a:gdLst/>
              <a:ahLst/>
              <a:cxnLst/>
              <a:rect l="l" t="t" r="r" b="b"/>
              <a:pathLst>
                <a:path w="187" h="186" extrusionOk="0">
                  <a:moveTo>
                    <a:pt x="93" y="0"/>
                  </a:moveTo>
                  <a:cubicBezTo>
                    <a:pt x="42" y="0"/>
                    <a:pt x="0" y="42"/>
                    <a:pt x="0" y="94"/>
                  </a:cubicBezTo>
                  <a:cubicBezTo>
                    <a:pt x="0" y="144"/>
                    <a:pt x="42" y="186"/>
                    <a:pt x="93" y="186"/>
                  </a:cubicBezTo>
                  <a:cubicBezTo>
                    <a:pt x="144" y="186"/>
                    <a:pt x="186" y="144"/>
                    <a:pt x="186" y="94"/>
                  </a:cubicBezTo>
                  <a:cubicBezTo>
                    <a:pt x="186" y="42"/>
                    <a:pt x="144"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
            <p:cNvSpPr/>
            <p:nvPr/>
          </p:nvSpPr>
          <p:spPr>
            <a:xfrm>
              <a:off x="3540350" y="278350"/>
              <a:ext cx="5475" cy="4675"/>
            </a:xfrm>
            <a:custGeom>
              <a:avLst/>
              <a:gdLst/>
              <a:ahLst/>
              <a:cxnLst/>
              <a:rect l="l" t="t" r="r" b="b"/>
              <a:pathLst>
                <a:path w="219" h="187" extrusionOk="0">
                  <a:moveTo>
                    <a:pt x="94" y="1"/>
                  </a:moveTo>
                  <a:cubicBezTo>
                    <a:pt x="46" y="1"/>
                    <a:pt x="0" y="38"/>
                    <a:pt x="0" y="95"/>
                  </a:cubicBezTo>
                  <a:cubicBezTo>
                    <a:pt x="0"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3551850" y="278350"/>
              <a:ext cx="5450" cy="4675"/>
            </a:xfrm>
            <a:custGeom>
              <a:avLst/>
              <a:gdLst/>
              <a:ahLst/>
              <a:cxnLst/>
              <a:rect l="l" t="t" r="r" b="b"/>
              <a:pathLst>
                <a:path w="218" h="187" extrusionOk="0">
                  <a:moveTo>
                    <a:pt x="94" y="1"/>
                  </a:moveTo>
                  <a:cubicBezTo>
                    <a:pt x="47" y="1"/>
                    <a:pt x="1" y="38"/>
                    <a:pt x="1" y="95"/>
                  </a:cubicBezTo>
                  <a:cubicBezTo>
                    <a:pt x="1" y="145"/>
                    <a:pt x="42" y="187"/>
                    <a:pt x="94"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3563350" y="278375"/>
              <a:ext cx="4675" cy="4650"/>
            </a:xfrm>
            <a:custGeom>
              <a:avLst/>
              <a:gdLst/>
              <a:ahLst/>
              <a:cxnLst/>
              <a:rect l="l" t="t" r="r" b="b"/>
              <a:pathLst>
                <a:path w="187" h="186" extrusionOk="0">
                  <a:moveTo>
                    <a:pt x="93" y="0"/>
                  </a:moveTo>
                  <a:cubicBezTo>
                    <a:pt x="42" y="0"/>
                    <a:pt x="1" y="42"/>
                    <a:pt x="1" y="94"/>
                  </a:cubicBezTo>
                  <a:cubicBezTo>
                    <a:pt x="1" y="144"/>
                    <a:pt x="42" y="186"/>
                    <a:pt x="93" y="186"/>
                  </a:cubicBezTo>
                  <a:cubicBezTo>
                    <a:pt x="145" y="186"/>
                    <a:pt x="187" y="144"/>
                    <a:pt x="187" y="94"/>
                  </a:cubicBezTo>
                  <a:cubicBezTo>
                    <a:pt x="187" y="42"/>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
            <p:cNvSpPr/>
            <p:nvPr/>
          </p:nvSpPr>
          <p:spPr>
            <a:xfrm>
              <a:off x="3574675" y="278375"/>
              <a:ext cx="5025" cy="4675"/>
            </a:xfrm>
            <a:custGeom>
              <a:avLst/>
              <a:gdLst/>
              <a:ahLst/>
              <a:cxnLst/>
              <a:rect l="l" t="t" r="r" b="b"/>
              <a:pathLst>
                <a:path w="201" h="187" extrusionOk="0">
                  <a:moveTo>
                    <a:pt x="102" y="1"/>
                  </a:moveTo>
                  <a:cubicBezTo>
                    <a:pt x="96" y="1"/>
                    <a:pt x="91" y="1"/>
                    <a:pt x="86" y="2"/>
                  </a:cubicBezTo>
                  <a:cubicBezTo>
                    <a:pt x="35" y="10"/>
                    <a:pt x="0" y="58"/>
                    <a:pt x="8" y="109"/>
                  </a:cubicBezTo>
                  <a:cubicBezTo>
                    <a:pt x="16" y="155"/>
                    <a:pt x="55" y="187"/>
                    <a:pt x="100" y="187"/>
                  </a:cubicBezTo>
                  <a:cubicBezTo>
                    <a:pt x="105" y="187"/>
                    <a:pt x="110" y="187"/>
                    <a:pt x="115" y="186"/>
                  </a:cubicBezTo>
                  <a:cubicBezTo>
                    <a:pt x="166" y="178"/>
                    <a:pt x="200" y="130"/>
                    <a:pt x="193" y="79"/>
                  </a:cubicBezTo>
                  <a:cubicBezTo>
                    <a:pt x="185" y="34"/>
                    <a:pt x="146" y="1"/>
                    <a:pt x="1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
            <p:cNvSpPr/>
            <p:nvPr/>
          </p:nvSpPr>
          <p:spPr>
            <a:xfrm>
              <a:off x="3586350" y="278375"/>
              <a:ext cx="4650" cy="4650"/>
            </a:xfrm>
            <a:custGeom>
              <a:avLst/>
              <a:gdLst/>
              <a:ahLst/>
              <a:cxnLst/>
              <a:rect l="l" t="t" r="r" b="b"/>
              <a:pathLst>
                <a:path w="186" h="186" extrusionOk="0">
                  <a:moveTo>
                    <a:pt x="92" y="0"/>
                  </a:moveTo>
                  <a:cubicBezTo>
                    <a:pt x="42" y="0"/>
                    <a:pt x="0" y="42"/>
                    <a:pt x="0" y="94"/>
                  </a:cubicBezTo>
                  <a:cubicBezTo>
                    <a:pt x="0" y="144"/>
                    <a:pt x="42" y="186"/>
                    <a:pt x="92" y="186"/>
                  </a:cubicBezTo>
                  <a:cubicBezTo>
                    <a:pt x="144" y="186"/>
                    <a:pt x="186" y="144"/>
                    <a:pt x="186" y="94"/>
                  </a:cubicBezTo>
                  <a:cubicBezTo>
                    <a:pt x="186" y="42"/>
                    <a:pt x="14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
            <p:cNvSpPr/>
            <p:nvPr/>
          </p:nvSpPr>
          <p:spPr>
            <a:xfrm>
              <a:off x="3597500" y="278375"/>
              <a:ext cx="5325" cy="4650"/>
            </a:xfrm>
            <a:custGeom>
              <a:avLst/>
              <a:gdLst/>
              <a:ahLst/>
              <a:cxnLst/>
              <a:rect l="l" t="t" r="r" b="b"/>
              <a:pathLst>
                <a:path w="213" h="186" extrusionOk="0">
                  <a:moveTo>
                    <a:pt x="108" y="0"/>
                  </a:moveTo>
                  <a:cubicBezTo>
                    <a:pt x="71" y="0"/>
                    <a:pt x="36" y="22"/>
                    <a:pt x="21" y="58"/>
                  </a:cubicBezTo>
                  <a:cubicBezTo>
                    <a:pt x="1" y="105"/>
                    <a:pt x="23" y="159"/>
                    <a:pt x="72" y="179"/>
                  </a:cubicBezTo>
                  <a:cubicBezTo>
                    <a:pt x="83" y="184"/>
                    <a:pt x="95" y="186"/>
                    <a:pt x="107" y="186"/>
                  </a:cubicBezTo>
                  <a:cubicBezTo>
                    <a:pt x="143" y="186"/>
                    <a:pt x="178" y="164"/>
                    <a:pt x="192" y="128"/>
                  </a:cubicBezTo>
                  <a:cubicBezTo>
                    <a:pt x="212" y="81"/>
                    <a:pt x="190" y="27"/>
                    <a:pt x="143" y="7"/>
                  </a:cubicBezTo>
                  <a:cubicBezTo>
                    <a:pt x="131" y="2"/>
                    <a:pt x="119" y="0"/>
                    <a:pt x="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3609325" y="278375"/>
              <a:ext cx="4675" cy="4650"/>
            </a:xfrm>
            <a:custGeom>
              <a:avLst/>
              <a:gdLst/>
              <a:ahLst/>
              <a:cxnLst/>
              <a:rect l="l" t="t" r="r" b="b"/>
              <a:pathLst>
                <a:path w="187" h="186" extrusionOk="0">
                  <a:moveTo>
                    <a:pt x="94" y="0"/>
                  </a:moveTo>
                  <a:cubicBezTo>
                    <a:pt x="42" y="0"/>
                    <a:pt x="0" y="42"/>
                    <a:pt x="0" y="94"/>
                  </a:cubicBezTo>
                  <a:cubicBezTo>
                    <a:pt x="0" y="144"/>
                    <a:pt x="42" y="186"/>
                    <a:pt x="94" y="186"/>
                  </a:cubicBezTo>
                  <a:cubicBezTo>
                    <a:pt x="144" y="186"/>
                    <a:pt x="186" y="144"/>
                    <a:pt x="186" y="94"/>
                  </a:cubicBezTo>
                  <a:cubicBezTo>
                    <a:pt x="186" y="42"/>
                    <a:pt x="144"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3620825" y="278375"/>
              <a:ext cx="4675" cy="4650"/>
            </a:xfrm>
            <a:custGeom>
              <a:avLst/>
              <a:gdLst/>
              <a:ahLst/>
              <a:cxnLst/>
              <a:rect l="l" t="t" r="r" b="b"/>
              <a:pathLst>
                <a:path w="187" h="186" extrusionOk="0">
                  <a:moveTo>
                    <a:pt x="93" y="0"/>
                  </a:moveTo>
                  <a:cubicBezTo>
                    <a:pt x="42" y="0"/>
                    <a:pt x="1" y="42"/>
                    <a:pt x="1" y="94"/>
                  </a:cubicBezTo>
                  <a:cubicBezTo>
                    <a:pt x="1" y="144"/>
                    <a:pt x="42" y="186"/>
                    <a:pt x="93" y="186"/>
                  </a:cubicBezTo>
                  <a:cubicBezTo>
                    <a:pt x="145" y="186"/>
                    <a:pt x="186" y="144"/>
                    <a:pt x="186" y="94"/>
                  </a:cubicBezTo>
                  <a:cubicBezTo>
                    <a:pt x="186" y="42"/>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3632300" y="278350"/>
              <a:ext cx="5450" cy="4675"/>
            </a:xfrm>
            <a:custGeom>
              <a:avLst/>
              <a:gdLst/>
              <a:ahLst/>
              <a:cxnLst/>
              <a:rect l="l" t="t" r="r" b="b"/>
              <a:pathLst>
                <a:path w="218" h="187" extrusionOk="0">
                  <a:moveTo>
                    <a:pt x="95" y="1"/>
                  </a:moveTo>
                  <a:cubicBezTo>
                    <a:pt x="47" y="1"/>
                    <a:pt x="1" y="38"/>
                    <a:pt x="1" y="95"/>
                  </a:cubicBezTo>
                  <a:cubicBezTo>
                    <a:pt x="1" y="145"/>
                    <a:pt x="42" y="187"/>
                    <a:pt x="94" y="187"/>
                  </a:cubicBezTo>
                  <a:cubicBezTo>
                    <a:pt x="177" y="187"/>
                    <a:pt x="218" y="87"/>
                    <a:pt x="159" y="28"/>
                  </a:cubicBezTo>
                  <a:cubicBezTo>
                    <a:pt x="140"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3643800" y="278350"/>
              <a:ext cx="5475" cy="4675"/>
            </a:xfrm>
            <a:custGeom>
              <a:avLst/>
              <a:gdLst/>
              <a:ahLst/>
              <a:cxnLst/>
              <a:rect l="l" t="t" r="r" b="b"/>
              <a:pathLst>
                <a:path w="219" h="187" extrusionOk="0">
                  <a:moveTo>
                    <a:pt x="95" y="1"/>
                  </a:moveTo>
                  <a:cubicBezTo>
                    <a:pt x="47" y="1"/>
                    <a:pt x="1" y="38"/>
                    <a:pt x="1" y="95"/>
                  </a:cubicBezTo>
                  <a:cubicBezTo>
                    <a:pt x="1" y="145"/>
                    <a:pt x="43" y="187"/>
                    <a:pt x="94" y="187"/>
                  </a:cubicBezTo>
                  <a:cubicBezTo>
                    <a:pt x="176" y="187"/>
                    <a:pt x="218" y="87"/>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3655250" y="278375"/>
              <a:ext cx="4750" cy="4650"/>
            </a:xfrm>
            <a:custGeom>
              <a:avLst/>
              <a:gdLst/>
              <a:ahLst/>
              <a:cxnLst/>
              <a:rect l="l" t="t" r="r" b="b"/>
              <a:pathLst>
                <a:path w="190" h="186" extrusionOk="0">
                  <a:moveTo>
                    <a:pt x="94" y="0"/>
                  </a:moveTo>
                  <a:cubicBezTo>
                    <a:pt x="93" y="0"/>
                    <a:pt x="93" y="0"/>
                    <a:pt x="92" y="0"/>
                  </a:cubicBezTo>
                  <a:cubicBezTo>
                    <a:pt x="41" y="2"/>
                    <a:pt x="1" y="45"/>
                    <a:pt x="3" y="96"/>
                  </a:cubicBezTo>
                  <a:cubicBezTo>
                    <a:pt x="4" y="146"/>
                    <a:pt x="45" y="186"/>
                    <a:pt x="95" y="186"/>
                  </a:cubicBezTo>
                  <a:cubicBezTo>
                    <a:pt x="96" y="186"/>
                    <a:pt x="97" y="186"/>
                    <a:pt x="99" y="186"/>
                  </a:cubicBezTo>
                  <a:cubicBezTo>
                    <a:pt x="149" y="185"/>
                    <a:pt x="190" y="141"/>
                    <a:pt x="189" y="90"/>
                  </a:cubicBezTo>
                  <a:cubicBezTo>
                    <a:pt x="187" y="39"/>
                    <a:pt x="145"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
            <p:cNvSpPr/>
            <p:nvPr/>
          </p:nvSpPr>
          <p:spPr>
            <a:xfrm>
              <a:off x="3666800" y="278350"/>
              <a:ext cx="5450" cy="4675"/>
            </a:xfrm>
            <a:custGeom>
              <a:avLst/>
              <a:gdLst/>
              <a:ahLst/>
              <a:cxnLst/>
              <a:rect l="l" t="t" r="r" b="b"/>
              <a:pathLst>
                <a:path w="218" h="187" extrusionOk="0">
                  <a:moveTo>
                    <a:pt x="94" y="1"/>
                  </a:moveTo>
                  <a:cubicBezTo>
                    <a:pt x="46" y="1"/>
                    <a:pt x="0" y="38"/>
                    <a:pt x="0" y="95"/>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
            <p:cNvSpPr/>
            <p:nvPr/>
          </p:nvSpPr>
          <p:spPr>
            <a:xfrm>
              <a:off x="3678300" y="278350"/>
              <a:ext cx="5450" cy="4675"/>
            </a:xfrm>
            <a:custGeom>
              <a:avLst/>
              <a:gdLst/>
              <a:ahLst/>
              <a:cxnLst/>
              <a:rect l="l" t="t" r="r" b="b"/>
              <a:pathLst>
                <a:path w="218" h="187" extrusionOk="0">
                  <a:moveTo>
                    <a:pt x="94" y="1"/>
                  </a:moveTo>
                  <a:cubicBezTo>
                    <a:pt x="46" y="1"/>
                    <a:pt x="0" y="38"/>
                    <a:pt x="0" y="95"/>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3689725" y="278375"/>
              <a:ext cx="4775" cy="4650"/>
            </a:xfrm>
            <a:custGeom>
              <a:avLst/>
              <a:gdLst/>
              <a:ahLst/>
              <a:cxnLst/>
              <a:rect l="l" t="t" r="r" b="b"/>
              <a:pathLst>
                <a:path w="191" h="186" extrusionOk="0">
                  <a:moveTo>
                    <a:pt x="94" y="0"/>
                  </a:moveTo>
                  <a:cubicBezTo>
                    <a:pt x="45" y="0"/>
                    <a:pt x="4" y="40"/>
                    <a:pt x="2" y="89"/>
                  </a:cubicBezTo>
                  <a:cubicBezTo>
                    <a:pt x="0" y="141"/>
                    <a:pt x="41" y="184"/>
                    <a:pt x="91" y="186"/>
                  </a:cubicBezTo>
                  <a:cubicBezTo>
                    <a:pt x="93" y="186"/>
                    <a:pt x="94" y="186"/>
                    <a:pt x="95" y="186"/>
                  </a:cubicBezTo>
                  <a:cubicBezTo>
                    <a:pt x="145" y="186"/>
                    <a:pt x="186" y="146"/>
                    <a:pt x="188" y="97"/>
                  </a:cubicBezTo>
                  <a:cubicBezTo>
                    <a:pt x="190" y="45"/>
                    <a:pt x="150" y="2"/>
                    <a:pt x="98" y="0"/>
                  </a:cubicBezTo>
                  <a:cubicBezTo>
                    <a:pt x="97" y="0"/>
                    <a:pt x="95"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3473775" y="266850"/>
              <a:ext cx="2375" cy="4675"/>
            </a:xfrm>
            <a:custGeom>
              <a:avLst/>
              <a:gdLst/>
              <a:ahLst/>
              <a:cxnLst/>
              <a:rect l="l" t="t" r="r" b="b"/>
              <a:pathLst>
                <a:path w="95" h="187" extrusionOk="0">
                  <a:moveTo>
                    <a:pt x="0" y="1"/>
                  </a:moveTo>
                  <a:lnTo>
                    <a:pt x="0" y="1"/>
                  </a:lnTo>
                  <a:cubicBezTo>
                    <a:pt x="1" y="64"/>
                    <a:pt x="3" y="126"/>
                    <a:pt x="7" y="187"/>
                  </a:cubicBezTo>
                  <a:cubicBezTo>
                    <a:pt x="56" y="183"/>
                    <a:pt x="95" y="140"/>
                    <a:pt x="92" y="91"/>
                  </a:cubicBezTo>
                  <a:cubicBezTo>
                    <a:pt x="91" y="41"/>
                    <a:pt x="51" y="2"/>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3482875" y="266850"/>
              <a:ext cx="5475" cy="4700"/>
            </a:xfrm>
            <a:custGeom>
              <a:avLst/>
              <a:gdLst/>
              <a:ahLst/>
              <a:cxnLst/>
              <a:rect l="l" t="t" r="r" b="b"/>
              <a:pathLst>
                <a:path w="219" h="188" extrusionOk="0">
                  <a:moveTo>
                    <a:pt x="94" y="1"/>
                  </a:moveTo>
                  <a:cubicBezTo>
                    <a:pt x="47" y="1"/>
                    <a:pt x="1" y="38"/>
                    <a:pt x="1" y="94"/>
                  </a:cubicBezTo>
                  <a:cubicBezTo>
                    <a:pt x="1" y="145"/>
                    <a:pt x="42" y="188"/>
                    <a:pt x="94" y="188"/>
                  </a:cubicBezTo>
                  <a:cubicBezTo>
                    <a:pt x="177" y="188"/>
                    <a:pt x="219"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
            <p:cNvSpPr/>
            <p:nvPr/>
          </p:nvSpPr>
          <p:spPr>
            <a:xfrm>
              <a:off x="3493600" y="266850"/>
              <a:ext cx="5450" cy="4700"/>
            </a:xfrm>
            <a:custGeom>
              <a:avLst/>
              <a:gdLst/>
              <a:ahLst/>
              <a:cxnLst/>
              <a:rect l="l" t="t" r="r" b="b"/>
              <a:pathLst>
                <a:path w="218" h="188" extrusionOk="0">
                  <a:moveTo>
                    <a:pt x="125" y="1"/>
                  </a:moveTo>
                  <a:cubicBezTo>
                    <a:pt x="42" y="1"/>
                    <a:pt x="0" y="101"/>
                    <a:pt x="59" y="160"/>
                  </a:cubicBezTo>
                  <a:cubicBezTo>
                    <a:pt x="78" y="179"/>
                    <a:pt x="101" y="187"/>
                    <a:pt x="124" y="187"/>
                  </a:cubicBezTo>
                  <a:cubicBezTo>
                    <a:pt x="172" y="187"/>
                    <a:pt x="218" y="150"/>
                    <a:pt x="218" y="94"/>
                  </a:cubicBezTo>
                  <a:cubicBezTo>
                    <a:pt x="218" y="43"/>
                    <a:pt x="176" y="1"/>
                    <a:pt x="1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
            <p:cNvSpPr/>
            <p:nvPr/>
          </p:nvSpPr>
          <p:spPr>
            <a:xfrm>
              <a:off x="3505900" y="266850"/>
              <a:ext cx="5450" cy="4700"/>
            </a:xfrm>
            <a:custGeom>
              <a:avLst/>
              <a:gdLst/>
              <a:ahLst/>
              <a:cxnLst/>
              <a:rect l="l" t="t" r="r" b="b"/>
              <a:pathLst>
                <a:path w="218" h="188" extrusionOk="0">
                  <a:moveTo>
                    <a:pt x="94" y="1"/>
                  </a:moveTo>
                  <a:cubicBezTo>
                    <a:pt x="46" y="1"/>
                    <a:pt x="0" y="38"/>
                    <a:pt x="0" y="94"/>
                  </a:cubicBezTo>
                  <a:cubicBezTo>
                    <a:pt x="0" y="145"/>
                    <a:pt x="42" y="188"/>
                    <a:pt x="92" y="188"/>
                  </a:cubicBezTo>
                  <a:cubicBezTo>
                    <a:pt x="176" y="188"/>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
            <p:cNvSpPr/>
            <p:nvPr/>
          </p:nvSpPr>
          <p:spPr>
            <a:xfrm>
              <a:off x="3517375" y="266850"/>
              <a:ext cx="5450" cy="4700"/>
            </a:xfrm>
            <a:custGeom>
              <a:avLst/>
              <a:gdLst/>
              <a:ahLst/>
              <a:cxnLst/>
              <a:rect l="l" t="t" r="r" b="b"/>
              <a:pathLst>
                <a:path w="218" h="188" extrusionOk="0">
                  <a:moveTo>
                    <a:pt x="94" y="1"/>
                  </a:moveTo>
                  <a:cubicBezTo>
                    <a:pt x="46" y="1"/>
                    <a:pt x="0" y="38"/>
                    <a:pt x="0" y="94"/>
                  </a:cubicBezTo>
                  <a:cubicBezTo>
                    <a:pt x="0" y="145"/>
                    <a:pt x="42" y="187"/>
                    <a:pt x="94" y="188"/>
                  </a:cubicBezTo>
                  <a:cubicBezTo>
                    <a:pt x="176" y="188"/>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
            <p:cNvSpPr/>
            <p:nvPr/>
          </p:nvSpPr>
          <p:spPr>
            <a:xfrm>
              <a:off x="3528875" y="266850"/>
              <a:ext cx="5450" cy="4700"/>
            </a:xfrm>
            <a:custGeom>
              <a:avLst/>
              <a:gdLst/>
              <a:ahLst/>
              <a:cxnLst/>
              <a:rect l="l" t="t" r="r" b="b"/>
              <a:pathLst>
                <a:path w="218" h="188" extrusionOk="0">
                  <a:moveTo>
                    <a:pt x="94" y="1"/>
                  </a:moveTo>
                  <a:cubicBezTo>
                    <a:pt x="46" y="1"/>
                    <a:pt x="0" y="38"/>
                    <a:pt x="0" y="94"/>
                  </a:cubicBezTo>
                  <a:cubicBezTo>
                    <a:pt x="0" y="146"/>
                    <a:pt x="42" y="188"/>
                    <a:pt x="93" y="188"/>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
            <p:cNvSpPr/>
            <p:nvPr/>
          </p:nvSpPr>
          <p:spPr>
            <a:xfrm>
              <a:off x="3540350" y="266850"/>
              <a:ext cx="5475" cy="4700"/>
            </a:xfrm>
            <a:custGeom>
              <a:avLst/>
              <a:gdLst/>
              <a:ahLst/>
              <a:cxnLst/>
              <a:rect l="l" t="t" r="r" b="b"/>
              <a:pathLst>
                <a:path w="219" h="188" extrusionOk="0">
                  <a:moveTo>
                    <a:pt x="94" y="1"/>
                  </a:moveTo>
                  <a:cubicBezTo>
                    <a:pt x="46" y="1"/>
                    <a:pt x="0" y="38"/>
                    <a:pt x="0" y="94"/>
                  </a:cubicBezTo>
                  <a:cubicBezTo>
                    <a:pt x="0" y="145"/>
                    <a:pt x="42" y="188"/>
                    <a:pt x="94" y="188"/>
                  </a:cubicBezTo>
                  <a:cubicBezTo>
                    <a:pt x="177" y="188"/>
                    <a:pt x="219"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
            <p:cNvSpPr/>
            <p:nvPr/>
          </p:nvSpPr>
          <p:spPr>
            <a:xfrm>
              <a:off x="3551850" y="266850"/>
              <a:ext cx="5450" cy="4700"/>
            </a:xfrm>
            <a:custGeom>
              <a:avLst/>
              <a:gdLst/>
              <a:ahLst/>
              <a:cxnLst/>
              <a:rect l="l" t="t" r="r" b="b"/>
              <a:pathLst>
                <a:path w="218" h="188" extrusionOk="0">
                  <a:moveTo>
                    <a:pt x="94" y="1"/>
                  </a:moveTo>
                  <a:cubicBezTo>
                    <a:pt x="47" y="1"/>
                    <a:pt x="1" y="38"/>
                    <a:pt x="1" y="94"/>
                  </a:cubicBezTo>
                  <a:cubicBezTo>
                    <a:pt x="1" y="146"/>
                    <a:pt x="42" y="188"/>
                    <a:pt x="94" y="188"/>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
            <p:cNvSpPr/>
            <p:nvPr/>
          </p:nvSpPr>
          <p:spPr>
            <a:xfrm>
              <a:off x="3563350" y="266850"/>
              <a:ext cx="5475" cy="4700"/>
            </a:xfrm>
            <a:custGeom>
              <a:avLst/>
              <a:gdLst/>
              <a:ahLst/>
              <a:cxnLst/>
              <a:rect l="l" t="t" r="r" b="b"/>
              <a:pathLst>
                <a:path w="219" h="188" extrusionOk="0">
                  <a:moveTo>
                    <a:pt x="95" y="1"/>
                  </a:moveTo>
                  <a:cubicBezTo>
                    <a:pt x="47" y="1"/>
                    <a:pt x="1" y="38"/>
                    <a:pt x="1" y="94"/>
                  </a:cubicBezTo>
                  <a:cubicBezTo>
                    <a:pt x="1" y="145"/>
                    <a:pt x="42" y="188"/>
                    <a:pt x="93" y="188"/>
                  </a:cubicBezTo>
                  <a:cubicBezTo>
                    <a:pt x="176" y="188"/>
                    <a:pt x="218" y="86"/>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
            <p:cNvSpPr/>
            <p:nvPr/>
          </p:nvSpPr>
          <p:spPr>
            <a:xfrm>
              <a:off x="3574825" y="266850"/>
              <a:ext cx="5475" cy="4700"/>
            </a:xfrm>
            <a:custGeom>
              <a:avLst/>
              <a:gdLst/>
              <a:ahLst/>
              <a:cxnLst/>
              <a:rect l="l" t="t" r="r" b="b"/>
              <a:pathLst>
                <a:path w="219" h="188" extrusionOk="0">
                  <a:moveTo>
                    <a:pt x="95" y="1"/>
                  </a:moveTo>
                  <a:cubicBezTo>
                    <a:pt x="47" y="1"/>
                    <a:pt x="1" y="38"/>
                    <a:pt x="1" y="94"/>
                  </a:cubicBezTo>
                  <a:cubicBezTo>
                    <a:pt x="1" y="145"/>
                    <a:pt x="43" y="188"/>
                    <a:pt x="94" y="188"/>
                  </a:cubicBezTo>
                  <a:cubicBezTo>
                    <a:pt x="176" y="188"/>
                    <a:pt x="218" y="86"/>
                    <a:pt x="160" y="28"/>
                  </a:cubicBezTo>
                  <a:cubicBezTo>
                    <a:pt x="141" y="9"/>
                    <a:pt x="118"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
            <p:cNvSpPr/>
            <p:nvPr/>
          </p:nvSpPr>
          <p:spPr>
            <a:xfrm>
              <a:off x="3586350" y="266850"/>
              <a:ext cx="5450" cy="4700"/>
            </a:xfrm>
            <a:custGeom>
              <a:avLst/>
              <a:gdLst/>
              <a:ahLst/>
              <a:cxnLst/>
              <a:rect l="l" t="t" r="r" b="b"/>
              <a:pathLst>
                <a:path w="218" h="188" extrusionOk="0">
                  <a:moveTo>
                    <a:pt x="94" y="1"/>
                  </a:moveTo>
                  <a:cubicBezTo>
                    <a:pt x="46" y="1"/>
                    <a:pt x="0" y="38"/>
                    <a:pt x="0" y="94"/>
                  </a:cubicBezTo>
                  <a:cubicBezTo>
                    <a:pt x="0" y="145"/>
                    <a:pt x="42" y="187"/>
                    <a:pt x="92" y="188"/>
                  </a:cubicBezTo>
                  <a:cubicBezTo>
                    <a:pt x="176" y="188"/>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
            <p:cNvSpPr/>
            <p:nvPr/>
          </p:nvSpPr>
          <p:spPr>
            <a:xfrm>
              <a:off x="3597825" y="266850"/>
              <a:ext cx="5475" cy="4700"/>
            </a:xfrm>
            <a:custGeom>
              <a:avLst/>
              <a:gdLst/>
              <a:ahLst/>
              <a:cxnLst/>
              <a:rect l="l" t="t" r="r" b="b"/>
              <a:pathLst>
                <a:path w="219" h="188" extrusionOk="0">
                  <a:moveTo>
                    <a:pt x="94" y="1"/>
                  </a:moveTo>
                  <a:cubicBezTo>
                    <a:pt x="46" y="1"/>
                    <a:pt x="0" y="38"/>
                    <a:pt x="0" y="94"/>
                  </a:cubicBezTo>
                  <a:cubicBezTo>
                    <a:pt x="0" y="145"/>
                    <a:pt x="42" y="188"/>
                    <a:pt x="94" y="188"/>
                  </a:cubicBezTo>
                  <a:cubicBezTo>
                    <a:pt x="177" y="188"/>
                    <a:pt x="219" y="86"/>
                    <a:pt x="160" y="28"/>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
            <p:cNvSpPr/>
            <p:nvPr/>
          </p:nvSpPr>
          <p:spPr>
            <a:xfrm>
              <a:off x="3609325" y="266850"/>
              <a:ext cx="5450" cy="4700"/>
            </a:xfrm>
            <a:custGeom>
              <a:avLst/>
              <a:gdLst/>
              <a:ahLst/>
              <a:cxnLst/>
              <a:rect l="l" t="t" r="r" b="b"/>
              <a:pathLst>
                <a:path w="218" h="188" extrusionOk="0">
                  <a:moveTo>
                    <a:pt x="94" y="1"/>
                  </a:moveTo>
                  <a:cubicBezTo>
                    <a:pt x="46" y="1"/>
                    <a:pt x="0" y="38"/>
                    <a:pt x="0" y="94"/>
                  </a:cubicBezTo>
                  <a:cubicBezTo>
                    <a:pt x="0" y="145"/>
                    <a:pt x="42" y="187"/>
                    <a:pt x="94" y="188"/>
                  </a:cubicBezTo>
                  <a:cubicBezTo>
                    <a:pt x="176" y="188"/>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
            <p:cNvSpPr/>
            <p:nvPr/>
          </p:nvSpPr>
          <p:spPr>
            <a:xfrm>
              <a:off x="3620825" y="266850"/>
              <a:ext cx="5450" cy="4700"/>
            </a:xfrm>
            <a:custGeom>
              <a:avLst/>
              <a:gdLst/>
              <a:ahLst/>
              <a:cxnLst/>
              <a:rect l="l" t="t" r="r" b="b"/>
              <a:pathLst>
                <a:path w="218" h="188" extrusionOk="0">
                  <a:moveTo>
                    <a:pt x="94" y="1"/>
                  </a:moveTo>
                  <a:cubicBezTo>
                    <a:pt x="47" y="1"/>
                    <a:pt x="1" y="38"/>
                    <a:pt x="1" y="94"/>
                  </a:cubicBezTo>
                  <a:cubicBezTo>
                    <a:pt x="1" y="145"/>
                    <a:pt x="42" y="187"/>
                    <a:pt x="93" y="188"/>
                  </a:cubicBezTo>
                  <a:cubicBezTo>
                    <a:pt x="176" y="188"/>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
            <p:cNvSpPr/>
            <p:nvPr/>
          </p:nvSpPr>
          <p:spPr>
            <a:xfrm>
              <a:off x="3632300" y="266850"/>
              <a:ext cx="5450" cy="4700"/>
            </a:xfrm>
            <a:custGeom>
              <a:avLst/>
              <a:gdLst/>
              <a:ahLst/>
              <a:cxnLst/>
              <a:rect l="l" t="t" r="r" b="b"/>
              <a:pathLst>
                <a:path w="218" h="188" extrusionOk="0">
                  <a:moveTo>
                    <a:pt x="95" y="1"/>
                  </a:moveTo>
                  <a:cubicBezTo>
                    <a:pt x="47" y="1"/>
                    <a:pt x="1" y="38"/>
                    <a:pt x="1" y="94"/>
                  </a:cubicBezTo>
                  <a:cubicBezTo>
                    <a:pt x="1" y="145"/>
                    <a:pt x="42" y="187"/>
                    <a:pt x="94" y="188"/>
                  </a:cubicBezTo>
                  <a:cubicBezTo>
                    <a:pt x="177" y="188"/>
                    <a:pt x="218" y="86"/>
                    <a:pt x="159" y="28"/>
                  </a:cubicBezTo>
                  <a:cubicBezTo>
                    <a:pt x="140"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
            <p:cNvSpPr/>
            <p:nvPr/>
          </p:nvSpPr>
          <p:spPr>
            <a:xfrm>
              <a:off x="3643800" y="266850"/>
              <a:ext cx="5475" cy="4700"/>
            </a:xfrm>
            <a:custGeom>
              <a:avLst/>
              <a:gdLst/>
              <a:ahLst/>
              <a:cxnLst/>
              <a:rect l="l" t="t" r="r" b="b"/>
              <a:pathLst>
                <a:path w="219" h="188" extrusionOk="0">
                  <a:moveTo>
                    <a:pt x="95" y="1"/>
                  </a:moveTo>
                  <a:cubicBezTo>
                    <a:pt x="47" y="1"/>
                    <a:pt x="1" y="38"/>
                    <a:pt x="1" y="94"/>
                  </a:cubicBezTo>
                  <a:cubicBezTo>
                    <a:pt x="1" y="146"/>
                    <a:pt x="43" y="188"/>
                    <a:pt x="94" y="188"/>
                  </a:cubicBezTo>
                  <a:cubicBezTo>
                    <a:pt x="176" y="188"/>
                    <a:pt x="218" y="86"/>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
            <p:cNvSpPr/>
            <p:nvPr/>
          </p:nvSpPr>
          <p:spPr>
            <a:xfrm>
              <a:off x="3654525" y="266850"/>
              <a:ext cx="5450" cy="4700"/>
            </a:xfrm>
            <a:custGeom>
              <a:avLst/>
              <a:gdLst/>
              <a:ahLst/>
              <a:cxnLst/>
              <a:rect l="l" t="t" r="r" b="b"/>
              <a:pathLst>
                <a:path w="218" h="188" extrusionOk="0">
                  <a:moveTo>
                    <a:pt x="124" y="1"/>
                  </a:moveTo>
                  <a:cubicBezTo>
                    <a:pt x="41" y="1"/>
                    <a:pt x="1" y="101"/>
                    <a:pt x="59" y="160"/>
                  </a:cubicBezTo>
                  <a:cubicBezTo>
                    <a:pt x="78" y="179"/>
                    <a:pt x="102" y="187"/>
                    <a:pt x="125" y="187"/>
                  </a:cubicBezTo>
                  <a:cubicBezTo>
                    <a:pt x="172" y="187"/>
                    <a:pt x="218" y="150"/>
                    <a:pt x="218" y="94"/>
                  </a:cubicBezTo>
                  <a:cubicBezTo>
                    <a:pt x="218" y="43"/>
                    <a:pt x="176" y="1"/>
                    <a:pt x="1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
            <p:cNvSpPr/>
            <p:nvPr/>
          </p:nvSpPr>
          <p:spPr>
            <a:xfrm>
              <a:off x="3666000" y="266850"/>
              <a:ext cx="5450" cy="4700"/>
            </a:xfrm>
            <a:custGeom>
              <a:avLst/>
              <a:gdLst/>
              <a:ahLst/>
              <a:cxnLst/>
              <a:rect l="l" t="t" r="r" b="b"/>
              <a:pathLst>
                <a:path w="218" h="188" extrusionOk="0">
                  <a:moveTo>
                    <a:pt x="126" y="1"/>
                  </a:moveTo>
                  <a:cubicBezTo>
                    <a:pt x="42" y="1"/>
                    <a:pt x="1" y="101"/>
                    <a:pt x="59" y="160"/>
                  </a:cubicBezTo>
                  <a:cubicBezTo>
                    <a:pt x="78" y="179"/>
                    <a:pt x="102" y="187"/>
                    <a:pt x="125" y="187"/>
                  </a:cubicBezTo>
                  <a:cubicBezTo>
                    <a:pt x="172" y="187"/>
                    <a:pt x="218" y="150"/>
                    <a:pt x="218" y="94"/>
                  </a:cubicBezTo>
                  <a:cubicBezTo>
                    <a:pt x="218" y="43"/>
                    <a:pt x="176"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
            <p:cNvSpPr/>
            <p:nvPr/>
          </p:nvSpPr>
          <p:spPr>
            <a:xfrm>
              <a:off x="3677500" y="266850"/>
              <a:ext cx="5475" cy="4700"/>
            </a:xfrm>
            <a:custGeom>
              <a:avLst/>
              <a:gdLst/>
              <a:ahLst/>
              <a:cxnLst/>
              <a:rect l="l" t="t" r="r" b="b"/>
              <a:pathLst>
                <a:path w="219" h="188" extrusionOk="0">
                  <a:moveTo>
                    <a:pt x="125" y="1"/>
                  </a:moveTo>
                  <a:cubicBezTo>
                    <a:pt x="43" y="1"/>
                    <a:pt x="1" y="101"/>
                    <a:pt x="59" y="160"/>
                  </a:cubicBezTo>
                  <a:cubicBezTo>
                    <a:pt x="78" y="179"/>
                    <a:pt x="102" y="187"/>
                    <a:pt x="125" y="187"/>
                  </a:cubicBezTo>
                  <a:cubicBezTo>
                    <a:pt x="173" y="187"/>
                    <a:pt x="218" y="150"/>
                    <a:pt x="218" y="94"/>
                  </a:cubicBezTo>
                  <a:cubicBezTo>
                    <a:pt x="218" y="43"/>
                    <a:pt x="176" y="1"/>
                    <a:pt x="1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
            <p:cNvSpPr/>
            <p:nvPr/>
          </p:nvSpPr>
          <p:spPr>
            <a:xfrm>
              <a:off x="3688975" y="266850"/>
              <a:ext cx="5500" cy="4700"/>
            </a:xfrm>
            <a:custGeom>
              <a:avLst/>
              <a:gdLst/>
              <a:ahLst/>
              <a:cxnLst/>
              <a:rect l="l" t="t" r="r" b="b"/>
              <a:pathLst>
                <a:path w="220" h="188" extrusionOk="0">
                  <a:moveTo>
                    <a:pt x="126" y="1"/>
                  </a:moveTo>
                  <a:cubicBezTo>
                    <a:pt x="43" y="1"/>
                    <a:pt x="1" y="101"/>
                    <a:pt x="59" y="160"/>
                  </a:cubicBezTo>
                  <a:cubicBezTo>
                    <a:pt x="79" y="179"/>
                    <a:pt x="103" y="187"/>
                    <a:pt x="126" y="187"/>
                  </a:cubicBezTo>
                  <a:cubicBezTo>
                    <a:pt x="174" y="187"/>
                    <a:pt x="219" y="150"/>
                    <a:pt x="219" y="94"/>
                  </a:cubicBezTo>
                  <a:cubicBezTo>
                    <a:pt x="219" y="43"/>
                    <a:pt x="178"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12"/>
        <p:cNvGrpSpPr/>
        <p:nvPr/>
      </p:nvGrpSpPr>
      <p:grpSpPr>
        <a:xfrm>
          <a:off x="0" y="0"/>
          <a:ext cx="0" cy="0"/>
          <a:chOff x="0" y="0"/>
          <a:chExt cx="0" cy="0"/>
        </a:xfrm>
      </p:grpSpPr>
      <p:grpSp>
        <p:nvGrpSpPr>
          <p:cNvPr id="913" name="Google Shape;913;p7"/>
          <p:cNvGrpSpPr/>
          <p:nvPr/>
        </p:nvGrpSpPr>
        <p:grpSpPr>
          <a:xfrm>
            <a:off x="-16" y="9429"/>
            <a:ext cx="1336733" cy="1208740"/>
            <a:chOff x="38279" y="100616"/>
            <a:chExt cx="650204" cy="563183"/>
          </a:xfrm>
        </p:grpSpPr>
        <p:sp>
          <p:nvSpPr>
            <p:cNvPr id="914" name="Google Shape;914;p7"/>
            <p:cNvSpPr/>
            <p:nvPr/>
          </p:nvSpPr>
          <p:spPr>
            <a:xfrm>
              <a:off x="96323" y="651993"/>
              <a:ext cx="8497" cy="5456"/>
            </a:xfrm>
            <a:custGeom>
              <a:avLst/>
              <a:gdLst/>
              <a:ahLst/>
              <a:cxnLst/>
              <a:rect l="l" t="t" r="r" b="b"/>
              <a:pathLst>
                <a:path w="95" h="61" extrusionOk="0">
                  <a:moveTo>
                    <a:pt x="65" y="1"/>
                  </a:moveTo>
                  <a:cubicBezTo>
                    <a:pt x="33" y="1"/>
                    <a:pt x="4" y="26"/>
                    <a:pt x="0" y="61"/>
                  </a:cubicBezTo>
                  <a:cubicBezTo>
                    <a:pt x="33" y="44"/>
                    <a:pt x="64" y="27"/>
                    <a:pt x="95" y="8"/>
                  </a:cubicBezTo>
                  <a:cubicBezTo>
                    <a:pt x="85" y="3"/>
                    <a:pt x="75"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
            <p:cNvSpPr/>
            <p:nvPr/>
          </p:nvSpPr>
          <p:spPr>
            <a:xfrm>
              <a:off x="67346" y="651993"/>
              <a:ext cx="13773" cy="11806"/>
            </a:xfrm>
            <a:custGeom>
              <a:avLst/>
              <a:gdLst/>
              <a:ahLst/>
              <a:cxnLst/>
              <a:rect l="l" t="t" r="r" b="b"/>
              <a:pathLst>
                <a:path w="154" h="132" extrusionOk="0">
                  <a:moveTo>
                    <a:pt x="66" y="1"/>
                  </a:moveTo>
                  <a:cubicBezTo>
                    <a:pt x="32" y="1"/>
                    <a:pt x="0" y="27"/>
                    <a:pt x="0" y="67"/>
                  </a:cubicBezTo>
                  <a:cubicBezTo>
                    <a:pt x="0" y="103"/>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
            <p:cNvSpPr/>
            <p:nvPr/>
          </p:nvSpPr>
          <p:spPr>
            <a:xfrm>
              <a:off x="38279" y="651993"/>
              <a:ext cx="13773" cy="11806"/>
            </a:xfrm>
            <a:custGeom>
              <a:avLst/>
              <a:gdLst/>
              <a:ahLst/>
              <a:cxnLst/>
              <a:rect l="l" t="t" r="r" b="b"/>
              <a:pathLst>
                <a:path w="154" h="132" extrusionOk="0">
                  <a:moveTo>
                    <a:pt x="66" y="1"/>
                  </a:moveTo>
                  <a:cubicBezTo>
                    <a:pt x="32" y="1"/>
                    <a:pt x="0" y="27"/>
                    <a:pt x="0" y="67"/>
                  </a:cubicBezTo>
                  <a:cubicBezTo>
                    <a:pt x="0" y="103"/>
                    <a:pt x="29" y="132"/>
                    <a:pt x="66" y="132"/>
                  </a:cubicBezTo>
                  <a:cubicBezTo>
                    <a:pt x="124" y="132"/>
                    <a:pt x="153"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
            <p:cNvSpPr/>
            <p:nvPr/>
          </p:nvSpPr>
          <p:spPr>
            <a:xfrm>
              <a:off x="125301" y="623015"/>
              <a:ext cx="9480" cy="10285"/>
            </a:xfrm>
            <a:custGeom>
              <a:avLst/>
              <a:gdLst/>
              <a:ahLst/>
              <a:cxnLst/>
              <a:rect l="l" t="t" r="r" b="b"/>
              <a:pathLst>
                <a:path w="106" h="115" extrusionOk="0">
                  <a:moveTo>
                    <a:pt x="66" y="0"/>
                  </a:moveTo>
                  <a:cubicBezTo>
                    <a:pt x="32" y="0"/>
                    <a:pt x="0" y="27"/>
                    <a:pt x="0" y="65"/>
                  </a:cubicBezTo>
                  <a:cubicBezTo>
                    <a:pt x="0" y="84"/>
                    <a:pt x="9" y="102"/>
                    <a:pt x="23" y="115"/>
                  </a:cubicBezTo>
                  <a:cubicBezTo>
                    <a:pt x="51" y="83"/>
                    <a:pt x="79" y="48"/>
                    <a:pt x="105" y="14"/>
                  </a:cubicBezTo>
                  <a:cubicBezTo>
                    <a:pt x="93" y="4"/>
                    <a:pt x="80"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
            <p:cNvSpPr/>
            <p:nvPr/>
          </p:nvSpPr>
          <p:spPr>
            <a:xfrm>
              <a:off x="96323" y="622926"/>
              <a:ext cx="13773" cy="11895"/>
            </a:xfrm>
            <a:custGeom>
              <a:avLst/>
              <a:gdLst/>
              <a:ahLst/>
              <a:cxnLst/>
              <a:rect l="l" t="t" r="r" b="b"/>
              <a:pathLst>
                <a:path w="154" h="133" extrusionOk="0">
                  <a:moveTo>
                    <a:pt x="66" y="1"/>
                  </a:moveTo>
                  <a:cubicBezTo>
                    <a:pt x="33" y="1"/>
                    <a:pt x="0" y="27"/>
                    <a:pt x="0" y="66"/>
                  </a:cubicBezTo>
                  <a:cubicBezTo>
                    <a:pt x="0" y="103"/>
                    <a:pt x="30" y="133"/>
                    <a:pt x="66" y="133"/>
                  </a:cubicBezTo>
                  <a:cubicBezTo>
                    <a:pt x="124" y="133"/>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
            <p:cNvSpPr/>
            <p:nvPr/>
          </p:nvSpPr>
          <p:spPr>
            <a:xfrm>
              <a:off x="67346" y="622926"/>
              <a:ext cx="13773" cy="11895"/>
            </a:xfrm>
            <a:custGeom>
              <a:avLst/>
              <a:gdLst/>
              <a:ahLst/>
              <a:cxnLst/>
              <a:rect l="l" t="t" r="r" b="b"/>
              <a:pathLst>
                <a:path w="154" h="133" extrusionOk="0">
                  <a:moveTo>
                    <a:pt x="66" y="1"/>
                  </a:moveTo>
                  <a:cubicBezTo>
                    <a:pt x="32" y="1"/>
                    <a:pt x="0" y="27"/>
                    <a:pt x="0" y="66"/>
                  </a:cubicBezTo>
                  <a:cubicBezTo>
                    <a:pt x="0" y="103"/>
                    <a:pt x="30" y="133"/>
                    <a:pt x="66"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
            <p:cNvSpPr/>
            <p:nvPr/>
          </p:nvSpPr>
          <p:spPr>
            <a:xfrm>
              <a:off x="38279" y="623015"/>
              <a:ext cx="11806" cy="11806"/>
            </a:xfrm>
            <a:custGeom>
              <a:avLst/>
              <a:gdLst/>
              <a:ahLst/>
              <a:cxnLst/>
              <a:rect l="l" t="t" r="r" b="b"/>
              <a:pathLst>
                <a:path w="132" h="132" extrusionOk="0">
                  <a:moveTo>
                    <a:pt x="66" y="0"/>
                  </a:moveTo>
                  <a:cubicBezTo>
                    <a:pt x="29" y="0"/>
                    <a:pt x="0" y="29"/>
                    <a:pt x="0" y="65"/>
                  </a:cubicBezTo>
                  <a:cubicBezTo>
                    <a:pt x="0" y="102"/>
                    <a:pt x="29" y="132"/>
                    <a:pt x="66" y="132"/>
                  </a:cubicBezTo>
                  <a:cubicBezTo>
                    <a:pt x="102" y="132"/>
                    <a:pt x="132" y="102"/>
                    <a:pt x="132" y="65"/>
                  </a:cubicBezTo>
                  <a:cubicBezTo>
                    <a:pt x="132" y="29"/>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
            <p:cNvSpPr/>
            <p:nvPr/>
          </p:nvSpPr>
          <p:spPr>
            <a:xfrm>
              <a:off x="125301" y="594038"/>
              <a:ext cx="11895" cy="11716"/>
            </a:xfrm>
            <a:custGeom>
              <a:avLst/>
              <a:gdLst/>
              <a:ahLst/>
              <a:cxnLst/>
              <a:rect l="l" t="t" r="r" b="b"/>
              <a:pathLst>
                <a:path w="133" h="131" extrusionOk="0">
                  <a:moveTo>
                    <a:pt x="67" y="0"/>
                  </a:moveTo>
                  <a:cubicBezTo>
                    <a:pt x="30" y="0"/>
                    <a:pt x="0" y="29"/>
                    <a:pt x="0" y="65"/>
                  </a:cubicBezTo>
                  <a:cubicBezTo>
                    <a:pt x="0" y="101"/>
                    <a:pt x="30" y="131"/>
                    <a:pt x="67" y="131"/>
                  </a:cubicBezTo>
                  <a:cubicBezTo>
                    <a:pt x="103" y="131"/>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
            <p:cNvSpPr/>
            <p:nvPr/>
          </p:nvSpPr>
          <p:spPr>
            <a:xfrm>
              <a:off x="96323" y="593949"/>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
            <p:cNvSpPr/>
            <p:nvPr/>
          </p:nvSpPr>
          <p:spPr>
            <a:xfrm>
              <a:off x="67346" y="593949"/>
              <a:ext cx="13773" cy="11806"/>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
            <p:cNvSpPr/>
            <p:nvPr/>
          </p:nvSpPr>
          <p:spPr>
            <a:xfrm>
              <a:off x="38279" y="594038"/>
              <a:ext cx="11806" cy="11716"/>
            </a:xfrm>
            <a:custGeom>
              <a:avLst/>
              <a:gdLst/>
              <a:ahLst/>
              <a:cxnLst/>
              <a:rect l="l" t="t" r="r" b="b"/>
              <a:pathLst>
                <a:path w="132" h="131" extrusionOk="0">
                  <a:moveTo>
                    <a:pt x="66" y="0"/>
                  </a:moveTo>
                  <a:cubicBezTo>
                    <a:pt x="29" y="0"/>
                    <a:pt x="0" y="29"/>
                    <a:pt x="0" y="65"/>
                  </a:cubicBezTo>
                  <a:cubicBezTo>
                    <a:pt x="0" y="101"/>
                    <a:pt x="29" y="131"/>
                    <a:pt x="66" y="131"/>
                  </a:cubicBezTo>
                  <a:cubicBezTo>
                    <a:pt x="102" y="131"/>
                    <a:pt x="132" y="101"/>
                    <a:pt x="132" y="65"/>
                  </a:cubicBezTo>
                  <a:cubicBezTo>
                    <a:pt x="132" y="29"/>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
            <p:cNvSpPr/>
            <p:nvPr/>
          </p:nvSpPr>
          <p:spPr>
            <a:xfrm>
              <a:off x="152042" y="564882"/>
              <a:ext cx="8497" cy="11269"/>
            </a:xfrm>
            <a:custGeom>
              <a:avLst/>
              <a:gdLst/>
              <a:ahLst/>
              <a:cxnLst/>
              <a:rect l="l" t="t" r="r" b="b"/>
              <a:pathLst>
                <a:path w="95" h="126" extrusionOk="0">
                  <a:moveTo>
                    <a:pt x="92" y="1"/>
                  </a:moveTo>
                  <a:cubicBezTo>
                    <a:pt x="22" y="1"/>
                    <a:pt x="1" y="95"/>
                    <a:pt x="63" y="126"/>
                  </a:cubicBezTo>
                  <a:cubicBezTo>
                    <a:pt x="75" y="85"/>
                    <a:pt x="85" y="44"/>
                    <a:pt x="94" y="2"/>
                  </a:cubicBezTo>
                  <a:cubicBezTo>
                    <a:pt x="93" y="2"/>
                    <a:pt x="9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
            <p:cNvSpPr/>
            <p:nvPr/>
          </p:nvSpPr>
          <p:spPr>
            <a:xfrm>
              <a:off x="125301" y="564971"/>
              <a:ext cx="13863" cy="11806"/>
            </a:xfrm>
            <a:custGeom>
              <a:avLst/>
              <a:gdLst/>
              <a:ahLst/>
              <a:cxnLst/>
              <a:rect l="l" t="t" r="r" b="b"/>
              <a:pathLst>
                <a:path w="155" h="132" extrusionOk="0">
                  <a:moveTo>
                    <a:pt x="67" y="1"/>
                  </a:moveTo>
                  <a:cubicBezTo>
                    <a:pt x="33" y="1"/>
                    <a:pt x="0" y="27"/>
                    <a:pt x="0" y="66"/>
                  </a:cubicBezTo>
                  <a:cubicBezTo>
                    <a:pt x="0" y="102"/>
                    <a:pt x="30" y="132"/>
                    <a:pt x="67" y="132"/>
                  </a:cubicBezTo>
                  <a:cubicBezTo>
                    <a:pt x="125" y="132"/>
                    <a:pt x="155" y="61"/>
                    <a:pt x="113"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
            <p:cNvSpPr/>
            <p:nvPr/>
          </p:nvSpPr>
          <p:spPr>
            <a:xfrm>
              <a:off x="96323" y="564971"/>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
            <p:cNvSpPr/>
            <p:nvPr/>
          </p:nvSpPr>
          <p:spPr>
            <a:xfrm>
              <a:off x="67346" y="564971"/>
              <a:ext cx="13773" cy="11806"/>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
            <p:cNvSpPr/>
            <p:nvPr/>
          </p:nvSpPr>
          <p:spPr>
            <a:xfrm>
              <a:off x="38279" y="564971"/>
              <a:ext cx="13773" cy="11806"/>
            </a:xfrm>
            <a:custGeom>
              <a:avLst/>
              <a:gdLst/>
              <a:ahLst/>
              <a:cxnLst/>
              <a:rect l="l" t="t" r="r" b="b"/>
              <a:pathLst>
                <a:path w="154" h="132" extrusionOk="0">
                  <a:moveTo>
                    <a:pt x="66" y="1"/>
                  </a:moveTo>
                  <a:cubicBezTo>
                    <a:pt x="32" y="1"/>
                    <a:pt x="0" y="27"/>
                    <a:pt x="0" y="66"/>
                  </a:cubicBezTo>
                  <a:cubicBezTo>
                    <a:pt x="0" y="102"/>
                    <a:pt x="29" y="132"/>
                    <a:pt x="66" y="132"/>
                  </a:cubicBezTo>
                  <a:cubicBezTo>
                    <a:pt x="124" y="132"/>
                    <a:pt x="153"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
            <p:cNvSpPr/>
            <p:nvPr/>
          </p:nvSpPr>
          <p:spPr>
            <a:xfrm>
              <a:off x="153473" y="535904"/>
              <a:ext cx="11090" cy="11895"/>
            </a:xfrm>
            <a:custGeom>
              <a:avLst/>
              <a:gdLst/>
              <a:ahLst/>
              <a:cxnLst/>
              <a:rect l="l" t="t" r="r" b="b"/>
              <a:pathLst>
                <a:path w="124" h="133" extrusionOk="0">
                  <a:moveTo>
                    <a:pt x="76" y="1"/>
                  </a:moveTo>
                  <a:cubicBezTo>
                    <a:pt x="32" y="1"/>
                    <a:pt x="0" y="44"/>
                    <a:pt x="13" y="85"/>
                  </a:cubicBezTo>
                  <a:cubicBezTo>
                    <a:pt x="21" y="115"/>
                    <a:pt x="48" y="132"/>
                    <a:pt x="75" y="132"/>
                  </a:cubicBezTo>
                  <a:cubicBezTo>
                    <a:pt x="88" y="132"/>
                    <a:pt x="100" y="129"/>
                    <a:pt x="112" y="121"/>
                  </a:cubicBezTo>
                  <a:cubicBezTo>
                    <a:pt x="116" y="87"/>
                    <a:pt x="120" y="55"/>
                    <a:pt x="123" y="21"/>
                  </a:cubicBezTo>
                  <a:cubicBezTo>
                    <a:pt x="111" y="9"/>
                    <a:pt x="94" y="1"/>
                    <a:pt x="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
            <p:cNvSpPr/>
            <p:nvPr/>
          </p:nvSpPr>
          <p:spPr>
            <a:xfrm>
              <a:off x="125301" y="535904"/>
              <a:ext cx="11895" cy="11895"/>
            </a:xfrm>
            <a:custGeom>
              <a:avLst/>
              <a:gdLst/>
              <a:ahLst/>
              <a:cxnLst/>
              <a:rect l="l" t="t" r="r" b="b"/>
              <a:pathLst>
                <a:path w="133" h="133" extrusionOk="0">
                  <a:moveTo>
                    <a:pt x="67" y="1"/>
                  </a:moveTo>
                  <a:cubicBezTo>
                    <a:pt x="30" y="1"/>
                    <a:pt x="0" y="30"/>
                    <a:pt x="0" y="66"/>
                  </a:cubicBezTo>
                  <a:cubicBezTo>
                    <a:pt x="0"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
            <p:cNvSpPr/>
            <p:nvPr/>
          </p:nvSpPr>
          <p:spPr>
            <a:xfrm>
              <a:off x="96323" y="535904"/>
              <a:ext cx="13773" cy="11895"/>
            </a:xfrm>
            <a:custGeom>
              <a:avLst/>
              <a:gdLst/>
              <a:ahLst/>
              <a:cxnLst/>
              <a:rect l="l" t="t" r="r" b="b"/>
              <a:pathLst>
                <a:path w="154" h="133" extrusionOk="0">
                  <a:moveTo>
                    <a:pt x="66" y="0"/>
                  </a:moveTo>
                  <a:cubicBezTo>
                    <a:pt x="33" y="0"/>
                    <a:pt x="0" y="27"/>
                    <a:pt x="0" y="66"/>
                  </a:cubicBezTo>
                  <a:cubicBezTo>
                    <a:pt x="0" y="103"/>
                    <a:pt x="30" y="132"/>
                    <a:pt x="66" y="132"/>
                  </a:cubicBezTo>
                  <a:cubicBezTo>
                    <a:pt x="124" y="132"/>
                    <a:pt x="153" y="62"/>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
            <p:cNvSpPr/>
            <p:nvPr/>
          </p:nvSpPr>
          <p:spPr>
            <a:xfrm>
              <a:off x="67346" y="535904"/>
              <a:ext cx="13773" cy="11895"/>
            </a:xfrm>
            <a:custGeom>
              <a:avLst/>
              <a:gdLst/>
              <a:ahLst/>
              <a:cxnLst/>
              <a:rect l="l" t="t" r="r" b="b"/>
              <a:pathLst>
                <a:path w="154" h="133" extrusionOk="0">
                  <a:moveTo>
                    <a:pt x="66" y="0"/>
                  </a:moveTo>
                  <a:cubicBezTo>
                    <a:pt x="32" y="0"/>
                    <a:pt x="0" y="27"/>
                    <a:pt x="0" y="66"/>
                  </a:cubicBezTo>
                  <a:cubicBezTo>
                    <a:pt x="0" y="103"/>
                    <a:pt x="30" y="132"/>
                    <a:pt x="66" y="132"/>
                  </a:cubicBezTo>
                  <a:cubicBezTo>
                    <a:pt x="124" y="132"/>
                    <a:pt x="153" y="62"/>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
            <p:cNvSpPr/>
            <p:nvPr/>
          </p:nvSpPr>
          <p:spPr>
            <a:xfrm>
              <a:off x="38279" y="535904"/>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
            <p:cNvSpPr/>
            <p:nvPr/>
          </p:nvSpPr>
          <p:spPr>
            <a:xfrm>
              <a:off x="154368" y="506927"/>
              <a:ext cx="13773" cy="11806"/>
            </a:xfrm>
            <a:custGeom>
              <a:avLst/>
              <a:gdLst/>
              <a:ahLst/>
              <a:cxnLst/>
              <a:rect l="l" t="t" r="r" b="b"/>
              <a:pathLst>
                <a:path w="154" h="132" extrusionOk="0">
                  <a:moveTo>
                    <a:pt x="66" y="0"/>
                  </a:moveTo>
                  <a:cubicBezTo>
                    <a:pt x="32" y="0"/>
                    <a:pt x="1" y="26"/>
                    <a:pt x="1" y="66"/>
                  </a:cubicBezTo>
                  <a:cubicBezTo>
                    <a:pt x="1" y="102"/>
                    <a:pt x="30" y="131"/>
                    <a:pt x="66" y="131"/>
                  </a:cubicBezTo>
                  <a:cubicBezTo>
                    <a:pt x="124" y="131"/>
                    <a:pt x="154" y="62"/>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
            <p:cNvSpPr/>
            <p:nvPr/>
          </p:nvSpPr>
          <p:spPr>
            <a:xfrm>
              <a:off x="125301" y="506927"/>
              <a:ext cx="11895" cy="11806"/>
            </a:xfrm>
            <a:custGeom>
              <a:avLst/>
              <a:gdLst/>
              <a:ahLst/>
              <a:cxnLst/>
              <a:rect l="l" t="t" r="r" b="b"/>
              <a:pathLst>
                <a:path w="133" h="132" extrusionOk="0">
                  <a:moveTo>
                    <a:pt x="67" y="1"/>
                  </a:moveTo>
                  <a:cubicBezTo>
                    <a:pt x="30" y="1"/>
                    <a:pt x="0" y="30"/>
                    <a:pt x="0" y="66"/>
                  </a:cubicBezTo>
                  <a:cubicBezTo>
                    <a:pt x="0"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
            <p:cNvSpPr/>
            <p:nvPr/>
          </p:nvSpPr>
          <p:spPr>
            <a:xfrm>
              <a:off x="96323" y="506927"/>
              <a:ext cx="13773" cy="11806"/>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2"/>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
            <p:cNvSpPr/>
            <p:nvPr/>
          </p:nvSpPr>
          <p:spPr>
            <a:xfrm>
              <a:off x="67346" y="506927"/>
              <a:ext cx="13773" cy="11806"/>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2"/>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
            <p:cNvSpPr/>
            <p:nvPr/>
          </p:nvSpPr>
          <p:spPr>
            <a:xfrm>
              <a:off x="38279" y="506927"/>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
            <p:cNvSpPr/>
            <p:nvPr/>
          </p:nvSpPr>
          <p:spPr>
            <a:xfrm>
              <a:off x="154368" y="477860"/>
              <a:ext cx="13773" cy="11895"/>
            </a:xfrm>
            <a:custGeom>
              <a:avLst/>
              <a:gdLst/>
              <a:ahLst/>
              <a:cxnLst/>
              <a:rect l="l" t="t" r="r" b="b"/>
              <a:pathLst>
                <a:path w="154" h="133" extrusionOk="0">
                  <a:moveTo>
                    <a:pt x="67" y="1"/>
                  </a:moveTo>
                  <a:cubicBezTo>
                    <a:pt x="33" y="1"/>
                    <a:pt x="1" y="27"/>
                    <a:pt x="1" y="67"/>
                  </a:cubicBezTo>
                  <a:cubicBezTo>
                    <a:pt x="1" y="103"/>
                    <a:pt x="30" y="132"/>
                    <a:pt x="66" y="132"/>
                  </a:cubicBezTo>
                  <a:cubicBezTo>
                    <a:pt x="124" y="132"/>
                    <a:pt x="154" y="61"/>
                    <a:pt x="112" y="20"/>
                  </a:cubicBezTo>
                  <a:cubicBezTo>
                    <a:pt x="99" y="7"/>
                    <a:pt x="82"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
            <p:cNvSpPr/>
            <p:nvPr/>
          </p:nvSpPr>
          <p:spPr>
            <a:xfrm>
              <a:off x="125301" y="477860"/>
              <a:ext cx="11895" cy="11895"/>
            </a:xfrm>
            <a:custGeom>
              <a:avLst/>
              <a:gdLst/>
              <a:ahLst/>
              <a:cxnLst/>
              <a:rect l="l" t="t" r="r" b="b"/>
              <a:pathLst>
                <a:path w="133" h="133" extrusionOk="0">
                  <a:moveTo>
                    <a:pt x="67" y="1"/>
                  </a:moveTo>
                  <a:cubicBezTo>
                    <a:pt x="30" y="1"/>
                    <a:pt x="0" y="30"/>
                    <a:pt x="0" y="67"/>
                  </a:cubicBezTo>
                  <a:cubicBezTo>
                    <a:pt x="0" y="103"/>
                    <a:pt x="30" y="132"/>
                    <a:pt x="67" y="132"/>
                  </a:cubicBezTo>
                  <a:cubicBezTo>
                    <a:pt x="103" y="132"/>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
            <p:cNvSpPr/>
            <p:nvPr/>
          </p:nvSpPr>
          <p:spPr>
            <a:xfrm>
              <a:off x="96323" y="477860"/>
              <a:ext cx="13773" cy="11895"/>
            </a:xfrm>
            <a:custGeom>
              <a:avLst/>
              <a:gdLst/>
              <a:ahLst/>
              <a:cxnLst/>
              <a:rect l="l" t="t" r="r" b="b"/>
              <a:pathLst>
                <a:path w="154" h="133" extrusionOk="0">
                  <a:moveTo>
                    <a:pt x="67" y="1"/>
                  </a:moveTo>
                  <a:cubicBezTo>
                    <a:pt x="33" y="1"/>
                    <a:pt x="0" y="27"/>
                    <a:pt x="0" y="67"/>
                  </a:cubicBezTo>
                  <a:cubicBezTo>
                    <a:pt x="0" y="103"/>
                    <a:pt x="30" y="132"/>
                    <a:pt x="66" y="132"/>
                  </a:cubicBezTo>
                  <a:cubicBezTo>
                    <a:pt x="124" y="132"/>
                    <a:pt x="153"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
            <p:cNvSpPr/>
            <p:nvPr/>
          </p:nvSpPr>
          <p:spPr>
            <a:xfrm>
              <a:off x="67346" y="477860"/>
              <a:ext cx="13773" cy="11895"/>
            </a:xfrm>
            <a:custGeom>
              <a:avLst/>
              <a:gdLst/>
              <a:ahLst/>
              <a:cxnLst/>
              <a:rect l="l" t="t" r="r" b="b"/>
              <a:pathLst>
                <a:path w="154" h="133" extrusionOk="0">
                  <a:moveTo>
                    <a:pt x="66" y="1"/>
                  </a:moveTo>
                  <a:cubicBezTo>
                    <a:pt x="33" y="1"/>
                    <a:pt x="0" y="27"/>
                    <a:pt x="0" y="67"/>
                  </a:cubicBezTo>
                  <a:cubicBezTo>
                    <a:pt x="0" y="103"/>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
            <p:cNvSpPr/>
            <p:nvPr/>
          </p:nvSpPr>
          <p:spPr>
            <a:xfrm>
              <a:off x="38279" y="477860"/>
              <a:ext cx="11806" cy="11895"/>
            </a:xfrm>
            <a:custGeom>
              <a:avLst/>
              <a:gdLst/>
              <a:ahLst/>
              <a:cxnLst/>
              <a:rect l="l" t="t" r="r" b="b"/>
              <a:pathLst>
                <a:path w="132" h="133" extrusionOk="0">
                  <a:moveTo>
                    <a:pt x="66" y="1"/>
                  </a:moveTo>
                  <a:cubicBezTo>
                    <a:pt x="29" y="1"/>
                    <a:pt x="0" y="30"/>
                    <a:pt x="0" y="67"/>
                  </a:cubicBezTo>
                  <a:cubicBezTo>
                    <a:pt x="0" y="103"/>
                    <a:pt x="29" y="132"/>
                    <a:pt x="66" y="132"/>
                  </a:cubicBezTo>
                  <a:cubicBezTo>
                    <a:pt x="102" y="132"/>
                    <a:pt x="132" y="103"/>
                    <a:pt x="132" y="67"/>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
            <p:cNvSpPr/>
            <p:nvPr/>
          </p:nvSpPr>
          <p:spPr>
            <a:xfrm>
              <a:off x="154368" y="448882"/>
              <a:ext cx="13773" cy="11895"/>
            </a:xfrm>
            <a:custGeom>
              <a:avLst/>
              <a:gdLst/>
              <a:ahLst/>
              <a:cxnLst/>
              <a:rect l="l" t="t" r="r" b="b"/>
              <a:pathLst>
                <a:path w="154" h="133" extrusionOk="0">
                  <a:moveTo>
                    <a:pt x="66" y="0"/>
                  </a:moveTo>
                  <a:cubicBezTo>
                    <a:pt x="32" y="0"/>
                    <a:pt x="1" y="26"/>
                    <a:pt x="1" y="66"/>
                  </a:cubicBezTo>
                  <a:cubicBezTo>
                    <a:pt x="1" y="103"/>
                    <a:pt x="30" y="132"/>
                    <a:pt x="66" y="132"/>
                  </a:cubicBezTo>
                  <a:cubicBezTo>
                    <a:pt x="124" y="132"/>
                    <a:pt x="154"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
            <p:cNvSpPr/>
            <p:nvPr/>
          </p:nvSpPr>
          <p:spPr>
            <a:xfrm>
              <a:off x="125301" y="448882"/>
              <a:ext cx="11895" cy="11895"/>
            </a:xfrm>
            <a:custGeom>
              <a:avLst/>
              <a:gdLst/>
              <a:ahLst/>
              <a:cxnLst/>
              <a:rect l="l" t="t" r="r" b="b"/>
              <a:pathLst>
                <a:path w="133" h="133" extrusionOk="0">
                  <a:moveTo>
                    <a:pt x="67" y="1"/>
                  </a:moveTo>
                  <a:cubicBezTo>
                    <a:pt x="30" y="1"/>
                    <a:pt x="0" y="30"/>
                    <a:pt x="0" y="66"/>
                  </a:cubicBezTo>
                  <a:cubicBezTo>
                    <a:pt x="0"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
            <p:cNvSpPr/>
            <p:nvPr/>
          </p:nvSpPr>
          <p:spPr>
            <a:xfrm>
              <a:off x="96323" y="448882"/>
              <a:ext cx="13773" cy="11895"/>
            </a:xfrm>
            <a:custGeom>
              <a:avLst/>
              <a:gdLst/>
              <a:ahLst/>
              <a:cxnLst/>
              <a:rect l="l" t="t" r="r" b="b"/>
              <a:pathLst>
                <a:path w="154" h="133" extrusionOk="0">
                  <a:moveTo>
                    <a:pt x="66" y="0"/>
                  </a:moveTo>
                  <a:cubicBezTo>
                    <a:pt x="33" y="0"/>
                    <a:pt x="0" y="26"/>
                    <a:pt x="0" y="66"/>
                  </a:cubicBezTo>
                  <a:cubicBezTo>
                    <a:pt x="0" y="103"/>
                    <a:pt x="30" y="132"/>
                    <a:pt x="66" y="132"/>
                  </a:cubicBezTo>
                  <a:cubicBezTo>
                    <a:pt x="124" y="132"/>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
            <p:cNvSpPr/>
            <p:nvPr/>
          </p:nvSpPr>
          <p:spPr>
            <a:xfrm>
              <a:off x="67346" y="448882"/>
              <a:ext cx="13773" cy="11895"/>
            </a:xfrm>
            <a:custGeom>
              <a:avLst/>
              <a:gdLst/>
              <a:ahLst/>
              <a:cxnLst/>
              <a:rect l="l" t="t" r="r" b="b"/>
              <a:pathLst>
                <a:path w="154" h="133" extrusionOk="0">
                  <a:moveTo>
                    <a:pt x="66" y="0"/>
                  </a:moveTo>
                  <a:cubicBezTo>
                    <a:pt x="32" y="0"/>
                    <a:pt x="0" y="26"/>
                    <a:pt x="0" y="66"/>
                  </a:cubicBezTo>
                  <a:cubicBezTo>
                    <a:pt x="0" y="103"/>
                    <a:pt x="30" y="132"/>
                    <a:pt x="66"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
            <p:cNvSpPr/>
            <p:nvPr/>
          </p:nvSpPr>
          <p:spPr>
            <a:xfrm>
              <a:off x="38279" y="448882"/>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
            <p:cNvSpPr/>
            <p:nvPr/>
          </p:nvSpPr>
          <p:spPr>
            <a:xfrm>
              <a:off x="183345" y="419815"/>
              <a:ext cx="8228" cy="9838"/>
            </a:xfrm>
            <a:custGeom>
              <a:avLst/>
              <a:gdLst/>
              <a:ahLst/>
              <a:cxnLst/>
              <a:rect l="l" t="t" r="r" b="b"/>
              <a:pathLst>
                <a:path w="92" h="110" extrusionOk="0">
                  <a:moveTo>
                    <a:pt x="67" y="1"/>
                  </a:moveTo>
                  <a:cubicBezTo>
                    <a:pt x="32" y="1"/>
                    <a:pt x="1" y="29"/>
                    <a:pt x="1" y="67"/>
                  </a:cubicBezTo>
                  <a:cubicBezTo>
                    <a:pt x="1" y="82"/>
                    <a:pt x="6" y="97"/>
                    <a:pt x="16" y="109"/>
                  </a:cubicBezTo>
                  <a:cubicBezTo>
                    <a:pt x="39" y="73"/>
                    <a:pt x="65" y="39"/>
                    <a:pt x="92" y="6"/>
                  </a:cubicBezTo>
                  <a:cubicBezTo>
                    <a:pt x="83" y="2"/>
                    <a:pt x="75"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
            <p:cNvSpPr/>
            <p:nvPr/>
          </p:nvSpPr>
          <p:spPr>
            <a:xfrm>
              <a:off x="154368" y="419905"/>
              <a:ext cx="13773" cy="11716"/>
            </a:xfrm>
            <a:custGeom>
              <a:avLst/>
              <a:gdLst/>
              <a:ahLst/>
              <a:cxnLst/>
              <a:rect l="l" t="t" r="r" b="b"/>
              <a:pathLst>
                <a:path w="154" h="131" extrusionOk="0">
                  <a:moveTo>
                    <a:pt x="66" y="0"/>
                  </a:moveTo>
                  <a:cubicBezTo>
                    <a:pt x="32" y="0"/>
                    <a:pt x="1" y="26"/>
                    <a:pt x="1" y="66"/>
                  </a:cubicBezTo>
                  <a:cubicBezTo>
                    <a:pt x="1" y="102"/>
                    <a:pt x="30" y="131"/>
                    <a:pt x="66" y="131"/>
                  </a:cubicBezTo>
                  <a:cubicBezTo>
                    <a:pt x="124" y="131"/>
                    <a:pt x="154"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
            <p:cNvSpPr/>
            <p:nvPr/>
          </p:nvSpPr>
          <p:spPr>
            <a:xfrm>
              <a:off x="125301" y="419905"/>
              <a:ext cx="11895" cy="11716"/>
            </a:xfrm>
            <a:custGeom>
              <a:avLst/>
              <a:gdLst/>
              <a:ahLst/>
              <a:cxnLst/>
              <a:rect l="l" t="t" r="r" b="b"/>
              <a:pathLst>
                <a:path w="133" h="131" extrusionOk="0">
                  <a:moveTo>
                    <a:pt x="67" y="0"/>
                  </a:moveTo>
                  <a:cubicBezTo>
                    <a:pt x="30" y="0"/>
                    <a:pt x="0" y="30"/>
                    <a:pt x="0" y="66"/>
                  </a:cubicBezTo>
                  <a:cubicBezTo>
                    <a:pt x="0"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
            <p:cNvSpPr/>
            <p:nvPr/>
          </p:nvSpPr>
          <p:spPr>
            <a:xfrm>
              <a:off x="96323" y="419905"/>
              <a:ext cx="13773" cy="11716"/>
            </a:xfrm>
            <a:custGeom>
              <a:avLst/>
              <a:gdLst/>
              <a:ahLst/>
              <a:cxnLst/>
              <a:rect l="l" t="t" r="r" b="b"/>
              <a:pathLst>
                <a:path w="154" h="131"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
            <p:cNvSpPr/>
            <p:nvPr/>
          </p:nvSpPr>
          <p:spPr>
            <a:xfrm>
              <a:off x="67346" y="419905"/>
              <a:ext cx="13773" cy="11716"/>
            </a:xfrm>
            <a:custGeom>
              <a:avLst/>
              <a:gdLst/>
              <a:ahLst/>
              <a:cxnLst/>
              <a:rect l="l" t="t" r="r" b="b"/>
              <a:pathLst>
                <a:path w="154" h="131"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
            <p:cNvSpPr/>
            <p:nvPr/>
          </p:nvSpPr>
          <p:spPr>
            <a:xfrm>
              <a:off x="38279" y="419905"/>
              <a:ext cx="11806" cy="11716"/>
            </a:xfrm>
            <a:custGeom>
              <a:avLst/>
              <a:gdLst/>
              <a:ahLst/>
              <a:cxnLst/>
              <a:rect l="l" t="t" r="r" b="b"/>
              <a:pathLst>
                <a:path w="132" h="131" extrusionOk="0">
                  <a:moveTo>
                    <a:pt x="66" y="0"/>
                  </a:moveTo>
                  <a:cubicBezTo>
                    <a:pt x="29" y="0"/>
                    <a:pt x="0" y="30"/>
                    <a:pt x="0" y="66"/>
                  </a:cubicBezTo>
                  <a:cubicBezTo>
                    <a:pt x="0" y="102"/>
                    <a:pt x="29" y="131"/>
                    <a:pt x="66" y="131"/>
                  </a:cubicBezTo>
                  <a:cubicBezTo>
                    <a:pt x="102" y="131"/>
                    <a:pt x="132" y="102"/>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
            <p:cNvSpPr/>
            <p:nvPr/>
          </p:nvSpPr>
          <p:spPr>
            <a:xfrm>
              <a:off x="210265" y="390838"/>
              <a:ext cx="13952" cy="10643"/>
            </a:xfrm>
            <a:custGeom>
              <a:avLst/>
              <a:gdLst/>
              <a:ahLst/>
              <a:cxnLst/>
              <a:rect l="l" t="t" r="r" b="b"/>
              <a:pathLst>
                <a:path w="156" h="119" extrusionOk="0">
                  <a:moveTo>
                    <a:pt x="90" y="0"/>
                  </a:moveTo>
                  <a:cubicBezTo>
                    <a:pt x="26" y="0"/>
                    <a:pt x="0" y="81"/>
                    <a:pt x="51" y="118"/>
                  </a:cubicBezTo>
                  <a:cubicBezTo>
                    <a:pt x="83" y="100"/>
                    <a:pt x="118" y="82"/>
                    <a:pt x="155" y="67"/>
                  </a:cubicBezTo>
                  <a:cubicBezTo>
                    <a:pt x="155" y="30"/>
                    <a:pt x="126" y="0"/>
                    <a:pt x="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
            <p:cNvSpPr/>
            <p:nvPr/>
          </p:nvSpPr>
          <p:spPr>
            <a:xfrm>
              <a:off x="183345" y="390838"/>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3" y="19"/>
                  </a:cubicBezTo>
                  <a:cubicBezTo>
                    <a:pt x="100" y="6"/>
                    <a:pt x="84"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
            <p:cNvSpPr/>
            <p:nvPr/>
          </p:nvSpPr>
          <p:spPr>
            <a:xfrm>
              <a:off x="154368" y="390838"/>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2" y="19"/>
                  </a:cubicBezTo>
                  <a:cubicBezTo>
                    <a:pt x="99" y="6"/>
                    <a:pt x="82"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
            <p:cNvSpPr/>
            <p:nvPr/>
          </p:nvSpPr>
          <p:spPr>
            <a:xfrm>
              <a:off x="125301" y="390838"/>
              <a:ext cx="11895" cy="11806"/>
            </a:xfrm>
            <a:custGeom>
              <a:avLst/>
              <a:gdLst/>
              <a:ahLst/>
              <a:cxnLst/>
              <a:rect l="l" t="t" r="r" b="b"/>
              <a:pathLst>
                <a:path w="133" h="132" extrusionOk="0">
                  <a:moveTo>
                    <a:pt x="67" y="0"/>
                  </a:moveTo>
                  <a:cubicBezTo>
                    <a:pt x="30" y="0"/>
                    <a:pt x="0" y="30"/>
                    <a:pt x="0" y="67"/>
                  </a:cubicBezTo>
                  <a:cubicBezTo>
                    <a:pt x="0" y="103"/>
                    <a:pt x="30" y="132"/>
                    <a:pt x="67" y="132"/>
                  </a:cubicBezTo>
                  <a:cubicBezTo>
                    <a:pt x="103" y="132"/>
                    <a:pt x="132" y="103"/>
                    <a:pt x="132" y="67"/>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
            <p:cNvSpPr/>
            <p:nvPr/>
          </p:nvSpPr>
          <p:spPr>
            <a:xfrm>
              <a:off x="96323" y="390838"/>
              <a:ext cx="13773" cy="11806"/>
            </a:xfrm>
            <a:custGeom>
              <a:avLst/>
              <a:gdLst/>
              <a:ahLst/>
              <a:cxnLst/>
              <a:rect l="l" t="t" r="r" b="b"/>
              <a:pathLst>
                <a:path w="154" h="132" extrusionOk="0">
                  <a:moveTo>
                    <a:pt x="67" y="1"/>
                  </a:moveTo>
                  <a:cubicBezTo>
                    <a:pt x="33" y="1"/>
                    <a:pt x="0" y="27"/>
                    <a:pt x="0" y="67"/>
                  </a:cubicBezTo>
                  <a:cubicBezTo>
                    <a:pt x="0" y="103"/>
                    <a:pt x="30" y="132"/>
                    <a:pt x="66" y="132"/>
                  </a:cubicBezTo>
                  <a:cubicBezTo>
                    <a:pt x="124" y="132"/>
                    <a:pt x="153"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
            <p:cNvSpPr/>
            <p:nvPr/>
          </p:nvSpPr>
          <p:spPr>
            <a:xfrm>
              <a:off x="67346" y="390838"/>
              <a:ext cx="13773" cy="11806"/>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1"/>
                    <a:pt x="112" y="19"/>
                  </a:cubicBezTo>
                  <a:cubicBezTo>
                    <a:pt x="98" y="6"/>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
            <p:cNvSpPr/>
            <p:nvPr/>
          </p:nvSpPr>
          <p:spPr>
            <a:xfrm>
              <a:off x="38279" y="390838"/>
              <a:ext cx="11806" cy="11806"/>
            </a:xfrm>
            <a:custGeom>
              <a:avLst/>
              <a:gdLst/>
              <a:ahLst/>
              <a:cxnLst/>
              <a:rect l="l" t="t" r="r" b="b"/>
              <a:pathLst>
                <a:path w="132" h="132" extrusionOk="0">
                  <a:moveTo>
                    <a:pt x="66" y="0"/>
                  </a:moveTo>
                  <a:cubicBezTo>
                    <a:pt x="29" y="0"/>
                    <a:pt x="0" y="30"/>
                    <a:pt x="0" y="67"/>
                  </a:cubicBezTo>
                  <a:cubicBezTo>
                    <a:pt x="0" y="103"/>
                    <a:pt x="29" y="132"/>
                    <a:pt x="66" y="132"/>
                  </a:cubicBezTo>
                  <a:cubicBezTo>
                    <a:pt x="102" y="132"/>
                    <a:pt x="132" y="103"/>
                    <a:pt x="132" y="67"/>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
            <p:cNvSpPr/>
            <p:nvPr/>
          </p:nvSpPr>
          <p:spPr>
            <a:xfrm>
              <a:off x="476608" y="361861"/>
              <a:ext cx="2862" cy="805"/>
            </a:xfrm>
            <a:custGeom>
              <a:avLst/>
              <a:gdLst/>
              <a:ahLst/>
              <a:cxnLst/>
              <a:rect l="l" t="t" r="r" b="b"/>
              <a:pathLst>
                <a:path w="32" h="9" extrusionOk="0">
                  <a:moveTo>
                    <a:pt x="32" y="0"/>
                  </a:moveTo>
                  <a:lnTo>
                    <a:pt x="32" y="0"/>
                  </a:lnTo>
                  <a:cubicBezTo>
                    <a:pt x="21" y="0"/>
                    <a:pt x="9" y="4"/>
                    <a:pt x="0" y="8"/>
                  </a:cubicBezTo>
                  <a:cubicBezTo>
                    <a:pt x="11" y="6"/>
                    <a:pt x="22" y="4"/>
                    <a:pt x="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443695" y="361861"/>
              <a:ext cx="12611" cy="7423"/>
            </a:xfrm>
            <a:custGeom>
              <a:avLst/>
              <a:gdLst/>
              <a:ahLst/>
              <a:cxnLst/>
              <a:rect l="l" t="t" r="r" b="b"/>
              <a:pathLst>
                <a:path w="141" h="83" extrusionOk="0">
                  <a:moveTo>
                    <a:pt x="73" y="0"/>
                  </a:moveTo>
                  <a:cubicBezTo>
                    <a:pt x="31" y="0"/>
                    <a:pt x="1" y="41"/>
                    <a:pt x="12" y="82"/>
                  </a:cubicBezTo>
                  <a:cubicBezTo>
                    <a:pt x="55" y="76"/>
                    <a:pt x="97" y="69"/>
                    <a:pt x="140" y="61"/>
                  </a:cubicBezTo>
                  <a:cubicBezTo>
                    <a:pt x="138" y="26"/>
                    <a:pt x="110" y="0"/>
                    <a:pt x="75" y="0"/>
                  </a:cubicBezTo>
                  <a:cubicBezTo>
                    <a:pt x="74" y="0"/>
                    <a:pt x="74" y="0"/>
                    <a:pt x="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413287" y="361861"/>
              <a:ext cx="16009" cy="10732"/>
            </a:xfrm>
            <a:custGeom>
              <a:avLst/>
              <a:gdLst/>
              <a:ahLst/>
              <a:cxnLst/>
              <a:rect l="l" t="t" r="r" b="b"/>
              <a:pathLst>
                <a:path w="179" h="120" extrusionOk="0">
                  <a:moveTo>
                    <a:pt x="91" y="0"/>
                  </a:moveTo>
                  <a:cubicBezTo>
                    <a:pt x="27" y="0"/>
                    <a:pt x="1" y="82"/>
                    <a:pt x="54" y="119"/>
                  </a:cubicBezTo>
                  <a:cubicBezTo>
                    <a:pt x="82" y="116"/>
                    <a:pt x="110" y="114"/>
                    <a:pt x="138" y="110"/>
                  </a:cubicBezTo>
                  <a:cubicBezTo>
                    <a:pt x="178" y="69"/>
                    <a:pt x="148"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386456" y="361771"/>
              <a:ext cx="13863" cy="11895"/>
            </a:xfrm>
            <a:custGeom>
              <a:avLst/>
              <a:gdLst/>
              <a:ahLst/>
              <a:cxnLst/>
              <a:rect l="l" t="t" r="r" b="b"/>
              <a:pathLst>
                <a:path w="155" h="133" extrusionOk="0">
                  <a:moveTo>
                    <a:pt x="66" y="1"/>
                  </a:moveTo>
                  <a:cubicBezTo>
                    <a:pt x="33" y="1"/>
                    <a:pt x="0" y="27"/>
                    <a:pt x="0" y="66"/>
                  </a:cubicBezTo>
                  <a:cubicBezTo>
                    <a:pt x="0" y="102"/>
                    <a:pt x="31" y="133"/>
                    <a:pt x="67" y="133"/>
                  </a:cubicBezTo>
                  <a:cubicBezTo>
                    <a:pt x="125" y="133"/>
                    <a:pt x="154" y="62"/>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357478" y="361861"/>
              <a:ext cx="11806" cy="11806"/>
            </a:xfrm>
            <a:custGeom>
              <a:avLst/>
              <a:gdLst/>
              <a:ahLst/>
              <a:cxnLst/>
              <a:rect l="l" t="t" r="r" b="b"/>
              <a:pathLst>
                <a:path w="132" h="132" extrusionOk="0">
                  <a:moveTo>
                    <a:pt x="65" y="0"/>
                  </a:moveTo>
                  <a:cubicBezTo>
                    <a:pt x="29" y="0"/>
                    <a:pt x="0" y="29"/>
                    <a:pt x="0" y="65"/>
                  </a:cubicBezTo>
                  <a:cubicBezTo>
                    <a:pt x="0" y="101"/>
                    <a:pt x="29" y="132"/>
                    <a:pt x="65" y="132"/>
                  </a:cubicBezTo>
                  <a:cubicBezTo>
                    <a:pt x="103" y="132"/>
                    <a:pt x="132" y="101"/>
                    <a:pt x="132" y="65"/>
                  </a:cubicBezTo>
                  <a:cubicBezTo>
                    <a:pt x="132" y="29"/>
                    <a:pt x="103"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
            <p:cNvSpPr/>
            <p:nvPr/>
          </p:nvSpPr>
          <p:spPr>
            <a:xfrm>
              <a:off x="328501" y="361771"/>
              <a:ext cx="13773" cy="11895"/>
            </a:xfrm>
            <a:custGeom>
              <a:avLst/>
              <a:gdLst/>
              <a:ahLst/>
              <a:cxnLst/>
              <a:rect l="l" t="t" r="r" b="b"/>
              <a:pathLst>
                <a:path w="154" h="133" extrusionOk="0">
                  <a:moveTo>
                    <a:pt x="66" y="1"/>
                  </a:moveTo>
                  <a:cubicBezTo>
                    <a:pt x="33" y="1"/>
                    <a:pt x="0" y="27"/>
                    <a:pt x="0" y="66"/>
                  </a:cubicBezTo>
                  <a:cubicBezTo>
                    <a:pt x="0" y="102"/>
                    <a:pt x="29" y="133"/>
                    <a:pt x="65"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
            <p:cNvSpPr/>
            <p:nvPr/>
          </p:nvSpPr>
          <p:spPr>
            <a:xfrm>
              <a:off x="299344" y="361861"/>
              <a:ext cx="11895" cy="11806"/>
            </a:xfrm>
            <a:custGeom>
              <a:avLst/>
              <a:gdLst/>
              <a:ahLst/>
              <a:cxnLst/>
              <a:rect l="l" t="t" r="r" b="b"/>
              <a:pathLst>
                <a:path w="133" h="132" extrusionOk="0">
                  <a:moveTo>
                    <a:pt x="67" y="0"/>
                  </a:moveTo>
                  <a:cubicBezTo>
                    <a:pt x="31" y="0"/>
                    <a:pt x="1" y="29"/>
                    <a:pt x="1" y="65"/>
                  </a:cubicBezTo>
                  <a:cubicBezTo>
                    <a:pt x="1" y="101"/>
                    <a:pt x="31" y="132"/>
                    <a:pt x="67" y="132"/>
                  </a:cubicBezTo>
                  <a:cubicBezTo>
                    <a:pt x="103" y="132"/>
                    <a:pt x="133" y="101"/>
                    <a:pt x="133" y="65"/>
                  </a:cubicBezTo>
                  <a:cubicBezTo>
                    <a:pt x="133"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
            <p:cNvSpPr/>
            <p:nvPr/>
          </p:nvSpPr>
          <p:spPr>
            <a:xfrm>
              <a:off x="270367" y="361771"/>
              <a:ext cx="13773" cy="11895"/>
            </a:xfrm>
            <a:custGeom>
              <a:avLst/>
              <a:gdLst/>
              <a:ahLst/>
              <a:cxnLst/>
              <a:rect l="l" t="t" r="r" b="b"/>
              <a:pathLst>
                <a:path w="154" h="133" extrusionOk="0">
                  <a:moveTo>
                    <a:pt x="67" y="1"/>
                  </a:moveTo>
                  <a:cubicBezTo>
                    <a:pt x="33" y="1"/>
                    <a:pt x="1" y="27"/>
                    <a:pt x="1" y="66"/>
                  </a:cubicBezTo>
                  <a:cubicBezTo>
                    <a:pt x="1" y="102"/>
                    <a:pt x="30" y="133"/>
                    <a:pt x="66" y="133"/>
                  </a:cubicBezTo>
                  <a:cubicBezTo>
                    <a:pt x="125" y="133"/>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
            <p:cNvSpPr/>
            <p:nvPr/>
          </p:nvSpPr>
          <p:spPr>
            <a:xfrm>
              <a:off x="241389" y="361771"/>
              <a:ext cx="13773" cy="11895"/>
            </a:xfrm>
            <a:custGeom>
              <a:avLst/>
              <a:gdLst/>
              <a:ahLst/>
              <a:cxnLst/>
              <a:rect l="l" t="t" r="r" b="b"/>
              <a:pathLst>
                <a:path w="154" h="133" extrusionOk="0">
                  <a:moveTo>
                    <a:pt x="67" y="1"/>
                  </a:moveTo>
                  <a:cubicBezTo>
                    <a:pt x="33" y="1"/>
                    <a:pt x="1" y="27"/>
                    <a:pt x="1" y="66"/>
                  </a:cubicBezTo>
                  <a:cubicBezTo>
                    <a:pt x="1" y="102"/>
                    <a:pt x="30" y="133"/>
                    <a:pt x="66" y="133"/>
                  </a:cubicBezTo>
                  <a:cubicBezTo>
                    <a:pt x="125" y="133"/>
                    <a:pt x="154" y="62"/>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
            <p:cNvSpPr/>
            <p:nvPr/>
          </p:nvSpPr>
          <p:spPr>
            <a:xfrm>
              <a:off x="212323" y="361861"/>
              <a:ext cx="11895" cy="11806"/>
            </a:xfrm>
            <a:custGeom>
              <a:avLst/>
              <a:gdLst/>
              <a:ahLst/>
              <a:cxnLst/>
              <a:rect l="l" t="t" r="r" b="b"/>
              <a:pathLst>
                <a:path w="133" h="132" extrusionOk="0">
                  <a:moveTo>
                    <a:pt x="67" y="0"/>
                  </a:moveTo>
                  <a:cubicBezTo>
                    <a:pt x="30" y="0"/>
                    <a:pt x="1" y="29"/>
                    <a:pt x="1" y="65"/>
                  </a:cubicBezTo>
                  <a:cubicBezTo>
                    <a:pt x="1" y="101"/>
                    <a:pt x="30" y="132"/>
                    <a:pt x="67" y="132"/>
                  </a:cubicBezTo>
                  <a:cubicBezTo>
                    <a:pt x="103" y="132"/>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183345" y="361771"/>
              <a:ext cx="13773" cy="11895"/>
            </a:xfrm>
            <a:custGeom>
              <a:avLst/>
              <a:gdLst/>
              <a:ahLst/>
              <a:cxnLst/>
              <a:rect l="l" t="t" r="r" b="b"/>
              <a:pathLst>
                <a:path w="154" h="133" extrusionOk="0">
                  <a:moveTo>
                    <a:pt x="67" y="1"/>
                  </a:moveTo>
                  <a:cubicBezTo>
                    <a:pt x="33" y="1"/>
                    <a:pt x="1" y="27"/>
                    <a:pt x="1" y="66"/>
                  </a:cubicBezTo>
                  <a:cubicBezTo>
                    <a:pt x="1" y="102"/>
                    <a:pt x="30" y="133"/>
                    <a:pt x="66" y="133"/>
                  </a:cubicBezTo>
                  <a:cubicBezTo>
                    <a:pt x="124" y="133"/>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154368" y="361771"/>
              <a:ext cx="13773" cy="11895"/>
            </a:xfrm>
            <a:custGeom>
              <a:avLst/>
              <a:gdLst/>
              <a:ahLst/>
              <a:cxnLst/>
              <a:rect l="l" t="t" r="r" b="b"/>
              <a:pathLst>
                <a:path w="154" h="133" extrusionOk="0">
                  <a:moveTo>
                    <a:pt x="66" y="1"/>
                  </a:moveTo>
                  <a:cubicBezTo>
                    <a:pt x="33" y="1"/>
                    <a:pt x="1" y="27"/>
                    <a:pt x="1" y="66"/>
                  </a:cubicBezTo>
                  <a:cubicBezTo>
                    <a:pt x="1" y="102"/>
                    <a:pt x="30" y="133"/>
                    <a:pt x="66" y="133"/>
                  </a:cubicBezTo>
                  <a:cubicBezTo>
                    <a:pt x="124" y="133"/>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125301" y="361861"/>
              <a:ext cx="11895" cy="11806"/>
            </a:xfrm>
            <a:custGeom>
              <a:avLst/>
              <a:gdLst/>
              <a:ahLst/>
              <a:cxnLst/>
              <a:rect l="l" t="t" r="r" b="b"/>
              <a:pathLst>
                <a:path w="133" h="132" extrusionOk="0">
                  <a:moveTo>
                    <a:pt x="67" y="0"/>
                  </a:moveTo>
                  <a:cubicBezTo>
                    <a:pt x="30" y="0"/>
                    <a:pt x="0" y="29"/>
                    <a:pt x="0" y="65"/>
                  </a:cubicBezTo>
                  <a:cubicBezTo>
                    <a:pt x="0" y="101"/>
                    <a:pt x="30" y="132"/>
                    <a:pt x="67" y="132"/>
                  </a:cubicBezTo>
                  <a:cubicBezTo>
                    <a:pt x="103" y="132"/>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96323" y="361771"/>
              <a:ext cx="13773" cy="11895"/>
            </a:xfrm>
            <a:custGeom>
              <a:avLst/>
              <a:gdLst/>
              <a:ahLst/>
              <a:cxnLst/>
              <a:rect l="l" t="t" r="r" b="b"/>
              <a:pathLst>
                <a:path w="154" h="133" extrusionOk="0">
                  <a:moveTo>
                    <a:pt x="66" y="1"/>
                  </a:moveTo>
                  <a:cubicBezTo>
                    <a:pt x="33" y="1"/>
                    <a:pt x="0" y="27"/>
                    <a:pt x="0" y="66"/>
                  </a:cubicBezTo>
                  <a:cubicBezTo>
                    <a:pt x="0" y="102"/>
                    <a:pt x="30" y="133"/>
                    <a:pt x="66" y="133"/>
                  </a:cubicBezTo>
                  <a:cubicBezTo>
                    <a:pt x="124" y="133"/>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67346" y="361771"/>
              <a:ext cx="13773" cy="11895"/>
            </a:xfrm>
            <a:custGeom>
              <a:avLst/>
              <a:gdLst/>
              <a:ahLst/>
              <a:cxnLst/>
              <a:rect l="l" t="t" r="r" b="b"/>
              <a:pathLst>
                <a:path w="154" h="133" extrusionOk="0">
                  <a:moveTo>
                    <a:pt x="66" y="1"/>
                  </a:moveTo>
                  <a:cubicBezTo>
                    <a:pt x="32" y="1"/>
                    <a:pt x="0" y="27"/>
                    <a:pt x="0" y="66"/>
                  </a:cubicBezTo>
                  <a:cubicBezTo>
                    <a:pt x="0" y="102"/>
                    <a:pt x="30" y="133"/>
                    <a:pt x="66"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38279" y="361861"/>
              <a:ext cx="11806" cy="11806"/>
            </a:xfrm>
            <a:custGeom>
              <a:avLst/>
              <a:gdLst/>
              <a:ahLst/>
              <a:cxnLst/>
              <a:rect l="l" t="t" r="r" b="b"/>
              <a:pathLst>
                <a:path w="132" h="132" extrusionOk="0">
                  <a:moveTo>
                    <a:pt x="66" y="0"/>
                  </a:moveTo>
                  <a:cubicBezTo>
                    <a:pt x="29" y="0"/>
                    <a:pt x="0" y="29"/>
                    <a:pt x="0" y="65"/>
                  </a:cubicBezTo>
                  <a:cubicBezTo>
                    <a:pt x="0" y="101"/>
                    <a:pt x="29" y="132"/>
                    <a:pt x="66" y="132"/>
                  </a:cubicBezTo>
                  <a:cubicBezTo>
                    <a:pt x="102" y="132"/>
                    <a:pt x="132" y="101"/>
                    <a:pt x="132" y="65"/>
                  </a:cubicBezTo>
                  <a:cubicBezTo>
                    <a:pt x="132" y="29"/>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529823" y="332883"/>
              <a:ext cx="13416" cy="9391"/>
            </a:xfrm>
            <a:custGeom>
              <a:avLst/>
              <a:gdLst/>
              <a:ahLst/>
              <a:cxnLst/>
              <a:rect l="l" t="t" r="r" b="b"/>
              <a:pathLst>
                <a:path w="150" h="105" extrusionOk="0">
                  <a:moveTo>
                    <a:pt x="85" y="0"/>
                  </a:moveTo>
                  <a:cubicBezTo>
                    <a:pt x="31" y="0"/>
                    <a:pt x="1" y="62"/>
                    <a:pt x="34" y="105"/>
                  </a:cubicBezTo>
                  <a:cubicBezTo>
                    <a:pt x="73" y="88"/>
                    <a:pt x="111" y="69"/>
                    <a:pt x="149" y="51"/>
                  </a:cubicBezTo>
                  <a:cubicBezTo>
                    <a:pt x="142" y="20"/>
                    <a:pt x="117" y="0"/>
                    <a:pt x="86" y="0"/>
                  </a:cubicBezTo>
                  <a:cubicBezTo>
                    <a:pt x="86" y="0"/>
                    <a:pt x="85" y="0"/>
                    <a:pt x="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502544"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5" y="132"/>
                    <a:pt x="154"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473567" y="332794"/>
              <a:ext cx="13773" cy="11806"/>
            </a:xfrm>
            <a:custGeom>
              <a:avLst/>
              <a:gdLst/>
              <a:ahLst/>
              <a:cxnLst/>
              <a:rect l="l" t="t" r="r" b="b"/>
              <a:pathLst>
                <a:path w="154" h="132" extrusionOk="0">
                  <a:moveTo>
                    <a:pt x="66" y="1"/>
                  </a:moveTo>
                  <a:cubicBezTo>
                    <a:pt x="33" y="1"/>
                    <a:pt x="1" y="27"/>
                    <a:pt x="1" y="66"/>
                  </a:cubicBezTo>
                  <a:cubicBezTo>
                    <a:pt x="1" y="102"/>
                    <a:pt x="30" y="132"/>
                    <a:pt x="66" y="132"/>
                  </a:cubicBezTo>
                  <a:cubicBezTo>
                    <a:pt x="124"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444500"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4"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415523" y="332794"/>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
            <p:cNvSpPr/>
            <p:nvPr/>
          </p:nvSpPr>
          <p:spPr>
            <a:xfrm>
              <a:off x="386456" y="332794"/>
              <a:ext cx="13863" cy="11806"/>
            </a:xfrm>
            <a:custGeom>
              <a:avLst/>
              <a:gdLst/>
              <a:ahLst/>
              <a:cxnLst/>
              <a:rect l="l" t="t" r="r" b="b"/>
              <a:pathLst>
                <a:path w="155" h="132" extrusionOk="0">
                  <a:moveTo>
                    <a:pt x="66" y="1"/>
                  </a:moveTo>
                  <a:cubicBezTo>
                    <a:pt x="33" y="1"/>
                    <a:pt x="0" y="27"/>
                    <a:pt x="0" y="66"/>
                  </a:cubicBezTo>
                  <a:cubicBezTo>
                    <a:pt x="0" y="102"/>
                    <a:pt x="31" y="132"/>
                    <a:pt x="67" y="132"/>
                  </a:cubicBezTo>
                  <a:cubicBezTo>
                    <a:pt x="125" y="132"/>
                    <a:pt x="154"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
            <p:cNvSpPr/>
            <p:nvPr/>
          </p:nvSpPr>
          <p:spPr>
            <a:xfrm>
              <a:off x="357478" y="332883"/>
              <a:ext cx="11806" cy="11716"/>
            </a:xfrm>
            <a:custGeom>
              <a:avLst/>
              <a:gdLst/>
              <a:ahLst/>
              <a:cxnLst/>
              <a:rect l="l" t="t" r="r" b="b"/>
              <a:pathLst>
                <a:path w="132" h="131" extrusionOk="0">
                  <a:moveTo>
                    <a:pt x="65" y="0"/>
                  </a:moveTo>
                  <a:cubicBezTo>
                    <a:pt x="29" y="0"/>
                    <a:pt x="0" y="29"/>
                    <a:pt x="0" y="65"/>
                  </a:cubicBezTo>
                  <a:cubicBezTo>
                    <a:pt x="0" y="101"/>
                    <a:pt x="29" y="131"/>
                    <a:pt x="65" y="131"/>
                  </a:cubicBezTo>
                  <a:cubicBezTo>
                    <a:pt x="103" y="131"/>
                    <a:pt x="132" y="101"/>
                    <a:pt x="132" y="65"/>
                  </a:cubicBezTo>
                  <a:cubicBezTo>
                    <a:pt x="132" y="29"/>
                    <a:pt x="103"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328501" y="332794"/>
              <a:ext cx="13773" cy="11806"/>
            </a:xfrm>
            <a:custGeom>
              <a:avLst/>
              <a:gdLst/>
              <a:ahLst/>
              <a:cxnLst/>
              <a:rect l="l" t="t" r="r" b="b"/>
              <a:pathLst>
                <a:path w="154" h="132" extrusionOk="0">
                  <a:moveTo>
                    <a:pt x="66" y="1"/>
                  </a:moveTo>
                  <a:cubicBezTo>
                    <a:pt x="33" y="1"/>
                    <a:pt x="0" y="27"/>
                    <a:pt x="0" y="66"/>
                  </a:cubicBezTo>
                  <a:cubicBezTo>
                    <a:pt x="0" y="102"/>
                    <a:pt x="29" y="132"/>
                    <a:pt x="65"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299344" y="332883"/>
              <a:ext cx="11895" cy="11716"/>
            </a:xfrm>
            <a:custGeom>
              <a:avLst/>
              <a:gdLst/>
              <a:ahLst/>
              <a:cxnLst/>
              <a:rect l="l" t="t" r="r" b="b"/>
              <a:pathLst>
                <a:path w="133" h="131" extrusionOk="0">
                  <a:moveTo>
                    <a:pt x="67" y="0"/>
                  </a:moveTo>
                  <a:cubicBezTo>
                    <a:pt x="31" y="0"/>
                    <a:pt x="1" y="29"/>
                    <a:pt x="1" y="65"/>
                  </a:cubicBezTo>
                  <a:cubicBezTo>
                    <a:pt x="1" y="101"/>
                    <a:pt x="31" y="131"/>
                    <a:pt x="67" y="131"/>
                  </a:cubicBezTo>
                  <a:cubicBezTo>
                    <a:pt x="103" y="131"/>
                    <a:pt x="133" y="101"/>
                    <a:pt x="133" y="65"/>
                  </a:cubicBezTo>
                  <a:cubicBezTo>
                    <a:pt x="133"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
            <p:cNvSpPr/>
            <p:nvPr/>
          </p:nvSpPr>
          <p:spPr>
            <a:xfrm>
              <a:off x="270367"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5"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
            <p:cNvSpPr/>
            <p:nvPr/>
          </p:nvSpPr>
          <p:spPr>
            <a:xfrm>
              <a:off x="241389" y="332794"/>
              <a:ext cx="13773" cy="11806"/>
            </a:xfrm>
            <a:custGeom>
              <a:avLst/>
              <a:gdLst/>
              <a:ahLst/>
              <a:cxnLst/>
              <a:rect l="l" t="t" r="r" b="b"/>
              <a:pathLst>
                <a:path w="154" h="132" extrusionOk="0">
                  <a:moveTo>
                    <a:pt x="66" y="1"/>
                  </a:moveTo>
                  <a:cubicBezTo>
                    <a:pt x="33" y="1"/>
                    <a:pt x="1" y="27"/>
                    <a:pt x="1" y="66"/>
                  </a:cubicBezTo>
                  <a:cubicBezTo>
                    <a:pt x="1" y="102"/>
                    <a:pt x="30" y="132"/>
                    <a:pt x="66" y="132"/>
                  </a:cubicBezTo>
                  <a:cubicBezTo>
                    <a:pt x="125"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
            <p:cNvSpPr/>
            <p:nvPr/>
          </p:nvSpPr>
          <p:spPr>
            <a:xfrm>
              <a:off x="212323" y="332883"/>
              <a:ext cx="11895" cy="11716"/>
            </a:xfrm>
            <a:custGeom>
              <a:avLst/>
              <a:gdLst/>
              <a:ahLst/>
              <a:cxnLst/>
              <a:rect l="l" t="t" r="r" b="b"/>
              <a:pathLst>
                <a:path w="133" h="131" extrusionOk="0">
                  <a:moveTo>
                    <a:pt x="67" y="0"/>
                  </a:moveTo>
                  <a:cubicBezTo>
                    <a:pt x="30" y="0"/>
                    <a:pt x="1" y="29"/>
                    <a:pt x="1" y="65"/>
                  </a:cubicBezTo>
                  <a:cubicBezTo>
                    <a:pt x="1" y="101"/>
                    <a:pt x="30" y="131"/>
                    <a:pt x="67" y="131"/>
                  </a:cubicBezTo>
                  <a:cubicBezTo>
                    <a:pt x="103" y="131"/>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
            <p:cNvSpPr/>
            <p:nvPr/>
          </p:nvSpPr>
          <p:spPr>
            <a:xfrm>
              <a:off x="183345"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4"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
            <p:cNvSpPr/>
            <p:nvPr/>
          </p:nvSpPr>
          <p:spPr>
            <a:xfrm>
              <a:off x="154368" y="332794"/>
              <a:ext cx="13773" cy="11806"/>
            </a:xfrm>
            <a:custGeom>
              <a:avLst/>
              <a:gdLst/>
              <a:ahLst/>
              <a:cxnLst/>
              <a:rect l="l" t="t" r="r" b="b"/>
              <a:pathLst>
                <a:path w="154" h="132" extrusionOk="0">
                  <a:moveTo>
                    <a:pt x="66" y="1"/>
                  </a:moveTo>
                  <a:cubicBezTo>
                    <a:pt x="32" y="1"/>
                    <a:pt x="1" y="27"/>
                    <a:pt x="1" y="66"/>
                  </a:cubicBezTo>
                  <a:cubicBezTo>
                    <a:pt x="1" y="102"/>
                    <a:pt x="30" y="132"/>
                    <a:pt x="66" y="132"/>
                  </a:cubicBezTo>
                  <a:cubicBezTo>
                    <a:pt x="124" y="132"/>
                    <a:pt x="154"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
            <p:cNvSpPr/>
            <p:nvPr/>
          </p:nvSpPr>
          <p:spPr>
            <a:xfrm>
              <a:off x="125301" y="332883"/>
              <a:ext cx="11895" cy="11716"/>
            </a:xfrm>
            <a:custGeom>
              <a:avLst/>
              <a:gdLst/>
              <a:ahLst/>
              <a:cxnLst/>
              <a:rect l="l" t="t" r="r" b="b"/>
              <a:pathLst>
                <a:path w="133" h="131" extrusionOk="0">
                  <a:moveTo>
                    <a:pt x="67" y="0"/>
                  </a:moveTo>
                  <a:cubicBezTo>
                    <a:pt x="30" y="0"/>
                    <a:pt x="0" y="29"/>
                    <a:pt x="0" y="65"/>
                  </a:cubicBezTo>
                  <a:cubicBezTo>
                    <a:pt x="0" y="101"/>
                    <a:pt x="30" y="131"/>
                    <a:pt x="67" y="131"/>
                  </a:cubicBezTo>
                  <a:cubicBezTo>
                    <a:pt x="103" y="131"/>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
            <p:cNvSpPr/>
            <p:nvPr/>
          </p:nvSpPr>
          <p:spPr>
            <a:xfrm>
              <a:off x="96323" y="332794"/>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
            <p:cNvSpPr/>
            <p:nvPr/>
          </p:nvSpPr>
          <p:spPr>
            <a:xfrm>
              <a:off x="67346" y="332794"/>
              <a:ext cx="13773" cy="11806"/>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
            <p:cNvSpPr/>
            <p:nvPr/>
          </p:nvSpPr>
          <p:spPr>
            <a:xfrm>
              <a:off x="38279" y="332883"/>
              <a:ext cx="11806" cy="11716"/>
            </a:xfrm>
            <a:custGeom>
              <a:avLst/>
              <a:gdLst/>
              <a:ahLst/>
              <a:cxnLst/>
              <a:rect l="l" t="t" r="r" b="b"/>
              <a:pathLst>
                <a:path w="132" h="131" extrusionOk="0">
                  <a:moveTo>
                    <a:pt x="66" y="0"/>
                  </a:moveTo>
                  <a:cubicBezTo>
                    <a:pt x="29" y="0"/>
                    <a:pt x="0" y="29"/>
                    <a:pt x="0" y="65"/>
                  </a:cubicBezTo>
                  <a:cubicBezTo>
                    <a:pt x="0" y="101"/>
                    <a:pt x="29" y="131"/>
                    <a:pt x="66" y="131"/>
                  </a:cubicBezTo>
                  <a:cubicBezTo>
                    <a:pt x="102" y="131"/>
                    <a:pt x="132" y="101"/>
                    <a:pt x="132" y="65"/>
                  </a:cubicBezTo>
                  <a:cubicBezTo>
                    <a:pt x="132" y="29"/>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
            <p:cNvSpPr/>
            <p:nvPr/>
          </p:nvSpPr>
          <p:spPr>
            <a:xfrm>
              <a:off x="589656" y="303727"/>
              <a:ext cx="8675" cy="6797"/>
            </a:xfrm>
            <a:custGeom>
              <a:avLst/>
              <a:gdLst/>
              <a:ahLst/>
              <a:cxnLst/>
              <a:rect l="l" t="t" r="r" b="b"/>
              <a:pathLst>
                <a:path w="97" h="76" extrusionOk="0">
                  <a:moveTo>
                    <a:pt x="65" y="1"/>
                  </a:moveTo>
                  <a:cubicBezTo>
                    <a:pt x="29" y="1"/>
                    <a:pt x="0" y="30"/>
                    <a:pt x="0" y="67"/>
                  </a:cubicBezTo>
                  <a:cubicBezTo>
                    <a:pt x="0" y="70"/>
                    <a:pt x="0" y="73"/>
                    <a:pt x="1" y="75"/>
                  </a:cubicBezTo>
                  <a:cubicBezTo>
                    <a:pt x="33" y="54"/>
                    <a:pt x="65" y="31"/>
                    <a:pt x="97" y="9"/>
                  </a:cubicBezTo>
                  <a:cubicBezTo>
                    <a:pt x="87" y="4"/>
                    <a:pt x="77"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
            <p:cNvSpPr/>
            <p:nvPr/>
          </p:nvSpPr>
          <p:spPr>
            <a:xfrm>
              <a:off x="560589" y="303816"/>
              <a:ext cx="13863" cy="11806"/>
            </a:xfrm>
            <a:custGeom>
              <a:avLst/>
              <a:gdLst/>
              <a:ahLst/>
              <a:cxnLst/>
              <a:rect l="l" t="t" r="r" b="b"/>
              <a:pathLst>
                <a:path w="155" h="132" extrusionOk="0">
                  <a:moveTo>
                    <a:pt x="67" y="0"/>
                  </a:moveTo>
                  <a:cubicBezTo>
                    <a:pt x="33" y="0"/>
                    <a:pt x="1" y="27"/>
                    <a:pt x="1" y="66"/>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
            <p:cNvSpPr/>
            <p:nvPr/>
          </p:nvSpPr>
          <p:spPr>
            <a:xfrm>
              <a:off x="531522" y="303727"/>
              <a:ext cx="11895" cy="11895"/>
            </a:xfrm>
            <a:custGeom>
              <a:avLst/>
              <a:gdLst/>
              <a:ahLst/>
              <a:cxnLst/>
              <a:rect l="l" t="t" r="r" b="b"/>
              <a:pathLst>
                <a:path w="133" h="133" extrusionOk="0">
                  <a:moveTo>
                    <a:pt x="67" y="1"/>
                  </a:moveTo>
                  <a:cubicBezTo>
                    <a:pt x="30" y="1"/>
                    <a:pt x="1" y="30"/>
                    <a:pt x="1" y="67"/>
                  </a:cubicBezTo>
                  <a:cubicBezTo>
                    <a:pt x="1" y="103"/>
                    <a:pt x="30" y="133"/>
                    <a:pt x="67" y="133"/>
                  </a:cubicBezTo>
                  <a:cubicBezTo>
                    <a:pt x="103" y="133"/>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
            <p:cNvSpPr/>
            <p:nvPr/>
          </p:nvSpPr>
          <p:spPr>
            <a:xfrm>
              <a:off x="502544" y="303816"/>
              <a:ext cx="13773" cy="11806"/>
            </a:xfrm>
            <a:custGeom>
              <a:avLst/>
              <a:gdLst/>
              <a:ahLst/>
              <a:cxnLst/>
              <a:rect l="l" t="t" r="r" b="b"/>
              <a:pathLst>
                <a:path w="154" h="132" extrusionOk="0">
                  <a:moveTo>
                    <a:pt x="67" y="0"/>
                  </a:moveTo>
                  <a:cubicBezTo>
                    <a:pt x="34" y="0"/>
                    <a:pt x="1" y="27"/>
                    <a:pt x="1" y="66"/>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
            <p:cNvSpPr/>
            <p:nvPr/>
          </p:nvSpPr>
          <p:spPr>
            <a:xfrm>
              <a:off x="473567"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
            <p:cNvSpPr/>
            <p:nvPr/>
          </p:nvSpPr>
          <p:spPr>
            <a:xfrm>
              <a:off x="444500"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3" y="19"/>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
            <p:cNvSpPr/>
            <p:nvPr/>
          </p:nvSpPr>
          <p:spPr>
            <a:xfrm>
              <a:off x="415523" y="303816"/>
              <a:ext cx="13773" cy="11806"/>
            </a:xfrm>
            <a:custGeom>
              <a:avLst/>
              <a:gdLst/>
              <a:ahLst/>
              <a:cxnLst/>
              <a:rect l="l" t="t" r="r" b="b"/>
              <a:pathLst>
                <a:path w="154" h="132" extrusionOk="0">
                  <a:moveTo>
                    <a:pt x="67" y="0"/>
                  </a:moveTo>
                  <a:cubicBezTo>
                    <a:pt x="33" y="0"/>
                    <a:pt x="0" y="27"/>
                    <a:pt x="0" y="66"/>
                  </a:cubicBezTo>
                  <a:cubicBezTo>
                    <a:pt x="0" y="102"/>
                    <a:pt x="30" y="132"/>
                    <a:pt x="66"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
            <p:cNvSpPr/>
            <p:nvPr/>
          </p:nvSpPr>
          <p:spPr>
            <a:xfrm>
              <a:off x="386456" y="303816"/>
              <a:ext cx="13863" cy="11806"/>
            </a:xfrm>
            <a:custGeom>
              <a:avLst/>
              <a:gdLst/>
              <a:ahLst/>
              <a:cxnLst/>
              <a:rect l="l" t="t" r="r" b="b"/>
              <a:pathLst>
                <a:path w="155" h="132" extrusionOk="0">
                  <a:moveTo>
                    <a:pt x="67" y="0"/>
                  </a:moveTo>
                  <a:cubicBezTo>
                    <a:pt x="33" y="0"/>
                    <a:pt x="0" y="27"/>
                    <a:pt x="0" y="66"/>
                  </a:cubicBezTo>
                  <a:cubicBezTo>
                    <a:pt x="0" y="102"/>
                    <a:pt x="31" y="132"/>
                    <a:pt x="67" y="132"/>
                  </a:cubicBezTo>
                  <a:cubicBezTo>
                    <a:pt x="125" y="132"/>
                    <a:pt x="154" y="61"/>
                    <a:pt x="113"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
            <p:cNvSpPr/>
            <p:nvPr/>
          </p:nvSpPr>
          <p:spPr>
            <a:xfrm>
              <a:off x="357478" y="303727"/>
              <a:ext cx="11806" cy="11895"/>
            </a:xfrm>
            <a:custGeom>
              <a:avLst/>
              <a:gdLst/>
              <a:ahLst/>
              <a:cxnLst/>
              <a:rect l="l" t="t" r="r" b="b"/>
              <a:pathLst>
                <a:path w="132" h="133" extrusionOk="0">
                  <a:moveTo>
                    <a:pt x="65" y="1"/>
                  </a:moveTo>
                  <a:cubicBezTo>
                    <a:pt x="29" y="1"/>
                    <a:pt x="0" y="30"/>
                    <a:pt x="0" y="67"/>
                  </a:cubicBezTo>
                  <a:cubicBezTo>
                    <a:pt x="0" y="103"/>
                    <a:pt x="29" y="133"/>
                    <a:pt x="65" y="133"/>
                  </a:cubicBezTo>
                  <a:cubicBezTo>
                    <a:pt x="103" y="133"/>
                    <a:pt x="132" y="103"/>
                    <a:pt x="132" y="67"/>
                  </a:cubicBezTo>
                  <a:cubicBezTo>
                    <a:pt x="132" y="30"/>
                    <a:pt x="103"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
            <p:cNvSpPr/>
            <p:nvPr/>
          </p:nvSpPr>
          <p:spPr>
            <a:xfrm>
              <a:off x="328501" y="303816"/>
              <a:ext cx="13773" cy="11806"/>
            </a:xfrm>
            <a:custGeom>
              <a:avLst/>
              <a:gdLst/>
              <a:ahLst/>
              <a:cxnLst/>
              <a:rect l="l" t="t" r="r" b="b"/>
              <a:pathLst>
                <a:path w="154" h="132" extrusionOk="0">
                  <a:moveTo>
                    <a:pt x="67" y="0"/>
                  </a:moveTo>
                  <a:cubicBezTo>
                    <a:pt x="33" y="0"/>
                    <a:pt x="0" y="27"/>
                    <a:pt x="0" y="66"/>
                  </a:cubicBezTo>
                  <a:cubicBezTo>
                    <a:pt x="0" y="102"/>
                    <a:pt x="29" y="132"/>
                    <a:pt x="65"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
            <p:cNvSpPr/>
            <p:nvPr/>
          </p:nvSpPr>
          <p:spPr>
            <a:xfrm>
              <a:off x="299344" y="303727"/>
              <a:ext cx="11895" cy="11895"/>
            </a:xfrm>
            <a:custGeom>
              <a:avLst/>
              <a:gdLst/>
              <a:ahLst/>
              <a:cxnLst/>
              <a:rect l="l" t="t" r="r" b="b"/>
              <a:pathLst>
                <a:path w="133" h="133" extrusionOk="0">
                  <a:moveTo>
                    <a:pt x="67" y="1"/>
                  </a:moveTo>
                  <a:cubicBezTo>
                    <a:pt x="31" y="1"/>
                    <a:pt x="1" y="30"/>
                    <a:pt x="1" y="67"/>
                  </a:cubicBezTo>
                  <a:cubicBezTo>
                    <a:pt x="1" y="103"/>
                    <a:pt x="31" y="133"/>
                    <a:pt x="67" y="133"/>
                  </a:cubicBezTo>
                  <a:cubicBezTo>
                    <a:pt x="103" y="133"/>
                    <a:pt x="133" y="103"/>
                    <a:pt x="133" y="67"/>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
            <p:cNvSpPr/>
            <p:nvPr/>
          </p:nvSpPr>
          <p:spPr>
            <a:xfrm>
              <a:off x="270367" y="303816"/>
              <a:ext cx="13773" cy="11806"/>
            </a:xfrm>
            <a:custGeom>
              <a:avLst/>
              <a:gdLst/>
              <a:ahLst/>
              <a:cxnLst/>
              <a:rect l="l" t="t" r="r" b="b"/>
              <a:pathLst>
                <a:path w="154" h="132" extrusionOk="0">
                  <a:moveTo>
                    <a:pt x="68" y="0"/>
                  </a:moveTo>
                  <a:cubicBezTo>
                    <a:pt x="34" y="0"/>
                    <a:pt x="1" y="27"/>
                    <a:pt x="1" y="66"/>
                  </a:cubicBezTo>
                  <a:cubicBezTo>
                    <a:pt x="1" y="102"/>
                    <a:pt x="30" y="132"/>
                    <a:pt x="66" y="132"/>
                  </a:cubicBezTo>
                  <a:cubicBezTo>
                    <a:pt x="125" y="132"/>
                    <a:pt x="154" y="61"/>
                    <a:pt x="113" y="19"/>
                  </a:cubicBezTo>
                  <a:cubicBezTo>
                    <a:pt x="100" y="6"/>
                    <a:pt x="84" y="0"/>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
            <p:cNvSpPr/>
            <p:nvPr/>
          </p:nvSpPr>
          <p:spPr>
            <a:xfrm>
              <a:off x="241389"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
            <p:cNvSpPr/>
            <p:nvPr/>
          </p:nvSpPr>
          <p:spPr>
            <a:xfrm>
              <a:off x="212323" y="303727"/>
              <a:ext cx="11895" cy="11895"/>
            </a:xfrm>
            <a:custGeom>
              <a:avLst/>
              <a:gdLst/>
              <a:ahLst/>
              <a:cxnLst/>
              <a:rect l="l" t="t" r="r" b="b"/>
              <a:pathLst>
                <a:path w="133" h="133" extrusionOk="0">
                  <a:moveTo>
                    <a:pt x="67" y="1"/>
                  </a:moveTo>
                  <a:cubicBezTo>
                    <a:pt x="30" y="1"/>
                    <a:pt x="1" y="30"/>
                    <a:pt x="1" y="67"/>
                  </a:cubicBezTo>
                  <a:cubicBezTo>
                    <a:pt x="1" y="103"/>
                    <a:pt x="30" y="133"/>
                    <a:pt x="67" y="133"/>
                  </a:cubicBezTo>
                  <a:cubicBezTo>
                    <a:pt x="103" y="133"/>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
            <p:cNvSpPr/>
            <p:nvPr/>
          </p:nvSpPr>
          <p:spPr>
            <a:xfrm>
              <a:off x="183345"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3" y="19"/>
                  </a:cubicBezTo>
                  <a:cubicBezTo>
                    <a:pt x="100" y="6"/>
                    <a:pt x="84"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
            <p:cNvSpPr/>
            <p:nvPr/>
          </p:nvSpPr>
          <p:spPr>
            <a:xfrm>
              <a:off x="154368"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2" y="19"/>
                  </a:cubicBezTo>
                  <a:cubicBezTo>
                    <a:pt x="99" y="6"/>
                    <a:pt x="82"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
            <p:cNvSpPr/>
            <p:nvPr/>
          </p:nvSpPr>
          <p:spPr>
            <a:xfrm>
              <a:off x="125301" y="303727"/>
              <a:ext cx="11895" cy="11895"/>
            </a:xfrm>
            <a:custGeom>
              <a:avLst/>
              <a:gdLst/>
              <a:ahLst/>
              <a:cxnLst/>
              <a:rect l="l" t="t" r="r" b="b"/>
              <a:pathLst>
                <a:path w="133" h="133" extrusionOk="0">
                  <a:moveTo>
                    <a:pt x="67" y="1"/>
                  </a:moveTo>
                  <a:cubicBezTo>
                    <a:pt x="30" y="1"/>
                    <a:pt x="0" y="30"/>
                    <a:pt x="0" y="67"/>
                  </a:cubicBezTo>
                  <a:cubicBezTo>
                    <a:pt x="0" y="103"/>
                    <a:pt x="30" y="133"/>
                    <a:pt x="67" y="133"/>
                  </a:cubicBezTo>
                  <a:cubicBezTo>
                    <a:pt x="103" y="133"/>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
            <p:cNvSpPr/>
            <p:nvPr/>
          </p:nvSpPr>
          <p:spPr>
            <a:xfrm>
              <a:off x="96323" y="303816"/>
              <a:ext cx="13773" cy="11806"/>
            </a:xfrm>
            <a:custGeom>
              <a:avLst/>
              <a:gdLst/>
              <a:ahLst/>
              <a:cxnLst/>
              <a:rect l="l" t="t" r="r" b="b"/>
              <a:pathLst>
                <a:path w="154" h="132" extrusionOk="0">
                  <a:moveTo>
                    <a:pt x="67" y="0"/>
                  </a:moveTo>
                  <a:cubicBezTo>
                    <a:pt x="33" y="0"/>
                    <a:pt x="0" y="27"/>
                    <a:pt x="0" y="66"/>
                  </a:cubicBezTo>
                  <a:cubicBezTo>
                    <a:pt x="0" y="102"/>
                    <a:pt x="30" y="132"/>
                    <a:pt x="66"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
            <p:cNvSpPr/>
            <p:nvPr/>
          </p:nvSpPr>
          <p:spPr>
            <a:xfrm>
              <a:off x="67346" y="303816"/>
              <a:ext cx="13773" cy="11806"/>
            </a:xfrm>
            <a:custGeom>
              <a:avLst/>
              <a:gdLst/>
              <a:ahLst/>
              <a:cxnLst/>
              <a:rect l="l" t="t" r="r" b="b"/>
              <a:pathLst>
                <a:path w="154" h="132" extrusionOk="0">
                  <a:moveTo>
                    <a:pt x="66" y="0"/>
                  </a:moveTo>
                  <a:cubicBezTo>
                    <a:pt x="33" y="0"/>
                    <a:pt x="0" y="27"/>
                    <a:pt x="0" y="66"/>
                  </a:cubicBezTo>
                  <a:cubicBezTo>
                    <a:pt x="0" y="102"/>
                    <a:pt x="30" y="132"/>
                    <a:pt x="66" y="132"/>
                  </a:cubicBezTo>
                  <a:cubicBezTo>
                    <a:pt x="124" y="132"/>
                    <a:pt x="153" y="61"/>
                    <a:pt x="112" y="19"/>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
            <p:cNvSpPr/>
            <p:nvPr/>
          </p:nvSpPr>
          <p:spPr>
            <a:xfrm>
              <a:off x="38279" y="303727"/>
              <a:ext cx="11806" cy="11895"/>
            </a:xfrm>
            <a:custGeom>
              <a:avLst/>
              <a:gdLst/>
              <a:ahLst/>
              <a:cxnLst/>
              <a:rect l="l" t="t" r="r" b="b"/>
              <a:pathLst>
                <a:path w="132" h="133" extrusionOk="0">
                  <a:moveTo>
                    <a:pt x="66" y="1"/>
                  </a:moveTo>
                  <a:cubicBezTo>
                    <a:pt x="29" y="1"/>
                    <a:pt x="0" y="30"/>
                    <a:pt x="0" y="67"/>
                  </a:cubicBezTo>
                  <a:cubicBezTo>
                    <a:pt x="0" y="103"/>
                    <a:pt x="29" y="133"/>
                    <a:pt x="66" y="133"/>
                  </a:cubicBezTo>
                  <a:cubicBezTo>
                    <a:pt x="102" y="133"/>
                    <a:pt x="132" y="103"/>
                    <a:pt x="132" y="67"/>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
            <p:cNvSpPr/>
            <p:nvPr/>
          </p:nvSpPr>
          <p:spPr>
            <a:xfrm>
              <a:off x="616308" y="274749"/>
              <a:ext cx="13863" cy="11269"/>
            </a:xfrm>
            <a:custGeom>
              <a:avLst/>
              <a:gdLst/>
              <a:ahLst/>
              <a:cxnLst/>
              <a:rect l="l" t="t" r="r" b="b"/>
              <a:pathLst>
                <a:path w="155" h="126" extrusionOk="0">
                  <a:moveTo>
                    <a:pt x="92" y="1"/>
                  </a:moveTo>
                  <a:cubicBezTo>
                    <a:pt x="22" y="1"/>
                    <a:pt x="0" y="98"/>
                    <a:pt x="65" y="126"/>
                  </a:cubicBezTo>
                  <a:cubicBezTo>
                    <a:pt x="96" y="101"/>
                    <a:pt x="125" y="75"/>
                    <a:pt x="154" y="48"/>
                  </a:cubicBezTo>
                  <a:cubicBezTo>
                    <a:pt x="147" y="20"/>
                    <a:pt x="122"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
            <p:cNvSpPr/>
            <p:nvPr/>
          </p:nvSpPr>
          <p:spPr>
            <a:xfrm>
              <a:off x="589656" y="274749"/>
              <a:ext cx="13773" cy="11895"/>
            </a:xfrm>
            <a:custGeom>
              <a:avLst/>
              <a:gdLst/>
              <a:ahLst/>
              <a:cxnLst/>
              <a:rect l="l" t="t" r="r" b="b"/>
              <a:pathLst>
                <a:path w="154" h="133" extrusionOk="0">
                  <a:moveTo>
                    <a:pt x="66" y="0"/>
                  </a:moveTo>
                  <a:cubicBezTo>
                    <a:pt x="32" y="0"/>
                    <a:pt x="0" y="27"/>
                    <a:pt x="0" y="66"/>
                  </a:cubicBezTo>
                  <a:cubicBezTo>
                    <a:pt x="0" y="102"/>
                    <a:pt x="29" y="133"/>
                    <a:pt x="65" y="133"/>
                  </a:cubicBezTo>
                  <a:cubicBezTo>
                    <a:pt x="124" y="133"/>
                    <a:pt x="153" y="62"/>
                    <a:pt x="111"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
            <p:cNvSpPr/>
            <p:nvPr/>
          </p:nvSpPr>
          <p:spPr>
            <a:xfrm>
              <a:off x="560589" y="274749"/>
              <a:ext cx="13863" cy="11895"/>
            </a:xfrm>
            <a:custGeom>
              <a:avLst/>
              <a:gdLst/>
              <a:ahLst/>
              <a:cxnLst/>
              <a:rect l="l" t="t" r="r" b="b"/>
              <a:pathLst>
                <a:path w="155" h="133" extrusionOk="0">
                  <a:moveTo>
                    <a:pt x="66" y="0"/>
                  </a:moveTo>
                  <a:cubicBezTo>
                    <a:pt x="33" y="0"/>
                    <a:pt x="1" y="27"/>
                    <a:pt x="1" y="66"/>
                  </a:cubicBezTo>
                  <a:cubicBezTo>
                    <a:pt x="1" y="102"/>
                    <a:pt x="30" y="133"/>
                    <a:pt x="66" y="133"/>
                  </a:cubicBezTo>
                  <a:cubicBezTo>
                    <a:pt x="125"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
            <p:cNvSpPr/>
            <p:nvPr/>
          </p:nvSpPr>
          <p:spPr>
            <a:xfrm>
              <a:off x="531522" y="274749"/>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
            <p:cNvSpPr/>
            <p:nvPr/>
          </p:nvSpPr>
          <p:spPr>
            <a:xfrm>
              <a:off x="502544"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5" y="133"/>
                    <a:pt x="154" y="62"/>
                    <a:pt x="112" y="20"/>
                  </a:cubicBezTo>
                  <a:cubicBezTo>
                    <a:pt x="99"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
            <p:cNvSpPr/>
            <p:nvPr/>
          </p:nvSpPr>
          <p:spPr>
            <a:xfrm>
              <a:off x="473567" y="274749"/>
              <a:ext cx="13773" cy="11895"/>
            </a:xfrm>
            <a:custGeom>
              <a:avLst/>
              <a:gdLst/>
              <a:ahLst/>
              <a:cxnLst/>
              <a:rect l="l" t="t" r="r" b="b"/>
              <a:pathLst>
                <a:path w="154" h="133" extrusionOk="0">
                  <a:moveTo>
                    <a:pt x="66" y="0"/>
                  </a:moveTo>
                  <a:cubicBezTo>
                    <a:pt x="33" y="0"/>
                    <a:pt x="1" y="27"/>
                    <a:pt x="1" y="66"/>
                  </a:cubicBezTo>
                  <a:cubicBezTo>
                    <a:pt x="1" y="102"/>
                    <a:pt x="30" y="133"/>
                    <a:pt x="66" y="133"/>
                  </a:cubicBezTo>
                  <a:cubicBezTo>
                    <a:pt x="124"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
            <p:cNvSpPr/>
            <p:nvPr/>
          </p:nvSpPr>
          <p:spPr>
            <a:xfrm>
              <a:off x="444500"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4" y="133"/>
                    <a:pt x="154" y="62"/>
                    <a:pt x="113" y="20"/>
                  </a:cubicBezTo>
                  <a:cubicBezTo>
                    <a:pt x="100"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
            <p:cNvSpPr/>
            <p:nvPr/>
          </p:nvSpPr>
          <p:spPr>
            <a:xfrm>
              <a:off x="415523" y="274749"/>
              <a:ext cx="13773" cy="11895"/>
            </a:xfrm>
            <a:custGeom>
              <a:avLst/>
              <a:gdLst/>
              <a:ahLst/>
              <a:cxnLst/>
              <a:rect l="l" t="t" r="r" b="b"/>
              <a:pathLst>
                <a:path w="154" h="133" extrusionOk="0">
                  <a:moveTo>
                    <a:pt x="66" y="0"/>
                  </a:moveTo>
                  <a:cubicBezTo>
                    <a:pt x="33" y="0"/>
                    <a:pt x="0" y="27"/>
                    <a:pt x="0" y="66"/>
                  </a:cubicBezTo>
                  <a:cubicBezTo>
                    <a:pt x="0" y="102"/>
                    <a:pt x="30" y="133"/>
                    <a:pt x="66" y="133"/>
                  </a:cubicBezTo>
                  <a:cubicBezTo>
                    <a:pt x="124" y="133"/>
                    <a:pt x="153"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
            <p:cNvSpPr/>
            <p:nvPr/>
          </p:nvSpPr>
          <p:spPr>
            <a:xfrm>
              <a:off x="386456" y="274749"/>
              <a:ext cx="13863" cy="11895"/>
            </a:xfrm>
            <a:custGeom>
              <a:avLst/>
              <a:gdLst/>
              <a:ahLst/>
              <a:cxnLst/>
              <a:rect l="l" t="t" r="r" b="b"/>
              <a:pathLst>
                <a:path w="155" h="133" extrusionOk="0">
                  <a:moveTo>
                    <a:pt x="66" y="0"/>
                  </a:moveTo>
                  <a:cubicBezTo>
                    <a:pt x="33" y="0"/>
                    <a:pt x="0" y="27"/>
                    <a:pt x="0" y="66"/>
                  </a:cubicBezTo>
                  <a:cubicBezTo>
                    <a:pt x="0" y="102"/>
                    <a:pt x="31" y="133"/>
                    <a:pt x="67" y="133"/>
                  </a:cubicBezTo>
                  <a:cubicBezTo>
                    <a:pt x="125" y="133"/>
                    <a:pt x="154" y="62"/>
                    <a:pt x="113" y="20"/>
                  </a:cubicBezTo>
                  <a:cubicBezTo>
                    <a:pt x="99" y="7"/>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
            <p:cNvSpPr/>
            <p:nvPr/>
          </p:nvSpPr>
          <p:spPr>
            <a:xfrm>
              <a:off x="357478" y="274749"/>
              <a:ext cx="11806" cy="11806"/>
            </a:xfrm>
            <a:custGeom>
              <a:avLst/>
              <a:gdLst/>
              <a:ahLst/>
              <a:cxnLst/>
              <a:rect l="l" t="t" r="r" b="b"/>
              <a:pathLst>
                <a:path w="132" h="132" extrusionOk="0">
                  <a:moveTo>
                    <a:pt x="65" y="1"/>
                  </a:moveTo>
                  <a:cubicBezTo>
                    <a:pt x="29" y="1"/>
                    <a:pt x="0" y="30"/>
                    <a:pt x="0" y="66"/>
                  </a:cubicBezTo>
                  <a:cubicBezTo>
                    <a:pt x="0" y="102"/>
                    <a:pt x="29" y="131"/>
                    <a:pt x="65" y="131"/>
                  </a:cubicBezTo>
                  <a:cubicBezTo>
                    <a:pt x="103" y="131"/>
                    <a:pt x="132" y="102"/>
                    <a:pt x="132" y="66"/>
                  </a:cubicBezTo>
                  <a:cubicBezTo>
                    <a:pt x="132" y="30"/>
                    <a:pt x="103"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
            <p:cNvSpPr/>
            <p:nvPr/>
          </p:nvSpPr>
          <p:spPr>
            <a:xfrm>
              <a:off x="328501" y="274749"/>
              <a:ext cx="13773" cy="11895"/>
            </a:xfrm>
            <a:custGeom>
              <a:avLst/>
              <a:gdLst/>
              <a:ahLst/>
              <a:cxnLst/>
              <a:rect l="l" t="t" r="r" b="b"/>
              <a:pathLst>
                <a:path w="154" h="133" extrusionOk="0">
                  <a:moveTo>
                    <a:pt x="66" y="0"/>
                  </a:moveTo>
                  <a:cubicBezTo>
                    <a:pt x="33" y="0"/>
                    <a:pt x="0" y="27"/>
                    <a:pt x="0" y="66"/>
                  </a:cubicBezTo>
                  <a:cubicBezTo>
                    <a:pt x="0" y="102"/>
                    <a:pt x="29" y="133"/>
                    <a:pt x="65" y="133"/>
                  </a:cubicBezTo>
                  <a:cubicBezTo>
                    <a:pt x="124" y="133"/>
                    <a:pt x="153"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
            <p:cNvSpPr/>
            <p:nvPr/>
          </p:nvSpPr>
          <p:spPr>
            <a:xfrm>
              <a:off x="299344" y="274749"/>
              <a:ext cx="11895" cy="11806"/>
            </a:xfrm>
            <a:custGeom>
              <a:avLst/>
              <a:gdLst/>
              <a:ahLst/>
              <a:cxnLst/>
              <a:rect l="l" t="t" r="r" b="b"/>
              <a:pathLst>
                <a:path w="133" h="132" extrusionOk="0">
                  <a:moveTo>
                    <a:pt x="67" y="1"/>
                  </a:moveTo>
                  <a:cubicBezTo>
                    <a:pt x="31" y="1"/>
                    <a:pt x="1" y="30"/>
                    <a:pt x="1" y="66"/>
                  </a:cubicBezTo>
                  <a:cubicBezTo>
                    <a:pt x="1" y="102"/>
                    <a:pt x="31" y="131"/>
                    <a:pt x="67" y="131"/>
                  </a:cubicBezTo>
                  <a:cubicBezTo>
                    <a:pt x="103" y="131"/>
                    <a:pt x="133" y="102"/>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
            <p:cNvSpPr/>
            <p:nvPr/>
          </p:nvSpPr>
          <p:spPr>
            <a:xfrm>
              <a:off x="270367"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5" y="133"/>
                    <a:pt x="154" y="62"/>
                    <a:pt x="113" y="20"/>
                  </a:cubicBezTo>
                  <a:cubicBezTo>
                    <a:pt x="100"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
            <p:cNvSpPr/>
            <p:nvPr/>
          </p:nvSpPr>
          <p:spPr>
            <a:xfrm>
              <a:off x="241389" y="274749"/>
              <a:ext cx="13773" cy="11895"/>
            </a:xfrm>
            <a:custGeom>
              <a:avLst/>
              <a:gdLst/>
              <a:ahLst/>
              <a:cxnLst/>
              <a:rect l="l" t="t" r="r" b="b"/>
              <a:pathLst>
                <a:path w="154" h="133" extrusionOk="0">
                  <a:moveTo>
                    <a:pt x="66" y="0"/>
                  </a:moveTo>
                  <a:cubicBezTo>
                    <a:pt x="33" y="0"/>
                    <a:pt x="1" y="27"/>
                    <a:pt x="1" y="66"/>
                  </a:cubicBezTo>
                  <a:cubicBezTo>
                    <a:pt x="1" y="102"/>
                    <a:pt x="30" y="133"/>
                    <a:pt x="66" y="133"/>
                  </a:cubicBezTo>
                  <a:cubicBezTo>
                    <a:pt x="125"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
            <p:cNvSpPr/>
            <p:nvPr/>
          </p:nvSpPr>
          <p:spPr>
            <a:xfrm>
              <a:off x="212323" y="274749"/>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
            <p:cNvSpPr/>
            <p:nvPr/>
          </p:nvSpPr>
          <p:spPr>
            <a:xfrm>
              <a:off x="183345"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4" y="133"/>
                    <a:pt x="154" y="62"/>
                    <a:pt x="113" y="20"/>
                  </a:cubicBezTo>
                  <a:cubicBezTo>
                    <a:pt x="100"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
            <p:cNvSpPr/>
            <p:nvPr/>
          </p:nvSpPr>
          <p:spPr>
            <a:xfrm>
              <a:off x="154368" y="274749"/>
              <a:ext cx="13773" cy="11895"/>
            </a:xfrm>
            <a:custGeom>
              <a:avLst/>
              <a:gdLst/>
              <a:ahLst/>
              <a:cxnLst/>
              <a:rect l="l" t="t" r="r" b="b"/>
              <a:pathLst>
                <a:path w="154" h="133" extrusionOk="0">
                  <a:moveTo>
                    <a:pt x="66" y="0"/>
                  </a:moveTo>
                  <a:cubicBezTo>
                    <a:pt x="32" y="0"/>
                    <a:pt x="1" y="27"/>
                    <a:pt x="1" y="66"/>
                  </a:cubicBezTo>
                  <a:cubicBezTo>
                    <a:pt x="1" y="102"/>
                    <a:pt x="30" y="133"/>
                    <a:pt x="66" y="133"/>
                  </a:cubicBezTo>
                  <a:cubicBezTo>
                    <a:pt x="124" y="131"/>
                    <a:pt x="154"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
            <p:cNvSpPr/>
            <p:nvPr/>
          </p:nvSpPr>
          <p:spPr>
            <a:xfrm>
              <a:off x="125301" y="274749"/>
              <a:ext cx="11895" cy="11806"/>
            </a:xfrm>
            <a:custGeom>
              <a:avLst/>
              <a:gdLst/>
              <a:ahLst/>
              <a:cxnLst/>
              <a:rect l="l" t="t" r="r" b="b"/>
              <a:pathLst>
                <a:path w="133" h="132" extrusionOk="0">
                  <a:moveTo>
                    <a:pt x="67" y="1"/>
                  </a:moveTo>
                  <a:cubicBezTo>
                    <a:pt x="30" y="1"/>
                    <a:pt x="0" y="30"/>
                    <a:pt x="0" y="66"/>
                  </a:cubicBezTo>
                  <a:cubicBezTo>
                    <a:pt x="0"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
            <p:cNvSpPr/>
            <p:nvPr/>
          </p:nvSpPr>
          <p:spPr>
            <a:xfrm>
              <a:off x="96323" y="274749"/>
              <a:ext cx="13773" cy="11895"/>
            </a:xfrm>
            <a:custGeom>
              <a:avLst/>
              <a:gdLst/>
              <a:ahLst/>
              <a:cxnLst/>
              <a:rect l="l" t="t" r="r" b="b"/>
              <a:pathLst>
                <a:path w="154" h="133" extrusionOk="0">
                  <a:moveTo>
                    <a:pt x="66" y="0"/>
                  </a:moveTo>
                  <a:cubicBezTo>
                    <a:pt x="33" y="0"/>
                    <a:pt x="0" y="27"/>
                    <a:pt x="0" y="66"/>
                  </a:cubicBezTo>
                  <a:cubicBezTo>
                    <a:pt x="0" y="102"/>
                    <a:pt x="30" y="133"/>
                    <a:pt x="66" y="133"/>
                  </a:cubicBezTo>
                  <a:cubicBezTo>
                    <a:pt x="124" y="131"/>
                    <a:pt x="153"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
            <p:cNvSpPr/>
            <p:nvPr/>
          </p:nvSpPr>
          <p:spPr>
            <a:xfrm>
              <a:off x="67346" y="274749"/>
              <a:ext cx="13773" cy="11895"/>
            </a:xfrm>
            <a:custGeom>
              <a:avLst/>
              <a:gdLst/>
              <a:ahLst/>
              <a:cxnLst/>
              <a:rect l="l" t="t" r="r" b="b"/>
              <a:pathLst>
                <a:path w="154" h="133" extrusionOk="0">
                  <a:moveTo>
                    <a:pt x="66" y="0"/>
                  </a:moveTo>
                  <a:cubicBezTo>
                    <a:pt x="32" y="0"/>
                    <a:pt x="0" y="27"/>
                    <a:pt x="0" y="66"/>
                  </a:cubicBezTo>
                  <a:cubicBezTo>
                    <a:pt x="0" y="102"/>
                    <a:pt x="30" y="133"/>
                    <a:pt x="66" y="133"/>
                  </a:cubicBezTo>
                  <a:cubicBezTo>
                    <a:pt x="124" y="133"/>
                    <a:pt x="153"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
            <p:cNvSpPr/>
            <p:nvPr/>
          </p:nvSpPr>
          <p:spPr>
            <a:xfrm>
              <a:off x="38279" y="274749"/>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
            <p:cNvSpPr/>
            <p:nvPr/>
          </p:nvSpPr>
          <p:spPr>
            <a:xfrm>
              <a:off x="645375" y="245772"/>
              <a:ext cx="13684" cy="11627"/>
            </a:xfrm>
            <a:custGeom>
              <a:avLst/>
              <a:gdLst/>
              <a:ahLst/>
              <a:cxnLst/>
              <a:rect l="l" t="t" r="r" b="b"/>
              <a:pathLst>
                <a:path w="153" h="130" extrusionOk="0">
                  <a:moveTo>
                    <a:pt x="90" y="1"/>
                  </a:moveTo>
                  <a:cubicBezTo>
                    <a:pt x="15" y="1"/>
                    <a:pt x="1" y="109"/>
                    <a:pt x="75" y="129"/>
                  </a:cubicBezTo>
                  <a:cubicBezTo>
                    <a:pt x="101" y="100"/>
                    <a:pt x="126" y="69"/>
                    <a:pt x="152" y="40"/>
                  </a:cubicBezTo>
                  <a:cubicBezTo>
                    <a:pt x="141" y="15"/>
                    <a:pt x="117" y="1"/>
                    <a:pt x="92" y="1"/>
                  </a:cubicBezTo>
                  <a:cubicBezTo>
                    <a:pt x="91" y="1"/>
                    <a:pt x="91"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
            <p:cNvSpPr/>
            <p:nvPr/>
          </p:nvSpPr>
          <p:spPr>
            <a:xfrm>
              <a:off x="618633" y="245772"/>
              <a:ext cx="13863" cy="11806"/>
            </a:xfrm>
            <a:custGeom>
              <a:avLst/>
              <a:gdLst/>
              <a:ahLst/>
              <a:cxnLst/>
              <a:rect l="l" t="t" r="r" b="b"/>
              <a:pathLst>
                <a:path w="155" h="132" extrusionOk="0">
                  <a:moveTo>
                    <a:pt x="66" y="0"/>
                  </a:moveTo>
                  <a:cubicBezTo>
                    <a:pt x="32" y="0"/>
                    <a:pt x="0" y="27"/>
                    <a:pt x="0" y="66"/>
                  </a:cubicBezTo>
                  <a:cubicBezTo>
                    <a:pt x="0" y="102"/>
                    <a:pt x="29" y="131"/>
                    <a:pt x="66" y="131"/>
                  </a:cubicBezTo>
                  <a:cubicBezTo>
                    <a:pt x="125" y="131"/>
                    <a:pt x="154"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
            <p:cNvSpPr/>
            <p:nvPr/>
          </p:nvSpPr>
          <p:spPr>
            <a:xfrm>
              <a:off x="589656" y="245772"/>
              <a:ext cx="13773" cy="11806"/>
            </a:xfrm>
            <a:custGeom>
              <a:avLst/>
              <a:gdLst/>
              <a:ahLst/>
              <a:cxnLst/>
              <a:rect l="l" t="t" r="r" b="b"/>
              <a:pathLst>
                <a:path w="154" h="132" extrusionOk="0">
                  <a:moveTo>
                    <a:pt x="66" y="0"/>
                  </a:moveTo>
                  <a:cubicBezTo>
                    <a:pt x="32" y="0"/>
                    <a:pt x="0" y="27"/>
                    <a:pt x="0" y="66"/>
                  </a:cubicBezTo>
                  <a:cubicBezTo>
                    <a:pt x="0" y="102"/>
                    <a:pt x="29" y="131"/>
                    <a:pt x="65" y="131"/>
                  </a:cubicBezTo>
                  <a:cubicBezTo>
                    <a:pt x="124" y="131"/>
                    <a:pt x="153" y="60"/>
                    <a:pt x="111"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
            <p:cNvSpPr/>
            <p:nvPr/>
          </p:nvSpPr>
          <p:spPr>
            <a:xfrm>
              <a:off x="560589" y="245772"/>
              <a:ext cx="13863" cy="11806"/>
            </a:xfrm>
            <a:custGeom>
              <a:avLst/>
              <a:gdLst/>
              <a:ahLst/>
              <a:cxnLst/>
              <a:rect l="l" t="t" r="r" b="b"/>
              <a:pathLst>
                <a:path w="155" h="132" extrusionOk="0">
                  <a:moveTo>
                    <a:pt x="66" y="0"/>
                  </a:moveTo>
                  <a:cubicBezTo>
                    <a:pt x="33" y="0"/>
                    <a:pt x="1" y="27"/>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
            <p:cNvSpPr/>
            <p:nvPr/>
          </p:nvSpPr>
          <p:spPr>
            <a:xfrm>
              <a:off x="531522" y="245772"/>
              <a:ext cx="13863" cy="11806"/>
            </a:xfrm>
            <a:custGeom>
              <a:avLst/>
              <a:gdLst/>
              <a:ahLst/>
              <a:cxnLst/>
              <a:rect l="l" t="t" r="r" b="b"/>
              <a:pathLst>
                <a:path w="155" h="132" extrusionOk="0">
                  <a:moveTo>
                    <a:pt x="67" y="0"/>
                  </a:moveTo>
                  <a:cubicBezTo>
                    <a:pt x="33" y="0"/>
                    <a:pt x="1" y="27"/>
                    <a:pt x="1" y="66"/>
                  </a:cubicBezTo>
                  <a:cubicBezTo>
                    <a:pt x="1" y="102"/>
                    <a:pt x="30" y="131"/>
                    <a:pt x="67" y="131"/>
                  </a:cubicBezTo>
                  <a:cubicBezTo>
                    <a:pt x="125"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
            <p:cNvSpPr/>
            <p:nvPr/>
          </p:nvSpPr>
          <p:spPr>
            <a:xfrm>
              <a:off x="502544"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5" y="131"/>
                    <a:pt x="154" y="60"/>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
            <p:cNvSpPr/>
            <p:nvPr/>
          </p:nvSpPr>
          <p:spPr>
            <a:xfrm>
              <a:off x="473567" y="245772"/>
              <a:ext cx="13773" cy="11806"/>
            </a:xfrm>
            <a:custGeom>
              <a:avLst/>
              <a:gdLst/>
              <a:ahLst/>
              <a:cxnLst/>
              <a:rect l="l" t="t" r="r" b="b"/>
              <a:pathLst>
                <a:path w="154" h="132" extrusionOk="0">
                  <a:moveTo>
                    <a:pt x="66" y="0"/>
                  </a:moveTo>
                  <a:cubicBezTo>
                    <a:pt x="33" y="0"/>
                    <a:pt x="1" y="27"/>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
            <p:cNvSpPr/>
            <p:nvPr/>
          </p:nvSpPr>
          <p:spPr>
            <a:xfrm>
              <a:off x="444500"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
            <p:cNvSpPr/>
            <p:nvPr/>
          </p:nvSpPr>
          <p:spPr>
            <a:xfrm>
              <a:off x="415523" y="245772"/>
              <a:ext cx="13773" cy="11806"/>
            </a:xfrm>
            <a:custGeom>
              <a:avLst/>
              <a:gdLst/>
              <a:ahLst/>
              <a:cxnLst/>
              <a:rect l="l" t="t" r="r" b="b"/>
              <a:pathLst>
                <a:path w="154" h="132" extrusionOk="0">
                  <a:moveTo>
                    <a:pt x="66" y="0"/>
                  </a:moveTo>
                  <a:cubicBezTo>
                    <a:pt x="33" y="0"/>
                    <a:pt x="0" y="27"/>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
            <p:cNvSpPr/>
            <p:nvPr/>
          </p:nvSpPr>
          <p:spPr>
            <a:xfrm>
              <a:off x="386456" y="245772"/>
              <a:ext cx="13863" cy="11806"/>
            </a:xfrm>
            <a:custGeom>
              <a:avLst/>
              <a:gdLst/>
              <a:ahLst/>
              <a:cxnLst/>
              <a:rect l="l" t="t" r="r" b="b"/>
              <a:pathLst>
                <a:path w="155" h="132" extrusionOk="0">
                  <a:moveTo>
                    <a:pt x="66" y="0"/>
                  </a:moveTo>
                  <a:cubicBezTo>
                    <a:pt x="33" y="0"/>
                    <a:pt x="0" y="27"/>
                    <a:pt x="0" y="66"/>
                  </a:cubicBezTo>
                  <a:cubicBezTo>
                    <a:pt x="0" y="102"/>
                    <a:pt x="31" y="131"/>
                    <a:pt x="67" y="131"/>
                  </a:cubicBezTo>
                  <a:cubicBezTo>
                    <a:pt x="125" y="131"/>
                    <a:pt x="154"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
            <p:cNvSpPr/>
            <p:nvPr/>
          </p:nvSpPr>
          <p:spPr>
            <a:xfrm>
              <a:off x="357478" y="245772"/>
              <a:ext cx="13773" cy="11806"/>
            </a:xfrm>
            <a:custGeom>
              <a:avLst/>
              <a:gdLst/>
              <a:ahLst/>
              <a:cxnLst/>
              <a:rect l="l" t="t" r="r" b="b"/>
              <a:pathLst>
                <a:path w="154" h="132" extrusionOk="0">
                  <a:moveTo>
                    <a:pt x="66" y="0"/>
                  </a:moveTo>
                  <a:cubicBezTo>
                    <a:pt x="33" y="0"/>
                    <a:pt x="0" y="27"/>
                    <a:pt x="0" y="66"/>
                  </a:cubicBezTo>
                  <a:cubicBezTo>
                    <a:pt x="0" y="102"/>
                    <a:pt x="29" y="131"/>
                    <a:pt x="65"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
            <p:cNvSpPr/>
            <p:nvPr/>
          </p:nvSpPr>
          <p:spPr>
            <a:xfrm>
              <a:off x="328501" y="245772"/>
              <a:ext cx="13773" cy="11806"/>
            </a:xfrm>
            <a:custGeom>
              <a:avLst/>
              <a:gdLst/>
              <a:ahLst/>
              <a:cxnLst/>
              <a:rect l="l" t="t" r="r" b="b"/>
              <a:pathLst>
                <a:path w="154" h="132" extrusionOk="0">
                  <a:moveTo>
                    <a:pt x="66" y="0"/>
                  </a:moveTo>
                  <a:cubicBezTo>
                    <a:pt x="33" y="0"/>
                    <a:pt x="0" y="27"/>
                    <a:pt x="0" y="66"/>
                  </a:cubicBezTo>
                  <a:cubicBezTo>
                    <a:pt x="0" y="102"/>
                    <a:pt x="29" y="131"/>
                    <a:pt x="65"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
            <p:cNvSpPr/>
            <p:nvPr/>
          </p:nvSpPr>
          <p:spPr>
            <a:xfrm>
              <a:off x="299344" y="245772"/>
              <a:ext cx="13952" cy="11806"/>
            </a:xfrm>
            <a:custGeom>
              <a:avLst/>
              <a:gdLst/>
              <a:ahLst/>
              <a:cxnLst/>
              <a:rect l="l" t="t" r="r" b="b"/>
              <a:pathLst>
                <a:path w="156" h="132" extrusionOk="0">
                  <a:moveTo>
                    <a:pt x="67" y="0"/>
                  </a:moveTo>
                  <a:cubicBezTo>
                    <a:pt x="33" y="0"/>
                    <a:pt x="1" y="27"/>
                    <a:pt x="1" y="66"/>
                  </a:cubicBezTo>
                  <a:cubicBezTo>
                    <a:pt x="1" y="102"/>
                    <a:pt x="31" y="131"/>
                    <a:pt x="67" y="131"/>
                  </a:cubicBezTo>
                  <a:cubicBezTo>
                    <a:pt x="126" y="131"/>
                    <a:pt x="155" y="60"/>
                    <a:pt x="114"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
            <p:cNvSpPr/>
            <p:nvPr/>
          </p:nvSpPr>
          <p:spPr>
            <a:xfrm>
              <a:off x="270367"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5"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
            <p:cNvSpPr/>
            <p:nvPr/>
          </p:nvSpPr>
          <p:spPr>
            <a:xfrm>
              <a:off x="241389" y="245772"/>
              <a:ext cx="13773" cy="11806"/>
            </a:xfrm>
            <a:custGeom>
              <a:avLst/>
              <a:gdLst/>
              <a:ahLst/>
              <a:cxnLst/>
              <a:rect l="l" t="t" r="r" b="b"/>
              <a:pathLst>
                <a:path w="154" h="132" extrusionOk="0">
                  <a:moveTo>
                    <a:pt x="66" y="0"/>
                  </a:moveTo>
                  <a:cubicBezTo>
                    <a:pt x="33" y="0"/>
                    <a:pt x="1" y="27"/>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
            <p:cNvSpPr/>
            <p:nvPr/>
          </p:nvSpPr>
          <p:spPr>
            <a:xfrm>
              <a:off x="212323" y="245772"/>
              <a:ext cx="13863" cy="11806"/>
            </a:xfrm>
            <a:custGeom>
              <a:avLst/>
              <a:gdLst/>
              <a:ahLst/>
              <a:cxnLst/>
              <a:rect l="l" t="t" r="r" b="b"/>
              <a:pathLst>
                <a:path w="155" h="132" extrusionOk="0">
                  <a:moveTo>
                    <a:pt x="67" y="0"/>
                  </a:moveTo>
                  <a:cubicBezTo>
                    <a:pt x="33" y="0"/>
                    <a:pt x="1" y="27"/>
                    <a:pt x="1" y="66"/>
                  </a:cubicBezTo>
                  <a:cubicBezTo>
                    <a:pt x="1" y="102"/>
                    <a:pt x="30" y="131"/>
                    <a:pt x="67" y="131"/>
                  </a:cubicBezTo>
                  <a:cubicBezTo>
                    <a:pt x="126"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
            <p:cNvSpPr/>
            <p:nvPr/>
          </p:nvSpPr>
          <p:spPr>
            <a:xfrm>
              <a:off x="183345"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
            <p:cNvSpPr/>
            <p:nvPr/>
          </p:nvSpPr>
          <p:spPr>
            <a:xfrm>
              <a:off x="154368" y="245772"/>
              <a:ext cx="13773" cy="11806"/>
            </a:xfrm>
            <a:custGeom>
              <a:avLst/>
              <a:gdLst/>
              <a:ahLst/>
              <a:cxnLst/>
              <a:rect l="l" t="t" r="r" b="b"/>
              <a:pathLst>
                <a:path w="154" h="132" extrusionOk="0">
                  <a:moveTo>
                    <a:pt x="66" y="0"/>
                  </a:moveTo>
                  <a:cubicBezTo>
                    <a:pt x="32" y="0"/>
                    <a:pt x="1" y="27"/>
                    <a:pt x="1" y="66"/>
                  </a:cubicBezTo>
                  <a:cubicBezTo>
                    <a:pt x="1" y="102"/>
                    <a:pt x="30" y="131"/>
                    <a:pt x="66" y="131"/>
                  </a:cubicBezTo>
                  <a:cubicBezTo>
                    <a:pt x="124" y="131"/>
                    <a:pt x="154"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
            <p:cNvSpPr/>
            <p:nvPr/>
          </p:nvSpPr>
          <p:spPr>
            <a:xfrm>
              <a:off x="125301" y="245772"/>
              <a:ext cx="13863" cy="11806"/>
            </a:xfrm>
            <a:custGeom>
              <a:avLst/>
              <a:gdLst/>
              <a:ahLst/>
              <a:cxnLst/>
              <a:rect l="l" t="t" r="r" b="b"/>
              <a:pathLst>
                <a:path w="155" h="132" extrusionOk="0">
                  <a:moveTo>
                    <a:pt x="67" y="0"/>
                  </a:moveTo>
                  <a:cubicBezTo>
                    <a:pt x="33" y="0"/>
                    <a:pt x="0" y="27"/>
                    <a:pt x="0" y="66"/>
                  </a:cubicBezTo>
                  <a:cubicBezTo>
                    <a:pt x="0" y="102"/>
                    <a:pt x="30" y="131"/>
                    <a:pt x="67" y="131"/>
                  </a:cubicBezTo>
                  <a:cubicBezTo>
                    <a:pt x="125" y="131"/>
                    <a:pt x="155" y="60"/>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
            <p:cNvSpPr/>
            <p:nvPr/>
          </p:nvSpPr>
          <p:spPr>
            <a:xfrm>
              <a:off x="96323" y="245772"/>
              <a:ext cx="13773" cy="11806"/>
            </a:xfrm>
            <a:custGeom>
              <a:avLst/>
              <a:gdLst/>
              <a:ahLst/>
              <a:cxnLst/>
              <a:rect l="l" t="t" r="r" b="b"/>
              <a:pathLst>
                <a:path w="154" h="132" extrusionOk="0">
                  <a:moveTo>
                    <a:pt x="66" y="0"/>
                  </a:moveTo>
                  <a:cubicBezTo>
                    <a:pt x="33" y="0"/>
                    <a:pt x="0" y="27"/>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
            <p:cNvSpPr/>
            <p:nvPr/>
          </p:nvSpPr>
          <p:spPr>
            <a:xfrm>
              <a:off x="67346" y="245772"/>
              <a:ext cx="13773" cy="11806"/>
            </a:xfrm>
            <a:custGeom>
              <a:avLst/>
              <a:gdLst/>
              <a:ahLst/>
              <a:cxnLst/>
              <a:rect l="l" t="t" r="r" b="b"/>
              <a:pathLst>
                <a:path w="154" h="132" extrusionOk="0">
                  <a:moveTo>
                    <a:pt x="66" y="0"/>
                  </a:moveTo>
                  <a:cubicBezTo>
                    <a:pt x="32" y="0"/>
                    <a:pt x="0" y="27"/>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
            <p:cNvSpPr/>
            <p:nvPr/>
          </p:nvSpPr>
          <p:spPr>
            <a:xfrm>
              <a:off x="38279" y="245772"/>
              <a:ext cx="13773" cy="11806"/>
            </a:xfrm>
            <a:custGeom>
              <a:avLst/>
              <a:gdLst/>
              <a:ahLst/>
              <a:cxnLst/>
              <a:rect l="l" t="t" r="r" b="b"/>
              <a:pathLst>
                <a:path w="154" h="132" extrusionOk="0">
                  <a:moveTo>
                    <a:pt x="66" y="0"/>
                  </a:moveTo>
                  <a:cubicBezTo>
                    <a:pt x="32" y="0"/>
                    <a:pt x="0" y="27"/>
                    <a:pt x="0" y="66"/>
                  </a:cubicBezTo>
                  <a:cubicBezTo>
                    <a:pt x="0" y="102"/>
                    <a:pt x="29" y="131"/>
                    <a:pt x="66"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
            <p:cNvSpPr/>
            <p:nvPr/>
          </p:nvSpPr>
          <p:spPr>
            <a:xfrm>
              <a:off x="676677" y="216794"/>
              <a:ext cx="5277" cy="8049"/>
            </a:xfrm>
            <a:custGeom>
              <a:avLst/>
              <a:gdLst/>
              <a:ahLst/>
              <a:cxnLst/>
              <a:rect l="l" t="t" r="r" b="b"/>
              <a:pathLst>
                <a:path w="59" h="90" extrusionOk="0">
                  <a:moveTo>
                    <a:pt x="59" y="1"/>
                  </a:moveTo>
                  <a:cubicBezTo>
                    <a:pt x="26" y="4"/>
                    <a:pt x="0" y="32"/>
                    <a:pt x="0" y="66"/>
                  </a:cubicBezTo>
                  <a:cubicBezTo>
                    <a:pt x="0" y="74"/>
                    <a:pt x="1" y="82"/>
                    <a:pt x="5" y="90"/>
                  </a:cubicBezTo>
                  <a:cubicBezTo>
                    <a:pt x="24" y="59"/>
                    <a:pt x="42" y="30"/>
                    <a:pt x="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
            <p:cNvSpPr/>
            <p:nvPr/>
          </p:nvSpPr>
          <p:spPr>
            <a:xfrm>
              <a:off x="645643" y="216705"/>
              <a:ext cx="13773" cy="11806"/>
            </a:xfrm>
            <a:custGeom>
              <a:avLst/>
              <a:gdLst/>
              <a:ahLst/>
              <a:cxnLst/>
              <a:rect l="l" t="t" r="r" b="b"/>
              <a:pathLst>
                <a:path w="154" h="132" extrusionOk="0">
                  <a:moveTo>
                    <a:pt x="89" y="1"/>
                  </a:moveTo>
                  <a:cubicBezTo>
                    <a:pt x="30" y="1"/>
                    <a:pt x="1" y="72"/>
                    <a:pt x="42" y="113"/>
                  </a:cubicBezTo>
                  <a:cubicBezTo>
                    <a:pt x="55" y="126"/>
                    <a:pt x="71" y="132"/>
                    <a:pt x="87" y="132"/>
                  </a:cubicBezTo>
                  <a:cubicBezTo>
                    <a:pt x="121" y="132"/>
                    <a:pt x="154" y="106"/>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
            <p:cNvSpPr/>
            <p:nvPr/>
          </p:nvSpPr>
          <p:spPr>
            <a:xfrm>
              <a:off x="618633" y="216705"/>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
            <p:cNvSpPr/>
            <p:nvPr/>
          </p:nvSpPr>
          <p:spPr>
            <a:xfrm>
              <a:off x="589656" y="216705"/>
              <a:ext cx="13773" cy="11895"/>
            </a:xfrm>
            <a:custGeom>
              <a:avLst/>
              <a:gdLst/>
              <a:ahLst/>
              <a:cxnLst/>
              <a:rect l="l" t="t" r="r" b="b"/>
              <a:pathLst>
                <a:path w="154" h="133" extrusionOk="0">
                  <a:moveTo>
                    <a:pt x="66" y="1"/>
                  </a:moveTo>
                  <a:cubicBezTo>
                    <a:pt x="33" y="1"/>
                    <a:pt x="0" y="27"/>
                    <a:pt x="0" y="66"/>
                  </a:cubicBezTo>
                  <a:cubicBezTo>
                    <a:pt x="0" y="103"/>
                    <a:pt x="29" y="132"/>
                    <a:pt x="65" y="132"/>
                  </a:cubicBezTo>
                  <a:cubicBezTo>
                    <a:pt x="124" y="132"/>
                    <a:pt x="153" y="61"/>
                    <a:pt x="111"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
            <p:cNvSpPr/>
            <p:nvPr/>
          </p:nvSpPr>
          <p:spPr>
            <a:xfrm>
              <a:off x="560589" y="216705"/>
              <a:ext cx="13863" cy="11895"/>
            </a:xfrm>
            <a:custGeom>
              <a:avLst/>
              <a:gdLst/>
              <a:ahLst/>
              <a:cxnLst/>
              <a:rect l="l" t="t" r="r" b="b"/>
              <a:pathLst>
                <a:path w="155" h="133" extrusionOk="0">
                  <a:moveTo>
                    <a:pt x="67" y="1"/>
                  </a:moveTo>
                  <a:cubicBezTo>
                    <a:pt x="33" y="1"/>
                    <a:pt x="1" y="27"/>
                    <a:pt x="1" y="66"/>
                  </a:cubicBezTo>
                  <a:cubicBezTo>
                    <a:pt x="1" y="103"/>
                    <a:pt x="30" y="132"/>
                    <a:pt x="66" y="132"/>
                  </a:cubicBezTo>
                  <a:cubicBezTo>
                    <a:pt x="125" y="132"/>
                    <a:pt x="154"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
            <p:cNvSpPr/>
            <p:nvPr/>
          </p:nvSpPr>
          <p:spPr>
            <a:xfrm>
              <a:off x="531522" y="216705"/>
              <a:ext cx="11895" cy="11895"/>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
            <p:cNvSpPr/>
            <p:nvPr/>
          </p:nvSpPr>
          <p:spPr>
            <a:xfrm>
              <a:off x="502544" y="216794"/>
              <a:ext cx="13773" cy="11806"/>
            </a:xfrm>
            <a:custGeom>
              <a:avLst/>
              <a:gdLst/>
              <a:ahLst/>
              <a:cxnLst/>
              <a:rect l="l" t="t" r="r" b="b"/>
              <a:pathLst>
                <a:path w="154" h="132" extrusionOk="0">
                  <a:moveTo>
                    <a:pt x="67" y="0"/>
                  </a:moveTo>
                  <a:cubicBezTo>
                    <a:pt x="34" y="0"/>
                    <a:pt x="1" y="26"/>
                    <a:pt x="1" y="66"/>
                  </a:cubicBezTo>
                  <a:cubicBezTo>
                    <a:pt x="1" y="102"/>
                    <a:pt x="30" y="131"/>
                    <a:pt x="66" y="131"/>
                  </a:cubicBezTo>
                  <a:cubicBezTo>
                    <a:pt x="125" y="131"/>
                    <a:pt x="154" y="60"/>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
            <p:cNvSpPr/>
            <p:nvPr/>
          </p:nvSpPr>
          <p:spPr>
            <a:xfrm>
              <a:off x="473567" y="216705"/>
              <a:ext cx="13773" cy="11895"/>
            </a:xfrm>
            <a:custGeom>
              <a:avLst/>
              <a:gdLst/>
              <a:ahLst/>
              <a:cxnLst/>
              <a:rect l="l" t="t" r="r" b="b"/>
              <a:pathLst>
                <a:path w="154" h="133" extrusionOk="0">
                  <a:moveTo>
                    <a:pt x="67" y="1"/>
                  </a:moveTo>
                  <a:cubicBezTo>
                    <a:pt x="33" y="1"/>
                    <a:pt x="1" y="27"/>
                    <a:pt x="1" y="66"/>
                  </a:cubicBezTo>
                  <a:cubicBezTo>
                    <a:pt x="1" y="103"/>
                    <a:pt x="30" y="132"/>
                    <a:pt x="66" y="132"/>
                  </a:cubicBezTo>
                  <a:cubicBezTo>
                    <a:pt x="124" y="132"/>
                    <a:pt x="154" y="61"/>
                    <a:pt x="112" y="20"/>
                  </a:cubicBezTo>
                  <a:cubicBezTo>
                    <a:pt x="99" y="7"/>
                    <a:pt x="82"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
            <p:cNvSpPr/>
            <p:nvPr/>
          </p:nvSpPr>
          <p:spPr>
            <a:xfrm>
              <a:off x="444500" y="216705"/>
              <a:ext cx="13773" cy="11895"/>
            </a:xfrm>
            <a:custGeom>
              <a:avLst/>
              <a:gdLst/>
              <a:ahLst/>
              <a:cxnLst/>
              <a:rect l="l" t="t" r="r" b="b"/>
              <a:pathLst>
                <a:path w="154" h="133" extrusionOk="0">
                  <a:moveTo>
                    <a:pt x="67" y="1"/>
                  </a:moveTo>
                  <a:cubicBezTo>
                    <a:pt x="33" y="1"/>
                    <a:pt x="1" y="27"/>
                    <a:pt x="1" y="66"/>
                  </a:cubicBezTo>
                  <a:cubicBezTo>
                    <a:pt x="1" y="103"/>
                    <a:pt x="30" y="132"/>
                    <a:pt x="66" y="132"/>
                  </a:cubicBezTo>
                  <a:cubicBezTo>
                    <a:pt x="124"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
            <p:cNvSpPr/>
            <p:nvPr/>
          </p:nvSpPr>
          <p:spPr>
            <a:xfrm>
              <a:off x="415523" y="216705"/>
              <a:ext cx="13773" cy="11895"/>
            </a:xfrm>
            <a:custGeom>
              <a:avLst/>
              <a:gdLst/>
              <a:ahLst/>
              <a:cxnLst/>
              <a:rect l="l" t="t" r="r" b="b"/>
              <a:pathLst>
                <a:path w="154" h="133" extrusionOk="0">
                  <a:moveTo>
                    <a:pt x="67" y="1"/>
                  </a:moveTo>
                  <a:cubicBezTo>
                    <a:pt x="33" y="1"/>
                    <a:pt x="0" y="27"/>
                    <a:pt x="0" y="66"/>
                  </a:cubicBezTo>
                  <a:cubicBezTo>
                    <a:pt x="0" y="103"/>
                    <a:pt x="30" y="132"/>
                    <a:pt x="66" y="132"/>
                  </a:cubicBezTo>
                  <a:cubicBezTo>
                    <a:pt x="124" y="132"/>
                    <a:pt x="153"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
            <p:cNvSpPr/>
            <p:nvPr/>
          </p:nvSpPr>
          <p:spPr>
            <a:xfrm>
              <a:off x="386456" y="216705"/>
              <a:ext cx="13863" cy="11895"/>
            </a:xfrm>
            <a:custGeom>
              <a:avLst/>
              <a:gdLst/>
              <a:ahLst/>
              <a:cxnLst/>
              <a:rect l="l" t="t" r="r" b="b"/>
              <a:pathLst>
                <a:path w="155" h="133" extrusionOk="0">
                  <a:moveTo>
                    <a:pt x="67" y="1"/>
                  </a:moveTo>
                  <a:cubicBezTo>
                    <a:pt x="33" y="1"/>
                    <a:pt x="0" y="27"/>
                    <a:pt x="0" y="66"/>
                  </a:cubicBezTo>
                  <a:cubicBezTo>
                    <a:pt x="0" y="103"/>
                    <a:pt x="31" y="132"/>
                    <a:pt x="67" y="132"/>
                  </a:cubicBezTo>
                  <a:cubicBezTo>
                    <a:pt x="125" y="132"/>
                    <a:pt x="154" y="61"/>
                    <a:pt x="113"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
            <p:cNvSpPr/>
            <p:nvPr/>
          </p:nvSpPr>
          <p:spPr>
            <a:xfrm>
              <a:off x="357478" y="216705"/>
              <a:ext cx="11806" cy="11895"/>
            </a:xfrm>
            <a:custGeom>
              <a:avLst/>
              <a:gdLst/>
              <a:ahLst/>
              <a:cxnLst/>
              <a:rect l="l" t="t" r="r" b="b"/>
              <a:pathLst>
                <a:path w="132" h="133" extrusionOk="0">
                  <a:moveTo>
                    <a:pt x="65" y="1"/>
                  </a:moveTo>
                  <a:cubicBezTo>
                    <a:pt x="29" y="1"/>
                    <a:pt x="0" y="30"/>
                    <a:pt x="0" y="66"/>
                  </a:cubicBezTo>
                  <a:cubicBezTo>
                    <a:pt x="0" y="103"/>
                    <a:pt x="29" y="132"/>
                    <a:pt x="65" y="132"/>
                  </a:cubicBezTo>
                  <a:cubicBezTo>
                    <a:pt x="103" y="132"/>
                    <a:pt x="132" y="103"/>
                    <a:pt x="132" y="66"/>
                  </a:cubicBezTo>
                  <a:cubicBezTo>
                    <a:pt x="132" y="30"/>
                    <a:pt x="103"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
            <p:cNvSpPr/>
            <p:nvPr/>
          </p:nvSpPr>
          <p:spPr>
            <a:xfrm>
              <a:off x="328501" y="216794"/>
              <a:ext cx="13773" cy="11806"/>
            </a:xfrm>
            <a:custGeom>
              <a:avLst/>
              <a:gdLst/>
              <a:ahLst/>
              <a:cxnLst/>
              <a:rect l="l" t="t" r="r" b="b"/>
              <a:pathLst>
                <a:path w="154" h="132" extrusionOk="0">
                  <a:moveTo>
                    <a:pt x="67" y="0"/>
                  </a:moveTo>
                  <a:cubicBezTo>
                    <a:pt x="33" y="0"/>
                    <a:pt x="0" y="26"/>
                    <a:pt x="0" y="66"/>
                  </a:cubicBezTo>
                  <a:cubicBezTo>
                    <a:pt x="0" y="102"/>
                    <a:pt x="29" y="131"/>
                    <a:pt x="65" y="131"/>
                  </a:cubicBezTo>
                  <a:cubicBezTo>
                    <a:pt x="124" y="131"/>
                    <a:pt x="153" y="60"/>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
            <p:cNvSpPr/>
            <p:nvPr/>
          </p:nvSpPr>
          <p:spPr>
            <a:xfrm>
              <a:off x="299344" y="216705"/>
              <a:ext cx="11895" cy="11895"/>
            </a:xfrm>
            <a:custGeom>
              <a:avLst/>
              <a:gdLst/>
              <a:ahLst/>
              <a:cxnLst/>
              <a:rect l="l" t="t" r="r" b="b"/>
              <a:pathLst>
                <a:path w="133" h="133" extrusionOk="0">
                  <a:moveTo>
                    <a:pt x="67" y="1"/>
                  </a:moveTo>
                  <a:cubicBezTo>
                    <a:pt x="31" y="1"/>
                    <a:pt x="1" y="30"/>
                    <a:pt x="1" y="66"/>
                  </a:cubicBezTo>
                  <a:cubicBezTo>
                    <a:pt x="1" y="103"/>
                    <a:pt x="31" y="132"/>
                    <a:pt x="67" y="132"/>
                  </a:cubicBezTo>
                  <a:cubicBezTo>
                    <a:pt x="103" y="132"/>
                    <a:pt x="133" y="103"/>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
            <p:cNvSpPr/>
            <p:nvPr/>
          </p:nvSpPr>
          <p:spPr>
            <a:xfrm>
              <a:off x="270367" y="216794"/>
              <a:ext cx="13773" cy="11806"/>
            </a:xfrm>
            <a:custGeom>
              <a:avLst/>
              <a:gdLst/>
              <a:ahLst/>
              <a:cxnLst/>
              <a:rect l="l" t="t" r="r" b="b"/>
              <a:pathLst>
                <a:path w="154" h="132" extrusionOk="0">
                  <a:moveTo>
                    <a:pt x="68" y="0"/>
                  </a:moveTo>
                  <a:cubicBezTo>
                    <a:pt x="34" y="0"/>
                    <a:pt x="1" y="26"/>
                    <a:pt x="1" y="66"/>
                  </a:cubicBezTo>
                  <a:cubicBezTo>
                    <a:pt x="1" y="102"/>
                    <a:pt x="30" y="131"/>
                    <a:pt x="66" y="131"/>
                  </a:cubicBezTo>
                  <a:cubicBezTo>
                    <a:pt x="125" y="131"/>
                    <a:pt x="154" y="60"/>
                    <a:pt x="113" y="19"/>
                  </a:cubicBezTo>
                  <a:cubicBezTo>
                    <a:pt x="100" y="6"/>
                    <a:pt x="84" y="0"/>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
            <p:cNvSpPr/>
            <p:nvPr/>
          </p:nvSpPr>
          <p:spPr>
            <a:xfrm>
              <a:off x="241389" y="216705"/>
              <a:ext cx="13773" cy="11895"/>
            </a:xfrm>
            <a:custGeom>
              <a:avLst/>
              <a:gdLst/>
              <a:ahLst/>
              <a:cxnLst/>
              <a:rect l="l" t="t" r="r" b="b"/>
              <a:pathLst>
                <a:path w="154" h="133" extrusionOk="0">
                  <a:moveTo>
                    <a:pt x="67" y="1"/>
                  </a:moveTo>
                  <a:cubicBezTo>
                    <a:pt x="33" y="1"/>
                    <a:pt x="1" y="27"/>
                    <a:pt x="1" y="66"/>
                  </a:cubicBezTo>
                  <a:cubicBezTo>
                    <a:pt x="1" y="103"/>
                    <a:pt x="30" y="132"/>
                    <a:pt x="66" y="132"/>
                  </a:cubicBezTo>
                  <a:cubicBezTo>
                    <a:pt x="125" y="132"/>
                    <a:pt x="154"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
            <p:cNvSpPr/>
            <p:nvPr/>
          </p:nvSpPr>
          <p:spPr>
            <a:xfrm>
              <a:off x="212323" y="216705"/>
              <a:ext cx="11895" cy="11895"/>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
            <p:cNvSpPr/>
            <p:nvPr/>
          </p:nvSpPr>
          <p:spPr>
            <a:xfrm>
              <a:off x="183345" y="216794"/>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3" y="19"/>
                  </a:cubicBezTo>
                  <a:cubicBezTo>
                    <a:pt x="100" y="6"/>
                    <a:pt x="84"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
            <p:cNvSpPr/>
            <p:nvPr/>
          </p:nvSpPr>
          <p:spPr>
            <a:xfrm>
              <a:off x="154368" y="216794"/>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2" y="19"/>
                  </a:cubicBezTo>
                  <a:cubicBezTo>
                    <a:pt x="99" y="6"/>
                    <a:pt x="82"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
            <p:cNvSpPr/>
            <p:nvPr/>
          </p:nvSpPr>
          <p:spPr>
            <a:xfrm>
              <a:off x="125301" y="216705"/>
              <a:ext cx="11895" cy="11895"/>
            </a:xfrm>
            <a:custGeom>
              <a:avLst/>
              <a:gdLst/>
              <a:ahLst/>
              <a:cxnLst/>
              <a:rect l="l" t="t" r="r" b="b"/>
              <a:pathLst>
                <a:path w="133" h="133" extrusionOk="0">
                  <a:moveTo>
                    <a:pt x="67" y="1"/>
                  </a:moveTo>
                  <a:cubicBezTo>
                    <a:pt x="30" y="1"/>
                    <a:pt x="0" y="30"/>
                    <a:pt x="0" y="66"/>
                  </a:cubicBezTo>
                  <a:cubicBezTo>
                    <a:pt x="0"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
            <p:cNvSpPr/>
            <p:nvPr/>
          </p:nvSpPr>
          <p:spPr>
            <a:xfrm>
              <a:off x="96323" y="216705"/>
              <a:ext cx="13773" cy="11895"/>
            </a:xfrm>
            <a:custGeom>
              <a:avLst/>
              <a:gdLst/>
              <a:ahLst/>
              <a:cxnLst/>
              <a:rect l="l" t="t" r="r" b="b"/>
              <a:pathLst>
                <a:path w="154" h="133" extrusionOk="0">
                  <a:moveTo>
                    <a:pt x="67" y="1"/>
                  </a:moveTo>
                  <a:cubicBezTo>
                    <a:pt x="33" y="1"/>
                    <a:pt x="0" y="27"/>
                    <a:pt x="0" y="66"/>
                  </a:cubicBezTo>
                  <a:cubicBezTo>
                    <a:pt x="0" y="103"/>
                    <a:pt x="30" y="132"/>
                    <a:pt x="66" y="132"/>
                  </a:cubicBezTo>
                  <a:cubicBezTo>
                    <a:pt x="124" y="132"/>
                    <a:pt x="153"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
            <p:cNvSpPr/>
            <p:nvPr/>
          </p:nvSpPr>
          <p:spPr>
            <a:xfrm>
              <a:off x="67346" y="216705"/>
              <a:ext cx="13773" cy="11895"/>
            </a:xfrm>
            <a:custGeom>
              <a:avLst/>
              <a:gdLst/>
              <a:ahLst/>
              <a:cxnLst/>
              <a:rect l="l" t="t" r="r" b="b"/>
              <a:pathLst>
                <a:path w="154" h="133" extrusionOk="0">
                  <a:moveTo>
                    <a:pt x="66" y="1"/>
                  </a:moveTo>
                  <a:cubicBezTo>
                    <a:pt x="32" y="1"/>
                    <a:pt x="0" y="27"/>
                    <a:pt x="0" y="66"/>
                  </a:cubicBezTo>
                  <a:cubicBezTo>
                    <a:pt x="0" y="103"/>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
            <p:cNvSpPr/>
            <p:nvPr/>
          </p:nvSpPr>
          <p:spPr>
            <a:xfrm>
              <a:off x="38279" y="216705"/>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
            <p:cNvSpPr/>
            <p:nvPr/>
          </p:nvSpPr>
          <p:spPr>
            <a:xfrm>
              <a:off x="674620" y="187727"/>
              <a:ext cx="13863" cy="11806"/>
            </a:xfrm>
            <a:custGeom>
              <a:avLst/>
              <a:gdLst/>
              <a:ahLst/>
              <a:cxnLst/>
              <a:rect l="l" t="t" r="r" b="b"/>
              <a:pathLst>
                <a:path w="155" h="132" extrusionOk="0">
                  <a:moveTo>
                    <a:pt x="89" y="1"/>
                  </a:moveTo>
                  <a:cubicBezTo>
                    <a:pt x="30" y="1"/>
                    <a:pt x="1" y="72"/>
                    <a:pt x="42" y="112"/>
                  </a:cubicBezTo>
                  <a:cubicBezTo>
                    <a:pt x="56" y="126"/>
                    <a:pt x="73" y="132"/>
                    <a:pt x="89" y="132"/>
                  </a:cubicBezTo>
                  <a:cubicBezTo>
                    <a:pt x="123" y="132"/>
                    <a:pt x="155" y="105"/>
                    <a:pt x="155" y="66"/>
                  </a:cubicBezTo>
                  <a:cubicBezTo>
                    <a:pt x="155" y="30"/>
                    <a:pt x="126"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
            <p:cNvSpPr/>
            <p:nvPr/>
          </p:nvSpPr>
          <p:spPr>
            <a:xfrm>
              <a:off x="645643" y="187727"/>
              <a:ext cx="13773" cy="11806"/>
            </a:xfrm>
            <a:custGeom>
              <a:avLst/>
              <a:gdLst/>
              <a:ahLst/>
              <a:cxnLst/>
              <a:rect l="l" t="t" r="r" b="b"/>
              <a:pathLst>
                <a:path w="154" h="132" extrusionOk="0">
                  <a:moveTo>
                    <a:pt x="89" y="1"/>
                  </a:moveTo>
                  <a:cubicBezTo>
                    <a:pt x="30" y="1"/>
                    <a:pt x="1" y="72"/>
                    <a:pt x="42" y="112"/>
                  </a:cubicBezTo>
                  <a:cubicBezTo>
                    <a:pt x="56" y="126"/>
                    <a:pt x="72" y="132"/>
                    <a:pt x="88" y="132"/>
                  </a:cubicBezTo>
                  <a:cubicBezTo>
                    <a:pt x="121" y="132"/>
                    <a:pt x="154" y="105"/>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
            <p:cNvSpPr/>
            <p:nvPr/>
          </p:nvSpPr>
          <p:spPr>
            <a:xfrm>
              <a:off x="618633" y="187727"/>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
            <p:cNvSpPr/>
            <p:nvPr/>
          </p:nvSpPr>
          <p:spPr>
            <a:xfrm>
              <a:off x="589656" y="187727"/>
              <a:ext cx="13773" cy="11895"/>
            </a:xfrm>
            <a:custGeom>
              <a:avLst/>
              <a:gdLst/>
              <a:ahLst/>
              <a:cxnLst/>
              <a:rect l="l" t="t" r="r" b="b"/>
              <a:pathLst>
                <a:path w="154" h="133" extrusionOk="0">
                  <a:moveTo>
                    <a:pt x="66" y="0"/>
                  </a:moveTo>
                  <a:cubicBezTo>
                    <a:pt x="32" y="0"/>
                    <a:pt x="0" y="26"/>
                    <a:pt x="0" y="66"/>
                  </a:cubicBezTo>
                  <a:cubicBezTo>
                    <a:pt x="0" y="102"/>
                    <a:pt x="29" y="132"/>
                    <a:pt x="65" y="132"/>
                  </a:cubicBezTo>
                  <a:cubicBezTo>
                    <a:pt x="124" y="132"/>
                    <a:pt x="153" y="61"/>
                    <a:pt x="111"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
            <p:cNvSpPr/>
            <p:nvPr/>
          </p:nvSpPr>
          <p:spPr>
            <a:xfrm>
              <a:off x="560589" y="187727"/>
              <a:ext cx="13863" cy="11895"/>
            </a:xfrm>
            <a:custGeom>
              <a:avLst/>
              <a:gdLst/>
              <a:ahLst/>
              <a:cxnLst/>
              <a:rect l="l" t="t" r="r" b="b"/>
              <a:pathLst>
                <a:path w="155" h="133" extrusionOk="0">
                  <a:moveTo>
                    <a:pt x="66" y="0"/>
                  </a:moveTo>
                  <a:cubicBezTo>
                    <a:pt x="33" y="0"/>
                    <a:pt x="1" y="26"/>
                    <a:pt x="1" y="66"/>
                  </a:cubicBezTo>
                  <a:cubicBezTo>
                    <a:pt x="1" y="102"/>
                    <a:pt x="30" y="131"/>
                    <a:pt x="66" y="132"/>
                  </a:cubicBezTo>
                  <a:cubicBezTo>
                    <a:pt x="125" y="132"/>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
            <p:cNvSpPr/>
            <p:nvPr/>
          </p:nvSpPr>
          <p:spPr>
            <a:xfrm>
              <a:off x="531522" y="187727"/>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
            <p:cNvSpPr/>
            <p:nvPr/>
          </p:nvSpPr>
          <p:spPr>
            <a:xfrm>
              <a:off x="502544" y="187727"/>
              <a:ext cx="13773" cy="11895"/>
            </a:xfrm>
            <a:custGeom>
              <a:avLst/>
              <a:gdLst/>
              <a:ahLst/>
              <a:cxnLst/>
              <a:rect l="l" t="t" r="r" b="b"/>
              <a:pathLst>
                <a:path w="154" h="133" extrusionOk="0">
                  <a:moveTo>
                    <a:pt x="67" y="0"/>
                  </a:moveTo>
                  <a:cubicBezTo>
                    <a:pt x="33" y="0"/>
                    <a:pt x="1" y="26"/>
                    <a:pt x="1" y="66"/>
                  </a:cubicBezTo>
                  <a:cubicBezTo>
                    <a:pt x="1" y="102"/>
                    <a:pt x="30" y="132"/>
                    <a:pt x="66" y="132"/>
                  </a:cubicBezTo>
                  <a:cubicBezTo>
                    <a:pt x="125" y="132"/>
                    <a:pt x="154" y="61"/>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
            <p:cNvSpPr/>
            <p:nvPr/>
          </p:nvSpPr>
          <p:spPr>
            <a:xfrm>
              <a:off x="473567" y="187727"/>
              <a:ext cx="13773" cy="11895"/>
            </a:xfrm>
            <a:custGeom>
              <a:avLst/>
              <a:gdLst/>
              <a:ahLst/>
              <a:cxnLst/>
              <a:rect l="l" t="t" r="r" b="b"/>
              <a:pathLst>
                <a:path w="154" h="133" extrusionOk="0">
                  <a:moveTo>
                    <a:pt x="66" y="0"/>
                  </a:moveTo>
                  <a:cubicBezTo>
                    <a:pt x="33" y="0"/>
                    <a:pt x="1" y="26"/>
                    <a:pt x="1" y="66"/>
                  </a:cubicBezTo>
                  <a:cubicBezTo>
                    <a:pt x="1" y="102"/>
                    <a:pt x="30" y="131"/>
                    <a:pt x="66" y="132"/>
                  </a:cubicBezTo>
                  <a:cubicBezTo>
                    <a:pt x="124" y="132"/>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
            <p:cNvSpPr/>
            <p:nvPr/>
          </p:nvSpPr>
          <p:spPr>
            <a:xfrm>
              <a:off x="444500" y="187727"/>
              <a:ext cx="13773" cy="11895"/>
            </a:xfrm>
            <a:custGeom>
              <a:avLst/>
              <a:gdLst/>
              <a:ahLst/>
              <a:cxnLst/>
              <a:rect l="l" t="t" r="r" b="b"/>
              <a:pathLst>
                <a:path w="154" h="133" extrusionOk="0">
                  <a:moveTo>
                    <a:pt x="67" y="0"/>
                  </a:moveTo>
                  <a:cubicBezTo>
                    <a:pt x="33" y="0"/>
                    <a:pt x="1" y="26"/>
                    <a:pt x="1" y="66"/>
                  </a:cubicBezTo>
                  <a:cubicBezTo>
                    <a:pt x="1" y="102"/>
                    <a:pt x="30" y="131"/>
                    <a:pt x="66" y="132"/>
                  </a:cubicBezTo>
                  <a:cubicBezTo>
                    <a:pt x="124" y="132"/>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
            <p:cNvSpPr/>
            <p:nvPr/>
          </p:nvSpPr>
          <p:spPr>
            <a:xfrm>
              <a:off x="415523" y="187727"/>
              <a:ext cx="13773" cy="11895"/>
            </a:xfrm>
            <a:custGeom>
              <a:avLst/>
              <a:gdLst/>
              <a:ahLst/>
              <a:cxnLst/>
              <a:rect l="l" t="t" r="r" b="b"/>
              <a:pathLst>
                <a:path w="154" h="133" extrusionOk="0">
                  <a:moveTo>
                    <a:pt x="66" y="0"/>
                  </a:moveTo>
                  <a:cubicBezTo>
                    <a:pt x="33" y="0"/>
                    <a:pt x="0" y="26"/>
                    <a:pt x="0" y="66"/>
                  </a:cubicBezTo>
                  <a:cubicBezTo>
                    <a:pt x="0" y="102"/>
                    <a:pt x="30" y="131"/>
                    <a:pt x="66" y="132"/>
                  </a:cubicBezTo>
                  <a:cubicBezTo>
                    <a:pt x="124" y="132"/>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
            <p:cNvSpPr/>
            <p:nvPr/>
          </p:nvSpPr>
          <p:spPr>
            <a:xfrm>
              <a:off x="386456" y="187727"/>
              <a:ext cx="13863" cy="11895"/>
            </a:xfrm>
            <a:custGeom>
              <a:avLst/>
              <a:gdLst/>
              <a:ahLst/>
              <a:cxnLst/>
              <a:rect l="l" t="t" r="r" b="b"/>
              <a:pathLst>
                <a:path w="155" h="133" extrusionOk="0">
                  <a:moveTo>
                    <a:pt x="66" y="0"/>
                  </a:moveTo>
                  <a:cubicBezTo>
                    <a:pt x="33" y="0"/>
                    <a:pt x="0" y="26"/>
                    <a:pt x="0" y="66"/>
                  </a:cubicBezTo>
                  <a:cubicBezTo>
                    <a:pt x="0" y="102"/>
                    <a:pt x="31" y="131"/>
                    <a:pt x="67" y="132"/>
                  </a:cubicBezTo>
                  <a:cubicBezTo>
                    <a:pt x="125" y="132"/>
                    <a:pt x="154" y="61"/>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
            <p:cNvSpPr/>
            <p:nvPr/>
          </p:nvSpPr>
          <p:spPr>
            <a:xfrm>
              <a:off x="357478" y="187727"/>
              <a:ext cx="11806" cy="11806"/>
            </a:xfrm>
            <a:custGeom>
              <a:avLst/>
              <a:gdLst/>
              <a:ahLst/>
              <a:cxnLst/>
              <a:rect l="l" t="t" r="r" b="b"/>
              <a:pathLst>
                <a:path w="132" h="132" extrusionOk="0">
                  <a:moveTo>
                    <a:pt x="65" y="1"/>
                  </a:moveTo>
                  <a:cubicBezTo>
                    <a:pt x="29" y="1"/>
                    <a:pt x="0" y="30"/>
                    <a:pt x="0" y="66"/>
                  </a:cubicBezTo>
                  <a:cubicBezTo>
                    <a:pt x="0" y="102"/>
                    <a:pt x="29" y="131"/>
                    <a:pt x="65" y="131"/>
                  </a:cubicBezTo>
                  <a:cubicBezTo>
                    <a:pt x="103" y="131"/>
                    <a:pt x="132" y="102"/>
                    <a:pt x="132" y="66"/>
                  </a:cubicBezTo>
                  <a:cubicBezTo>
                    <a:pt x="132" y="30"/>
                    <a:pt x="103"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
            <p:cNvSpPr/>
            <p:nvPr/>
          </p:nvSpPr>
          <p:spPr>
            <a:xfrm>
              <a:off x="328501" y="187727"/>
              <a:ext cx="13773" cy="11895"/>
            </a:xfrm>
            <a:custGeom>
              <a:avLst/>
              <a:gdLst/>
              <a:ahLst/>
              <a:cxnLst/>
              <a:rect l="l" t="t" r="r" b="b"/>
              <a:pathLst>
                <a:path w="154" h="133" extrusionOk="0">
                  <a:moveTo>
                    <a:pt x="66" y="0"/>
                  </a:moveTo>
                  <a:cubicBezTo>
                    <a:pt x="33" y="0"/>
                    <a:pt x="0" y="26"/>
                    <a:pt x="0" y="66"/>
                  </a:cubicBezTo>
                  <a:cubicBezTo>
                    <a:pt x="0" y="102"/>
                    <a:pt x="29" y="131"/>
                    <a:pt x="65"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
            <p:cNvSpPr/>
            <p:nvPr/>
          </p:nvSpPr>
          <p:spPr>
            <a:xfrm>
              <a:off x="299344" y="187727"/>
              <a:ext cx="11895" cy="11806"/>
            </a:xfrm>
            <a:custGeom>
              <a:avLst/>
              <a:gdLst/>
              <a:ahLst/>
              <a:cxnLst/>
              <a:rect l="l" t="t" r="r" b="b"/>
              <a:pathLst>
                <a:path w="133" h="132" extrusionOk="0">
                  <a:moveTo>
                    <a:pt x="67" y="1"/>
                  </a:moveTo>
                  <a:cubicBezTo>
                    <a:pt x="31" y="1"/>
                    <a:pt x="1" y="30"/>
                    <a:pt x="1" y="66"/>
                  </a:cubicBezTo>
                  <a:cubicBezTo>
                    <a:pt x="1" y="102"/>
                    <a:pt x="31" y="131"/>
                    <a:pt x="67" y="131"/>
                  </a:cubicBezTo>
                  <a:cubicBezTo>
                    <a:pt x="103" y="131"/>
                    <a:pt x="133" y="102"/>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
            <p:cNvSpPr/>
            <p:nvPr/>
          </p:nvSpPr>
          <p:spPr>
            <a:xfrm>
              <a:off x="270367" y="187727"/>
              <a:ext cx="13773" cy="11895"/>
            </a:xfrm>
            <a:custGeom>
              <a:avLst/>
              <a:gdLst/>
              <a:ahLst/>
              <a:cxnLst/>
              <a:rect l="l" t="t" r="r" b="b"/>
              <a:pathLst>
                <a:path w="154" h="133" extrusionOk="0">
                  <a:moveTo>
                    <a:pt x="67" y="0"/>
                  </a:moveTo>
                  <a:cubicBezTo>
                    <a:pt x="33" y="0"/>
                    <a:pt x="1" y="26"/>
                    <a:pt x="1" y="66"/>
                  </a:cubicBezTo>
                  <a:cubicBezTo>
                    <a:pt x="1" y="102"/>
                    <a:pt x="30" y="132"/>
                    <a:pt x="66" y="132"/>
                  </a:cubicBezTo>
                  <a:cubicBezTo>
                    <a:pt x="125" y="131"/>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
            <p:cNvSpPr/>
            <p:nvPr/>
          </p:nvSpPr>
          <p:spPr>
            <a:xfrm>
              <a:off x="241389" y="187727"/>
              <a:ext cx="13773" cy="11895"/>
            </a:xfrm>
            <a:custGeom>
              <a:avLst/>
              <a:gdLst/>
              <a:ahLst/>
              <a:cxnLst/>
              <a:rect l="l" t="t" r="r" b="b"/>
              <a:pathLst>
                <a:path w="154" h="133" extrusionOk="0">
                  <a:moveTo>
                    <a:pt x="66" y="0"/>
                  </a:moveTo>
                  <a:cubicBezTo>
                    <a:pt x="33" y="0"/>
                    <a:pt x="1" y="26"/>
                    <a:pt x="1" y="66"/>
                  </a:cubicBezTo>
                  <a:cubicBezTo>
                    <a:pt x="1" y="102"/>
                    <a:pt x="30" y="131"/>
                    <a:pt x="66" y="132"/>
                  </a:cubicBezTo>
                  <a:cubicBezTo>
                    <a:pt x="125" y="132"/>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
            <p:cNvSpPr/>
            <p:nvPr/>
          </p:nvSpPr>
          <p:spPr>
            <a:xfrm>
              <a:off x="212323" y="187727"/>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
            <p:cNvSpPr/>
            <p:nvPr/>
          </p:nvSpPr>
          <p:spPr>
            <a:xfrm>
              <a:off x="183345" y="187727"/>
              <a:ext cx="13773" cy="11895"/>
            </a:xfrm>
            <a:custGeom>
              <a:avLst/>
              <a:gdLst/>
              <a:ahLst/>
              <a:cxnLst/>
              <a:rect l="l" t="t" r="r" b="b"/>
              <a:pathLst>
                <a:path w="154" h="133" extrusionOk="0">
                  <a:moveTo>
                    <a:pt x="67" y="0"/>
                  </a:moveTo>
                  <a:cubicBezTo>
                    <a:pt x="33" y="0"/>
                    <a:pt x="1" y="26"/>
                    <a:pt x="1" y="66"/>
                  </a:cubicBezTo>
                  <a:cubicBezTo>
                    <a:pt x="1" y="102"/>
                    <a:pt x="30" y="132"/>
                    <a:pt x="66" y="132"/>
                  </a:cubicBezTo>
                  <a:cubicBezTo>
                    <a:pt x="124" y="132"/>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a:off x="154368" y="187727"/>
              <a:ext cx="13773" cy="11895"/>
            </a:xfrm>
            <a:custGeom>
              <a:avLst/>
              <a:gdLst/>
              <a:ahLst/>
              <a:cxnLst/>
              <a:rect l="l" t="t" r="r" b="b"/>
              <a:pathLst>
                <a:path w="154" h="133" extrusionOk="0">
                  <a:moveTo>
                    <a:pt x="66" y="0"/>
                  </a:moveTo>
                  <a:cubicBezTo>
                    <a:pt x="32" y="0"/>
                    <a:pt x="1" y="26"/>
                    <a:pt x="1" y="66"/>
                  </a:cubicBezTo>
                  <a:cubicBezTo>
                    <a:pt x="1" y="102"/>
                    <a:pt x="30" y="131"/>
                    <a:pt x="66" y="132"/>
                  </a:cubicBezTo>
                  <a:cubicBezTo>
                    <a:pt x="124" y="131"/>
                    <a:pt x="154"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a:off x="125301" y="187727"/>
              <a:ext cx="11895" cy="11806"/>
            </a:xfrm>
            <a:custGeom>
              <a:avLst/>
              <a:gdLst/>
              <a:ahLst/>
              <a:cxnLst/>
              <a:rect l="l" t="t" r="r" b="b"/>
              <a:pathLst>
                <a:path w="133" h="132" extrusionOk="0">
                  <a:moveTo>
                    <a:pt x="67" y="1"/>
                  </a:moveTo>
                  <a:cubicBezTo>
                    <a:pt x="30" y="1"/>
                    <a:pt x="0" y="30"/>
                    <a:pt x="0" y="66"/>
                  </a:cubicBezTo>
                  <a:cubicBezTo>
                    <a:pt x="0"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
            <p:cNvSpPr/>
            <p:nvPr/>
          </p:nvSpPr>
          <p:spPr>
            <a:xfrm>
              <a:off x="96323" y="187727"/>
              <a:ext cx="13773" cy="11895"/>
            </a:xfrm>
            <a:custGeom>
              <a:avLst/>
              <a:gdLst/>
              <a:ahLst/>
              <a:cxnLst/>
              <a:rect l="l" t="t" r="r" b="b"/>
              <a:pathLst>
                <a:path w="154" h="133" extrusionOk="0">
                  <a:moveTo>
                    <a:pt x="66" y="0"/>
                  </a:moveTo>
                  <a:cubicBezTo>
                    <a:pt x="33" y="0"/>
                    <a:pt x="0" y="26"/>
                    <a:pt x="0" y="66"/>
                  </a:cubicBezTo>
                  <a:cubicBezTo>
                    <a:pt x="0" y="102"/>
                    <a:pt x="30" y="131"/>
                    <a:pt x="66" y="132"/>
                  </a:cubicBezTo>
                  <a:cubicBezTo>
                    <a:pt x="124" y="131"/>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
            <p:cNvSpPr/>
            <p:nvPr/>
          </p:nvSpPr>
          <p:spPr>
            <a:xfrm>
              <a:off x="67346" y="187727"/>
              <a:ext cx="13773" cy="11895"/>
            </a:xfrm>
            <a:custGeom>
              <a:avLst/>
              <a:gdLst/>
              <a:ahLst/>
              <a:cxnLst/>
              <a:rect l="l" t="t" r="r" b="b"/>
              <a:pathLst>
                <a:path w="154" h="133" extrusionOk="0">
                  <a:moveTo>
                    <a:pt x="66" y="0"/>
                  </a:moveTo>
                  <a:cubicBezTo>
                    <a:pt x="32" y="0"/>
                    <a:pt x="0" y="26"/>
                    <a:pt x="0" y="66"/>
                  </a:cubicBezTo>
                  <a:cubicBezTo>
                    <a:pt x="0" y="102"/>
                    <a:pt x="30" y="131"/>
                    <a:pt x="66"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
            <p:cNvSpPr/>
            <p:nvPr/>
          </p:nvSpPr>
          <p:spPr>
            <a:xfrm>
              <a:off x="38279" y="187727"/>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a:off x="674620" y="158750"/>
              <a:ext cx="13863" cy="11806"/>
            </a:xfrm>
            <a:custGeom>
              <a:avLst/>
              <a:gdLst/>
              <a:ahLst/>
              <a:cxnLst/>
              <a:rect l="l" t="t" r="r" b="b"/>
              <a:pathLst>
                <a:path w="155" h="132" extrusionOk="0">
                  <a:moveTo>
                    <a:pt x="89" y="1"/>
                  </a:moveTo>
                  <a:cubicBezTo>
                    <a:pt x="30" y="1"/>
                    <a:pt x="1" y="70"/>
                    <a:pt x="42" y="112"/>
                  </a:cubicBezTo>
                  <a:cubicBezTo>
                    <a:pt x="56" y="125"/>
                    <a:pt x="73" y="132"/>
                    <a:pt x="89" y="132"/>
                  </a:cubicBezTo>
                  <a:cubicBezTo>
                    <a:pt x="123" y="132"/>
                    <a:pt x="155" y="105"/>
                    <a:pt x="155" y="66"/>
                  </a:cubicBezTo>
                  <a:cubicBezTo>
                    <a:pt x="155" y="30"/>
                    <a:pt x="126"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a:off x="645643" y="158750"/>
              <a:ext cx="13773" cy="11806"/>
            </a:xfrm>
            <a:custGeom>
              <a:avLst/>
              <a:gdLst/>
              <a:ahLst/>
              <a:cxnLst/>
              <a:rect l="l" t="t" r="r" b="b"/>
              <a:pathLst>
                <a:path w="154" h="132" extrusionOk="0">
                  <a:moveTo>
                    <a:pt x="89" y="1"/>
                  </a:moveTo>
                  <a:cubicBezTo>
                    <a:pt x="30" y="1"/>
                    <a:pt x="1" y="70"/>
                    <a:pt x="42" y="112"/>
                  </a:cubicBezTo>
                  <a:cubicBezTo>
                    <a:pt x="56" y="125"/>
                    <a:pt x="72" y="132"/>
                    <a:pt x="88" y="132"/>
                  </a:cubicBezTo>
                  <a:cubicBezTo>
                    <a:pt x="121" y="132"/>
                    <a:pt x="154" y="105"/>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
            <p:cNvSpPr/>
            <p:nvPr/>
          </p:nvSpPr>
          <p:spPr>
            <a:xfrm>
              <a:off x="618633" y="158750"/>
              <a:ext cx="13863" cy="11806"/>
            </a:xfrm>
            <a:custGeom>
              <a:avLst/>
              <a:gdLst/>
              <a:ahLst/>
              <a:cxnLst/>
              <a:rect l="l" t="t" r="r" b="b"/>
              <a:pathLst>
                <a:path w="155" h="132" extrusionOk="0">
                  <a:moveTo>
                    <a:pt x="66" y="0"/>
                  </a:moveTo>
                  <a:cubicBezTo>
                    <a:pt x="32" y="0"/>
                    <a:pt x="0" y="26"/>
                    <a:pt x="0" y="66"/>
                  </a:cubicBezTo>
                  <a:cubicBezTo>
                    <a:pt x="0" y="102"/>
                    <a:pt x="29" y="131"/>
                    <a:pt x="66" y="131"/>
                  </a:cubicBezTo>
                  <a:cubicBezTo>
                    <a:pt x="125" y="131"/>
                    <a:pt x="154"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a:off x="589656" y="158750"/>
              <a:ext cx="13773" cy="11806"/>
            </a:xfrm>
            <a:custGeom>
              <a:avLst/>
              <a:gdLst/>
              <a:ahLst/>
              <a:cxnLst/>
              <a:rect l="l" t="t" r="r" b="b"/>
              <a:pathLst>
                <a:path w="154" h="132" extrusionOk="0">
                  <a:moveTo>
                    <a:pt x="66" y="0"/>
                  </a:moveTo>
                  <a:cubicBezTo>
                    <a:pt x="32" y="0"/>
                    <a:pt x="0" y="26"/>
                    <a:pt x="0" y="66"/>
                  </a:cubicBezTo>
                  <a:cubicBezTo>
                    <a:pt x="0" y="102"/>
                    <a:pt x="29" y="131"/>
                    <a:pt x="65" y="131"/>
                  </a:cubicBezTo>
                  <a:cubicBezTo>
                    <a:pt x="124" y="131"/>
                    <a:pt x="153" y="60"/>
                    <a:pt x="111"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a:off x="560589" y="158750"/>
              <a:ext cx="13863" cy="11806"/>
            </a:xfrm>
            <a:custGeom>
              <a:avLst/>
              <a:gdLst/>
              <a:ahLst/>
              <a:cxnLst/>
              <a:rect l="l" t="t" r="r" b="b"/>
              <a:pathLst>
                <a:path w="155" h="132" extrusionOk="0">
                  <a:moveTo>
                    <a:pt x="66" y="0"/>
                  </a:moveTo>
                  <a:cubicBezTo>
                    <a:pt x="33" y="0"/>
                    <a:pt x="1" y="26"/>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a:off x="531522" y="158750"/>
              <a:ext cx="13863" cy="11806"/>
            </a:xfrm>
            <a:custGeom>
              <a:avLst/>
              <a:gdLst/>
              <a:ahLst/>
              <a:cxnLst/>
              <a:rect l="l" t="t" r="r" b="b"/>
              <a:pathLst>
                <a:path w="155" h="132" extrusionOk="0">
                  <a:moveTo>
                    <a:pt x="67" y="0"/>
                  </a:moveTo>
                  <a:cubicBezTo>
                    <a:pt x="33" y="0"/>
                    <a:pt x="1" y="26"/>
                    <a:pt x="1" y="66"/>
                  </a:cubicBezTo>
                  <a:cubicBezTo>
                    <a:pt x="1" y="102"/>
                    <a:pt x="30" y="131"/>
                    <a:pt x="67" y="131"/>
                  </a:cubicBezTo>
                  <a:cubicBezTo>
                    <a:pt x="125"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a:off x="502544"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5" y="131"/>
                    <a:pt x="154" y="60"/>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a:off x="473567" y="158750"/>
              <a:ext cx="13773" cy="11806"/>
            </a:xfrm>
            <a:custGeom>
              <a:avLst/>
              <a:gdLst/>
              <a:ahLst/>
              <a:cxnLst/>
              <a:rect l="l" t="t" r="r" b="b"/>
              <a:pathLst>
                <a:path w="154" h="132" extrusionOk="0">
                  <a:moveTo>
                    <a:pt x="66" y="0"/>
                  </a:moveTo>
                  <a:cubicBezTo>
                    <a:pt x="33" y="0"/>
                    <a:pt x="1" y="26"/>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a:off x="444500"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a:off x="415523" y="158750"/>
              <a:ext cx="13773" cy="11806"/>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a:off x="386456" y="158750"/>
              <a:ext cx="13863" cy="11806"/>
            </a:xfrm>
            <a:custGeom>
              <a:avLst/>
              <a:gdLst/>
              <a:ahLst/>
              <a:cxnLst/>
              <a:rect l="l" t="t" r="r" b="b"/>
              <a:pathLst>
                <a:path w="155" h="132" extrusionOk="0">
                  <a:moveTo>
                    <a:pt x="66" y="0"/>
                  </a:moveTo>
                  <a:cubicBezTo>
                    <a:pt x="33" y="0"/>
                    <a:pt x="0" y="26"/>
                    <a:pt x="0" y="66"/>
                  </a:cubicBezTo>
                  <a:cubicBezTo>
                    <a:pt x="0" y="102"/>
                    <a:pt x="31" y="131"/>
                    <a:pt x="67" y="131"/>
                  </a:cubicBezTo>
                  <a:cubicBezTo>
                    <a:pt x="125" y="131"/>
                    <a:pt x="154"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a:off x="357478" y="158750"/>
              <a:ext cx="13773" cy="11806"/>
            </a:xfrm>
            <a:custGeom>
              <a:avLst/>
              <a:gdLst/>
              <a:ahLst/>
              <a:cxnLst/>
              <a:rect l="l" t="t" r="r" b="b"/>
              <a:pathLst>
                <a:path w="154" h="132" extrusionOk="0">
                  <a:moveTo>
                    <a:pt x="66" y="0"/>
                  </a:moveTo>
                  <a:cubicBezTo>
                    <a:pt x="33" y="0"/>
                    <a:pt x="0" y="26"/>
                    <a:pt x="0" y="66"/>
                  </a:cubicBezTo>
                  <a:cubicBezTo>
                    <a:pt x="0" y="102"/>
                    <a:pt x="29" y="131"/>
                    <a:pt x="65"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
            <p:cNvSpPr/>
            <p:nvPr/>
          </p:nvSpPr>
          <p:spPr>
            <a:xfrm>
              <a:off x="328501" y="158750"/>
              <a:ext cx="13773" cy="11806"/>
            </a:xfrm>
            <a:custGeom>
              <a:avLst/>
              <a:gdLst/>
              <a:ahLst/>
              <a:cxnLst/>
              <a:rect l="l" t="t" r="r" b="b"/>
              <a:pathLst>
                <a:path w="154" h="132" extrusionOk="0">
                  <a:moveTo>
                    <a:pt x="66" y="0"/>
                  </a:moveTo>
                  <a:cubicBezTo>
                    <a:pt x="33" y="0"/>
                    <a:pt x="0" y="26"/>
                    <a:pt x="0" y="66"/>
                  </a:cubicBezTo>
                  <a:cubicBezTo>
                    <a:pt x="0" y="102"/>
                    <a:pt x="29" y="131"/>
                    <a:pt x="65"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p:nvPr/>
          </p:nvSpPr>
          <p:spPr>
            <a:xfrm>
              <a:off x="299344" y="158750"/>
              <a:ext cx="13952" cy="11806"/>
            </a:xfrm>
            <a:custGeom>
              <a:avLst/>
              <a:gdLst/>
              <a:ahLst/>
              <a:cxnLst/>
              <a:rect l="l" t="t" r="r" b="b"/>
              <a:pathLst>
                <a:path w="156" h="132" extrusionOk="0">
                  <a:moveTo>
                    <a:pt x="67" y="0"/>
                  </a:moveTo>
                  <a:cubicBezTo>
                    <a:pt x="33" y="0"/>
                    <a:pt x="1" y="26"/>
                    <a:pt x="1" y="66"/>
                  </a:cubicBezTo>
                  <a:cubicBezTo>
                    <a:pt x="1" y="102"/>
                    <a:pt x="31" y="131"/>
                    <a:pt x="67" y="131"/>
                  </a:cubicBezTo>
                  <a:cubicBezTo>
                    <a:pt x="126" y="131"/>
                    <a:pt x="155" y="60"/>
                    <a:pt x="114"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270367"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5"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241389" y="158750"/>
              <a:ext cx="13773" cy="11806"/>
            </a:xfrm>
            <a:custGeom>
              <a:avLst/>
              <a:gdLst/>
              <a:ahLst/>
              <a:cxnLst/>
              <a:rect l="l" t="t" r="r" b="b"/>
              <a:pathLst>
                <a:path w="154" h="132" extrusionOk="0">
                  <a:moveTo>
                    <a:pt x="66" y="0"/>
                  </a:moveTo>
                  <a:cubicBezTo>
                    <a:pt x="33" y="0"/>
                    <a:pt x="1" y="26"/>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212323" y="158750"/>
              <a:ext cx="13863" cy="11806"/>
            </a:xfrm>
            <a:custGeom>
              <a:avLst/>
              <a:gdLst/>
              <a:ahLst/>
              <a:cxnLst/>
              <a:rect l="l" t="t" r="r" b="b"/>
              <a:pathLst>
                <a:path w="155" h="132" extrusionOk="0">
                  <a:moveTo>
                    <a:pt x="67" y="0"/>
                  </a:moveTo>
                  <a:cubicBezTo>
                    <a:pt x="33" y="0"/>
                    <a:pt x="1" y="26"/>
                    <a:pt x="1" y="66"/>
                  </a:cubicBezTo>
                  <a:cubicBezTo>
                    <a:pt x="1" y="102"/>
                    <a:pt x="30" y="131"/>
                    <a:pt x="67" y="131"/>
                  </a:cubicBezTo>
                  <a:cubicBezTo>
                    <a:pt x="126"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83345"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154368" y="158750"/>
              <a:ext cx="13773" cy="11806"/>
            </a:xfrm>
            <a:custGeom>
              <a:avLst/>
              <a:gdLst/>
              <a:ahLst/>
              <a:cxnLst/>
              <a:rect l="l" t="t" r="r" b="b"/>
              <a:pathLst>
                <a:path w="154" h="132" extrusionOk="0">
                  <a:moveTo>
                    <a:pt x="66" y="0"/>
                  </a:moveTo>
                  <a:cubicBezTo>
                    <a:pt x="32" y="0"/>
                    <a:pt x="1" y="26"/>
                    <a:pt x="1" y="66"/>
                  </a:cubicBezTo>
                  <a:cubicBezTo>
                    <a:pt x="1" y="102"/>
                    <a:pt x="30" y="131"/>
                    <a:pt x="66" y="131"/>
                  </a:cubicBezTo>
                  <a:cubicBezTo>
                    <a:pt x="124" y="131"/>
                    <a:pt x="154"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125301" y="158750"/>
              <a:ext cx="13863" cy="11806"/>
            </a:xfrm>
            <a:custGeom>
              <a:avLst/>
              <a:gdLst/>
              <a:ahLst/>
              <a:cxnLst/>
              <a:rect l="l" t="t" r="r" b="b"/>
              <a:pathLst>
                <a:path w="155" h="132" extrusionOk="0">
                  <a:moveTo>
                    <a:pt x="67" y="0"/>
                  </a:moveTo>
                  <a:cubicBezTo>
                    <a:pt x="33" y="0"/>
                    <a:pt x="0" y="26"/>
                    <a:pt x="0" y="66"/>
                  </a:cubicBezTo>
                  <a:cubicBezTo>
                    <a:pt x="0" y="102"/>
                    <a:pt x="30" y="131"/>
                    <a:pt x="67" y="131"/>
                  </a:cubicBezTo>
                  <a:cubicBezTo>
                    <a:pt x="125" y="131"/>
                    <a:pt x="155" y="60"/>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96323" y="158750"/>
              <a:ext cx="13773" cy="11806"/>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67346" y="158750"/>
              <a:ext cx="13773" cy="11806"/>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38279" y="158750"/>
              <a:ext cx="13773" cy="11806"/>
            </a:xfrm>
            <a:custGeom>
              <a:avLst/>
              <a:gdLst/>
              <a:ahLst/>
              <a:cxnLst/>
              <a:rect l="l" t="t" r="r" b="b"/>
              <a:pathLst>
                <a:path w="154" h="132" extrusionOk="0">
                  <a:moveTo>
                    <a:pt x="66" y="0"/>
                  </a:moveTo>
                  <a:cubicBezTo>
                    <a:pt x="32" y="0"/>
                    <a:pt x="0" y="26"/>
                    <a:pt x="0" y="66"/>
                  </a:cubicBezTo>
                  <a:cubicBezTo>
                    <a:pt x="0" y="102"/>
                    <a:pt x="29" y="131"/>
                    <a:pt x="66"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674620" y="129683"/>
              <a:ext cx="13863" cy="11806"/>
            </a:xfrm>
            <a:custGeom>
              <a:avLst/>
              <a:gdLst/>
              <a:ahLst/>
              <a:cxnLst/>
              <a:rect l="l" t="t" r="r" b="b"/>
              <a:pathLst>
                <a:path w="155" h="132" extrusionOk="0">
                  <a:moveTo>
                    <a:pt x="89" y="0"/>
                  </a:moveTo>
                  <a:cubicBezTo>
                    <a:pt x="30" y="0"/>
                    <a:pt x="1" y="71"/>
                    <a:pt x="42" y="113"/>
                  </a:cubicBezTo>
                  <a:cubicBezTo>
                    <a:pt x="56" y="126"/>
                    <a:pt x="72" y="132"/>
                    <a:pt x="88" y="132"/>
                  </a:cubicBezTo>
                  <a:cubicBezTo>
                    <a:pt x="122" y="132"/>
                    <a:pt x="155" y="105"/>
                    <a:pt x="155" y="66"/>
                  </a:cubicBezTo>
                  <a:cubicBezTo>
                    <a:pt x="155" y="30"/>
                    <a:pt x="126"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645643" y="129683"/>
              <a:ext cx="13773" cy="11806"/>
            </a:xfrm>
            <a:custGeom>
              <a:avLst/>
              <a:gdLst/>
              <a:ahLst/>
              <a:cxnLst/>
              <a:rect l="l" t="t" r="r" b="b"/>
              <a:pathLst>
                <a:path w="154" h="132" extrusionOk="0">
                  <a:moveTo>
                    <a:pt x="89" y="0"/>
                  </a:moveTo>
                  <a:cubicBezTo>
                    <a:pt x="30" y="0"/>
                    <a:pt x="1" y="71"/>
                    <a:pt x="42" y="113"/>
                  </a:cubicBezTo>
                  <a:cubicBezTo>
                    <a:pt x="55" y="126"/>
                    <a:pt x="71" y="132"/>
                    <a:pt x="87" y="132"/>
                  </a:cubicBezTo>
                  <a:cubicBezTo>
                    <a:pt x="121" y="132"/>
                    <a:pt x="154" y="105"/>
                    <a:pt x="154" y="66"/>
                  </a:cubicBezTo>
                  <a:cubicBezTo>
                    <a:pt x="154" y="30"/>
                    <a:pt x="125"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618633" y="129683"/>
              <a:ext cx="11806" cy="11895"/>
            </a:xfrm>
            <a:custGeom>
              <a:avLst/>
              <a:gdLst/>
              <a:ahLst/>
              <a:cxnLst/>
              <a:rect l="l" t="t" r="r" b="b"/>
              <a:pathLst>
                <a:path w="132" h="133" extrusionOk="0">
                  <a:moveTo>
                    <a:pt x="66" y="0"/>
                  </a:moveTo>
                  <a:cubicBezTo>
                    <a:pt x="29" y="0"/>
                    <a:pt x="0" y="30"/>
                    <a:pt x="0" y="66"/>
                  </a:cubicBezTo>
                  <a:cubicBezTo>
                    <a:pt x="0" y="103"/>
                    <a:pt x="29" y="132"/>
                    <a:pt x="66" y="132"/>
                  </a:cubicBezTo>
                  <a:cubicBezTo>
                    <a:pt x="102" y="132"/>
                    <a:pt x="132" y="103"/>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589656" y="129594"/>
              <a:ext cx="13773" cy="11985"/>
            </a:xfrm>
            <a:custGeom>
              <a:avLst/>
              <a:gdLst/>
              <a:ahLst/>
              <a:cxnLst/>
              <a:rect l="l" t="t" r="r" b="b"/>
              <a:pathLst>
                <a:path w="154" h="134" extrusionOk="0">
                  <a:moveTo>
                    <a:pt x="66" y="1"/>
                  </a:moveTo>
                  <a:cubicBezTo>
                    <a:pt x="32" y="1"/>
                    <a:pt x="0" y="27"/>
                    <a:pt x="0" y="67"/>
                  </a:cubicBezTo>
                  <a:cubicBezTo>
                    <a:pt x="0" y="104"/>
                    <a:pt x="29" y="133"/>
                    <a:pt x="65" y="133"/>
                  </a:cubicBezTo>
                  <a:cubicBezTo>
                    <a:pt x="124" y="133"/>
                    <a:pt x="153" y="62"/>
                    <a:pt x="111" y="21"/>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560589" y="129594"/>
              <a:ext cx="13863" cy="11985"/>
            </a:xfrm>
            <a:custGeom>
              <a:avLst/>
              <a:gdLst/>
              <a:ahLst/>
              <a:cxnLst/>
              <a:rect l="l" t="t" r="r" b="b"/>
              <a:pathLst>
                <a:path w="155" h="134" extrusionOk="0">
                  <a:moveTo>
                    <a:pt x="66" y="1"/>
                  </a:moveTo>
                  <a:cubicBezTo>
                    <a:pt x="33" y="1"/>
                    <a:pt x="1" y="27"/>
                    <a:pt x="1" y="67"/>
                  </a:cubicBezTo>
                  <a:cubicBezTo>
                    <a:pt x="1" y="104"/>
                    <a:pt x="30" y="133"/>
                    <a:pt x="66" y="133"/>
                  </a:cubicBezTo>
                  <a:cubicBezTo>
                    <a:pt x="125" y="133"/>
                    <a:pt x="154"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531522" y="129683"/>
              <a:ext cx="11895" cy="11895"/>
            </a:xfrm>
            <a:custGeom>
              <a:avLst/>
              <a:gdLst/>
              <a:ahLst/>
              <a:cxnLst/>
              <a:rect l="l" t="t" r="r" b="b"/>
              <a:pathLst>
                <a:path w="133" h="133" extrusionOk="0">
                  <a:moveTo>
                    <a:pt x="67" y="0"/>
                  </a:moveTo>
                  <a:cubicBezTo>
                    <a:pt x="30" y="0"/>
                    <a:pt x="1" y="30"/>
                    <a:pt x="1" y="66"/>
                  </a:cubicBezTo>
                  <a:cubicBezTo>
                    <a:pt x="1" y="103"/>
                    <a:pt x="30" y="132"/>
                    <a:pt x="67" y="132"/>
                  </a:cubicBezTo>
                  <a:cubicBezTo>
                    <a:pt x="103" y="132"/>
                    <a:pt x="132" y="103"/>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502544"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5" y="133"/>
                    <a:pt x="154" y="62"/>
                    <a:pt x="112" y="21"/>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
            <p:cNvSpPr/>
            <p:nvPr/>
          </p:nvSpPr>
          <p:spPr>
            <a:xfrm>
              <a:off x="473567" y="129594"/>
              <a:ext cx="13773" cy="11985"/>
            </a:xfrm>
            <a:custGeom>
              <a:avLst/>
              <a:gdLst/>
              <a:ahLst/>
              <a:cxnLst/>
              <a:rect l="l" t="t" r="r" b="b"/>
              <a:pathLst>
                <a:path w="154" h="134" extrusionOk="0">
                  <a:moveTo>
                    <a:pt x="66" y="1"/>
                  </a:moveTo>
                  <a:cubicBezTo>
                    <a:pt x="33" y="1"/>
                    <a:pt x="1" y="27"/>
                    <a:pt x="1" y="67"/>
                  </a:cubicBezTo>
                  <a:cubicBezTo>
                    <a:pt x="1" y="104"/>
                    <a:pt x="30" y="133"/>
                    <a:pt x="66" y="133"/>
                  </a:cubicBezTo>
                  <a:cubicBezTo>
                    <a:pt x="124" y="133"/>
                    <a:pt x="154"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
            <p:cNvSpPr/>
            <p:nvPr/>
          </p:nvSpPr>
          <p:spPr>
            <a:xfrm>
              <a:off x="444500"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4" y="133"/>
                    <a:pt x="154" y="62"/>
                    <a:pt x="113" y="21"/>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
            <p:cNvSpPr/>
            <p:nvPr/>
          </p:nvSpPr>
          <p:spPr>
            <a:xfrm>
              <a:off x="415523" y="129594"/>
              <a:ext cx="13773" cy="11985"/>
            </a:xfrm>
            <a:custGeom>
              <a:avLst/>
              <a:gdLst/>
              <a:ahLst/>
              <a:cxnLst/>
              <a:rect l="l" t="t" r="r" b="b"/>
              <a:pathLst>
                <a:path w="154" h="134" extrusionOk="0">
                  <a:moveTo>
                    <a:pt x="66" y="1"/>
                  </a:moveTo>
                  <a:cubicBezTo>
                    <a:pt x="33" y="1"/>
                    <a:pt x="0" y="27"/>
                    <a:pt x="0" y="67"/>
                  </a:cubicBezTo>
                  <a:cubicBezTo>
                    <a:pt x="0" y="104"/>
                    <a:pt x="30" y="133"/>
                    <a:pt x="66" y="133"/>
                  </a:cubicBezTo>
                  <a:cubicBezTo>
                    <a:pt x="124" y="133"/>
                    <a:pt x="153"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
            <p:cNvSpPr/>
            <p:nvPr/>
          </p:nvSpPr>
          <p:spPr>
            <a:xfrm>
              <a:off x="386456" y="129594"/>
              <a:ext cx="13863" cy="11985"/>
            </a:xfrm>
            <a:custGeom>
              <a:avLst/>
              <a:gdLst/>
              <a:ahLst/>
              <a:cxnLst/>
              <a:rect l="l" t="t" r="r" b="b"/>
              <a:pathLst>
                <a:path w="155" h="134" extrusionOk="0">
                  <a:moveTo>
                    <a:pt x="66" y="1"/>
                  </a:moveTo>
                  <a:cubicBezTo>
                    <a:pt x="33" y="1"/>
                    <a:pt x="0" y="27"/>
                    <a:pt x="0" y="67"/>
                  </a:cubicBezTo>
                  <a:cubicBezTo>
                    <a:pt x="0" y="104"/>
                    <a:pt x="31" y="133"/>
                    <a:pt x="67" y="133"/>
                  </a:cubicBezTo>
                  <a:cubicBezTo>
                    <a:pt x="125" y="133"/>
                    <a:pt x="154" y="62"/>
                    <a:pt x="113" y="21"/>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
            <p:cNvSpPr/>
            <p:nvPr/>
          </p:nvSpPr>
          <p:spPr>
            <a:xfrm>
              <a:off x="357478" y="129683"/>
              <a:ext cx="11806" cy="11895"/>
            </a:xfrm>
            <a:custGeom>
              <a:avLst/>
              <a:gdLst/>
              <a:ahLst/>
              <a:cxnLst/>
              <a:rect l="l" t="t" r="r" b="b"/>
              <a:pathLst>
                <a:path w="132" h="133" extrusionOk="0">
                  <a:moveTo>
                    <a:pt x="65" y="0"/>
                  </a:moveTo>
                  <a:cubicBezTo>
                    <a:pt x="29" y="0"/>
                    <a:pt x="0" y="30"/>
                    <a:pt x="0" y="66"/>
                  </a:cubicBezTo>
                  <a:cubicBezTo>
                    <a:pt x="0" y="103"/>
                    <a:pt x="29" y="132"/>
                    <a:pt x="65" y="132"/>
                  </a:cubicBezTo>
                  <a:cubicBezTo>
                    <a:pt x="103" y="132"/>
                    <a:pt x="132" y="103"/>
                    <a:pt x="132" y="66"/>
                  </a:cubicBezTo>
                  <a:cubicBezTo>
                    <a:pt x="132" y="30"/>
                    <a:pt x="103"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328501" y="129594"/>
              <a:ext cx="13773" cy="11985"/>
            </a:xfrm>
            <a:custGeom>
              <a:avLst/>
              <a:gdLst/>
              <a:ahLst/>
              <a:cxnLst/>
              <a:rect l="l" t="t" r="r" b="b"/>
              <a:pathLst>
                <a:path w="154" h="134" extrusionOk="0">
                  <a:moveTo>
                    <a:pt x="66" y="1"/>
                  </a:moveTo>
                  <a:cubicBezTo>
                    <a:pt x="33" y="1"/>
                    <a:pt x="0" y="27"/>
                    <a:pt x="0" y="67"/>
                  </a:cubicBezTo>
                  <a:cubicBezTo>
                    <a:pt x="0" y="104"/>
                    <a:pt x="29" y="133"/>
                    <a:pt x="65" y="133"/>
                  </a:cubicBezTo>
                  <a:cubicBezTo>
                    <a:pt x="124" y="133"/>
                    <a:pt x="153" y="62"/>
                    <a:pt x="112" y="21"/>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299344" y="129683"/>
              <a:ext cx="11895" cy="11895"/>
            </a:xfrm>
            <a:custGeom>
              <a:avLst/>
              <a:gdLst/>
              <a:ahLst/>
              <a:cxnLst/>
              <a:rect l="l" t="t" r="r" b="b"/>
              <a:pathLst>
                <a:path w="133" h="133" extrusionOk="0">
                  <a:moveTo>
                    <a:pt x="67" y="0"/>
                  </a:moveTo>
                  <a:cubicBezTo>
                    <a:pt x="31" y="0"/>
                    <a:pt x="1" y="30"/>
                    <a:pt x="1" y="66"/>
                  </a:cubicBezTo>
                  <a:cubicBezTo>
                    <a:pt x="1" y="103"/>
                    <a:pt x="31" y="132"/>
                    <a:pt x="67" y="132"/>
                  </a:cubicBezTo>
                  <a:cubicBezTo>
                    <a:pt x="103" y="132"/>
                    <a:pt x="133" y="103"/>
                    <a:pt x="133" y="66"/>
                  </a:cubicBezTo>
                  <a:cubicBezTo>
                    <a:pt x="133"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
            <p:cNvSpPr/>
            <p:nvPr/>
          </p:nvSpPr>
          <p:spPr>
            <a:xfrm>
              <a:off x="270367"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5" y="133"/>
                    <a:pt x="154" y="62"/>
                    <a:pt x="113" y="21"/>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
            <p:cNvSpPr/>
            <p:nvPr/>
          </p:nvSpPr>
          <p:spPr>
            <a:xfrm>
              <a:off x="241389" y="129594"/>
              <a:ext cx="13773" cy="11985"/>
            </a:xfrm>
            <a:custGeom>
              <a:avLst/>
              <a:gdLst/>
              <a:ahLst/>
              <a:cxnLst/>
              <a:rect l="l" t="t" r="r" b="b"/>
              <a:pathLst>
                <a:path w="154" h="134" extrusionOk="0">
                  <a:moveTo>
                    <a:pt x="66" y="1"/>
                  </a:moveTo>
                  <a:cubicBezTo>
                    <a:pt x="33" y="1"/>
                    <a:pt x="1" y="27"/>
                    <a:pt x="1" y="67"/>
                  </a:cubicBezTo>
                  <a:cubicBezTo>
                    <a:pt x="1" y="104"/>
                    <a:pt x="30" y="133"/>
                    <a:pt x="66" y="133"/>
                  </a:cubicBezTo>
                  <a:cubicBezTo>
                    <a:pt x="125" y="133"/>
                    <a:pt x="154"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212323" y="129683"/>
              <a:ext cx="11895" cy="11895"/>
            </a:xfrm>
            <a:custGeom>
              <a:avLst/>
              <a:gdLst/>
              <a:ahLst/>
              <a:cxnLst/>
              <a:rect l="l" t="t" r="r" b="b"/>
              <a:pathLst>
                <a:path w="133" h="133" extrusionOk="0">
                  <a:moveTo>
                    <a:pt x="67" y="0"/>
                  </a:moveTo>
                  <a:cubicBezTo>
                    <a:pt x="30" y="0"/>
                    <a:pt x="1" y="30"/>
                    <a:pt x="1" y="66"/>
                  </a:cubicBezTo>
                  <a:cubicBezTo>
                    <a:pt x="1" y="103"/>
                    <a:pt x="30" y="132"/>
                    <a:pt x="67" y="132"/>
                  </a:cubicBezTo>
                  <a:cubicBezTo>
                    <a:pt x="103" y="132"/>
                    <a:pt x="132" y="103"/>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183345"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4" y="133"/>
                    <a:pt x="154" y="62"/>
                    <a:pt x="113" y="21"/>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
            <p:cNvSpPr/>
            <p:nvPr/>
          </p:nvSpPr>
          <p:spPr>
            <a:xfrm>
              <a:off x="154368" y="129594"/>
              <a:ext cx="13773" cy="11985"/>
            </a:xfrm>
            <a:custGeom>
              <a:avLst/>
              <a:gdLst/>
              <a:ahLst/>
              <a:cxnLst/>
              <a:rect l="l" t="t" r="r" b="b"/>
              <a:pathLst>
                <a:path w="154" h="134" extrusionOk="0">
                  <a:moveTo>
                    <a:pt x="66" y="1"/>
                  </a:moveTo>
                  <a:cubicBezTo>
                    <a:pt x="32" y="1"/>
                    <a:pt x="1" y="27"/>
                    <a:pt x="1" y="67"/>
                  </a:cubicBezTo>
                  <a:cubicBezTo>
                    <a:pt x="1" y="104"/>
                    <a:pt x="30" y="133"/>
                    <a:pt x="66" y="133"/>
                  </a:cubicBezTo>
                  <a:cubicBezTo>
                    <a:pt x="124" y="133"/>
                    <a:pt x="154" y="62"/>
                    <a:pt x="112" y="21"/>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
            <p:cNvSpPr/>
            <p:nvPr/>
          </p:nvSpPr>
          <p:spPr>
            <a:xfrm>
              <a:off x="125301" y="129683"/>
              <a:ext cx="11895" cy="11895"/>
            </a:xfrm>
            <a:custGeom>
              <a:avLst/>
              <a:gdLst/>
              <a:ahLst/>
              <a:cxnLst/>
              <a:rect l="l" t="t" r="r" b="b"/>
              <a:pathLst>
                <a:path w="133" h="133" extrusionOk="0">
                  <a:moveTo>
                    <a:pt x="67" y="0"/>
                  </a:moveTo>
                  <a:cubicBezTo>
                    <a:pt x="30" y="0"/>
                    <a:pt x="0" y="30"/>
                    <a:pt x="0" y="66"/>
                  </a:cubicBezTo>
                  <a:cubicBezTo>
                    <a:pt x="0" y="103"/>
                    <a:pt x="30" y="132"/>
                    <a:pt x="67" y="132"/>
                  </a:cubicBezTo>
                  <a:cubicBezTo>
                    <a:pt x="103" y="132"/>
                    <a:pt x="132" y="103"/>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
            <p:cNvSpPr/>
            <p:nvPr/>
          </p:nvSpPr>
          <p:spPr>
            <a:xfrm>
              <a:off x="96323" y="129594"/>
              <a:ext cx="13773" cy="11985"/>
            </a:xfrm>
            <a:custGeom>
              <a:avLst/>
              <a:gdLst/>
              <a:ahLst/>
              <a:cxnLst/>
              <a:rect l="l" t="t" r="r" b="b"/>
              <a:pathLst>
                <a:path w="154" h="134" extrusionOk="0">
                  <a:moveTo>
                    <a:pt x="66" y="1"/>
                  </a:moveTo>
                  <a:cubicBezTo>
                    <a:pt x="33" y="1"/>
                    <a:pt x="0" y="27"/>
                    <a:pt x="0" y="67"/>
                  </a:cubicBezTo>
                  <a:cubicBezTo>
                    <a:pt x="0" y="104"/>
                    <a:pt x="30" y="133"/>
                    <a:pt x="66" y="133"/>
                  </a:cubicBezTo>
                  <a:cubicBezTo>
                    <a:pt x="124" y="133"/>
                    <a:pt x="153"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
            <p:cNvSpPr/>
            <p:nvPr/>
          </p:nvSpPr>
          <p:spPr>
            <a:xfrm>
              <a:off x="67346" y="129594"/>
              <a:ext cx="13773" cy="11985"/>
            </a:xfrm>
            <a:custGeom>
              <a:avLst/>
              <a:gdLst/>
              <a:ahLst/>
              <a:cxnLst/>
              <a:rect l="l" t="t" r="r" b="b"/>
              <a:pathLst>
                <a:path w="154" h="134" extrusionOk="0">
                  <a:moveTo>
                    <a:pt x="66" y="1"/>
                  </a:moveTo>
                  <a:cubicBezTo>
                    <a:pt x="32" y="1"/>
                    <a:pt x="0" y="27"/>
                    <a:pt x="0" y="67"/>
                  </a:cubicBezTo>
                  <a:cubicBezTo>
                    <a:pt x="0" y="104"/>
                    <a:pt x="30" y="133"/>
                    <a:pt x="66" y="133"/>
                  </a:cubicBezTo>
                  <a:cubicBezTo>
                    <a:pt x="124" y="133"/>
                    <a:pt x="153" y="62"/>
                    <a:pt x="112" y="21"/>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
            <p:cNvSpPr/>
            <p:nvPr/>
          </p:nvSpPr>
          <p:spPr>
            <a:xfrm>
              <a:off x="38279" y="129683"/>
              <a:ext cx="11806" cy="11895"/>
            </a:xfrm>
            <a:custGeom>
              <a:avLst/>
              <a:gdLst/>
              <a:ahLst/>
              <a:cxnLst/>
              <a:rect l="l" t="t" r="r" b="b"/>
              <a:pathLst>
                <a:path w="132" h="133" extrusionOk="0">
                  <a:moveTo>
                    <a:pt x="66" y="0"/>
                  </a:moveTo>
                  <a:cubicBezTo>
                    <a:pt x="29" y="0"/>
                    <a:pt x="0" y="30"/>
                    <a:pt x="0" y="66"/>
                  </a:cubicBezTo>
                  <a:cubicBezTo>
                    <a:pt x="0" y="103"/>
                    <a:pt x="29" y="132"/>
                    <a:pt x="66" y="132"/>
                  </a:cubicBezTo>
                  <a:cubicBezTo>
                    <a:pt x="102" y="132"/>
                    <a:pt x="132" y="103"/>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
            <p:cNvSpPr/>
            <p:nvPr/>
          </p:nvSpPr>
          <p:spPr>
            <a:xfrm>
              <a:off x="674620" y="100706"/>
              <a:ext cx="13863" cy="11806"/>
            </a:xfrm>
            <a:custGeom>
              <a:avLst/>
              <a:gdLst/>
              <a:ahLst/>
              <a:cxnLst/>
              <a:rect l="l" t="t" r="r" b="b"/>
              <a:pathLst>
                <a:path w="155" h="132" extrusionOk="0">
                  <a:moveTo>
                    <a:pt x="89" y="0"/>
                  </a:moveTo>
                  <a:cubicBezTo>
                    <a:pt x="30" y="0"/>
                    <a:pt x="1" y="71"/>
                    <a:pt x="42" y="112"/>
                  </a:cubicBezTo>
                  <a:cubicBezTo>
                    <a:pt x="56" y="125"/>
                    <a:pt x="73" y="131"/>
                    <a:pt x="89" y="131"/>
                  </a:cubicBezTo>
                  <a:cubicBezTo>
                    <a:pt x="123" y="131"/>
                    <a:pt x="155" y="105"/>
                    <a:pt x="155" y="66"/>
                  </a:cubicBezTo>
                  <a:cubicBezTo>
                    <a:pt x="155" y="30"/>
                    <a:pt x="126"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
            <p:cNvSpPr/>
            <p:nvPr/>
          </p:nvSpPr>
          <p:spPr>
            <a:xfrm>
              <a:off x="645643" y="100706"/>
              <a:ext cx="13773" cy="11806"/>
            </a:xfrm>
            <a:custGeom>
              <a:avLst/>
              <a:gdLst/>
              <a:ahLst/>
              <a:cxnLst/>
              <a:rect l="l" t="t" r="r" b="b"/>
              <a:pathLst>
                <a:path w="154" h="132" extrusionOk="0">
                  <a:moveTo>
                    <a:pt x="89" y="0"/>
                  </a:moveTo>
                  <a:cubicBezTo>
                    <a:pt x="30" y="0"/>
                    <a:pt x="1" y="71"/>
                    <a:pt x="42" y="112"/>
                  </a:cubicBezTo>
                  <a:cubicBezTo>
                    <a:pt x="56" y="125"/>
                    <a:pt x="72" y="131"/>
                    <a:pt x="88" y="131"/>
                  </a:cubicBezTo>
                  <a:cubicBezTo>
                    <a:pt x="121" y="131"/>
                    <a:pt x="154" y="105"/>
                    <a:pt x="154" y="66"/>
                  </a:cubicBezTo>
                  <a:cubicBezTo>
                    <a:pt x="154" y="30"/>
                    <a:pt x="125"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
            <p:cNvSpPr/>
            <p:nvPr/>
          </p:nvSpPr>
          <p:spPr>
            <a:xfrm>
              <a:off x="618633" y="100706"/>
              <a:ext cx="11806" cy="11716"/>
            </a:xfrm>
            <a:custGeom>
              <a:avLst/>
              <a:gdLst/>
              <a:ahLst/>
              <a:cxnLst/>
              <a:rect l="l" t="t" r="r" b="b"/>
              <a:pathLst>
                <a:path w="132" h="131" extrusionOk="0">
                  <a:moveTo>
                    <a:pt x="66" y="0"/>
                  </a:moveTo>
                  <a:cubicBezTo>
                    <a:pt x="29" y="0"/>
                    <a:pt x="0" y="30"/>
                    <a:pt x="0" y="66"/>
                  </a:cubicBezTo>
                  <a:cubicBezTo>
                    <a:pt x="0" y="102"/>
                    <a:pt x="29" y="131"/>
                    <a:pt x="66" y="131"/>
                  </a:cubicBezTo>
                  <a:cubicBezTo>
                    <a:pt x="102" y="131"/>
                    <a:pt x="132" y="102"/>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
            <p:cNvSpPr/>
            <p:nvPr/>
          </p:nvSpPr>
          <p:spPr>
            <a:xfrm>
              <a:off x="589656" y="100616"/>
              <a:ext cx="13773" cy="11806"/>
            </a:xfrm>
            <a:custGeom>
              <a:avLst/>
              <a:gdLst/>
              <a:ahLst/>
              <a:cxnLst/>
              <a:rect l="l" t="t" r="r" b="b"/>
              <a:pathLst>
                <a:path w="154" h="132" extrusionOk="0">
                  <a:moveTo>
                    <a:pt x="66" y="1"/>
                  </a:moveTo>
                  <a:cubicBezTo>
                    <a:pt x="32" y="1"/>
                    <a:pt x="0" y="27"/>
                    <a:pt x="0" y="67"/>
                  </a:cubicBezTo>
                  <a:cubicBezTo>
                    <a:pt x="0" y="103"/>
                    <a:pt x="29" y="132"/>
                    <a:pt x="65" y="132"/>
                  </a:cubicBezTo>
                  <a:cubicBezTo>
                    <a:pt x="124" y="132"/>
                    <a:pt x="153" y="62"/>
                    <a:pt x="111"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
            <p:cNvSpPr/>
            <p:nvPr/>
          </p:nvSpPr>
          <p:spPr>
            <a:xfrm>
              <a:off x="560589" y="100616"/>
              <a:ext cx="13863" cy="11806"/>
            </a:xfrm>
            <a:custGeom>
              <a:avLst/>
              <a:gdLst/>
              <a:ahLst/>
              <a:cxnLst/>
              <a:rect l="l" t="t" r="r" b="b"/>
              <a:pathLst>
                <a:path w="155" h="132" extrusionOk="0">
                  <a:moveTo>
                    <a:pt x="66" y="1"/>
                  </a:moveTo>
                  <a:cubicBezTo>
                    <a:pt x="33" y="1"/>
                    <a:pt x="1" y="27"/>
                    <a:pt x="1" y="67"/>
                  </a:cubicBezTo>
                  <a:cubicBezTo>
                    <a:pt x="1" y="103"/>
                    <a:pt x="30" y="132"/>
                    <a:pt x="66" y="132"/>
                  </a:cubicBezTo>
                  <a:cubicBezTo>
                    <a:pt x="125" y="132"/>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
            <p:cNvSpPr/>
            <p:nvPr/>
          </p:nvSpPr>
          <p:spPr>
            <a:xfrm>
              <a:off x="531522" y="100706"/>
              <a:ext cx="11895" cy="11716"/>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
            <p:cNvSpPr/>
            <p:nvPr/>
          </p:nvSpPr>
          <p:spPr>
            <a:xfrm>
              <a:off x="502544" y="100616"/>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5" y="132"/>
                    <a:pt x="154" y="62"/>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
            <p:cNvSpPr/>
            <p:nvPr/>
          </p:nvSpPr>
          <p:spPr>
            <a:xfrm>
              <a:off x="473567" y="100616"/>
              <a:ext cx="13773" cy="11806"/>
            </a:xfrm>
            <a:custGeom>
              <a:avLst/>
              <a:gdLst/>
              <a:ahLst/>
              <a:cxnLst/>
              <a:rect l="l" t="t" r="r" b="b"/>
              <a:pathLst>
                <a:path w="154" h="132" extrusionOk="0">
                  <a:moveTo>
                    <a:pt x="66" y="1"/>
                  </a:moveTo>
                  <a:cubicBezTo>
                    <a:pt x="33" y="1"/>
                    <a:pt x="1" y="27"/>
                    <a:pt x="1" y="67"/>
                  </a:cubicBezTo>
                  <a:cubicBezTo>
                    <a:pt x="1" y="103"/>
                    <a:pt x="30" y="132"/>
                    <a:pt x="66" y="132"/>
                  </a:cubicBezTo>
                  <a:cubicBezTo>
                    <a:pt x="124" y="132"/>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
            <p:cNvSpPr/>
            <p:nvPr/>
          </p:nvSpPr>
          <p:spPr>
            <a:xfrm>
              <a:off x="444500" y="100616"/>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
            <p:cNvSpPr/>
            <p:nvPr/>
          </p:nvSpPr>
          <p:spPr>
            <a:xfrm>
              <a:off x="415523" y="100616"/>
              <a:ext cx="13773" cy="11806"/>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
            <p:cNvSpPr/>
            <p:nvPr/>
          </p:nvSpPr>
          <p:spPr>
            <a:xfrm>
              <a:off x="386456" y="100616"/>
              <a:ext cx="13863" cy="11806"/>
            </a:xfrm>
            <a:custGeom>
              <a:avLst/>
              <a:gdLst/>
              <a:ahLst/>
              <a:cxnLst/>
              <a:rect l="l" t="t" r="r" b="b"/>
              <a:pathLst>
                <a:path w="155" h="132" extrusionOk="0">
                  <a:moveTo>
                    <a:pt x="66" y="1"/>
                  </a:moveTo>
                  <a:cubicBezTo>
                    <a:pt x="33" y="1"/>
                    <a:pt x="0" y="27"/>
                    <a:pt x="0" y="67"/>
                  </a:cubicBezTo>
                  <a:cubicBezTo>
                    <a:pt x="0" y="103"/>
                    <a:pt x="31" y="132"/>
                    <a:pt x="67" y="132"/>
                  </a:cubicBezTo>
                  <a:cubicBezTo>
                    <a:pt x="125" y="132"/>
                    <a:pt x="154" y="62"/>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
            <p:cNvSpPr/>
            <p:nvPr/>
          </p:nvSpPr>
          <p:spPr>
            <a:xfrm>
              <a:off x="357478" y="100706"/>
              <a:ext cx="11806" cy="11716"/>
            </a:xfrm>
            <a:custGeom>
              <a:avLst/>
              <a:gdLst/>
              <a:ahLst/>
              <a:cxnLst/>
              <a:rect l="l" t="t" r="r" b="b"/>
              <a:pathLst>
                <a:path w="132" h="131" extrusionOk="0">
                  <a:moveTo>
                    <a:pt x="65" y="0"/>
                  </a:moveTo>
                  <a:cubicBezTo>
                    <a:pt x="29" y="0"/>
                    <a:pt x="0" y="30"/>
                    <a:pt x="0" y="66"/>
                  </a:cubicBezTo>
                  <a:cubicBezTo>
                    <a:pt x="0" y="102"/>
                    <a:pt x="29" y="131"/>
                    <a:pt x="65" y="131"/>
                  </a:cubicBezTo>
                  <a:cubicBezTo>
                    <a:pt x="103" y="131"/>
                    <a:pt x="132" y="102"/>
                    <a:pt x="132" y="66"/>
                  </a:cubicBezTo>
                  <a:cubicBezTo>
                    <a:pt x="132" y="30"/>
                    <a:pt x="103"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
            <p:cNvSpPr/>
            <p:nvPr/>
          </p:nvSpPr>
          <p:spPr>
            <a:xfrm>
              <a:off x="328501" y="100616"/>
              <a:ext cx="13773" cy="11806"/>
            </a:xfrm>
            <a:custGeom>
              <a:avLst/>
              <a:gdLst/>
              <a:ahLst/>
              <a:cxnLst/>
              <a:rect l="l" t="t" r="r" b="b"/>
              <a:pathLst>
                <a:path w="154" h="132" extrusionOk="0">
                  <a:moveTo>
                    <a:pt x="66" y="1"/>
                  </a:moveTo>
                  <a:cubicBezTo>
                    <a:pt x="33" y="1"/>
                    <a:pt x="0" y="27"/>
                    <a:pt x="0" y="67"/>
                  </a:cubicBezTo>
                  <a:cubicBezTo>
                    <a:pt x="0" y="103"/>
                    <a:pt x="29" y="132"/>
                    <a:pt x="65" y="132"/>
                  </a:cubicBezTo>
                  <a:cubicBezTo>
                    <a:pt x="124" y="132"/>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
            <p:cNvSpPr/>
            <p:nvPr/>
          </p:nvSpPr>
          <p:spPr>
            <a:xfrm>
              <a:off x="299344" y="100706"/>
              <a:ext cx="11895" cy="11716"/>
            </a:xfrm>
            <a:custGeom>
              <a:avLst/>
              <a:gdLst/>
              <a:ahLst/>
              <a:cxnLst/>
              <a:rect l="l" t="t" r="r" b="b"/>
              <a:pathLst>
                <a:path w="133" h="131" extrusionOk="0">
                  <a:moveTo>
                    <a:pt x="67" y="0"/>
                  </a:moveTo>
                  <a:cubicBezTo>
                    <a:pt x="31" y="0"/>
                    <a:pt x="1" y="30"/>
                    <a:pt x="1" y="66"/>
                  </a:cubicBezTo>
                  <a:cubicBezTo>
                    <a:pt x="1" y="102"/>
                    <a:pt x="31" y="131"/>
                    <a:pt x="67" y="131"/>
                  </a:cubicBezTo>
                  <a:cubicBezTo>
                    <a:pt x="103" y="131"/>
                    <a:pt x="133" y="102"/>
                    <a:pt x="133" y="66"/>
                  </a:cubicBezTo>
                  <a:cubicBezTo>
                    <a:pt x="133"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
            <p:cNvSpPr/>
            <p:nvPr/>
          </p:nvSpPr>
          <p:spPr>
            <a:xfrm>
              <a:off x="270367" y="100616"/>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5" y="132"/>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
            <p:cNvSpPr/>
            <p:nvPr/>
          </p:nvSpPr>
          <p:spPr>
            <a:xfrm>
              <a:off x="241389" y="100616"/>
              <a:ext cx="13773" cy="11806"/>
            </a:xfrm>
            <a:custGeom>
              <a:avLst/>
              <a:gdLst/>
              <a:ahLst/>
              <a:cxnLst/>
              <a:rect l="l" t="t" r="r" b="b"/>
              <a:pathLst>
                <a:path w="154" h="132" extrusionOk="0">
                  <a:moveTo>
                    <a:pt x="66" y="1"/>
                  </a:moveTo>
                  <a:cubicBezTo>
                    <a:pt x="33" y="1"/>
                    <a:pt x="1" y="27"/>
                    <a:pt x="1" y="67"/>
                  </a:cubicBezTo>
                  <a:cubicBezTo>
                    <a:pt x="1" y="103"/>
                    <a:pt x="30" y="132"/>
                    <a:pt x="66" y="132"/>
                  </a:cubicBezTo>
                  <a:cubicBezTo>
                    <a:pt x="125" y="132"/>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
            <p:cNvSpPr/>
            <p:nvPr/>
          </p:nvSpPr>
          <p:spPr>
            <a:xfrm>
              <a:off x="212323" y="100706"/>
              <a:ext cx="11895" cy="11716"/>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81377" y="100706"/>
              <a:ext cx="13863" cy="11806"/>
            </a:xfrm>
            <a:custGeom>
              <a:avLst/>
              <a:gdLst/>
              <a:ahLst/>
              <a:cxnLst/>
              <a:rect l="l" t="t" r="r" b="b"/>
              <a:pathLst>
                <a:path w="155" h="132" extrusionOk="0">
                  <a:moveTo>
                    <a:pt x="88" y="0"/>
                  </a:moveTo>
                  <a:cubicBezTo>
                    <a:pt x="29" y="0"/>
                    <a:pt x="0" y="71"/>
                    <a:pt x="42" y="112"/>
                  </a:cubicBezTo>
                  <a:cubicBezTo>
                    <a:pt x="55" y="125"/>
                    <a:pt x="72" y="131"/>
                    <a:pt x="88" y="131"/>
                  </a:cubicBezTo>
                  <a:cubicBezTo>
                    <a:pt x="122" y="131"/>
                    <a:pt x="154" y="105"/>
                    <a:pt x="154" y="66"/>
                  </a:cubicBezTo>
                  <a:cubicBezTo>
                    <a:pt x="154" y="30"/>
                    <a:pt x="124" y="0"/>
                    <a:pt x="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54368" y="100616"/>
              <a:ext cx="13773" cy="11806"/>
            </a:xfrm>
            <a:custGeom>
              <a:avLst/>
              <a:gdLst/>
              <a:ahLst/>
              <a:cxnLst/>
              <a:rect l="l" t="t" r="r" b="b"/>
              <a:pathLst>
                <a:path w="154" h="132" extrusionOk="0">
                  <a:moveTo>
                    <a:pt x="66" y="1"/>
                  </a:moveTo>
                  <a:cubicBezTo>
                    <a:pt x="32" y="1"/>
                    <a:pt x="1" y="27"/>
                    <a:pt x="1" y="67"/>
                  </a:cubicBezTo>
                  <a:cubicBezTo>
                    <a:pt x="1" y="103"/>
                    <a:pt x="30" y="132"/>
                    <a:pt x="66" y="132"/>
                  </a:cubicBezTo>
                  <a:cubicBezTo>
                    <a:pt x="124" y="132"/>
                    <a:pt x="154"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25301" y="100706"/>
              <a:ext cx="11895" cy="11716"/>
            </a:xfrm>
            <a:custGeom>
              <a:avLst/>
              <a:gdLst/>
              <a:ahLst/>
              <a:cxnLst/>
              <a:rect l="l" t="t" r="r" b="b"/>
              <a:pathLst>
                <a:path w="133" h="131" extrusionOk="0">
                  <a:moveTo>
                    <a:pt x="67" y="0"/>
                  </a:moveTo>
                  <a:cubicBezTo>
                    <a:pt x="30" y="0"/>
                    <a:pt x="0" y="30"/>
                    <a:pt x="0" y="66"/>
                  </a:cubicBezTo>
                  <a:cubicBezTo>
                    <a:pt x="0"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
            <p:cNvSpPr/>
            <p:nvPr/>
          </p:nvSpPr>
          <p:spPr>
            <a:xfrm>
              <a:off x="94266" y="100706"/>
              <a:ext cx="13863" cy="11806"/>
            </a:xfrm>
            <a:custGeom>
              <a:avLst/>
              <a:gdLst/>
              <a:ahLst/>
              <a:cxnLst/>
              <a:rect l="l" t="t" r="r" b="b"/>
              <a:pathLst>
                <a:path w="155" h="132" extrusionOk="0">
                  <a:moveTo>
                    <a:pt x="89" y="0"/>
                  </a:moveTo>
                  <a:cubicBezTo>
                    <a:pt x="30" y="0"/>
                    <a:pt x="1" y="71"/>
                    <a:pt x="42" y="112"/>
                  </a:cubicBezTo>
                  <a:cubicBezTo>
                    <a:pt x="56" y="125"/>
                    <a:pt x="73" y="131"/>
                    <a:pt x="89" y="131"/>
                  </a:cubicBezTo>
                  <a:cubicBezTo>
                    <a:pt x="123" y="131"/>
                    <a:pt x="155" y="105"/>
                    <a:pt x="155" y="66"/>
                  </a:cubicBezTo>
                  <a:cubicBezTo>
                    <a:pt x="155" y="30"/>
                    <a:pt x="125"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
            <p:cNvSpPr/>
            <p:nvPr/>
          </p:nvSpPr>
          <p:spPr>
            <a:xfrm>
              <a:off x="67346" y="100616"/>
              <a:ext cx="13773" cy="11806"/>
            </a:xfrm>
            <a:custGeom>
              <a:avLst/>
              <a:gdLst/>
              <a:ahLst/>
              <a:cxnLst/>
              <a:rect l="l" t="t" r="r" b="b"/>
              <a:pathLst>
                <a:path w="154" h="132" extrusionOk="0">
                  <a:moveTo>
                    <a:pt x="66" y="1"/>
                  </a:moveTo>
                  <a:cubicBezTo>
                    <a:pt x="32" y="1"/>
                    <a:pt x="0" y="27"/>
                    <a:pt x="0" y="67"/>
                  </a:cubicBezTo>
                  <a:cubicBezTo>
                    <a:pt x="0" y="103"/>
                    <a:pt x="30" y="132"/>
                    <a:pt x="66" y="132"/>
                  </a:cubicBezTo>
                  <a:cubicBezTo>
                    <a:pt x="124" y="132"/>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
            <p:cNvSpPr/>
            <p:nvPr/>
          </p:nvSpPr>
          <p:spPr>
            <a:xfrm>
              <a:off x="38279" y="100706"/>
              <a:ext cx="11806" cy="11716"/>
            </a:xfrm>
            <a:custGeom>
              <a:avLst/>
              <a:gdLst/>
              <a:ahLst/>
              <a:cxnLst/>
              <a:rect l="l" t="t" r="r" b="b"/>
              <a:pathLst>
                <a:path w="132" h="131" extrusionOk="0">
                  <a:moveTo>
                    <a:pt x="66" y="0"/>
                  </a:moveTo>
                  <a:cubicBezTo>
                    <a:pt x="29" y="0"/>
                    <a:pt x="0" y="30"/>
                    <a:pt x="0" y="66"/>
                  </a:cubicBezTo>
                  <a:cubicBezTo>
                    <a:pt x="0" y="102"/>
                    <a:pt x="29" y="131"/>
                    <a:pt x="66" y="131"/>
                  </a:cubicBezTo>
                  <a:cubicBezTo>
                    <a:pt x="102" y="131"/>
                    <a:pt x="132" y="102"/>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5" name="Google Shape;1175;p7"/>
          <p:cNvSpPr txBox="1">
            <a:spLocks noGrp="1"/>
          </p:cNvSpPr>
          <p:nvPr>
            <p:ph type="subTitle" idx="1"/>
          </p:nvPr>
        </p:nvSpPr>
        <p:spPr>
          <a:xfrm>
            <a:off x="950967" y="3311733"/>
            <a:ext cx="3920000" cy="2321200"/>
          </a:xfrm>
          <a:prstGeom prst="rect">
            <a:avLst/>
          </a:prstGeom>
        </p:spPr>
        <p:txBody>
          <a:bodyPr spcFirstLastPara="1" wrap="square" lIns="121897" tIns="121897" rIns="121897" bIns="121897" anchor="t" anchorCtr="0">
            <a:noAutofit/>
          </a:bodyPr>
          <a:lstStyle>
            <a:lvl1pPr lvl="0">
              <a:spcBef>
                <a:spcPts val="0"/>
              </a:spcBef>
              <a:spcAft>
                <a:spcPts val="0"/>
              </a:spcAft>
              <a:buSzPts val="1600"/>
              <a:buChar char="●"/>
              <a:defRPr sz="2100"/>
            </a:lvl1pPr>
            <a:lvl2pPr lvl="1">
              <a:spcBef>
                <a:spcPts val="2133"/>
              </a:spcBef>
              <a:spcAft>
                <a:spcPts val="0"/>
              </a:spcAft>
              <a:buSzPts val="1600"/>
              <a:buChar char="○"/>
              <a:defRPr sz="2100"/>
            </a:lvl2pPr>
            <a:lvl3pPr lvl="2">
              <a:spcBef>
                <a:spcPts val="2133"/>
              </a:spcBef>
              <a:spcAft>
                <a:spcPts val="0"/>
              </a:spcAft>
              <a:buSzPts val="1600"/>
              <a:buChar char="■"/>
              <a:defRPr sz="2100"/>
            </a:lvl3pPr>
            <a:lvl4pPr lvl="3">
              <a:spcBef>
                <a:spcPts val="2133"/>
              </a:spcBef>
              <a:spcAft>
                <a:spcPts val="0"/>
              </a:spcAft>
              <a:buSzPts val="1600"/>
              <a:buChar char="●"/>
              <a:defRPr sz="2100"/>
            </a:lvl4pPr>
            <a:lvl5pPr lvl="4">
              <a:spcBef>
                <a:spcPts val="2133"/>
              </a:spcBef>
              <a:spcAft>
                <a:spcPts val="0"/>
              </a:spcAft>
              <a:buSzPts val="1600"/>
              <a:buChar char="○"/>
              <a:defRPr sz="2100"/>
            </a:lvl5pPr>
            <a:lvl6pPr lvl="5">
              <a:spcBef>
                <a:spcPts val="2133"/>
              </a:spcBef>
              <a:spcAft>
                <a:spcPts val="0"/>
              </a:spcAft>
              <a:buSzPts val="1600"/>
              <a:buChar char="■"/>
              <a:defRPr sz="2100"/>
            </a:lvl6pPr>
            <a:lvl7pPr lvl="6">
              <a:spcBef>
                <a:spcPts val="2133"/>
              </a:spcBef>
              <a:spcAft>
                <a:spcPts val="0"/>
              </a:spcAft>
              <a:buSzPts val="1600"/>
              <a:buChar char="●"/>
              <a:defRPr sz="2100"/>
            </a:lvl7pPr>
            <a:lvl8pPr lvl="7">
              <a:spcBef>
                <a:spcPts val="2133"/>
              </a:spcBef>
              <a:spcAft>
                <a:spcPts val="0"/>
              </a:spcAft>
              <a:buSzPts val="1600"/>
              <a:buChar char="○"/>
              <a:defRPr sz="2100"/>
            </a:lvl8pPr>
            <a:lvl9pPr lvl="8">
              <a:spcBef>
                <a:spcPts val="2133"/>
              </a:spcBef>
              <a:spcAft>
                <a:spcPts val="2133"/>
              </a:spcAft>
              <a:buSzPts val="1600"/>
              <a:buChar char="■"/>
              <a:defRPr sz="2100"/>
            </a:lvl9pPr>
          </a:lstStyle>
          <a:p>
            <a:r>
              <a:rPr lang="en-US" smtClean="0"/>
              <a:t>Click to edit Master subtitle style</a:t>
            </a:r>
            <a:endParaRPr/>
          </a:p>
        </p:txBody>
      </p:sp>
      <p:sp>
        <p:nvSpPr>
          <p:cNvPr id="1176" name="Google Shape;1176;p7"/>
          <p:cNvSpPr txBox="1">
            <a:spLocks noGrp="1"/>
          </p:cNvSpPr>
          <p:nvPr>
            <p:ph type="title"/>
          </p:nvPr>
        </p:nvSpPr>
        <p:spPr>
          <a:xfrm>
            <a:off x="950967" y="1428267"/>
            <a:ext cx="3920000" cy="1712000"/>
          </a:xfrm>
          <a:prstGeom prst="rect">
            <a:avLst/>
          </a:prstGeom>
        </p:spPr>
        <p:txBody>
          <a:bodyPr spcFirstLastPara="1" wrap="square" lIns="121897" tIns="121897" rIns="121897" bIns="121897" anchor="t" anchorCtr="0">
            <a:noAutofit/>
          </a:bodyPr>
          <a:lstStyle>
            <a:lvl1pPr lvl="0" algn="l" rtl="0">
              <a:spcBef>
                <a:spcPts val="0"/>
              </a:spcBef>
              <a:spcAft>
                <a:spcPts val="0"/>
              </a:spcAft>
              <a:buSzPts val="4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sp>
        <p:nvSpPr>
          <p:cNvPr id="1177" name="Google Shape;1177;p7"/>
          <p:cNvSpPr/>
          <p:nvPr/>
        </p:nvSpPr>
        <p:spPr>
          <a:xfrm>
            <a:off x="7" y="5777099"/>
            <a:ext cx="1598901" cy="1082363"/>
          </a:xfrm>
          <a:custGeom>
            <a:avLst/>
            <a:gdLst/>
            <a:ahLst/>
            <a:cxnLst/>
            <a:rect l="l" t="t" r="r" b="b"/>
            <a:pathLst>
              <a:path w="10252" h="6940" extrusionOk="0">
                <a:moveTo>
                  <a:pt x="1996" y="0"/>
                </a:moveTo>
                <a:cubicBezTo>
                  <a:pt x="1348" y="0"/>
                  <a:pt x="627" y="184"/>
                  <a:pt x="0" y="529"/>
                </a:cubicBezTo>
                <a:lnTo>
                  <a:pt x="0" y="6939"/>
                </a:lnTo>
                <a:lnTo>
                  <a:pt x="9364" y="6939"/>
                </a:lnTo>
                <a:cubicBezTo>
                  <a:pt x="9364" y="6939"/>
                  <a:pt x="10252" y="5400"/>
                  <a:pt x="9009" y="4091"/>
                </a:cubicBezTo>
                <a:cubicBezTo>
                  <a:pt x="8689" y="3754"/>
                  <a:pt x="8367" y="3627"/>
                  <a:pt x="8042" y="3627"/>
                </a:cubicBezTo>
                <a:cubicBezTo>
                  <a:pt x="7106" y="3627"/>
                  <a:pt x="6140" y="4675"/>
                  <a:pt x="5076" y="4775"/>
                </a:cubicBezTo>
                <a:cubicBezTo>
                  <a:pt x="4964" y="4786"/>
                  <a:pt x="4859" y="4791"/>
                  <a:pt x="4762" y="4791"/>
                </a:cubicBezTo>
                <a:cubicBezTo>
                  <a:pt x="3371" y="4791"/>
                  <a:pt x="3502" y="3703"/>
                  <a:pt x="3834" y="1843"/>
                </a:cubicBezTo>
                <a:cubicBezTo>
                  <a:pt x="4060" y="573"/>
                  <a:pt x="3141" y="0"/>
                  <a:pt x="1996" y="0"/>
                </a:cubicBezTo>
                <a:close/>
              </a:path>
            </a:pathLst>
          </a:custGeom>
          <a:solidFill>
            <a:srgbClr val="F4D56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178" name="Google Shape;1178;p7"/>
          <p:cNvSpPr/>
          <p:nvPr/>
        </p:nvSpPr>
        <p:spPr>
          <a:xfrm>
            <a:off x="-5" y="8"/>
            <a:ext cx="1163444" cy="771203"/>
          </a:xfrm>
          <a:custGeom>
            <a:avLst/>
            <a:gdLst/>
            <a:ahLst/>
            <a:cxnLst/>
            <a:rect l="l" t="t" r="r" b="b"/>
            <a:pathLst>
              <a:path w="6259" h="4149" extrusionOk="0">
                <a:moveTo>
                  <a:pt x="0" y="1"/>
                </a:moveTo>
                <a:lnTo>
                  <a:pt x="0" y="4148"/>
                </a:lnTo>
                <a:cubicBezTo>
                  <a:pt x="1191" y="3783"/>
                  <a:pt x="992" y="2037"/>
                  <a:pt x="2087" y="2037"/>
                </a:cubicBezTo>
                <a:cubicBezTo>
                  <a:pt x="2120" y="2037"/>
                  <a:pt x="2154" y="2038"/>
                  <a:pt x="2190" y="2041"/>
                </a:cubicBezTo>
                <a:cubicBezTo>
                  <a:pt x="2763" y="2094"/>
                  <a:pt x="3557" y="2489"/>
                  <a:pt x="4305" y="2489"/>
                </a:cubicBezTo>
                <a:cubicBezTo>
                  <a:pt x="5137" y="2489"/>
                  <a:pt x="5912" y="1999"/>
                  <a:pt x="6259" y="1"/>
                </a:cubicBezTo>
                <a:close/>
              </a:path>
            </a:pathLst>
          </a:custGeom>
          <a:solidFill>
            <a:srgbClr val="D5815F"/>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179" name="Google Shape;1179;p7"/>
          <p:cNvSpPr/>
          <p:nvPr/>
        </p:nvSpPr>
        <p:spPr>
          <a:xfrm rot="10800000" flipH="1">
            <a:off x="3" y="5633088"/>
            <a:ext cx="1700373" cy="1224912"/>
          </a:xfrm>
          <a:custGeom>
            <a:avLst/>
            <a:gdLst/>
            <a:ahLst/>
            <a:cxnLst/>
            <a:rect l="l" t="t" r="r" b="b"/>
            <a:pathLst>
              <a:path w="26943" h="18787" extrusionOk="0">
                <a:moveTo>
                  <a:pt x="1" y="132"/>
                </a:moveTo>
                <a:lnTo>
                  <a:pt x="1" y="361"/>
                </a:lnTo>
                <a:cubicBezTo>
                  <a:pt x="38" y="289"/>
                  <a:pt x="38" y="205"/>
                  <a:pt x="1" y="132"/>
                </a:cubicBezTo>
                <a:close/>
                <a:moveTo>
                  <a:pt x="26428" y="79"/>
                </a:moveTo>
                <a:lnTo>
                  <a:pt x="26428" y="79"/>
                </a:lnTo>
                <a:cubicBezTo>
                  <a:pt x="26290" y="230"/>
                  <a:pt x="26387" y="474"/>
                  <a:pt x="26591" y="493"/>
                </a:cubicBezTo>
                <a:cubicBezTo>
                  <a:pt x="26535" y="336"/>
                  <a:pt x="26481" y="198"/>
                  <a:pt x="26428" y="79"/>
                </a:cubicBezTo>
                <a:close/>
                <a:moveTo>
                  <a:pt x="1000" y="1"/>
                </a:moveTo>
                <a:cubicBezTo>
                  <a:pt x="781" y="1"/>
                  <a:pt x="671" y="267"/>
                  <a:pt x="828" y="421"/>
                </a:cubicBezTo>
                <a:cubicBezTo>
                  <a:pt x="878" y="472"/>
                  <a:pt x="940" y="494"/>
                  <a:pt x="1001" y="494"/>
                </a:cubicBezTo>
                <a:cubicBezTo>
                  <a:pt x="1127" y="494"/>
                  <a:pt x="1248" y="396"/>
                  <a:pt x="1248" y="248"/>
                </a:cubicBezTo>
                <a:cubicBezTo>
                  <a:pt x="1248" y="111"/>
                  <a:pt x="1138" y="1"/>
                  <a:pt x="1000" y="1"/>
                </a:cubicBezTo>
                <a:close/>
                <a:moveTo>
                  <a:pt x="2223" y="1"/>
                </a:moveTo>
                <a:cubicBezTo>
                  <a:pt x="2000" y="1"/>
                  <a:pt x="1890" y="267"/>
                  <a:pt x="2047" y="421"/>
                </a:cubicBezTo>
                <a:cubicBezTo>
                  <a:pt x="2097" y="472"/>
                  <a:pt x="2159" y="494"/>
                  <a:pt x="2220" y="494"/>
                </a:cubicBezTo>
                <a:cubicBezTo>
                  <a:pt x="2346" y="494"/>
                  <a:pt x="2467" y="396"/>
                  <a:pt x="2467" y="248"/>
                </a:cubicBezTo>
                <a:cubicBezTo>
                  <a:pt x="2467" y="111"/>
                  <a:pt x="2357" y="1"/>
                  <a:pt x="2223" y="1"/>
                </a:cubicBezTo>
                <a:close/>
                <a:moveTo>
                  <a:pt x="3442" y="1"/>
                </a:moveTo>
                <a:cubicBezTo>
                  <a:pt x="3222" y="1"/>
                  <a:pt x="3110" y="267"/>
                  <a:pt x="3266" y="421"/>
                </a:cubicBezTo>
                <a:cubicBezTo>
                  <a:pt x="3317" y="472"/>
                  <a:pt x="3379" y="494"/>
                  <a:pt x="3440" y="494"/>
                </a:cubicBezTo>
                <a:cubicBezTo>
                  <a:pt x="3566" y="494"/>
                  <a:pt x="3686" y="396"/>
                  <a:pt x="3686" y="248"/>
                </a:cubicBezTo>
                <a:cubicBezTo>
                  <a:pt x="3686" y="111"/>
                  <a:pt x="3576" y="1"/>
                  <a:pt x="3442" y="1"/>
                </a:cubicBezTo>
                <a:close/>
                <a:moveTo>
                  <a:pt x="4661" y="1"/>
                </a:moveTo>
                <a:cubicBezTo>
                  <a:pt x="4441" y="1"/>
                  <a:pt x="4332" y="267"/>
                  <a:pt x="4485" y="421"/>
                </a:cubicBezTo>
                <a:cubicBezTo>
                  <a:pt x="4536" y="472"/>
                  <a:pt x="4599" y="494"/>
                  <a:pt x="4660" y="494"/>
                </a:cubicBezTo>
                <a:cubicBezTo>
                  <a:pt x="4787" y="494"/>
                  <a:pt x="4908" y="396"/>
                  <a:pt x="4908" y="248"/>
                </a:cubicBezTo>
                <a:cubicBezTo>
                  <a:pt x="4908" y="111"/>
                  <a:pt x="4795" y="1"/>
                  <a:pt x="4661" y="1"/>
                </a:cubicBezTo>
                <a:close/>
                <a:moveTo>
                  <a:pt x="5880" y="1"/>
                </a:moveTo>
                <a:cubicBezTo>
                  <a:pt x="5660" y="1"/>
                  <a:pt x="5551" y="267"/>
                  <a:pt x="5704" y="421"/>
                </a:cubicBezTo>
                <a:cubicBezTo>
                  <a:pt x="5755" y="472"/>
                  <a:pt x="5818" y="494"/>
                  <a:pt x="5879" y="494"/>
                </a:cubicBezTo>
                <a:cubicBezTo>
                  <a:pt x="6006" y="494"/>
                  <a:pt x="6127" y="396"/>
                  <a:pt x="6127" y="248"/>
                </a:cubicBezTo>
                <a:cubicBezTo>
                  <a:pt x="6127" y="111"/>
                  <a:pt x="6015" y="1"/>
                  <a:pt x="5880" y="1"/>
                </a:cubicBezTo>
                <a:close/>
                <a:moveTo>
                  <a:pt x="7099" y="1"/>
                </a:moveTo>
                <a:cubicBezTo>
                  <a:pt x="6879" y="1"/>
                  <a:pt x="6770" y="267"/>
                  <a:pt x="6923" y="421"/>
                </a:cubicBezTo>
                <a:cubicBezTo>
                  <a:pt x="6974" y="472"/>
                  <a:pt x="7037" y="494"/>
                  <a:pt x="7098" y="494"/>
                </a:cubicBezTo>
                <a:cubicBezTo>
                  <a:pt x="7225" y="494"/>
                  <a:pt x="7346" y="396"/>
                  <a:pt x="7346" y="248"/>
                </a:cubicBezTo>
                <a:cubicBezTo>
                  <a:pt x="7346" y="111"/>
                  <a:pt x="7237" y="1"/>
                  <a:pt x="7099" y="1"/>
                </a:cubicBezTo>
                <a:close/>
                <a:moveTo>
                  <a:pt x="8318" y="1"/>
                </a:moveTo>
                <a:cubicBezTo>
                  <a:pt x="8099" y="1"/>
                  <a:pt x="7989" y="267"/>
                  <a:pt x="8146" y="421"/>
                </a:cubicBezTo>
                <a:cubicBezTo>
                  <a:pt x="8195" y="472"/>
                  <a:pt x="8257" y="494"/>
                  <a:pt x="8318" y="494"/>
                </a:cubicBezTo>
                <a:cubicBezTo>
                  <a:pt x="8444" y="494"/>
                  <a:pt x="8565" y="396"/>
                  <a:pt x="8565" y="248"/>
                </a:cubicBezTo>
                <a:cubicBezTo>
                  <a:pt x="8565" y="111"/>
                  <a:pt x="8456" y="1"/>
                  <a:pt x="8318" y="1"/>
                </a:cubicBezTo>
                <a:close/>
                <a:moveTo>
                  <a:pt x="9537" y="1"/>
                </a:moveTo>
                <a:cubicBezTo>
                  <a:pt x="9318" y="1"/>
                  <a:pt x="9208" y="267"/>
                  <a:pt x="9365" y="421"/>
                </a:cubicBezTo>
                <a:cubicBezTo>
                  <a:pt x="9415" y="472"/>
                  <a:pt x="9476" y="494"/>
                  <a:pt x="9537" y="494"/>
                </a:cubicBezTo>
                <a:cubicBezTo>
                  <a:pt x="9663" y="494"/>
                  <a:pt x="9785" y="396"/>
                  <a:pt x="9785" y="248"/>
                </a:cubicBezTo>
                <a:cubicBezTo>
                  <a:pt x="9785" y="111"/>
                  <a:pt x="9675" y="1"/>
                  <a:pt x="9537" y="1"/>
                </a:cubicBezTo>
                <a:close/>
                <a:moveTo>
                  <a:pt x="10759" y="1"/>
                </a:moveTo>
                <a:cubicBezTo>
                  <a:pt x="10537" y="1"/>
                  <a:pt x="10427" y="267"/>
                  <a:pt x="10584" y="421"/>
                </a:cubicBezTo>
                <a:cubicBezTo>
                  <a:pt x="10634" y="472"/>
                  <a:pt x="10695" y="494"/>
                  <a:pt x="10756" y="494"/>
                </a:cubicBezTo>
                <a:cubicBezTo>
                  <a:pt x="10882" y="494"/>
                  <a:pt x="11004" y="396"/>
                  <a:pt x="11004" y="248"/>
                </a:cubicBezTo>
                <a:cubicBezTo>
                  <a:pt x="11004" y="111"/>
                  <a:pt x="10894" y="1"/>
                  <a:pt x="10759" y="1"/>
                </a:cubicBezTo>
                <a:close/>
                <a:moveTo>
                  <a:pt x="11978" y="1"/>
                </a:moveTo>
                <a:cubicBezTo>
                  <a:pt x="11759" y="1"/>
                  <a:pt x="11646" y="267"/>
                  <a:pt x="11803" y="421"/>
                </a:cubicBezTo>
                <a:cubicBezTo>
                  <a:pt x="11854" y="472"/>
                  <a:pt x="11916" y="494"/>
                  <a:pt x="11977" y="494"/>
                </a:cubicBezTo>
                <a:cubicBezTo>
                  <a:pt x="12103" y="494"/>
                  <a:pt x="12223" y="396"/>
                  <a:pt x="12223" y="248"/>
                </a:cubicBezTo>
                <a:cubicBezTo>
                  <a:pt x="12223" y="111"/>
                  <a:pt x="12113" y="1"/>
                  <a:pt x="11978" y="1"/>
                </a:cubicBezTo>
                <a:close/>
                <a:moveTo>
                  <a:pt x="13197" y="1"/>
                </a:moveTo>
                <a:cubicBezTo>
                  <a:pt x="12978" y="1"/>
                  <a:pt x="12868" y="267"/>
                  <a:pt x="13022" y="421"/>
                </a:cubicBezTo>
                <a:cubicBezTo>
                  <a:pt x="13073" y="472"/>
                  <a:pt x="13135" y="494"/>
                  <a:pt x="13196" y="494"/>
                </a:cubicBezTo>
                <a:cubicBezTo>
                  <a:pt x="13324" y="494"/>
                  <a:pt x="13445" y="396"/>
                  <a:pt x="13445" y="248"/>
                </a:cubicBezTo>
                <a:cubicBezTo>
                  <a:pt x="13445" y="111"/>
                  <a:pt x="13332" y="1"/>
                  <a:pt x="13197" y="1"/>
                </a:cubicBezTo>
                <a:close/>
                <a:moveTo>
                  <a:pt x="14416" y="1"/>
                </a:moveTo>
                <a:cubicBezTo>
                  <a:pt x="14197" y="1"/>
                  <a:pt x="14087" y="267"/>
                  <a:pt x="14241" y="421"/>
                </a:cubicBezTo>
                <a:cubicBezTo>
                  <a:pt x="14292" y="472"/>
                  <a:pt x="14354" y="494"/>
                  <a:pt x="14416" y="494"/>
                </a:cubicBezTo>
                <a:cubicBezTo>
                  <a:pt x="14543" y="494"/>
                  <a:pt x="14664" y="396"/>
                  <a:pt x="14664" y="248"/>
                </a:cubicBezTo>
                <a:cubicBezTo>
                  <a:pt x="14664" y="111"/>
                  <a:pt x="14551" y="1"/>
                  <a:pt x="14416" y="1"/>
                </a:cubicBezTo>
                <a:close/>
                <a:moveTo>
                  <a:pt x="15635" y="1"/>
                </a:moveTo>
                <a:cubicBezTo>
                  <a:pt x="15416" y="1"/>
                  <a:pt x="15306" y="267"/>
                  <a:pt x="15460" y="421"/>
                </a:cubicBezTo>
                <a:cubicBezTo>
                  <a:pt x="15511" y="472"/>
                  <a:pt x="15573" y="494"/>
                  <a:pt x="15635" y="494"/>
                </a:cubicBezTo>
                <a:cubicBezTo>
                  <a:pt x="15762" y="494"/>
                  <a:pt x="15883" y="396"/>
                  <a:pt x="15883" y="248"/>
                </a:cubicBezTo>
                <a:cubicBezTo>
                  <a:pt x="15883" y="111"/>
                  <a:pt x="15773" y="1"/>
                  <a:pt x="15635" y="1"/>
                </a:cubicBezTo>
                <a:close/>
                <a:moveTo>
                  <a:pt x="16854" y="1"/>
                </a:moveTo>
                <a:cubicBezTo>
                  <a:pt x="16635" y="1"/>
                  <a:pt x="16525" y="267"/>
                  <a:pt x="16682" y="421"/>
                </a:cubicBezTo>
                <a:cubicBezTo>
                  <a:pt x="16732" y="472"/>
                  <a:pt x="16794" y="494"/>
                  <a:pt x="16855" y="494"/>
                </a:cubicBezTo>
                <a:cubicBezTo>
                  <a:pt x="16981" y="494"/>
                  <a:pt x="17102" y="396"/>
                  <a:pt x="17102" y="248"/>
                </a:cubicBezTo>
                <a:cubicBezTo>
                  <a:pt x="17102" y="111"/>
                  <a:pt x="16992" y="1"/>
                  <a:pt x="16854" y="1"/>
                </a:cubicBezTo>
                <a:close/>
                <a:moveTo>
                  <a:pt x="18073" y="1"/>
                </a:moveTo>
                <a:cubicBezTo>
                  <a:pt x="17854" y="1"/>
                  <a:pt x="17744" y="267"/>
                  <a:pt x="17901" y="421"/>
                </a:cubicBezTo>
                <a:cubicBezTo>
                  <a:pt x="17951" y="472"/>
                  <a:pt x="18013" y="494"/>
                  <a:pt x="18074" y="494"/>
                </a:cubicBezTo>
                <a:cubicBezTo>
                  <a:pt x="18200" y="494"/>
                  <a:pt x="18321" y="396"/>
                  <a:pt x="18321" y="248"/>
                </a:cubicBezTo>
                <a:cubicBezTo>
                  <a:pt x="18321" y="111"/>
                  <a:pt x="18211" y="1"/>
                  <a:pt x="18073" y="1"/>
                </a:cubicBezTo>
                <a:close/>
                <a:moveTo>
                  <a:pt x="19296" y="1"/>
                </a:moveTo>
                <a:cubicBezTo>
                  <a:pt x="19073" y="1"/>
                  <a:pt x="18963" y="267"/>
                  <a:pt x="19120" y="421"/>
                </a:cubicBezTo>
                <a:cubicBezTo>
                  <a:pt x="19171" y="472"/>
                  <a:pt x="19233" y="494"/>
                  <a:pt x="19294" y="494"/>
                </a:cubicBezTo>
                <a:cubicBezTo>
                  <a:pt x="19420" y="494"/>
                  <a:pt x="19540" y="396"/>
                  <a:pt x="19540" y="248"/>
                </a:cubicBezTo>
                <a:cubicBezTo>
                  <a:pt x="19540" y="111"/>
                  <a:pt x="19430" y="1"/>
                  <a:pt x="19296" y="1"/>
                </a:cubicBezTo>
                <a:close/>
                <a:moveTo>
                  <a:pt x="20515" y="1"/>
                </a:moveTo>
                <a:cubicBezTo>
                  <a:pt x="20295" y="1"/>
                  <a:pt x="20182" y="267"/>
                  <a:pt x="20339" y="421"/>
                </a:cubicBezTo>
                <a:cubicBezTo>
                  <a:pt x="20390" y="472"/>
                  <a:pt x="20452" y="494"/>
                  <a:pt x="20513" y="494"/>
                </a:cubicBezTo>
                <a:cubicBezTo>
                  <a:pt x="20639" y="494"/>
                  <a:pt x="20759" y="396"/>
                  <a:pt x="20759" y="248"/>
                </a:cubicBezTo>
                <a:cubicBezTo>
                  <a:pt x="20759" y="111"/>
                  <a:pt x="20649" y="1"/>
                  <a:pt x="20515" y="1"/>
                </a:cubicBezTo>
                <a:close/>
                <a:moveTo>
                  <a:pt x="21734" y="1"/>
                </a:moveTo>
                <a:cubicBezTo>
                  <a:pt x="21514" y="1"/>
                  <a:pt x="21405" y="267"/>
                  <a:pt x="21558" y="421"/>
                </a:cubicBezTo>
                <a:cubicBezTo>
                  <a:pt x="21609" y="472"/>
                  <a:pt x="21672" y="494"/>
                  <a:pt x="21733" y="494"/>
                </a:cubicBezTo>
                <a:cubicBezTo>
                  <a:pt x="21860" y="494"/>
                  <a:pt x="21981" y="396"/>
                  <a:pt x="21981" y="248"/>
                </a:cubicBezTo>
                <a:cubicBezTo>
                  <a:pt x="21981" y="111"/>
                  <a:pt x="21868" y="1"/>
                  <a:pt x="21734" y="1"/>
                </a:cubicBezTo>
                <a:close/>
                <a:moveTo>
                  <a:pt x="22953" y="1"/>
                </a:moveTo>
                <a:cubicBezTo>
                  <a:pt x="22733" y="1"/>
                  <a:pt x="22624" y="267"/>
                  <a:pt x="22777" y="421"/>
                </a:cubicBezTo>
                <a:cubicBezTo>
                  <a:pt x="22828" y="472"/>
                  <a:pt x="22891" y="494"/>
                  <a:pt x="22952" y="494"/>
                </a:cubicBezTo>
                <a:cubicBezTo>
                  <a:pt x="23079" y="494"/>
                  <a:pt x="23200" y="396"/>
                  <a:pt x="23200" y="248"/>
                </a:cubicBezTo>
                <a:cubicBezTo>
                  <a:pt x="23200" y="111"/>
                  <a:pt x="23088" y="1"/>
                  <a:pt x="22953" y="1"/>
                </a:cubicBezTo>
                <a:close/>
                <a:moveTo>
                  <a:pt x="24172" y="1"/>
                </a:moveTo>
                <a:cubicBezTo>
                  <a:pt x="23952" y="1"/>
                  <a:pt x="23843" y="267"/>
                  <a:pt x="23996" y="421"/>
                </a:cubicBezTo>
                <a:cubicBezTo>
                  <a:pt x="24047" y="472"/>
                  <a:pt x="24110" y="494"/>
                  <a:pt x="24171" y="494"/>
                </a:cubicBezTo>
                <a:cubicBezTo>
                  <a:pt x="24298" y="494"/>
                  <a:pt x="24419" y="396"/>
                  <a:pt x="24419" y="248"/>
                </a:cubicBezTo>
                <a:cubicBezTo>
                  <a:pt x="24419" y="111"/>
                  <a:pt x="24310" y="1"/>
                  <a:pt x="24172" y="1"/>
                </a:cubicBezTo>
                <a:close/>
                <a:moveTo>
                  <a:pt x="25391" y="1"/>
                </a:moveTo>
                <a:cubicBezTo>
                  <a:pt x="25172" y="1"/>
                  <a:pt x="25062" y="267"/>
                  <a:pt x="25219" y="421"/>
                </a:cubicBezTo>
                <a:cubicBezTo>
                  <a:pt x="25268" y="472"/>
                  <a:pt x="25330" y="494"/>
                  <a:pt x="25391" y="494"/>
                </a:cubicBezTo>
                <a:cubicBezTo>
                  <a:pt x="25517" y="494"/>
                  <a:pt x="25638" y="396"/>
                  <a:pt x="25638" y="248"/>
                </a:cubicBezTo>
                <a:cubicBezTo>
                  <a:pt x="25638" y="111"/>
                  <a:pt x="25529" y="1"/>
                  <a:pt x="25391" y="1"/>
                </a:cubicBezTo>
                <a:close/>
                <a:moveTo>
                  <a:pt x="1" y="1351"/>
                </a:moveTo>
                <a:lnTo>
                  <a:pt x="1" y="1583"/>
                </a:lnTo>
                <a:cubicBezTo>
                  <a:pt x="38" y="1508"/>
                  <a:pt x="38" y="1424"/>
                  <a:pt x="1" y="1351"/>
                </a:cubicBezTo>
                <a:close/>
                <a:moveTo>
                  <a:pt x="26613" y="1218"/>
                </a:moveTo>
                <a:cubicBezTo>
                  <a:pt x="26487" y="1218"/>
                  <a:pt x="26365" y="1317"/>
                  <a:pt x="26365" y="1467"/>
                </a:cubicBezTo>
                <a:cubicBezTo>
                  <a:pt x="26365" y="1602"/>
                  <a:pt x="26475" y="1712"/>
                  <a:pt x="26610" y="1712"/>
                </a:cubicBezTo>
                <a:cubicBezTo>
                  <a:pt x="26832" y="1712"/>
                  <a:pt x="26942" y="1446"/>
                  <a:pt x="26785" y="1292"/>
                </a:cubicBezTo>
                <a:cubicBezTo>
                  <a:pt x="26736" y="1241"/>
                  <a:pt x="26674" y="1218"/>
                  <a:pt x="26613" y="1218"/>
                </a:cubicBezTo>
                <a:close/>
                <a:moveTo>
                  <a:pt x="1000" y="1220"/>
                </a:moveTo>
                <a:cubicBezTo>
                  <a:pt x="781" y="1220"/>
                  <a:pt x="671" y="1486"/>
                  <a:pt x="828" y="1640"/>
                </a:cubicBezTo>
                <a:cubicBezTo>
                  <a:pt x="878" y="1691"/>
                  <a:pt x="940" y="1714"/>
                  <a:pt x="1001" y="1714"/>
                </a:cubicBezTo>
                <a:cubicBezTo>
                  <a:pt x="1127" y="1714"/>
                  <a:pt x="1248" y="1615"/>
                  <a:pt x="1248" y="1467"/>
                </a:cubicBezTo>
                <a:cubicBezTo>
                  <a:pt x="1248" y="1330"/>
                  <a:pt x="1138" y="1220"/>
                  <a:pt x="1000" y="1220"/>
                </a:cubicBezTo>
                <a:close/>
                <a:moveTo>
                  <a:pt x="2223" y="1220"/>
                </a:moveTo>
                <a:cubicBezTo>
                  <a:pt x="2000" y="1220"/>
                  <a:pt x="1890" y="1486"/>
                  <a:pt x="2047" y="1640"/>
                </a:cubicBezTo>
                <a:cubicBezTo>
                  <a:pt x="2097" y="1691"/>
                  <a:pt x="2159" y="1714"/>
                  <a:pt x="2220" y="1714"/>
                </a:cubicBezTo>
                <a:cubicBezTo>
                  <a:pt x="2346" y="1714"/>
                  <a:pt x="2467" y="1615"/>
                  <a:pt x="2467" y="1467"/>
                </a:cubicBezTo>
                <a:cubicBezTo>
                  <a:pt x="2467" y="1330"/>
                  <a:pt x="2357" y="1220"/>
                  <a:pt x="2223" y="1220"/>
                </a:cubicBezTo>
                <a:close/>
                <a:moveTo>
                  <a:pt x="3442" y="1220"/>
                </a:moveTo>
                <a:cubicBezTo>
                  <a:pt x="3222" y="1220"/>
                  <a:pt x="3110" y="1486"/>
                  <a:pt x="3266" y="1640"/>
                </a:cubicBezTo>
                <a:cubicBezTo>
                  <a:pt x="3317" y="1691"/>
                  <a:pt x="3379" y="1714"/>
                  <a:pt x="3440" y="1714"/>
                </a:cubicBezTo>
                <a:cubicBezTo>
                  <a:pt x="3566" y="1714"/>
                  <a:pt x="3686" y="1615"/>
                  <a:pt x="3686" y="1467"/>
                </a:cubicBezTo>
                <a:cubicBezTo>
                  <a:pt x="3686" y="1330"/>
                  <a:pt x="3576" y="1220"/>
                  <a:pt x="3442" y="1220"/>
                </a:cubicBezTo>
                <a:close/>
                <a:moveTo>
                  <a:pt x="4661" y="1220"/>
                </a:moveTo>
                <a:cubicBezTo>
                  <a:pt x="4441" y="1220"/>
                  <a:pt x="4332" y="1486"/>
                  <a:pt x="4485" y="1640"/>
                </a:cubicBezTo>
                <a:cubicBezTo>
                  <a:pt x="4536" y="1691"/>
                  <a:pt x="4599" y="1714"/>
                  <a:pt x="4660" y="1714"/>
                </a:cubicBezTo>
                <a:cubicBezTo>
                  <a:pt x="4787" y="1714"/>
                  <a:pt x="4908" y="1615"/>
                  <a:pt x="4908" y="1467"/>
                </a:cubicBezTo>
                <a:cubicBezTo>
                  <a:pt x="4908" y="1330"/>
                  <a:pt x="4795" y="1220"/>
                  <a:pt x="4661" y="1220"/>
                </a:cubicBezTo>
                <a:close/>
                <a:moveTo>
                  <a:pt x="5880" y="1220"/>
                </a:moveTo>
                <a:cubicBezTo>
                  <a:pt x="5660" y="1220"/>
                  <a:pt x="5551" y="1486"/>
                  <a:pt x="5704" y="1640"/>
                </a:cubicBezTo>
                <a:cubicBezTo>
                  <a:pt x="5755" y="1691"/>
                  <a:pt x="5818" y="1714"/>
                  <a:pt x="5879" y="1714"/>
                </a:cubicBezTo>
                <a:cubicBezTo>
                  <a:pt x="6006" y="1714"/>
                  <a:pt x="6127" y="1615"/>
                  <a:pt x="6127" y="1467"/>
                </a:cubicBezTo>
                <a:cubicBezTo>
                  <a:pt x="6127" y="1330"/>
                  <a:pt x="6015" y="1220"/>
                  <a:pt x="5880" y="1220"/>
                </a:cubicBezTo>
                <a:close/>
                <a:moveTo>
                  <a:pt x="7099" y="1220"/>
                </a:moveTo>
                <a:cubicBezTo>
                  <a:pt x="6879" y="1220"/>
                  <a:pt x="6770" y="1486"/>
                  <a:pt x="6923" y="1640"/>
                </a:cubicBezTo>
                <a:cubicBezTo>
                  <a:pt x="6974" y="1691"/>
                  <a:pt x="7037" y="1714"/>
                  <a:pt x="7098" y="1714"/>
                </a:cubicBezTo>
                <a:cubicBezTo>
                  <a:pt x="7225" y="1714"/>
                  <a:pt x="7346" y="1615"/>
                  <a:pt x="7346" y="1467"/>
                </a:cubicBezTo>
                <a:cubicBezTo>
                  <a:pt x="7346" y="1330"/>
                  <a:pt x="7237" y="1220"/>
                  <a:pt x="7099" y="1220"/>
                </a:cubicBezTo>
                <a:close/>
                <a:moveTo>
                  <a:pt x="8318" y="1220"/>
                </a:moveTo>
                <a:cubicBezTo>
                  <a:pt x="8099" y="1220"/>
                  <a:pt x="7989" y="1486"/>
                  <a:pt x="8146" y="1640"/>
                </a:cubicBezTo>
                <a:cubicBezTo>
                  <a:pt x="8195" y="1691"/>
                  <a:pt x="8257" y="1714"/>
                  <a:pt x="8318" y="1714"/>
                </a:cubicBezTo>
                <a:cubicBezTo>
                  <a:pt x="8444" y="1714"/>
                  <a:pt x="8565" y="1615"/>
                  <a:pt x="8565" y="1467"/>
                </a:cubicBezTo>
                <a:cubicBezTo>
                  <a:pt x="8565" y="1330"/>
                  <a:pt x="8456" y="1220"/>
                  <a:pt x="8318" y="1220"/>
                </a:cubicBezTo>
                <a:close/>
                <a:moveTo>
                  <a:pt x="9537" y="1220"/>
                </a:moveTo>
                <a:cubicBezTo>
                  <a:pt x="9318" y="1220"/>
                  <a:pt x="9208" y="1486"/>
                  <a:pt x="9365" y="1640"/>
                </a:cubicBezTo>
                <a:cubicBezTo>
                  <a:pt x="9415" y="1691"/>
                  <a:pt x="9476" y="1714"/>
                  <a:pt x="9537" y="1714"/>
                </a:cubicBezTo>
                <a:cubicBezTo>
                  <a:pt x="9663" y="1714"/>
                  <a:pt x="9785" y="1615"/>
                  <a:pt x="9785" y="1467"/>
                </a:cubicBezTo>
                <a:cubicBezTo>
                  <a:pt x="9785" y="1330"/>
                  <a:pt x="9675" y="1220"/>
                  <a:pt x="9537" y="1220"/>
                </a:cubicBezTo>
                <a:close/>
                <a:moveTo>
                  <a:pt x="10759" y="1220"/>
                </a:moveTo>
                <a:cubicBezTo>
                  <a:pt x="10537" y="1220"/>
                  <a:pt x="10427" y="1486"/>
                  <a:pt x="10584" y="1640"/>
                </a:cubicBezTo>
                <a:cubicBezTo>
                  <a:pt x="10634" y="1691"/>
                  <a:pt x="10695" y="1714"/>
                  <a:pt x="10756" y="1714"/>
                </a:cubicBezTo>
                <a:cubicBezTo>
                  <a:pt x="10882" y="1714"/>
                  <a:pt x="11004" y="1615"/>
                  <a:pt x="11004" y="1467"/>
                </a:cubicBezTo>
                <a:cubicBezTo>
                  <a:pt x="11004" y="1330"/>
                  <a:pt x="10894" y="1220"/>
                  <a:pt x="10759" y="1220"/>
                </a:cubicBezTo>
                <a:close/>
                <a:moveTo>
                  <a:pt x="11978" y="1220"/>
                </a:moveTo>
                <a:cubicBezTo>
                  <a:pt x="11759" y="1220"/>
                  <a:pt x="11646" y="1486"/>
                  <a:pt x="11803" y="1640"/>
                </a:cubicBezTo>
                <a:cubicBezTo>
                  <a:pt x="11854" y="1691"/>
                  <a:pt x="11916" y="1714"/>
                  <a:pt x="11977" y="1714"/>
                </a:cubicBezTo>
                <a:cubicBezTo>
                  <a:pt x="12103" y="1714"/>
                  <a:pt x="12223" y="1615"/>
                  <a:pt x="12223" y="1467"/>
                </a:cubicBezTo>
                <a:cubicBezTo>
                  <a:pt x="12223" y="1330"/>
                  <a:pt x="12113" y="1220"/>
                  <a:pt x="11978" y="1220"/>
                </a:cubicBezTo>
                <a:close/>
                <a:moveTo>
                  <a:pt x="13197" y="1220"/>
                </a:moveTo>
                <a:cubicBezTo>
                  <a:pt x="12978" y="1220"/>
                  <a:pt x="12868" y="1486"/>
                  <a:pt x="13022" y="1640"/>
                </a:cubicBezTo>
                <a:cubicBezTo>
                  <a:pt x="13073" y="1691"/>
                  <a:pt x="13135" y="1714"/>
                  <a:pt x="13196" y="1714"/>
                </a:cubicBezTo>
                <a:cubicBezTo>
                  <a:pt x="13324" y="1714"/>
                  <a:pt x="13445" y="1615"/>
                  <a:pt x="13445" y="1467"/>
                </a:cubicBezTo>
                <a:cubicBezTo>
                  <a:pt x="13445" y="1330"/>
                  <a:pt x="13332" y="1220"/>
                  <a:pt x="13197" y="1220"/>
                </a:cubicBezTo>
                <a:close/>
                <a:moveTo>
                  <a:pt x="14416" y="1220"/>
                </a:moveTo>
                <a:cubicBezTo>
                  <a:pt x="14197" y="1220"/>
                  <a:pt x="14087" y="1486"/>
                  <a:pt x="14241" y="1640"/>
                </a:cubicBezTo>
                <a:cubicBezTo>
                  <a:pt x="14292" y="1691"/>
                  <a:pt x="14354" y="1714"/>
                  <a:pt x="14416" y="1714"/>
                </a:cubicBezTo>
                <a:cubicBezTo>
                  <a:pt x="14543" y="1714"/>
                  <a:pt x="14664" y="1615"/>
                  <a:pt x="14664" y="1467"/>
                </a:cubicBezTo>
                <a:cubicBezTo>
                  <a:pt x="14664" y="1330"/>
                  <a:pt x="14551" y="1220"/>
                  <a:pt x="14416" y="1220"/>
                </a:cubicBezTo>
                <a:close/>
                <a:moveTo>
                  <a:pt x="15635" y="1220"/>
                </a:moveTo>
                <a:cubicBezTo>
                  <a:pt x="15416" y="1220"/>
                  <a:pt x="15306" y="1486"/>
                  <a:pt x="15460" y="1640"/>
                </a:cubicBezTo>
                <a:cubicBezTo>
                  <a:pt x="15511" y="1691"/>
                  <a:pt x="15573" y="1714"/>
                  <a:pt x="15635" y="1714"/>
                </a:cubicBezTo>
                <a:cubicBezTo>
                  <a:pt x="15762" y="1714"/>
                  <a:pt x="15883" y="1615"/>
                  <a:pt x="15883" y="1467"/>
                </a:cubicBezTo>
                <a:cubicBezTo>
                  <a:pt x="15883" y="1330"/>
                  <a:pt x="15773" y="1220"/>
                  <a:pt x="15635" y="1220"/>
                </a:cubicBezTo>
                <a:close/>
                <a:moveTo>
                  <a:pt x="16854" y="1220"/>
                </a:moveTo>
                <a:cubicBezTo>
                  <a:pt x="16635" y="1220"/>
                  <a:pt x="16525" y="1486"/>
                  <a:pt x="16682" y="1640"/>
                </a:cubicBezTo>
                <a:cubicBezTo>
                  <a:pt x="16732" y="1691"/>
                  <a:pt x="16794" y="1714"/>
                  <a:pt x="16855" y="1714"/>
                </a:cubicBezTo>
                <a:cubicBezTo>
                  <a:pt x="16981" y="1714"/>
                  <a:pt x="17102" y="1615"/>
                  <a:pt x="17102" y="1467"/>
                </a:cubicBezTo>
                <a:cubicBezTo>
                  <a:pt x="17102" y="1330"/>
                  <a:pt x="16992" y="1220"/>
                  <a:pt x="16854" y="1220"/>
                </a:cubicBezTo>
                <a:close/>
                <a:moveTo>
                  <a:pt x="18073" y="1220"/>
                </a:moveTo>
                <a:cubicBezTo>
                  <a:pt x="17854" y="1220"/>
                  <a:pt x="17744" y="1486"/>
                  <a:pt x="17901" y="1640"/>
                </a:cubicBezTo>
                <a:cubicBezTo>
                  <a:pt x="17951" y="1691"/>
                  <a:pt x="18013" y="1714"/>
                  <a:pt x="18074" y="1714"/>
                </a:cubicBezTo>
                <a:cubicBezTo>
                  <a:pt x="18200" y="1714"/>
                  <a:pt x="18321" y="1615"/>
                  <a:pt x="18321" y="1467"/>
                </a:cubicBezTo>
                <a:cubicBezTo>
                  <a:pt x="18321" y="1330"/>
                  <a:pt x="18211" y="1220"/>
                  <a:pt x="18073" y="1220"/>
                </a:cubicBezTo>
                <a:close/>
                <a:moveTo>
                  <a:pt x="19296" y="1220"/>
                </a:moveTo>
                <a:cubicBezTo>
                  <a:pt x="19073" y="1220"/>
                  <a:pt x="18963" y="1486"/>
                  <a:pt x="19120" y="1640"/>
                </a:cubicBezTo>
                <a:cubicBezTo>
                  <a:pt x="19171" y="1691"/>
                  <a:pt x="19233" y="1714"/>
                  <a:pt x="19294" y="1714"/>
                </a:cubicBezTo>
                <a:cubicBezTo>
                  <a:pt x="19420" y="1714"/>
                  <a:pt x="19540" y="1615"/>
                  <a:pt x="19540" y="1467"/>
                </a:cubicBezTo>
                <a:cubicBezTo>
                  <a:pt x="19540" y="1330"/>
                  <a:pt x="19430" y="1220"/>
                  <a:pt x="19296" y="1220"/>
                </a:cubicBezTo>
                <a:close/>
                <a:moveTo>
                  <a:pt x="20515" y="1220"/>
                </a:moveTo>
                <a:cubicBezTo>
                  <a:pt x="20295" y="1220"/>
                  <a:pt x="20182" y="1486"/>
                  <a:pt x="20339" y="1640"/>
                </a:cubicBezTo>
                <a:cubicBezTo>
                  <a:pt x="20390" y="1691"/>
                  <a:pt x="20452" y="1714"/>
                  <a:pt x="20513" y="1714"/>
                </a:cubicBezTo>
                <a:cubicBezTo>
                  <a:pt x="20639" y="1714"/>
                  <a:pt x="20759" y="1615"/>
                  <a:pt x="20759" y="1467"/>
                </a:cubicBezTo>
                <a:cubicBezTo>
                  <a:pt x="20759" y="1330"/>
                  <a:pt x="20649" y="1220"/>
                  <a:pt x="20515" y="1220"/>
                </a:cubicBezTo>
                <a:close/>
                <a:moveTo>
                  <a:pt x="21734" y="1220"/>
                </a:moveTo>
                <a:cubicBezTo>
                  <a:pt x="21514" y="1220"/>
                  <a:pt x="21405" y="1486"/>
                  <a:pt x="21558" y="1640"/>
                </a:cubicBezTo>
                <a:cubicBezTo>
                  <a:pt x="21609" y="1691"/>
                  <a:pt x="21672" y="1714"/>
                  <a:pt x="21733" y="1714"/>
                </a:cubicBezTo>
                <a:cubicBezTo>
                  <a:pt x="21860" y="1714"/>
                  <a:pt x="21981" y="1615"/>
                  <a:pt x="21981" y="1467"/>
                </a:cubicBezTo>
                <a:cubicBezTo>
                  <a:pt x="21981" y="1330"/>
                  <a:pt x="21868" y="1220"/>
                  <a:pt x="21734" y="1220"/>
                </a:cubicBezTo>
                <a:close/>
                <a:moveTo>
                  <a:pt x="22953" y="1220"/>
                </a:moveTo>
                <a:cubicBezTo>
                  <a:pt x="22733" y="1220"/>
                  <a:pt x="22624" y="1486"/>
                  <a:pt x="22777" y="1640"/>
                </a:cubicBezTo>
                <a:cubicBezTo>
                  <a:pt x="22828" y="1691"/>
                  <a:pt x="22891" y="1714"/>
                  <a:pt x="22952" y="1714"/>
                </a:cubicBezTo>
                <a:cubicBezTo>
                  <a:pt x="23079" y="1714"/>
                  <a:pt x="23200" y="1615"/>
                  <a:pt x="23200" y="1467"/>
                </a:cubicBezTo>
                <a:cubicBezTo>
                  <a:pt x="23200" y="1330"/>
                  <a:pt x="23088" y="1220"/>
                  <a:pt x="22953" y="1220"/>
                </a:cubicBezTo>
                <a:close/>
                <a:moveTo>
                  <a:pt x="24172" y="1220"/>
                </a:moveTo>
                <a:cubicBezTo>
                  <a:pt x="23952" y="1220"/>
                  <a:pt x="23843" y="1486"/>
                  <a:pt x="23996" y="1640"/>
                </a:cubicBezTo>
                <a:cubicBezTo>
                  <a:pt x="24047" y="1691"/>
                  <a:pt x="24110" y="1714"/>
                  <a:pt x="24171" y="1714"/>
                </a:cubicBezTo>
                <a:cubicBezTo>
                  <a:pt x="24298" y="1714"/>
                  <a:pt x="24419" y="1615"/>
                  <a:pt x="24419" y="1467"/>
                </a:cubicBezTo>
                <a:cubicBezTo>
                  <a:pt x="24419" y="1330"/>
                  <a:pt x="24310" y="1220"/>
                  <a:pt x="24172" y="1220"/>
                </a:cubicBezTo>
                <a:close/>
                <a:moveTo>
                  <a:pt x="25391" y="1220"/>
                </a:moveTo>
                <a:cubicBezTo>
                  <a:pt x="25172" y="1220"/>
                  <a:pt x="25062" y="1486"/>
                  <a:pt x="25219" y="1640"/>
                </a:cubicBezTo>
                <a:cubicBezTo>
                  <a:pt x="25268" y="1691"/>
                  <a:pt x="25330" y="1714"/>
                  <a:pt x="25391" y="1714"/>
                </a:cubicBezTo>
                <a:cubicBezTo>
                  <a:pt x="25517" y="1714"/>
                  <a:pt x="25638" y="1615"/>
                  <a:pt x="25638" y="1467"/>
                </a:cubicBezTo>
                <a:cubicBezTo>
                  <a:pt x="25638" y="1330"/>
                  <a:pt x="25529" y="1220"/>
                  <a:pt x="25391" y="1220"/>
                </a:cubicBezTo>
                <a:close/>
                <a:moveTo>
                  <a:pt x="1" y="2571"/>
                </a:moveTo>
                <a:lnTo>
                  <a:pt x="1" y="2802"/>
                </a:lnTo>
                <a:cubicBezTo>
                  <a:pt x="38" y="2730"/>
                  <a:pt x="38" y="2643"/>
                  <a:pt x="1" y="2571"/>
                </a:cubicBezTo>
                <a:close/>
                <a:moveTo>
                  <a:pt x="1000" y="2439"/>
                </a:moveTo>
                <a:cubicBezTo>
                  <a:pt x="781" y="2439"/>
                  <a:pt x="671" y="2705"/>
                  <a:pt x="828" y="2859"/>
                </a:cubicBezTo>
                <a:cubicBezTo>
                  <a:pt x="878" y="2910"/>
                  <a:pt x="940" y="2933"/>
                  <a:pt x="1001" y="2933"/>
                </a:cubicBezTo>
                <a:cubicBezTo>
                  <a:pt x="1127" y="2933"/>
                  <a:pt x="1248" y="2835"/>
                  <a:pt x="1248" y="2686"/>
                </a:cubicBezTo>
                <a:cubicBezTo>
                  <a:pt x="1248" y="2549"/>
                  <a:pt x="1138" y="2439"/>
                  <a:pt x="1000" y="2439"/>
                </a:cubicBezTo>
                <a:close/>
                <a:moveTo>
                  <a:pt x="2223" y="2439"/>
                </a:moveTo>
                <a:cubicBezTo>
                  <a:pt x="2000" y="2439"/>
                  <a:pt x="1890" y="2705"/>
                  <a:pt x="2047" y="2859"/>
                </a:cubicBezTo>
                <a:cubicBezTo>
                  <a:pt x="2097" y="2910"/>
                  <a:pt x="2159" y="2933"/>
                  <a:pt x="2220" y="2933"/>
                </a:cubicBezTo>
                <a:cubicBezTo>
                  <a:pt x="2346" y="2933"/>
                  <a:pt x="2467" y="2835"/>
                  <a:pt x="2467" y="2686"/>
                </a:cubicBezTo>
                <a:cubicBezTo>
                  <a:pt x="2467" y="2549"/>
                  <a:pt x="2357" y="2439"/>
                  <a:pt x="2223" y="2439"/>
                </a:cubicBezTo>
                <a:close/>
                <a:moveTo>
                  <a:pt x="3442" y="2439"/>
                </a:moveTo>
                <a:cubicBezTo>
                  <a:pt x="3222" y="2439"/>
                  <a:pt x="3110" y="2705"/>
                  <a:pt x="3266" y="2859"/>
                </a:cubicBezTo>
                <a:cubicBezTo>
                  <a:pt x="3317" y="2910"/>
                  <a:pt x="3379" y="2933"/>
                  <a:pt x="3440" y="2933"/>
                </a:cubicBezTo>
                <a:cubicBezTo>
                  <a:pt x="3566" y="2933"/>
                  <a:pt x="3686" y="2835"/>
                  <a:pt x="3686" y="2686"/>
                </a:cubicBezTo>
                <a:cubicBezTo>
                  <a:pt x="3686" y="2549"/>
                  <a:pt x="3576" y="2439"/>
                  <a:pt x="3442" y="2439"/>
                </a:cubicBezTo>
                <a:close/>
                <a:moveTo>
                  <a:pt x="4661" y="2439"/>
                </a:moveTo>
                <a:cubicBezTo>
                  <a:pt x="4441" y="2439"/>
                  <a:pt x="4332" y="2705"/>
                  <a:pt x="4485" y="2859"/>
                </a:cubicBezTo>
                <a:cubicBezTo>
                  <a:pt x="4536" y="2910"/>
                  <a:pt x="4599" y="2933"/>
                  <a:pt x="4660" y="2933"/>
                </a:cubicBezTo>
                <a:cubicBezTo>
                  <a:pt x="4787" y="2933"/>
                  <a:pt x="4908" y="2835"/>
                  <a:pt x="4908" y="2686"/>
                </a:cubicBezTo>
                <a:cubicBezTo>
                  <a:pt x="4908" y="2549"/>
                  <a:pt x="4795" y="2439"/>
                  <a:pt x="4661" y="2439"/>
                </a:cubicBezTo>
                <a:close/>
                <a:moveTo>
                  <a:pt x="5880" y="2439"/>
                </a:moveTo>
                <a:cubicBezTo>
                  <a:pt x="5660" y="2439"/>
                  <a:pt x="5551" y="2705"/>
                  <a:pt x="5704" y="2859"/>
                </a:cubicBezTo>
                <a:cubicBezTo>
                  <a:pt x="5755" y="2910"/>
                  <a:pt x="5818" y="2933"/>
                  <a:pt x="5879" y="2933"/>
                </a:cubicBezTo>
                <a:cubicBezTo>
                  <a:pt x="6006" y="2933"/>
                  <a:pt x="6127" y="2835"/>
                  <a:pt x="6127" y="2686"/>
                </a:cubicBezTo>
                <a:cubicBezTo>
                  <a:pt x="6127" y="2549"/>
                  <a:pt x="6015" y="2439"/>
                  <a:pt x="5880" y="2439"/>
                </a:cubicBezTo>
                <a:close/>
                <a:moveTo>
                  <a:pt x="7099" y="2439"/>
                </a:moveTo>
                <a:cubicBezTo>
                  <a:pt x="6879" y="2439"/>
                  <a:pt x="6770" y="2705"/>
                  <a:pt x="6923" y="2859"/>
                </a:cubicBezTo>
                <a:cubicBezTo>
                  <a:pt x="6974" y="2910"/>
                  <a:pt x="7037" y="2933"/>
                  <a:pt x="7098" y="2933"/>
                </a:cubicBezTo>
                <a:cubicBezTo>
                  <a:pt x="7225" y="2933"/>
                  <a:pt x="7346" y="2835"/>
                  <a:pt x="7346" y="2686"/>
                </a:cubicBezTo>
                <a:cubicBezTo>
                  <a:pt x="7346" y="2549"/>
                  <a:pt x="7237" y="2439"/>
                  <a:pt x="7099" y="2439"/>
                </a:cubicBezTo>
                <a:close/>
                <a:moveTo>
                  <a:pt x="8318" y="2439"/>
                </a:moveTo>
                <a:cubicBezTo>
                  <a:pt x="8099" y="2439"/>
                  <a:pt x="7989" y="2705"/>
                  <a:pt x="8146" y="2859"/>
                </a:cubicBezTo>
                <a:cubicBezTo>
                  <a:pt x="8195" y="2910"/>
                  <a:pt x="8257" y="2933"/>
                  <a:pt x="8318" y="2933"/>
                </a:cubicBezTo>
                <a:cubicBezTo>
                  <a:pt x="8444" y="2933"/>
                  <a:pt x="8565" y="2835"/>
                  <a:pt x="8565" y="2686"/>
                </a:cubicBezTo>
                <a:cubicBezTo>
                  <a:pt x="8565" y="2549"/>
                  <a:pt x="8456" y="2439"/>
                  <a:pt x="8318" y="2439"/>
                </a:cubicBezTo>
                <a:close/>
                <a:moveTo>
                  <a:pt x="9537" y="2439"/>
                </a:moveTo>
                <a:cubicBezTo>
                  <a:pt x="9318" y="2439"/>
                  <a:pt x="9208" y="2705"/>
                  <a:pt x="9365" y="2859"/>
                </a:cubicBezTo>
                <a:cubicBezTo>
                  <a:pt x="9415" y="2910"/>
                  <a:pt x="9476" y="2933"/>
                  <a:pt x="9537" y="2933"/>
                </a:cubicBezTo>
                <a:cubicBezTo>
                  <a:pt x="9663" y="2933"/>
                  <a:pt x="9785" y="2835"/>
                  <a:pt x="9785" y="2686"/>
                </a:cubicBezTo>
                <a:cubicBezTo>
                  <a:pt x="9785" y="2549"/>
                  <a:pt x="9675" y="2439"/>
                  <a:pt x="9537" y="2439"/>
                </a:cubicBezTo>
                <a:close/>
                <a:moveTo>
                  <a:pt x="10759" y="2439"/>
                </a:moveTo>
                <a:cubicBezTo>
                  <a:pt x="10537" y="2439"/>
                  <a:pt x="10427" y="2705"/>
                  <a:pt x="10584" y="2859"/>
                </a:cubicBezTo>
                <a:cubicBezTo>
                  <a:pt x="10634" y="2910"/>
                  <a:pt x="10695" y="2933"/>
                  <a:pt x="10756" y="2933"/>
                </a:cubicBezTo>
                <a:cubicBezTo>
                  <a:pt x="10882" y="2933"/>
                  <a:pt x="11004" y="2835"/>
                  <a:pt x="11004" y="2686"/>
                </a:cubicBezTo>
                <a:cubicBezTo>
                  <a:pt x="11004" y="2549"/>
                  <a:pt x="10894" y="2439"/>
                  <a:pt x="10759" y="2439"/>
                </a:cubicBezTo>
                <a:close/>
                <a:moveTo>
                  <a:pt x="11978" y="2439"/>
                </a:moveTo>
                <a:cubicBezTo>
                  <a:pt x="11759" y="2439"/>
                  <a:pt x="11646" y="2705"/>
                  <a:pt x="11803" y="2859"/>
                </a:cubicBezTo>
                <a:cubicBezTo>
                  <a:pt x="11854" y="2910"/>
                  <a:pt x="11916" y="2933"/>
                  <a:pt x="11977" y="2933"/>
                </a:cubicBezTo>
                <a:cubicBezTo>
                  <a:pt x="12103" y="2933"/>
                  <a:pt x="12223" y="2835"/>
                  <a:pt x="12223" y="2686"/>
                </a:cubicBezTo>
                <a:cubicBezTo>
                  <a:pt x="12223" y="2549"/>
                  <a:pt x="12113" y="2439"/>
                  <a:pt x="11978" y="2439"/>
                </a:cubicBezTo>
                <a:close/>
                <a:moveTo>
                  <a:pt x="13197" y="2439"/>
                </a:moveTo>
                <a:cubicBezTo>
                  <a:pt x="12978" y="2439"/>
                  <a:pt x="12868" y="2705"/>
                  <a:pt x="13022" y="2859"/>
                </a:cubicBezTo>
                <a:cubicBezTo>
                  <a:pt x="13073" y="2910"/>
                  <a:pt x="13135" y="2933"/>
                  <a:pt x="13196" y="2933"/>
                </a:cubicBezTo>
                <a:cubicBezTo>
                  <a:pt x="13324" y="2933"/>
                  <a:pt x="13445" y="2835"/>
                  <a:pt x="13445" y="2686"/>
                </a:cubicBezTo>
                <a:cubicBezTo>
                  <a:pt x="13445" y="2549"/>
                  <a:pt x="13332" y="2439"/>
                  <a:pt x="13197" y="2439"/>
                </a:cubicBezTo>
                <a:close/>
                <a:moveTo>
                  <a:pt x="14416" y="2439"/>
                </a:moveTo>
                <a:cubicBezTo>
                  <a:pt x="14197" y="2439"/>
                  <a:pt x="14087" y="2705"/>
                  <a:pt x="14241" y="2859"/>
                </a:cubicBezTo>
                <a:cubicBezTo>
                  <a:pt x="14292" y="2910"/>
                  <a:pt x="14354" y="2933"/>
                  <a:pt x="14416" y="2933"/>
                </a:cubicBezTo>
                <a:cubicBezTo>
                  <a:pt x="14543" y="2933"/>
                  <a:pt x="14664" y="2835"/>
                  <a:pt x="14664" y="2686"/>
                </a:cubicBezTo>
                <a:cubicBezTo>
                  <a:pt x="14664" y="2549"/>
                  <a:pt x="14551" y="2439"/>
                  <a:pt x="14416" y="2439"/>
                </a:cubicBezTo>
                <a:close/>
                <a:moveTo>
                  <a:pt x="15635" y="2439"/>
                </a:moveTo>
                <a:cubicBezTo>
                  <a:pt x="15416" y="2439"/>
                  <a:pt x="15306" y="2705"/>
                  <a:pt x="15460" y="2859"/>
                </a:cubicBezTo>
                <a:cubicBezTo>
                  <a:pt x="15511" y="2910"/>
                  <a:pt x="15573" y="2933"/>
                  <a:pt x="15635" y="2933"/>
                </a:cubicBezTo>
                <a:cubicBezTo>
                  <a:pt x="15762" y="2933"/>
                  <a:pt x="15883" y="2835"/>
                  <a:pt x="15883" y="2686"/>
                </a:cubicBezTo>
                <a:cubicBezTo>
                  <a:pt x="15883" y="2549"/>
                  <a:pt x="15773" y="2439"/>
                  <a:pt x="15635" y="2439"/>
                </a:cubicBezTo>
                <a:close/>
                <a:moveTo>
                  <a:pt x="16854" y="2439"/>
                </a:moveTo>
                <a:cubicBezTo>
                  <a:pt x="16635" y="2439"/>
                  <a:pt x="16525" y="2705"/>
                  <a:pt x="16682" y="2859"/>
                </a:cubicBezTo>
                <a:cubicBezTo>
                  <a:pt x="16732" y="2910"/>
                  <a:pt x="16794" y="2933"/>
                  <a:pt x="16855" y="2933"/>
                </a:cubicBezTo>
                <a:cubicBezTo>
                  <a:pt x="16981" y="2933"/>
                  <a:pt x="17102" y="2835"/>
                  <a:pt x="17102" y="2686"/>
                </a:cubicBezTo>
                <a:cubicBezTo>
                  <a:pt x="17102" y="2549"/>
                  <a:pt x="16992" y="2439"/>
                  <a:pt x="16854" y="2439"/>
                </a:cubicBezTo>
                <a:close/>
                <a:moveTo>
                  <a:pt x="18073" y="2439"/>
                </a:moveTo>
                <a:cubicBezTo>
                  <a:pt x="17854" y="2439"/>
                  <a:pt x="17744" y="2705"/>
                  <a:pt x="17901" y="2859"/>
                </a:cubicBezTo>
                <a:cubicBezTo>
                  <a:pt x="17951" y="2910"/>
                  <a:pt x="18013" y="2933"/>
                  <a:pt x="18074" y="2933"/>
                </a:cubicBezTo>
                <a:cubicBezTo>
                  <a:pt x="18200" y="2933"/>
                  <a:pt x="18321" y="2835"/>
                  <a:pt x="18321" y="2686"/>
                </a:cubicBezTo>
                <a:cubicBezTo>
                  <a:pt x="18321" y="2549"/>
                  <a:pt x="18211" y="2439"/>
                  <a:pt x="18073" y="2439"/>
                </a:cubicBezTo>
                <a:close/>
                <a:moveTo>
                  <a:pt x="19296" y="2439"/>
                </a:moveTo>
                <a:cubicBezTo>
                  <a:pt x="19073" y="2439"/>
                  <a:pt x="18963" y="2705"/>
                  <a:pt x="19120" y="2859"/>
                </a:cubicBezTo>
                <a:cubicBezTo>
                  <a:pt x="19171" y="2910"/>
                  <a:pt x="19233" y="2933"/>
                  <a:pt x="19294" y="2933"/>
                </a:cubicBezTo>
                <a:cubicBezTo>
                  <a:pt x="19420" y="2933"/>
                  <a:pt x="19540" y="2835"/>
                  <a:pt x="19540" y="2686"/>
                </a:cubicBezTo>
                <a:cubicBezTo>
                  <a:pt x="19540" y="2549"/>
                  <a:pt x="19430" y="2439"/>
                  <a:pt x="19296" y="2439"/>
                </a:cubicBezTo>
                <a:close/>
                <a:moveTo>
                  <a:pt x="20515" y="2439"/>
                </a:moveTo>
                <a:cubicBezTo>
                  <a:pt x="20295" y="2439"/>
                  <a:pt x="20182" y="2705"/>
                  <a:pt x="20339" y="2859"/>
                </a:cubicBezTo>
                <a:cubicBezTo>
                  <a:pt x="20390" y="2910"/>
                  <a:pt x="20452" y="2933"/>
                  <a:pt x="20513" y="2933"/>
                </a:cubicBezTo>
                <a:cubicBezTo>
                  <a:pt x="20639" y="2933"/>
                  <a:pt x="20759" y="2835"/>
                  <a:pt x="20759" y="2686"/>
                </a:cubicBezTo>
                <a:cubicBezTo>
                  <a:pt x="20759" y="2549"/>
                  <a:pt x="20649" y="2439"/>
                  <a:pt x="20515" y="2439"/>
                </a:cubicBezTo>
                <a:close/>
                <a:moveTo>
                  <a:pt x="21734" y="2439"/>
                </a:moveTo>
                <a:cubicBezTo>
                  <a:pt x="21514" y="2439"/>
                  <a:pt x="21405" y="2705"/>
                  <a:pt x="21558" y="2859"/>
                </a:cubicBezTo>
                <a:cubicBezTo>
                  <a:pt x="21609" y="2910"/>
                  <a:pt x="21672" y="2933"/>
                  <a:pt x="21733" y="2933"/>
                </a:cubicBezTo>
                <a:cubicBezTo>
                  <a:pt x="21860" y="2933"/>
                  <a:pt x="21981" y="2835"/>
                  <a:pt x="21981" y="2686"/>
                </a:cubicBezTo>
                <a:cubicBezTo>
                  <a:pt x="21981" y="2549"/>
                  <a:pt x="21868" y="2439"/>
                  <a:pt x="21734" y="2439"/>
                </a:cubicBezTo>
                <a:close/>
                <a:moveTo>
                  <a:pt x="22953" y="2439"/>
                </a:moveTo>
                <a:cubicBezTo>
                  <a:pt x="22733" y="2439"/>
                  <a:pt x="22624" y="2705"/>
                  <a:pt x="22777" y="2859"/>
                </a:cubicBezTo>
                <a:cubicBezTo>
                  <a:pt x="22828" y="2910"/>
                  <a:pt x="22891" y="2933"/>
                  <a:pt x="22952" y="2933"/>
                </a:cubicBezTo>
                <a:cubicBezTo>
                  <a:pt x="23079" y="2933"/>
                  <a:pt x="23200" y="2835"/>
                  <a:pt x="23200" y="2686"/>
                </a:cubicBezTo>
                <a:cubicBezTo>
                  <a:pt x="23200" y="2549"/>
                  <a:pt x="23088" y="2439"/>
                  <a:pt x="22953" y="2439"/>
                </a:cubicBezTo>
                <a:close/>
                <a:moveTo>
                  <a:pt x="24172" y="2439"/>
                </a:moveTo>
                <a:cubicBezTo>
                  <a:pt x="23952" y="2439"/>
                  <a:pt x="23843" y="2705"/>
                  <a:pt x="23996" y="2859"/>
                </a:cubicBezTo>
                <a:cubicBezTo>
                  <a:pt x="24047" y="2910"/>
                  <a:pt x="24110" y="2933"/>
                  <a:pt x="24171" y="2933"/>
                </a:cubicBezTo>
                <a:cubicBezTo>
                  <a:pt x="24298" y="2933"/>
                  <a:pt x="24419" y="2835"/>
                  <a:pt x="24419" y="2686"/>
                </a:cubicBezTo>
                <a:cubicBezTo>
                  <a:pt x="24419" y="2549"/>
                  <a:pt x="24310" y="2439"/>
                  <a:pt x="24172" y="2439"/>
                </a:cubicBezTo>
                <a:close/>
                <a:moveTo>
                  <a:pt x="25391" y="2439"/>
                </a:moveTo>
                <a:cubicBezTo>
                  <a:pt x="25172" y="2439"/>
                  <a:pt x="25062" y="2705"/>
                  <a:pt x="25219" y="2859"/>
                </a:cubicBezTo>
                <a:cubicBezTo>
                  <a:pt x="25268" y="2910"/>
                  <a:pt x="25330" y="2933"/>
                  <a:pt x="25391" y="2933"/>
                </a:cubicBezTo>
                <a:cubicBezTo>
                  <a:pt x="25517" y="2933"/>
                  <a:pt x="25638" y="2835"/>
                  <a:pt x="25638" y="2686"/>
                </a:cubicBezTo>
                <a:cubicBezTo>
                  <a:pt x="25638" y="2549"/>
                  <a:pt x="25529" y="2439"/>
                  <a:pt x="25391" y="2439"/>
                </a:cubicBezTo>
                <a:close/>
                <a:moveTo>
                  <a:pt x="26610" y="2439"/>
                </a:moveTo>
                <a:cubicBezTo>
                  <a:pt x="26391" y="2439"/>
                  <a:pt x="26281" y="2705"/>
                  <a:pt x="26438" y="2859"/>
                </a:cubicBezTo>
                <a:cubicBezTo>
                  <a:pt x="26488" y="2910"/>
                  <a:pt x="26549" y="2933"/>
                  <a:pt x="26610" y="2933"/>
                </a:cubicBezTo>
                <a:cubicBezTo>
                  <a:pt x="26736" y="2933"/>
                  <a:pt x="26857" y="2835"/>
                  <a:pt x="26857" y="2686"/>
                </a:cubicBezTo>
                <a:cubicBezTo>
                  <a:pt x="26857" y="2549"/>
                  <a:pt x="26748" y="2439"/>
                  <a:pt x="26610" y="2439"/>
                </a:cubicBezTo>
                <a:close/>
                <a:moveTo>
                  <a:pt x="1" y="3790"/>
                </a:moveTo>
                <a:lnTo>
                  <a:pt x="1" y="4021"/>
                </a:lnTo>
                <a:cubicBezTo>
                  <a:pt x="38" y="3949"/>
                  <a:pt x="38" y="3862"/>
                  <a:pt x="1" y="3790"/>
                </a:cubicBezTo>
                <a:close/>
                <a:moveTo>
                  <a:pt x="1000" y="3658"/>
                </a:moveTo>
                <a:cubicBezTo>
                  <a:pt x="781" y="3658"/>
                  <a:pt x="671" y="3924"/>
                  <a:pt x="828" y="4081"/>
                </a:cubicBezTo>
                <a:cubicBezTo>
                  <a:pt x="878" y="4130"/>
                  <a:pt x="939" y="4153"/>
                  <a:pt x="999" y="4153"/>
                </a:cubicBezTo>
                <a:cubicBezTo>
                  <a:pt x="1126" y="4153"/>
                  <a:pt x="1248" y="4054"/>
                  <a:pt x="1248" y="3906"/>
                </a:cubicBezTo>
                <a:cubicBezTo>
                  <a:pt x="1248" y="3768"/>
                  <a:pt x="1138" y="3658"/>
                  <a:pt x="1000" y="3658"/>
                </a:cubicBezTo>
                <a:close/>
                <a:moveTo>
                  <a:pt x="2223" y="3658"/>
                </a:moveTo>
                <a:cubicBezTo>
                  <a:pt x="2000" y="3658"/>
                  <a:pt x="1890" y="3924"/>
                  <a:pt x="2047" y="4081"/>
                </a:cubicBezTo>
                <a:cubicBezTo>
                  <a:pt x="2097" y="4130"/>
                  <a:pt x="2158" y="4153"/>
                  <a:pt x="2218" y="4153"/>
                </a:cubicBezTo>
                <a:cubicBezTo>
                  <a:pt x="2345" y="4153"/>
                  <a:pt x="2467" y="4054"/>
                  <a:pt x="2467" y="3906"/>
                </a:cubicBezTo>
                <a:cubicBezTo>
                  <a:pt x="2467" y="3768"/>
                  <a:pt x="2357" y="3658"/>
                  <a:pt x="2223" y="3658"/>
                </a:cubicBezTo>
                <a:close/>
                <a:moveTo>
                  <a:pt x="3442" y="3658"/>
                </a:moveTo>
                <a:cubicBezTo>
                  <a:pt x="3222" y="3658"/>
                  <a:pt x="3110" y="3924"/>
                  <a:pt x="3266" y="4081"/>
                </a:cubicBezTo>
                <a:cubicBezTo>
                  <a:pt x="3317" y="4130"/>
                  <a:pt x="3378" y="4153"/>
                  <a:pt x="3438" y="4153"/>
                </a:cubicBezTo>
                <a:cubicBezTo>
                  <a:pt x="3565" y="4153"/>
                  <a:pt x="3686" y="4054"/>
                  <a:pt x="3686" y="3906"/>
                </a:cubicBezTo>
                <a:cubicBezTo>
                  <a:pt x="3686" y="3768"/>
                  <a:pt x="3576" y="3658"/>
                  <a:pt x="3442" y="3658"/>
                </a:cubicBezTo>
                <a:close/>
                <a:moveTo>
                  <a:pt x="4661" y="3658"/>
                </a:moveTo>
                <a:cubicBezTo>
                  <a:pt x="4441" y="3658"/>
                  <a:pt x="4332" y="3924"/>
                  <a:pt x="4485" y="4081"/>
                </a:cubicBezTo>
                <a:cubicBezTo>
                  <a:pt x="4536" y="4130"/>
                  <a:pt x="4597" y="4153"/>
                  <a:pt x="4658" y="4153"/>
                </a:cubicBezTo>
                <a:cubicBezTo>
                  <a:pt x="4786" y="4153"/>
                  <a:pt x="4908" y="4054"/>
                  <a:pt x="4908" y="3906"/>
                </a:cubicBezTo>
                <a:cubicBezTo>
                  <a:pt x="4908" y="3768"/>
                  <a:pt x="4795" y="3658"/>
                  <a:pt x="4661" y="3658"/>
                </a:cubicBezTo>
                <a:close/>
                <a:moveTo>
                  <a:pt x="5880" y="3658"/>
                </a:moveTo>
                <a:cubicBezTo>
                  <a:pt x="5660" y="3658"/>
                  <a:pt x="5551" y="3924"/>
                  <a:pt x="5704" y="4081"/>
                </a:cubicBezTo>
                <a:cubicBezTo>
                  <a:pt x="5755" y="4130"/>
                  <a:pt x="5817" y="4153"/>
                  <a:pt x="5877" y="4153"/>
                </a:cubicBezTo>
                <a:cubicBezTo>
                  <a:pt x="6005" y="4153"/>
                  <a:pt x="6127" y="4054"/>
                  <a:pt x="6127" y="3906"/>
                </a:cubicBezTo>
                <a:cubicBezTo>
                  <a:pt x="6127" y="3768"/>
                  <a:pt x="6015" y="3658"/>
                  <a:pt x="5880" y="3658"/>
                </a:cubicBezTo>
                <a:close/>
                <a:moveTo>
                  <a:pt x="7099" y="3658"/>
                </a:moveTo>
                <a:cubicBezTo>
                  <a:pt x="6879" y="3658"/>
                  <a:pt x="6770" y="3924"/>
                  <a:pt x="6923" y="4081"/>
                </a:cubicBezTo>
                <a:cubicBezTo>
                  <a:pt x="6974" y="4130"/>
                  <a:pt x="7036" y="4153"/>
                  <a:pt x="7096" y="4153"/>
                </a:cubicBezTo>
                <a:cubicBezTo>
                  <a:pt x="7224" y="4153"/>
                  <a:pt x="7346" y="4054"/>
                  <a:pt x="7346" y="3906"/>
                </a:cubicBezTo>
                <a:cubicBezTo>
                  <a:pt x="7346" y="3768"/>
                  <a:pt x="7237" y="3658"/>
                  <a:pt x="7099" y="3658"/>
                </a:cubicBezTo>
                <a:close/>
                <a:moveTo>
                  <a:pt x="8318" y="3658"/>
                </a:moveTo>
                <a:cubicBezTo>
                  <a:pt x="8099" y="3658"/>
                  <a:pt x="7989" y="3924"/>
                  <a:pt x="8146" y="4081"/>
                </a:cubicBezTo>
                <a:cubicBezTo>
                  <a:pt x="8195" y="4130"/>
                  <a:pt x="8256" y="4153"/>
                  <a:pt x="8316" y="4153"/>
                </a:cubicBezTo>
                <a:cubicBezTo>
                  <a:pt x="8443" y="4153"/>
                  <a:pt x="8565" y="4054"/>
                  <a:pt x="8565" y="3906"/>
                </a:cubicBezTo>
                <a:cubicBezTo>
                  <a:pt x="8565" y="3768"/>
                  <a:pt x="8456" y="3658"/>
                  <a:pt x="8318" y="3658"/>
                </a:cubicBezTo>
                <a:close/>
                <a:moveTo>
                  <a:pt x="9537" y="3658"/>
                </a:moveTo>
                <a:cubicBezTo>
                  <a:pt x="9318" y="3658"/>
                  <a:pt x="9208" y="3924"/>
                  <a:pt x="9365" y="4081"/>
                </a:cubicBezTo>
                <a:cubicBezTo>
                  <a:pt x="9414" y="4130"/>
                  <a:pt x="9475" y="4153"/>
                  <a:pt x="9535" y="4153"/>
                </a:cubicBezTo>
                <a:cubicBezTo>
                  <a:pt x="9662" y="4153"/>
                  <a:pt x="9785" y="4054"/>
                  <a:pt x="9785" y="3906"/>
                </a:cubicBezTo>
                <a:cubicBezTo>
                  <a:pt x="9785" y="3768"/>
                  <a:pt x="9675" y="3658"/>
                  <a:pt x="9537" y="3658"/>
                </a:cubicBezTo>
                <a:close/>
                <a:moveTo>
                  <a:pt x="10759" y="3658"/>
                </a:moveTo>
                <a:cubicBezTo>
                  <a:pt x="10537" y="3658"/>
                  <a:pt x="10427" y="3924"/>
                  <a:pt x="10584" y="4081"/>
                </a:cubicBezTo>
                <a:cubicBezTo>
                  <a:pt x="10633" y="4130"/>
                  <a:pt x="10694" y="4153"/>
                  <a:pt x="10754" y="4153"/>
                </a:cubicBezTo>
                <a:cubicBezTo>
                  <a:pt x="10881" y="4153"/>
                  <a:pt x="11004" y="4054"/>
                  <a:pt x="11004" y="3906"/>
                </a:cubicBezTo>
                <a:cubicBezTo>
                  <a:pt x="11004" y="3768"/>
                  <a:pt x="10894" y="3658"/>
                  <a:pt x="10759" y="3658"/>
                </a:cubicBezTo>
                <a:close/>
                <a:moveTo>
                  <a:pt x="11978" y="3658"/>
                </a:moveTo>
                <a:cubicBezTo>
                  <a:pt x="11759" y="3658"/>
                  <a:pt x="11646" y="3924"/>
                  <a:pt x="11803" y="4081"/>
                </a:cubicBezTo>
                <a:cubicBezTo>
                  <a:pt x="11853" y="4130"/>
                  <a:pt x="11915" y="4153"/>
                  <a:pt x="11975" y="4153"/>
                </a:cubicBezTo>
                <a:cubicBezTo>
                  <a:pt x="12102" y="4153"/>
                  <a:pt x="12223" y="4054"/>
                  <a:pt x="12223" y="3906"/>
                </a:cubicBezTo>
                <a:cubicBezTo>
                  <a:pt x="12223" y="3768"/>
                  <a:pt x="12113" y="3658"/>
                  <a:pt x="11978" y="3658"/>
                </a:cubicBezTo>
                <a:close/>
                <a:moveTo>
                  <a:pt x="13197" y="3658"/>
                </a:moveTo>
                <a:cubicBezTo>
                  <a:pt x="12978" y="3658"/>
                  <a:pt x="12868" y="3924"/>
                  <a:pt x="13022" y="4081"/>
                </a:cubicBezTo>
                <a:cubicBezTo>
                  <a:pt x="13072" y="4130"/>
                  <a:pt x="13134" y="4153"/>
                  <a:pt x="13195" y="4153"/>
                </a:cubicBezTo>
                <a:cubicBezTo>
                  <a:pt x="13322" y="4153"/>
                  <a:pt x="13445" y="4054"/>
                  <a:pt x="13445" y="3906"/>
                </a:cubicBezTo>
                <a:cubicBezTo>
                  <a:pt x="13445" y="3768"/>
                  <a:pt x="13332" y="3658"/>
                  <a:pt x="13197" y="3658"/>
                </a:cubicBezTo>
                <a:close/>
                <a:moveTo>
                  <a:pt x="14416" y="3658"/>
                </a:moveTo>
                <a:cubicBezTo>
                  <a:pt x="14197" y="3658"/>
                  <a:pt x="14087" y="3924"/>
                  <a:pt x="14241" y="4081"/>
                </a:cubicBezTo>
                <a:cubicBezTo>
                  <a:pt x="14291" y="4130"/>
                  <a:pt x="14353" y="4153"/>
                  <a:pt x="14414" y="4153"/>
                </a:cubicBezTo>
                <a:cubicBezTo>
                  <a:pt x="14541" y="4153"/>
                  <a:pt x="14664" y="4054"/>
                  <a:pt x="14664" y="3906"/>
                </a:cubicBezTo>
                <a:cubicBezTo>
                  <a:pt x="14664" y="3768"/>
                  <a:pt x="14551" y="3658"/>
                  <a:pt x="14416" y="3658"/>
                </a:cubicBezTo>
                <a:close/>
                <a:moveTo>
                  <a:pt x="15635" y="3658"/>
                </a:moveTo>
                <a:cubicBezTo>
                  <a:pt x="15416" y="3658"/>
                  <a:pt x="15306" y="3924"/>
                  <a:pt x="15460" y="4081"/>
                </a:cubicBezTo>
                <a:cubicBezTo>
                  <a:pt x="15510" y="4130"/>
                  <a:pt x="15572" y="4153"/>
                  <a:pt x="15633" y="4153"/>
                </a:cubicBezTo>
                <a:cubicBezTo>
                  <a:pt x="15760" y="4153"/>
                  <a:pt x="15883" y="4054"/>
                  <a:pt x="15883" y="3906"/>
                </a:cubicBezTo>
                <a:cubicBezTo>
                  <a:pt x="15883" y="3768"/>
                  <a:pt x="15773" y="3658"/>
                  <a:pt x="15635" y="3658"/>
                </a:cubicBezTo>
                <a:close/>
                <a:moveTo>
                  <a:pt x="16854" y="3658"/>
                </a:moveTo>
                <a:cubicBezTo>
                  <a:pt x="16635" y="3658"/>
                  <a:pt x="16525" y="3924"/>
                  <a:pt x="16682" y="4081"/>
                </a:cubicBezTo>
                <a:cubicBezTo>
                  <a:pt x="16731" y="4130"/>
                  <a:pt x="16793" y="4153"/>
                  <a:pt x="16853" y="4153"/>
                </a:cubicBezTo>
                <a:cubicBezTo>
                  <a:pt x="16979" y="4153"/>
                  <a:pt x="17102" y="4054"/>
                  <a:pt x="17102" y="3906"/>
                </a:cubicBezTo>
                <a:cubicBezTo>
                  <a:pt x="17102" y="3768"/>
                  <a:pt x="16992" y="3658"/>
                  <a:pt x="16854" y="3658"/>
                </a:cubicBezTo>
                <a:close/>
                <a:moveTo>
                  <a:pt x="18073" y="3658"/>
                </a:moveTo>
                <a:cubicBezTo>
                  <a:pt x="17854" y="3658"/>
                  <a:pt x="17744" y="3924"/>
                  <a:pt x="17901" y="4081"/>
                </a:cubicBezTo>
                <a:cubicBezTo>
                  <a:pt x="17951" y="4130"/>
                  <a:pt x="18012" y="4153"/>
                  <a:pt x="18072" y="4153"/>
                </a:cubicBezTo>
                <a:cubicBezTo>
                  <a:pt x="18199" y="4153"/>
                  <a:pt x="18321" y="4054"/>
                  <a:pt x="18321" y="3906"/>
                </a:cubicBezTo>
                <a:cubicBezTo>
                  <a:pt x="18321" y="3768"/>
                  <a:pt x="18211" y="3658"/>
                  <a:pt x="18073" y="3658"/>
                </a:cubicBezTo>
                <a:close/>
                <a:moveTo>
                  <a:pt x="19296" y="3658"/>
                </a:moveTo>
                <a:cubicBezTo>
                  <a:pt x="19073" y="3658"/>
                  <a:pt x="18963" y="3924"/>
                  <a:pt x="19120" y="4081"/>
                </a:cubicBezTo>
                <a:cubicBezTo>
                  <a:pt x="19171" y="4130"/>
                  <a:pt x="19232" y="4153"/>
                  <a:pt x="19292" y="4153"/>
                </a:cubicBezTo>
                <a:cubicBezTo>
                  <a:pt x="19419" y="4153"/>
                  <a:pt x="19540" y="4054"/>
                  <a:pt x="19540" y="3906"/>
                </a:cubicBezTo>
                <a:cubicBezTo>
                  <a:pt x="19540" y="3768"/>
                  <a:pt x="19430" y="3658"/>
                  <a:pt x="19296" y="3658"/>
                </a:cubicBezTo>
                <a:close/>
                <a:moveTo>
                  <a:pt x="20515" y="3658"/>
                </a:moveTo>
                <a:cubicBezTo>
                  <a:pt x="20295" y="3658"/>
                  <a:pt x="20182" y="3924"/>
                  <a:pt x="20339" y="4081"/>
                </a:cubicBezTo>
                <a:cubicBezTo>
                  <a:pt x="20390" y="4130"/>
                  <a:pt x="20451" y="4153"/>
                  <a:pt x="20511" y="4153"/>
                </a:cubicBezTo>
                <a:cubicBezTo>
                  <a:pt x="20638" y="4153"/>
                  <a:pt x="20759" y="4054"/>
                  <a:pt x="20759" y="3906"/>
                </a:cubicBezTo>
                <a:cubicBezTo>
                  <a:pt x="20759" y="3768"/>
                  <a:pt x="20649" y="3658"/>
                  <a:pt x="20515" y="3658"/>
                </a:cubicBezTo>
                <a:close/>
                <a:moveTo>
                  <a:pt x="21734" y="3658"/>
                </a:moveTo>
                <a:cubicBezTo>
                  <a:pt x="21514" y="3658"/>
                  <a:pt x="21405" y="3924"/>
                  <a:pt x="21558" y="4081"/>
                </a:cubicBezTo>
                <a:cubicBezTo>
                  <a:pt x="21609" y="4130"/>
                  <a:pt x="21670" y="4153"/>
                  <a:pt x="21731" y="4153"/>
                </a:cubicBezTo>
                <a:cubicBezTo>
                  <a:pt x="21859" y="4153"/>
                  <a:pt x="21981" y="4054"/>
                  <a:pt x="21981" y="3906"/>
                </a:cubicBezTo>
                <a:cubicBezTo>
                  <a:pt x="21981" y="3768"/>
                  <a:pt x="21868" y="3658"/>
                  <a:pt x="21734" y="3658"/>
                </a:cubicBezTo>
                <a:close/>
                <a:moveTo>
                  <a:pt x="22953" y="3658"/>
                </a:moveTo>
                <a:cubicBezTo>
                  <a:pt x="22733" y="3658"/>
                  <a:pt x="22624" y="3924"/>
                  <a:pt x="22777" y="4081"/>
                </a:cubicBezTo>
                <a:cubicBezTo>
                  <a:pt x="22828" y="4130"/>
                  <a:pt x="22890" y="4153"/>
                  <a:pt x="22950" y="4153"/>
                </a:cubicBezTo>
                <a:cubicBezTo>
                  <a:pt x="23078" y="4153"/>
                  <a:pt x="23200" y="4054"/>
                  <a:pt x="23200" y="3906"/>
                </a:cubicBezTo>
                <a:cubicBezTo>
                  <a:pt x="23200" y="3768"/>
                  <a:pt x="23088" y="3658"/>
                  <a:pt x="22953" y="3658"/>
                </a:cubicBezTo>
                <a:close/>
                <a:moveTo>
                  <a:pt x="24172" y="3658"/>
                </a:moveTo>
                <a:cubicBezTo>
                  <a:pt x="23952" y="3658"/>
                  <a:pt x="23843" y="3924"/>
                  <a:pt x="23996" y="4081"/>
                </a:cubicBezTo>
                <a:cubicBezTo>
                  <a:pt x="24047" y="4130"/>
                  <a:pt x="24109" y="4153"/>
                  <a:pt x="24169" y="4153"/>
                </a:cubicBezTo>
                <a:cubicBezTo>
                  <a:pt x="24297" y="4153"/>
                  <a:pt x="24419" y="4054"/>
                  <a:pt x="24419" y="3906"/>
                </a:cubicBezTo>
                <a:cubicBezTo>
                  <a:pt x="24419" y="3768"/>
                  <a:pt x="24310" y="3658"/>
                  <a:pt x="24172" y="3658"/>
                </a:cubicBezTo>
                <a:close/>
                <a:moveTo>
                  <a:pt x="25391" y="3658"/>
                </a:moveTo>
                <a:cubicBezTo>
                  <a:pt x="25172" y="3658"/>
                  <a:pt x="25062" y="3924"/>
                  <a:pt x="25219" y="4081"/>
                </a:cubicBezTo>
                <a:cubicBezTo>
                  <a:pt x="25268" y="4130"/>
                  <a:pt x="25329" y="4153"/>
                  <a:pt x="25389" y="4153"/>
                </a:cubicBezTo>
                <a:cubicBezTo>
                  <a:pt x="25516" y="4153"/>
                  <a:pt x="25638" y="4054"/>
                  <a:pt x="25638" y="3906"/>
                </a:cubicBezTo>
                <a:cubicBezTo>
                  <a:pt x="25638" y="3768"/>
                  <a:pt x="25529" y="3658"/>
                  <a:pt x="25391" y="3658"/>
                </a:cubicBezTo>
                <a:close/>
                <a:moveTo>
                  <a:pt x="26610" y="3658"/>
                </a:moveTo>
                <a:cubicBezTo>
                  <a:pt x="26391" y="3658"/>
                  <a:pt x="26281" y="3924"/>
                  <a:pt x="26438" y="4081"/>
                </a:cubicBezTo>
                <a:cubicBezTo>
                  <a:pt x="26487" y="4130"/>
                  <a:pt x="26548" y="4153"/>
                  <a:pt x="26608" y="4153"/>
                </a:cubicBezTo>
                <a:cubicBezTo>
                  <a:pt x="26735" y="4153"/>
                  <a:pt x="26857" y="4054"/>
                  <a:pt x="26857" y="3906"/>
                </a:cubicBezTo>
                <a:cubicBezTo>
                  <a:pt x="26857" y="3768"/>
                  <a:pt x="26748" y="3658"/>
                  <a:pt x="26610" y="3658"/>
                </a:cubicBezTo>
                <a:close/>
                <a:moveTo>
                  <a:pt x="1" y="5009"/>
                </a:moveTo>
                <a:lnTo>
                  <a:pt x="1" y="5241"/>
                </a:lnTo>
                <a:cubicBezTo>
                  <a:pt x="38" y="5168"/>
                  <a:pt x="38" y="5081"/>
                  <a:pt x="1" y="5009"/>
                </a:cubicBezTo>
                <a:close/>
                <a:moveTo>
                  <a:pt x="1000" y="4877"/>
                </a:moveTo>
                <a:cubicBezTo>
                  <a:pt x="781" y="4877"/>
                  <a:pt x="671" y="5143"/>
                  <a:pt x="828" y="5300"/>
                </a:cubicBezTo>
                <a:cubicBezTo>
                  <a:pt x="878" y="5350"/>
                  <a:pt x="939" y="5372"/>
                  <a:pt x="999" y="5372"/>
                </a:cubicBezTo>
                <a:cubicBezTo>
                  <a:pt x="1126" y="5372"/>
                  <a:pt x="1248" y="5273"/>
                  <a:pt x="1248" y="5125"/>
                </a:cubicBezTo>
                <a:cubicBezTo>
                  <a:pt x="1248" y="4990"/>
                  <a:pt x="1138" y="4877"/>
                  <a:pt x="1000" y="4877"/>
                </a:cubicBezTo>
                <a:close/>
                <a:moveTo>
                  <a:pt x="2223" y="4877"/>
                </a:moveTo>
                <a:cubicBezTo>
                  <a:pt x="2000" y="4877"/>
                  <a:pt x="1890" y="5143"/>
                  <a:pt x="2047" y="5300"/>
                </a:cubicBezTo>
                <a:cubicBezTo>
                  <a:pt x="2098" y="5350"/>
                  <a:pt x="2159" y="5372"/>
                  <a:pt x="2219" y="5372"/>
                </a:cubicBezTo>
                <a:cubicBezTo>
                  <a:pt x="2346" y="5372"/>
                  <a:pt x="2467" y="5273"/>
                  <a:pt x="2467" y="5125"/>
                </a:cubicBezTo>
                <a:cubicBezTo>
                  <a:pt x="2467" y="4990"/>
                  <a:pt x="2357" y="4877"/>
                  <a:pt x="2223" y="4877"/>
                </a:cubicBezTo>
                <a:close/>
                <a:moveTo>
                  <a:pt x="3442" y="4877"/>
                </a:moveTo>
                <a:cubicBezTo>
                  <a:pt x="3222" y="4877"/>
                  <a:pt x="3110" y="5143"/>
                  <a:pt x="3266" y="5300"/>
                </a:cubicBezTo>
                <a:cubicBezTo>
                  <a:pt x="3317" y="5350"/>
                  <a:pt x="3378" y="5372"/>
                  <a:pt x="3439" y="5372"/>
                </a:cubicBezTo>
                <a:cubicBezTo>
                  <a:pt x="3566" y="5372"/>
                  <a:pt x="3688" y="5273"/>
                  <a:pt x="3686" y="5125"/>
                </a:cubicBezTo>
                <a:cubicBezTo>
                  <a:pt x="3686" y="4990"/>
                  <a:pt x="3576" y="4877"/>
                  <a:pt x="3442" y="4877"/>
                </a:cubicBezTo>
                <a:close/>
                <a:moveTo>
                  <a:pt x="4661" y="4877"/>
                </a:moveTo>
                <a:cubicBezTo>
                  <a:pt x="4441" y="4877"/>
                  <a:pt x="4332" y="5143"/>
                  <a:pt x="4485" y="5300"/>
                </a:cubicBezTo>
                <a:cubicBezTo>
                  <a:pt x="4536" y="5350"/>
                  <a:pt x="4597" y="5372"/>
                  <a:pt x="4658" y="5372"/>
                </a:cubicBezTo>
                <a:cubicBezTo>
                  <a:pt x="4786" y="5372"/>
                  <a:pt x="4908" y="5273"/>
                  <a:pt x="4908" y="5125"/>
                </a:cubicBezTo>
                <a:cubicBezTo>
                  <a:pt x="4908" y="4990"/>
                  <a:pt x="4795" y="4877"/>
                  <a:pt x="4661" y="4877"/>
                </a:cubicBezTo>
                <a:close/>
                <a:moveTo>
                  <a:pt x="5880" y="4877"/>
                </a:moveTo>
                <a:cubicBezTo>
                  <a:pt x="5660" y="4877"/>
                  <a:pt x="5551" y="5143"/>
                  <a:pt x="5704" y="5300"/>
                </a:cubicBezTo>
                <a:cubicBezTo>
                  <a:pt x="5755" y="5350"/>
                  <a:pt x="5817" y="5372"/>
                  <a:pt x="5877" y="5372"/>
                </a:cubicBezTo>
                <a:cubicBezTo>
                  <a:pt x="6005" y="5372"/>
                  <a:pt x="6127" y="5273"/>
                  <a:pt x="6127" y="5125"/>
                </a:cubicBezTo>
                <a:cubicBezTo>
                  <a:pt x="6127" y="4990"/>
                  <a:pt x="6015" y="4877"/>
                  <a:pt x="5880" y="4877"/>
                </a:cubicBezTo>
                <a:close/>
                <a:moveTo>
                  <a:pt x="7099" y="4877"/>
                </a:moveTo>
                <a:cubicBezTo>
                  <a:pt x="6879" y="4877"/>
                  <a:pt x="6770" y="5143"/>
                  <a:pt x="6923" y="5300"/>
                </a:cubicBezTo>
                <a:cubicBezTo>
                  <a:pt x="6974" y="5350"/>
                  <a:pt x="7036" y="5372"/>
                  <a:pt x="7096" y="5372"/>
                </a:cubicBezTo>
                <a:cubicBezTo>
                  <a:pt x="7224" y="5372"/>
                  <a:pt x="7346" y="5273"/>
                  <a:pt x="7346" y="5125"/>
                </a:cubicBezTo>
                <a:cubicBezTo>
                  <a:pt x="7346" y="4990"/>
                  <a:pt x="7237" y="4877"/>
                  <a:pt x="7099" y="4877"/>
                </a:cubicBezTo>
                <a:close/>
                <a:moveTo>
                  <a:pt x="8318" y="4877"/>
                </a:moveTo>
                <a:cubicBezTo>
                  <a:pt x="8099" y="4877"/>
                  <a:pt x="7989" y="5143"/>
                  <a:pt x="8146" y="5300"/>
                </a:cubicBezTo>
                <a:cubicBezTo>
                  <a:pt x="8195" y="5350"/>
                  <a:pt x="8256" y="5372"/>
                  <a:pt x="8316" y="5372"/>
                </a:cubicBezTo>
                <a:cubicBezTo>
                  <a:pt x="8443" y="5372"/>
                  <a:pt x="8565" y="5273"/>
                  <a:pt x="8565" y="5125"/>
                </a:cubicBezTo>
                <a:cubicBezTo>
                  <a:pt x="8565" y="4990"/>
                  <a:pt x="8456" y="4877"/>
                  <a:pt x="8318" y="4877"/>
                </a:cubicBezTo>
                <a:close/>
                <a:moveTo>
                  <a:pt x="9537" y="4877"/>
                </a:moveTo>
                <a:cubicBezTo>
                  <a:pt x="9318" y="4877"/>
                  <a:pt x="9208" y="5143"/>
                  <a:pt x="9365" y="5300"/>
                </a:cubicBezTo>
                <a:cubicBezTo>
                  <a:pt x="9414" y="5350"/>
                  <a:pt x="9475" y="5372"/>
                  <a:pt x="9535" y="5372"/>
                </a:cubicBezTo>
                <a:cubicBezTo>
                  <a:pt x="9662" y="5372"/>
                  <a:pt x="9785" y="5273"/>
                  <a:pt x="9785" y="5125"/>
                </a:cubicBezTo>
                <a:cubicBezTo>
                  <a:pt x="9785" y="4990"/>
                  <a:pt x="9675" y="4877"/>
                  <a:pt x="9537" y="4877"/>
                </a:cubicBezTo>
                <a:close/>
                <a:moveTo>
                  <a:pt x="10759" y="4877"/>
                </a:moveTo>
                <a:cubicBezTo>
                  <a:pt x="10537" y="4877"/>
                  <a:pt x="10427" y="5143"/>
                  <a:pt x="10584" y="5300"/>
                </a:cubicBezTo>
                <a:cubicBezTo>
                  <a:pt x="10634" y="5350"/>
                  <a:pt x="10696" y="5372"/>
                  <a:pt x="10756" y="5372"/>
                </a:cubicBezTo>
                <a:cubicBezTo>
                  <a:pt x="10883" y="5372"/>
                  <a:pt x="11004" y="5273"/>
                  <a:pt x="11004" y="5125"/>
                </a:cubicBezTo>
                <a:cubicBezTo>
                  <a:pt x="11004" y="4990"/>
                  <a:pt x="10894" y="4877"/>
                  <a:pt x="10759" y="4877"/>
                </a:cubicBezTo>
                <a:close/>
                <a:moveTo>
                  <a:pt x="11978" y="4877"/>
                </a:moveTo>
                <a:cubicBezTo>
                  <a:pt x="11759" y="4877"/>
                  <a:pt x="11646" y="5143"/>
                  <a:pt x="11803" y="5300"/>
                </a:cubicBezTo>
                <a:cubicBezTo>
                  <a:pt x="11853" y="5350"/>
                  <a:pt x="11915" y="5372"/>
                  <a:pt x="11975" y="5372"/>
                </a:cubicBezTo>
                <a:cubicBezTo>
                  <a:pt x="12103" y="5372"/>
                  <a:pt x="12225" y="5273"/>
                  <a:pt x="12223" y="5125"/>
                </a:cubicBezTo>
                <a:cubicBezTo>
                  <a:pt x="12223" y="4990"/>
                  <a:pt x="12113" y="4877"/>
                  <a:pt x="11978" y="4877"/>
                </a:cubicBezTo>
                <a:close/>
                <a:moveTo>
                  <a:pt x="13197" y="4877"/>
                </a:moveTo>
                <a:cubicBezTo>
                  <a:pt x="12978" y="4877"/>
                  <a:pt x="12868" y="5143"/>
                  <a:pt x="13022" y="5300"/>
                </a:cubicBezTo>
                <a:cubicBezTo>
                  <a:pt x="13072" y="5350"/>
                  <a:pt x="13134" y="5372"/>
                  <a:pt x="13195" y="5372"/>
                </a:cubicBezTo>
                <a:cubicBezTo>
                  <a:pt x="13322" y="5372"/>
                  <a:pt x="13445" y="5273"/>
                  <a:pt x="13445" y="5125"/>
                </a:cubicBezTo>
                <a:cubicBezTo>
                  <a:pt x="13445" y="4990"/>
                  <a:pt x="13332" y="4877"/>
                  <a:pt x="13197" y="4877"/>
                </a:cubicBezTo>
                <a:close/>
                <a:moveTo>
                  <a:pt x="14416" y="4877"/>
                </a:moveTo>
                <a:cubicBezTo>
                  <a:pt x="14197" y="4877"/>
                  <a:pt x="14087" y="5143"/>
                  <a:pt x="14241" y="5300"/>
                </a:cubicBezTo>
                <a:cubicBezTo>
                  <a:pt x="14291" y="5350"/>
                  <a:pt x="14353" y="5372"/>
                  <a:pt x="14414" y="5372"/>
                </a:cubicBezTo>
                <a:cubicBezTo>
                  <a:pt x="14541" y="5372"/>
                  <a:pt x="14664" y="5273"/>
                  <a:pt x="14664" y="5125"/>
                </a:cubicBezTo>
                <a:cubicBezTo>
                  <a:pt x="14664" y="4990"/>
                  <a:pt x="14551" y="4877"/>
                  <a:pt x="14416" y="4877"/>
                </a:cubicBezTo>
                <a:close/>
                <a:moveTo>
                  <a:pt x="15635" y="4877"/>
                </a:moveTo>
                <a:cubicBezTo>
                  <a:pt x="15416" y="4877"/>
                  <a:pt x="15306" y="5143"/>
                  <a:pt x="15460" y="5300"/>
                </a:cubicBezTo>
                <a:cubicBezTo>
                  <a:pt x="15510" y="5350"/>
                  <a:pt x="15572" y="5372"/>
                  <a:pt x="15633" y="5372"/>
                </a:cubicBezTo>
                <a:cubicBezTo>
                  <a:pt x="15760" y="5372"/>
                  <a:pt x="15883" y="5273"/>
                  <a:pt x="15883" y="5125"/>
                </a:cubicBezTo>
                <a:cubicBezTo>
                  <a:pt x="15883" y="4990"/>
                  <a:pt x="15773" y="4877"/>
                  <a:pt x="15635" y="4877"/>
                </a:cubicBezTo>
                <a:close/>
                <a:moveTo>
                  <a:pt x="16854" y="4877"/>
                </a:moveTo>
                <a:cubicBezTo>
                  <a:pt x="16635" y="4877"/>
                  <a:pt x="16525" y="5143"/>
                  <a:pt x="16682" y="5300"/>
                </a:cubicBezTo>
                <a:cubicBezTo>
                  <a:pt x="16731" y="5350"/>
                  <a:pt x="16793" y="5372"/>
                  <a:pt x="16853" y="5372"/>
                </a:cubicBezTo>
                <a:cubicBezTo>
                  <a:pt x="16979" y="5372"/>
                  <a:pt x="17102" y="5273"/>
                  <a:pt x="17102" y="5125"/>
                </a:cubicBezTo>
                <a:cubicBezTo>
                  <a:pt x="17102" y="4990"/>
                  <a:pt x="16992" y="4877"/>
                  <a:pt x="16854" y="4877"/>
                </a:cubicBezTo>
                <a:close/>
                <a:moveTo>
                  <a:pt x="18073" y="4877"/>
                </a:moveTo>
                <a:cubicBezTo>
                  <a:pt x="17854" y="4877"/>
                  <a:pt x="17744" y="5143"/>
                  <a:pt x="17901" y="5300"/>
                </a:cubicBezTo>
                <a:cubicBezTo>
                  <a:pt x="17951" y="5350"/>
                  <a:pt x="18012" y="5372"/>
                  <a:pt x="18072" y="5372"/>
                </a:cubicBezTo>
                <a:cubicBezTo>
                  <a:pt x="18199" y="5372"/>
                  <a:pt x="18321" y="5273"/>
                  <a:pt x="18321" y="5125"/>
                </a:cubicBezTo>
                <a:cubicBezTo>
                  <a:pt x="18321" y="4990"/>
                  <a:pt x="18211" y="4877"/>
                  <a:pt x="18073" y="4877"/>
                </a:cubicBezTo>
                <a:close/>
                <a:moveTo>
                  <a:pt x="19296" y="4877"/>
                </a:moveTo>
                <a:cubicBezTo>
                  <a:pt x="19073" y="4877"/>
                  <a:pt x="18963" y="5143"/>
                  <a:pt x="19120" y="5300"/>
                </a:cubicBezTo>
                <a:cubicBezTo>
                  <a:pt x="19171" y="5350"/>
                  <a:pt x="19232" y="5372"/>
                  <a:pt x="19292" y="5372"/>
                </a:cubicBezTo>
                <a:cubicBezTo>
                  <a:pt x="19419" y="5372"/>
                  <a:pt x="19540" y="5273"/>
                  <a:pt x="19540" y="5125"/>
                </a:cubicBezTo>
                <a:cubicBezTo>
                  <a:pt x="19540" y="4990"/>
                  <a:pt x="19430" y="4877"/>
                  <a:pt x="19296" y="4877"/>
                </a:cubicBezTo>
                <a:close/>
                <a:moveTo>
                  <a:pt x="20515" y="4877"/>
                </a:moveTo>
                <a:cubicBezTo>
                  <a:pt x="20295" y="4877"/>
                  <a:pt x="20182" y="5143"/>
                  <a:pt x="20339" y="5300"/>
                </a:cubicBezTo>
                <a:cubicBezTo>
                  <a:pt x="20390" y="5350"/>
                  <a:pt x="20451" y="5372"/>
                  <a:pt x="20511" y="5372"/>
                </a:cubicBezTo>
                <a:cubicBezTo>
                  <a:pt x="20638" y="5372"/>
                  <a:pt x="20759" y="5273"/>
                  <a:pt x="20759" y="5125"/>
                </a:cubicBezTo>
                <a:cubicBezTo>
                  <a:pt x="20759" y="4990"/>
                  <a:pt x="20649" y="4877"/>
                  <a:pt x="20515" y="4877"/>
                </a:cubicBezTo>
                <a:close/>
                <a:moveTo>
                  <a:pt x="21734" y="4877"/>
                </a:moveTo>
                <a:cubicBezTo>
                  <a:pt x="21514" y="4877"/>
                  <a:pt x="21405" y="5143"/>
                  <a:pt x="21558" y="5300"/>
                </a:cubicBezTo>
                <a:cubicBezTo>
                  <a:pt x="21609" y="5350"/>
                  <a:pt x="21670" y="5372"/>
                  <a:pt x="21731" y="5372"/>
                </a:cubicBezTo>
                <a:cubicBezTo>
                  <a:pt x="21859" y="5372"/>
                  <a:pt x="21981" y="5273"/>
                  <a:pt x="21981" y="5125"/>
                </a:cubicBezTo>
                <a:cubicBezTo>
                  <a:pt x="21981" y="4990"/>
                  <a:pt x="21868" y="4877"/>
                  <a:pt x="21734" y="4877"/>
                </a:cubicBezTo>
                <a:close/>
                <a:moveTo>
                  <a:pt x="22953" y="4877"/>
                </a:moveTo>
                <a:cubicBezTo>
                  <a:pt x="22733" y="4877"/>
                  <a:pt x="22624" y="5143"/>
                  <a:pt x="22777" y="5300"/>
                </a:cubicBezTo>
                <a:cubicBezTo>
                  <a:pt x="22828" y="5350"/>
                  <a:pt x="22890" y="5372"/>
                  <a:pt x="22950" y="5372"/>
                </a:cubicBezTo>
                <a:cubicBezTo>
                  <a:pt x="23078" y="5372"/>
                  <a:pt x="23200" y="5273"/>
                  <a:pt x="23200" y="5125"/>
                </a:cubicBezTo>
                <a:cubicBezTo>
                  <a:pt x="23200" y="4990"/>
                  <a:pt x="23088" y="4877"/>
                  <a:pt x="22953" y="4877"/>
                </a:cubicBezTo>
                <a:close/>
                <a:moveTo>
                  <a:pt x="24172" y="4877"/>
                </a:moveTo>
                <a:cubicBezTo>
                  <a:pt x="23952" y="4877"/>
                  <a:pt x="23843" y="5143"/>
                  <a:pt x="23996" y="5300"/>
                </a:cubicBezTo>
                <a:cubicBezTo>
                  <a:pt x="24047" y="5350"/>
                  <a:pt x="24109" y="5372"/>
                  <a:pt x="24169" y="5372"/>
                </a:cubicBezTo>
                <a:cubicBezTo>
                  <a:pt x="24297" y="5372"/>
                  <a:pt x="24419" y="5273"/>
                  <a:pt x="24419" y="5125"/>
                </a:cubicBezTo>
                <a:cubicBezTo>
                  <a:pt x="24419" y="4990"/>
                  <a:pt x="24310" y="4877"/>
                  <a:pt x="24172" y="4877"/>
                </a:cubicBezTo>
                <a:close/>
                <a:moveTo>
                  <a:pt x="25391" y="4877"/>
                </a:moveTo>
                <a:cubicBezTo>
                  <a:pt x="25172" y="4877"/>
                  <a:pt x="25062" y="5143"/>
                  <a:pt x="25219" y="5300"/>
                </a:cubicBezTo>
                <a:cubicBezTo>
                  <a:pt x="25268" y="5350"/>
                  <a:pt x="25329" y="5372"/>
                  <a:pt x="25389" y="5372"/>
                </a:cubicBezTo>
                <a:cubicBezTo>
                  <a:pt x="25516" y="5372"/>
                  <a:pt x="25638" y="5273"/>
                  <a:pt x="25638" y="5125"/>
                </a:cubicBezTo>
                <a:cubicBezTo>
                  <a:pt x="25638" y="4990"/>
                  <a:pt x="25529" y="4877"/>
                  <a:pt x="25391" y="4877"/>
                </a:cubicBezTo>
                <a:close/>
                <a:moveTo>
                  <a:pt x="26610" y="4877"/>
                </a:moveTo>
                <a:cubicBezTo>
                  <a:pt x="26484" y="4877"/>
                  <a:pt x="26365" y="4978"/>
                  <a:pt x="26365" y="5125"/>
                </a:cubicBezTo>
                <a:cubicBezTo>
                  <a:pt x="26365" y="5256"/>
                  <a:pt x="26469" y="5363"/>
                  <a:pt x="26601" y="5372"/>
                </a:cubicBezTo>
                <a:cubicBezTo>
                  <a:pt x="26657" y="5222"/>
                  <a:pt x="26710" y="5074"/>
                  <a:pt x="26757" y="4927"/>
                </a:cubicBezTo>
                <a:cubicBezTo>
                  <a:pt x="26711" y="4893"/>
                  <a:pt x="26660" y="4877"/>
                  <a:pt x="26610" y="4877"/>
                </a:cubicBezTo>
                <a:close/>
                <a:moveTo>
                  <a:pt x="1" y="6228"/>
                </a:moveTo>
                <a:lnTo>
                  <a:pt x="1" y="6460"/>
                </a:lnTo>
                <a:cubicBezTo>
                  <a:pt x="38" y="6388"/>
                  <a:pt x="38" y="6300"/>
                  <a:pt x="1" y="6228"/>
                </a:cubicBezTo>
                <a:close/>
                <a:moveTo>
                  <a:pt x="16849" y="6099"/>
                </a:moveTo>
                <a:cubicBezTo>
                  <a:pt x="16717" y="6099"/>
                  <a:pt x="16610" y="6211"/>
                  <a:pt x="16610" y="6344"/>
                </a:cubicBezTo>
                <a:cubicBezTo>
                  <a:pt x="16742" y="6406"/>
                  <a:pt x="16876" y="6472"/>
                  <a:pt x="17008" y="6538"/>
                </a:cubicBezTo>
                <a:cubicBezTo>
                  <a:pt x="17192" y="6395"/>
                  <a:pt x="17090" y="6099"/>
                  <a:pt x="16858" y="6099"/>
                </a:cubicBezTo>
                <a:cubicBezTo>
                  <a:pt x="16857" y="6099"/>
                  <a:pt x="16856" y="6099"/>
                  <a:pt x="16854" y="6099"/>
                </a:cubicBezTo>
                <a:cubicBezTo>
                  <a:pt x="16853" y="6099"/>
                  <a:pt x="16851" y="6099"/>
                  <a:pt x="16849" y="6099"/>
                </a:cubicBezTo>
                <a:close/>
                <a:moveTo>
                  <a:pt x="10759" y="6096"/>
                </a:moveTo>
                <a:lnTo>
                  <a:pt x="10759" y="6099"/>
                </a:lnTo>
                <a:cubicBezTo>
                  <a:pt x="10758" y="6099"/>
                  <a:pt x="10757" y="6099"/>
                  <a:pt x="10756" y="6099"/>
                </a:cubicBezTo>
                <a:cubicBezTo>
                  <a:pt x="10473" y="6099"/>
                  <a:pt x="10415" y="6501"/>
                  <a:pt x="10687" y="6582"/>
                </a:cubicBezTo>
                <a:cubicBezTo>
                  <a:pt x="10775" y="6463"/>
                  <a:pt x="10875" y="6353"/>
                  <a:pt x="10988" y="6253"/>
                </a:cubicBezTo>
                <a:cubicBezTo>
                  <a:pt x="10950" y="6159"/>
                  <a:pt x="10859" y="6099"/>
                  <a:pt x="10759" y="6096"/>
                </a:cubicBezTo>
                <a:close/>
                <a:moveTo>
                  <a:pt x="1000" y="6096"/>
                </a:moveTo>
                <a:lnTo>
                  <a:pt x="1000" y="6099"/>
                </a:lnTo>
                <a:cubicBezTo>
                  <a:pt x="999" y="6099"/>
                  <a:pt x="998" y="6099"/>
                  <a:pt x="997" y="6099"/>
                </a:cubicBezTo>
                <a:cubicBezTo>
                  <a:pt x="780" y="6099"/>
                  <a:pt x="672" y="6363"/>
                  <a:pt x="828" y="6519"/>
                </a:cubicBezTo>
                <a:cubicBezTo>
                  <a:pt x="878" y="6570"/>
                  <a:pt x="939" y="6592"/>
                  <a:pt x="999" y="6592"/>
                </a:cubicBezTo>
                <a:cubicBezTo>
                  <a:pt x="1126" y="6592"/>
                  <a:pt x="1248" y="6492"/>
                  <a:pt x="1248" y="6344"/>
                </a:cubicBezTo>
                <a:cubicBezTo>
                  <a:pt x="1248" y="6209"/>
                  <a:pt x="1138" y="6096"/>
                  <a:pt x="1000" y="6096"/>
                </a:cubicBezTo>
                <a:close/>
                <a:moveTo>
                  <a:pt x="2223" y="6096"/>
                </a:moveTo>
                <a:lnTo>
                  <a:pt x="2223" y="6099"/>
                </a:lnTo>
                <a:cubicBezTo>
                  <a:pt x="2221" y="6099"/>
                  <a:pt x="2220" y="6099"/>
                  <a:pt x="2219" y="6099"/>
                </a:cubicBezTo>
                <a:cubicBezTo>
                  <a:pt x="1999" y="6099"/>
                  <a:pt x="1891" y="6363"/>
                  <a:pt x="2047" y="6519"/>
                </a:cubicBezTo>
                <a:cubicBezTo>
                  <a:pt x="2097" y="6570"/>
                  <a:pt x="2158" y="6592"/>
                  <a:pt x="2218" y="6592"/>
                </a:cubicBezTo>
                <a:cubicBezTo>
                  <a:pt x="2345" y="6592"/>
                  <a:pt x="2467" y="6492"/>
                  <a:pt x="2467" y="6344"/>
                </a:cubicBezTo>
                <a:cubicBezTo>
                  <a:pt x="2467" y="6209"/>
                  <a:pt x="2357" y="6096"/>
                  <a:pt x="2223" y="6096"/>
                </a:cubicBezTo>
                <a:close/>
                <a:moveTo>
                  <a:pt x="3442" y="6096"/>
                </a:moveTo>
                <a:lnTo>
                  <a:pt x="3442" y="6099"/>
                </a:lnTo>
                <a:cubicBezTo>
                  <a:pt x="3222" y="6099"/>
                  <a:pt x="3110" y="6362"/>
                  <a:pt x="3266" y="6519"/>
                </a:cubicBezTo>
                <a:cubicBezTo>
                  <a:pt x="3317" y="6570"/>
                  <a:pt x="3378" y="6592"/>
                  <a:pt x="3438" y="6592"/>
                </a:cubicBezTo>
                <a:cubicBezTo>
                  <a:pt x="3565" y="6592"/>
                  <a:pt x="3686" y="6492"/>
                  <a:pt x="3686" y="6344"/>
                </a:cubicBezTo>
                <a:cubicBezTo>
                  <a:pt x="3686" y="6209"/>
                  <a:pt x="3576" y="6096"/>
                  <a:pt x="3442" y="6096"/>
                </a:cubicBezTo>
                <a:close/>
                <a:moveTo>
                  <a:pt x="4661" y="6096"/>
                </a:moveTo>
                <a:lnTo>
                  <a:pt x="4661" y="6099"/>
                </a:lnTo>
                <a:cubicBezTo>
                  <a:pt x="4659" y="6099"/>
                  <a:pt x="4658" y="6099"/>
                  <a:pt x="4657" y="6099"/>
                </a:cubicBezTo>
                <a:cubicBezTo>
                  <a:pt x="4440" y="6099"/>
                  <a:pt x="4333" y="6363"/>
                  <a:pt x="4485" y="6519"/>
                </a:cubicBezTo>
                <a:cubicBezTo>
                  <a:pt x="4536" y="6570"/>
                  <a:pt x="4598" y="6592"/>
                  <a:pt x="4658" y="6592"/>
                </a:cubicBezTo>
                <a:cubicBezTo>
                  <a:pt x="4786" y="6592"/>
                  <a:pt x="4908" y="6492"/>
                  <a:pt x="4908" y="6344"/>
                </a:cubicBezTo>
                <a:cubicBezTo>
                  <a:pt x="4908" y="6209"/>
                  <a:pt x="4795" y="6096"/>
                  <a:pt x="4661" y="6096"/>
                </a:cubicBezTo>
                <a:close/>
                <a:moveTo>
                  <a:pt x="5880" y="6096"/>
                </a:moveTo>
                <a:lnTo>
                  <a:pt x="5880" y="6099"/>
                </a:lnTo>
                <a:cubicBezTo>
                  <a:pt x="5879" y="6099"/>
                  <a:pt x="5877" y="6099"/>
                  <a:pt x="5876" y="6099"/>
                </a:cubicBezTo>
                <a:cubicBezTo>
                  <a:pt x="5659" y="6099"/>
                  <a:pt x="5552" y="6363"/>
                  <a:pt x="5704" y="6519"/>
                </a:cubicBezTo>
                <a:cubicBezTo>
                  <a:pt x="5755" y="6570"/>
                  <a:pt x="5817" y="6592"/>
                  <a:pt x="5877" y="6592"/>
                </a:cubicBezTo>
                <a:cubicBezTo>
                  <a:pt x="6005" y="6592"/>
                  <a:pt x="6127" y="6492"/>
                  <a:pt x="6127" y="6344"/>
                </a:cubicBezTo>
                <a:cubicBezTo>
                  <a:pt x="6127" y="6209"/>
                  <a:pt x="6015" y="6096"/>
                  <a:pt x="5880" y="6096"/>
                </a:cubicBezTo>
                <a:close/>
                <a:moveTo>
                  <a:pt x="7099" y="6096"/>
                </a:moveTo>
                <a:lnTo>
                  <a:pt x="7099" y="6099"/>
                </a:lnTo>
                <a:cubicBezTo>
                  <a:pt x="7098" y="6099"/>
                  <a:pt x="7096" y="6099"/>
                  <a:pt x="7095" y="6099"/>
                </a:cubicBezTo>
                <a:cubicBezTo>
                  <a:pt x="6878" y="6099"/>
                  <a:pt x="6771" y="6363"/>
                  <a:pt x="6923" y="6519"/>
                </a:cubicBezTo>
                <a:cubicBezTo>
                  <a:pt x="6974" y="6570"/>
                  <a:pt x="7036" y="6592"/>
                  <a:pt x="7096" y="6592"/>
                </a:cubicBezTo>
                <a:cubicBezTo>
                  <a:pt x="7224" y="6592"/>
                  <a:pt x="7346" y="6492"/>
                  <a:pt x="7346" y="6344"/>
                </a:cubicBezTo>
                <a:cubicBezTo>
                  <a:pt x="7346" y="6209"/>
                  <a:pt x="7237" y="6096"/>
                  <a:pt x="7099" y="6096"/>
                </a:cubicBezTo>
                <a:close/>
                <a:moveTo>
                  <a:pt x="8318" y="6096"/>
                </a:moveTo>
                <a:lnTo>
                  <a:pt x="8318" y="6099"/>
                </a:lnTo>
                <a:cubicBezTo>
                  <a:pt x="8099" y="6099"/>
                  <a:pt x="7989" y="6362"/>
                  <a:pt x="8146" y="6519"/>
                </a:cubicBezTo>
                <a:cubicBezTo>
                  <a:pt x="8195" y="6570"/>
                  <a:pt x="8256" y="6592"/>
                  <a:pt x="8316" y="6592"/>
                </a:cubicBezTo>
                <a:cubicBezTo>
                  <a:pt x="8443" y="6592"/>
                  <a:pt x="8565" y="6492"/>
                  <a:pt x="8565" y="6344"/>
                </a:cubicBezTo>
                <a:cubicBezTo>
                  <a:pt x="8565" y="6209"/>
                  <a:pt x="8456" y="6096"/>
                  <a:pt x="8318" y="6096"/>
                </a:cubicBezTo>
                <a:close/>
                <a:moveTo>
                  <a:pt x="9537" y="6096"/>
                </a:moveTo>
                <a:lnTo>
                  <a:pt x="9537" y="6099"/>
                </a:lnTo>
                <a:cubicBezTo>
                  <a:pt x="9318" y="6099"/>
                  <a:pt x="9208" y="6362"/>
                  <a:pt x="9365" y="6519"/>
                </a:cubicBezTo>
                <a:cubicBezTo>
                  <a:pt x="9414" y="6570"/>
                  <a:pt x="9475" y="6592"/>
                  <a:pt x="9535" y="6592"/>
                </a:cubicBezTo>
                <a:cubicBezTo>
                  <a:pt x="9662" y="6592"/>
                  <a:pt x="9785" y="6492"/>
                  <a:pt x="9785" y="6344"/>
                </a:cubicBezTo>
                <a:cubicBezTo>
                  <a:pt x="9785" y="6209"/>
                  <a:pt x="9675" y="6096"/>
                  <a:pt x="9537" y="6096"/>
                </a:cubicBezTo>
                <a:close/>
                <a:moveTo>
                  <a:pt x="18073" y="6096"/>
                </a:moveTo>
                <a:lnTo>
                  <a:pt x="18073" y="6099"/>
                </a:lnTo>
                <a:cubicBezTo>
                  <a:pt x="18072" y="6099"/>
                  <a:pt x="18071" y="6099"/>
                  <a:pt x="18070" y="6099"/>
                </a:cubicBezTo>
                <a:cubicBezTo>
                  <a:pt x="17853" y="6099"/>
                  <a:pt x="17745" y="6363"/>
                  <a:pt x="17901" y="6519"/>
                </a:cubicBezTo>
                <a:cubicBezTo>
                  <a:pt x="17951" y="6570"/>
                  <a:pt x="18012" y="6592"/>
                  <a:pt x="18072" y="6592"/>
                </a:cubicBezTo>
                <a:cubicBezTo>
                  <a:pt x="18199" y="6592"/>
                  <a:pt x="18321" y="6492"/>
                  <a:pt x="18321" y="6344"/>
                </a:cubicBezTo>
                <a:cubicBezTo>
                  <a:pt x="18321" y="6209"/>
                  <a:pt x="18211" y="6096"/>
                  <a:pt x="18073" y="6096"/>
                </a:cubicBezTo>
                <a:close/>
                <a:moveTo>
                  <a:pt x="19296" y="6096"/>
                </a:moveTo>
                <a:lnTo>
                  <a:pt x="19296" y="6099"/>
                </a:lnTo>
                <a:cubicBezTo>
                  <a:pt x="19294" y="6099"/>
                  <a:pt x="19293" y="6099"/>
                  <a:pt x="19292" y="6099"/>
                </a:cubicBezTo>
                <a:cubicBezTo>
                  <a:pt x="19072" y="6099"/>
                  <a:pt x="18964" y="6363"/>
                  <a:pt x="19120" y="6519"/>
                </a:cubicBezTo>
                <a:cubicBezTo>
                  <a:pt x="19171" y="6570"/>
                  <a:pt x="19232" y="6592"/>
                  <a:pt x="19292" y="6592"/>
                </a:cubicBezTo>
                <a:cubicBezTo>
                  <a:pt x="19419" y="6592"/>
                  <a:pt x="19540" y="6492"/>
                  <a:pt x="19540" y="6344"/>
                </a:cubicBezTo>
                <a:cubicBezTo>
                  <a:pt x="19540" y="6209"/>
                  <a:pt x="19430" y="6096"/>
                  <a:pt x="19296" y="6096"/>
                </a:cubicBezTo>
                <a:close/>
                <a:moveTo>
                  <a:pt x="20515" y="6096"/>
                </a:moveTo>
                <a:lnTo>
                  <a:pt x="20515" y="6099"/>
                </a:lnTo>
                <a:cubicBezTo>
                  <a:pt x="20513" y="6099"/>
                  <a:pt x="20512" y="6099"/>
                  <a:pt x="20511" y="6099"/>
                </a:cubicBezTo>
                <a:cubicBezTo>
                  <a:pt x="20294" y="6099"/>
                  <a:pt x="20183" y="6363"/>
                  <a:pt x="20339" y="6519"/>
                </a:cubicBezTo>
                <a:cubicBezTo>
                  <a:pt x="20390" y="6570"/>
                  <a:pt x="20451" y="6592"/>
                  <a:pt x="20511" y="6592"/>
                </a:cubicBezTo>
                <a:cubicBezTo>
                  <a:pt x="20638" y="6592"/>
                  <a:pt x="20759" y="6492"/>
                  <a:pt x="20759" y="6344"/>
                </a:cubicBezTo>
                <a:cubicBezTo>
                  <a:pt x="20759" y="6209"/>
                  <a:pt x="20649" y="6099"/>
                  <a:pt x="20515" y="6096"/>
                </a:cubicBezTo>
                <a:close/>
                <a:moveTo>
                  <a:pt x="21734" y="6096"/>
                </a:moveTo>
                <a:lnTo>
                  <a:pt x="21734" y="6099"/>
                </a:lnTo>
                <a:cubicBezTo>
                  <a:pt x="21732" y="6099"/>
                  <a:pt x="21731" y="6099"/>
                  <a:pt x="21730" y="6099"/>
                </a:cubicBezTo>
                <a:cubicBezTo>
                  <a:pt x="21513" y="6099"/>
                  <a:pt x="21406" y="6363"/>
                  <a:pt x="21558" y="6519"/>
                </a:cubicBezTo>
                <a:cubicBezTo>
                  <a:pt x="21609" y="6570"/>
                  <a:pt x="21671" y="6592"/>
                  <a:pt x="21731" y="6592"/>
                </a:cubicBezTo>
                <a:cubicBezTo>
                  <a:pt x="21859" y="6592"/>
                  <a:pt x="21981" y="6492"/>
                  <a:pt x="21981" y="6344"/>
                </a:cubicBezTo>
                <a:cubicBezTo>
                  <a:pt x="21981" y="6209"/>
                  <a:pt x="21868" y="6096"/>
                  <a:pt x="21734" y="6096"/>
                </a:cubicBezTo>
                <a:close/>
                <a:moveTo>
                  <a:pt x="22949" y="6099"/>
                </a:moveTo>
                <a:cubicBezTo>
                  <a:pt x="22732" y="6099"/>
                  <a:pt x="22625" y="6363"/>
                  <a:pt x="22777" y="6519"/>
                </a:cubicBezTo>
                <a:cubicBezTo>
                  <a:pt x="22828" y="6570"/>
                  <a:pt x="22890" y="6592"/>
                  <a:pt x="22950" y="6592"/>
                </a:cubicBezTo>
                <a:cubicBezTo>
                  <a:pt x="23078" y="6592"/>
                  <a:pt x="23200" y="6492"/>
                  <a:pt x="23200" y="6344"/>
                </a:cubicBezTo>
                <a:cubicBezTo>
                  <a:pt x="23200" y="6209"/>
                  <a:pt x="23088" y="6099"/>
                  <a:pt x="22953" y="6099"/>
                </a:cubicBezTo>
                <a:cubicBezTo>
                  <a:pt x="22951" y="6099"/>
                  <a:pt x="22950" y="6099"/>
                  <a:pt x="22949" y="6099"/>
                </a:cubicBezTo>
                <a:close/>
                <a:moveTo>
                  <a:pt x="24172" y="6096"/>
                </a:moveTo>
                <a:lnTo>
                  <a:pt x="24172" y="6099"/>
                </a:lnTo>
                <a:cubicBezTo>
                  <a:pt x="23952" y="6099"/>
                  <a:pt x="23843" y="6362"/>
                  <a:pt x="23996" y="6519"/>
                </a:cubicBezTo>
                <a:cubicBezTo>
                  <a:pt x="24047" y="6570"/>
                  <a:pt x="24109" y="6592"/>
                  <a:pt x="24169" y="6592"/>
                </a:cubicBezTo>
                <a:cubicBezTo>
                  <a:pt x="24297" y="6592"/>
                  <a:pt x="24419" y="6492"/>
                  <a:pt x="24419" y="6344"/>
                </a:cubicBezTo>
                <a:cubicBezTo>
                  <a:pt x="24419" y="6209"/>
                  <a:pt x="24310" y="6096"/>
                  <a:pt x="24172" y="6096"/>
                </a:cubicBezTo>
                <a:close/>
                <a:moveTo>
                  <a:pt x="25391" y="6096"/>
                </a:moveTo>
                <a:lnTo>
                  <a:pt x="25391" y="6099"/>
                </a:lnTo>
                <a:cubicBezTo>
                  <a:pt x="25172" y="6099"/>
                  <a:pt x="25062" y="6362"/>
                  <a:pt x="25219" y="6519"/>
                </a:cubicBezTo>
                <a:cubicBezTo>
                  <a:pt x="25268" y="6570"/>
                  <a:pt x="25329" y="6592"/>
                  <a:pt x="25389" y="6592"/>
                </a:cubicBezTo>
                <a:cubicBezTo>
                  <a:pt x="25516" y="6592"/>
                  <a:pt x="25638" y="6492"/>
                  <a:pt x="25638" y="6344"/>
                </a:cubicBezTo>
                <a:cubicBezTo>
                  <a:pt x="25638" y="6209"/>
                  <a:pt x="25529" y="6096"/>
                  <a:pt x="25391" y="6096"/>
                </a:cubicBezTo>
                <a:close/>
                <a:moveTo>
                  <a:pt x="25385" y="7318"/>
                </a:moveTo>
                <a:lnTo>
                  <a:pt x="25385" y="7318"/>
                </a:lnTo>
                <a:cubicBezTo>
                  <a:pt x="25253" y="7321"/>
                  <a:pt x="25146" y="7431"/>
                  <a:pt x="25146" y="7563"/>
                </a:cubicBezTo>
                <a:cubicBezTo>
                  <a:pt x="25146" y="7569"/>
                  <a:pt x="25146" y="7572"/>
                  <a:pt x="25146" y="7575"/>
                </a:cubicBezTo>
                <a:cubicBezTo>
                  <a:pt x="25162" y="7563"/>
                  <a:pt x="25178" y="7547"/>
                  <a:pt x="25193" y="7528"/>
                </a:cubicBezTo>
                <a:cubicBezTo>
                  <a:pt x="25259" y="7459"/>
                  <a:pt x="25322" y="7387"/>
                  <a:pt x="25385" y="7318"/>
                </a:cubicBezTo>
                <a:close/>
                <a:moveTo>
                  <a:pt x="1" y="7447"/>
                </a:moveTo>
                <a:lnTo>
                  <a:pt x="1" y="7679"/>
                </a:lnTo>
                <a:cubicBezTo>
                  <a:pt x="38" y="7607"/>
                  <a:pt x="38" y="7519"/>
                  <a:pt x="1" y="7447"/>
                </a:cubicBezTo>
                <a:close/>
                <a:moveTo>
                  <a:pt x="19296" y="7318"/>
                </a:moveTo>
                <a:cubicBezTo>
                  <a:pt x="19120" y="7318"/>
                  <a:pt x="18998" y="7497"/>
                  <a:pt x="19067" y="7657"/>
                </a:cubicBezTo>
                <a:cubicBezTo>
                  <a:pt x="19158" y="7707"/>
                  <a:pt x="19249" y="7757"/>
                  <a:pt x="19343" y="7807"/>
                </a:cubicBezTo>
                <a:cubicBezTo>
                  <a:pt x="19634" y="7751"/>
                  <a:pt x="19593" y="7318"/>
                  <a:pt x="19296" y="7318"/>
                </a:cubicBezTo>
                <a:close/>
                <a:moveTo>
                  <a:pt x="1000" y="7318"/>
                </a:moveTo>
                <a:cubicBezTo>
                  <a:pt x="781" y="7318"/>
                  <a:pt x="671" y="7585"/>
                  <a:pt x="828" y="7738"/>
                </a:cubicBezTo>
                <a:cubicBezTo>
                  <a:pt x="878" y="7789"/>
                  <a:pt x="940" y="7812"/>
                  <a:pt x="1000" y="7812"/>
                </a:cubicBezTo>
                <a:cubicBezTo>
                  <a:pt x="1126" y="7812"/>
                  <a:pt x="1248" y="7713"/>
                  <a:pt x="1248" y="7563"/>
                </a:cubicBezTo>
                <a:cubicBezTo>
                  <a:pt x="1248" y="7428"/>
                  <a:pt x="1138" y="7318"/>
                  <a:pt x="1000" y="7318"/>
                </a:cubicBezTo>
                <a:close/>
                <a:moveTo>
                  <a:pt x="2223" y="7318"/>
                </a:moveTo>
                <a:cubicBezTo>
                  <a:pt x="2000" y="7318"/>
                  <a:pt x="1890" y="7585"/>
                  <a:pt x="2047" y="7738"/>
                </a:cubicBezTo>
                <a:cubicBezTo>
                  <a:pt x="2098" y="7789"/>
                  <a:pt x="2160" y="7812"/>
                  <a:pt x="2221" y="7812"/>
                </a:cubicBezTo>
                <a:cubicBezTo>
                  <a:pt x="2347" y="7812"/>
                  <a:pt x="2467" y="7713"/>
                  <a:pt x="2467" y="7563"/>
                </a:cubicBezTo>
                <a:cubicBezTo>
                  <a:pt x="2467" y="7428"/>
                  <a:pt x="2357" y="7318"/>
                  <a:pt x="2223" y="7318"/>
                </a:cubicBezTo>
                <a:close/>
                <a:moveTo>
                  <a:pt x="3442" y="7318"/>
                </a:moveTo>
                <a:cubicBezTo>
                  <a:pt x="3222" y="7318"/>
                  <a:pt x="3110" y="7585"/>
                  <a:pt x="3266" y="7738"/>
                </a:cubicBezTo>
                <a:cubicBezTo>
                  <a:pt x="3317" y="7789"/>
                  <a:pt x="3379" y="7812"/>
                  <a:pt x="3440" y="7812"/>
                </a:cubicBezTo>
                <a:cubicBezTo>
                  <a:pt x="3566" y="7812"/>
                  <a:pt x="3686" y="7713"/>
                  <a:pt x="3686" y="7563"/>
                </a:cubicBezTo>
                <a:cubicBezTo>
                  <a:pt x="3686" y="7428"/>
                  <a:pt x="3576" y="7318"/>
                  <a:pt x="3442" y="7318"/>
                </a:cubicBezTo>
                <a:close/>
                <a:moveTo>
                  <a:pt x="4661" y="7318"/>
                </a:moveTo>
                <a:cubicBezTo>
                  <a:pt x="4441" y="7318"/>
                  <a:pt x="4332" y="7585"/>
                  <a:pt x="4485" y="7738"/>
                </a:cubicBezTo>
                <a:cubicBezTo>
                  <a:pt x="4536" y="7789"/>
                  <a:pt x="4598" y="7812"/>
                  <a:pt x="4660" y="7812"/>
                </a:cubicBezTo>
                <a:cubicBezTo>
                  <a:pt x="4787" y="7812"/>
                  <a:pt x="4908" y="7713"/>
                  <a:pt x="4908" y="7563"/>
                </a:cubicBezTo>
                <a:cubicBezTo>
                  <a:pt x="4908" y="7428"/>
                  <a:pt x="4795" y="7318"/>
                  <a:pt x="4661" y="7318"/>
                </a:cubicBezTo>
                <a:close/>
                <a:moveTo>
                  <a:pt x="5880" y="7318"/>
                </a:moveTo>
                <a:cubicBezTo>
                  <a:pt x="5660" y="7318"/>
                  <a:pt x="5551" y="7585"/>
                  <a:pt x="5704" y="7738"/>
                </a:cubicBezTo>
                <a:cubicBezTo>
                  <a:pt x="5755" y="7789"/>
                  <a:pt x="5818" y="7812"/>
                  <a:pt x="5879" y="7812"/>
                </a:cubicBezTo>
                <a:cubicBezTo>
                  <a:pt x="6006" y="7812"/>
                  <a:pt x="6127" y="7713"/>
                  <a:pt x="6127" y="7563"/>
                </a:cubicBezTo>
                <a:cubicBezTo>
                  <a:pt x="6127" y="7428"/>
                  <a:pt x="6015" y="7318"/>
                  <a:pt x="5880" y="7318"/>
                </a:cubicBezTo>
                <a:close/>
                <a:moveTo>
                  <a:pt x="7099" y="7318"/>
                </a:moveTo>
                <a:cubicBezTo>
                  <a:pt x="6879" y="7318"/>
                  <a:pt x="6770" y="7585"/>
                  <a:pt x="6923" y="7738"/>
                </a:cubicBezTo>
                <a:cubicBezTo>
                  <a:pt x="6974" y="7789"/>
                  <a:pt x="7037" y="7812"/>
                  <a:pt x="7098" y="7812"/>
                </a:cubicBezTo>
                <a:cubicBezTo>
                  <a:pt x="7225" y="7812"/>
                  <a:pt x="7346" y="7713"/>
                  <a:pt x="7346" y="7563"/>
                </a:cubicBezTo>
                <a:cubicBezTo>
                  <a:pt x="7346" y="7428"/>
                  <a:pt x="7237" y="7318"/>
                  <a:pt x="7099" y="7318"/>
                </a:cubicBezTo>
                <a:close/>
                <a:moveTo>
                  <a:pt x="8318" y="7318"/>
                </a:moveTo>
                <a:cubicBezTo>
                  <a:pt x="8099" y="7318"/>
                  <a:pt x="7989" y="7585"/>
                  <a:pt x="8146" y="7738"/>
                </a:cubicBezTo>
                <a:cubicBezTo>
                  <a:pt x="8195" y="7789"/>
                  <a:pt x="8257" y="7812"/>
                  <a:pt x="8318" y="7812"/>
                </a:cubicBezTo>
                <a:cubicBezTo>
                  <a:pt x="8444" y="7812"/>
                  <a:pt x="8565" y="7713"/>
                  <a:pt x="8565" y="7563"/>
                </a:cubicBezTo>
                <a:cubicBezTo>
                  <a:pt x="8565" y="7428"/>
                  <a:pt x="8456" y="7318"/>
                  <a:pt x="8318" y="7318"/>
                </a:cubicBezTo>
                <a:close/>
                <a:moveTo>
                  <a:pt x="9537" y="7318"/>
                </a:moveTo>
                <a:cubicBezTo>
                  <a:pt x="9318" y="7318"/>
                  <a:pt x="9208" y="7585"/>
                  <a:pt x="9365" y="7738"/>
                </a:cubicBezTo>
                <a:cubicBezTo>
                  <a:pt x="9414" y="7789"/>
                  <a:pt x="9476" y="7812"/>
                  <a:pt x="9537" y="7812"/>
                </a:cubicBezTo>
                <a:cubicBezTo>
                  <a:pt x="9663" y="7812"/>
                  <a:pt x="9785" y="7713"/>
                  <a:pt x="9785" y="7563"/>
                </a:cubicBezTo>
                <a:cubicBezTo>
                  <a:pt x="9785" y="7428"/>
                  <a:pt x="9675" y="7318"/>
                  <a:pt x="9537" y="7318"/>
                </a:cubicBezTo>
                <a:close/>
                <a:moveTo>
                  <a:pt x="20515" y="7318"/>
                </a:moveTo>
                <a:cubicBezTo>
                  <a:pt x="20295" y="7318"/>
                  <a:pt x="20182" y="7581"/>
                  <a:pt x="20339" y="7738"/>
                </a:cubicBezTo>
                <a:cubicBezTo>
                  <a:pt x="20390" y="7789"/>
                  <a:pt x="20452" y="7812"/>
                  <a:pt x="20513" y="7812"/>
                </a:cubicBezTo>
                <a:cubicBezTo>
                  <a:pt x="20639" y="7812"/>
                  <a:pt x="20759" y="7713"/>
                  <a:pt x="20759" y="7563"/>
                </a:cubicBezTo>
                <a:cubicBezTo>
                  <a:pt x="20759" y="7428"/>
                  <a:pt x="20649" y="7318"/>
                  <a:pt x="20515" y="7318"/>
                </a:cubicBezTo>
                <a:close/>
                <a:moveTo>
                  <a:pt x="21734" y="7318"/>
                </a:moveTo>
                <a:cubicBezTo>
                  <a:pt x="21514" y="7318"/>
                  <a:pt x="21405" y="7585"/>
                  <a:pt x="21558" y="7738"/>
                </a:cubicBezTo>
                <a:cubicBezTo>
                  <a:pt x="21609" y="7789"/>
                  <a:pt x="21671" y="7812"/>
                  <a:pt x="21733" y="7812"/>
                </a:cubicBezTo>
                <a:cubicBezTo>
                  <a:pt x="21860" y="7812"/>
                  <a:pt x="21981" y="7713"/>
                  <a:pt x="21981" y="7563"/>
                </a:cubicBezTo>
                <a:cubicBezTo>
                  <a:pt x="21981" y="7428"/>
                  <a:pt x="21868" y="7318"/>
                  <a:pt x="21734" y="7318"/>
                </a:cubicBezTo>
                <a:close/>
                <a:moveTo>
                  <a:pt x="22953" y="7318"/>
                </a:moveTo>
                <a:cubicBezTo>
                  <a:pt x="22733" y="7318"/>
                  <a:pt x="22624" y="7585"/>
                  <a:pt x="22777" y="7738"/>
                </a:cubicBezTo>
                <a:cubicBezTo>
                  <a:pt x="22828" y="7789"/>
                  <a:pt x="22891" y="7812"/>
                  <a:pt x="22952" y="7812"/>
                </a:cubicBezTo>
                <a:cubicBezTo>
                  <a:pt x="23079" y="7812"/>
                  <a:pt x="23200" y="7713"/>
                  <a:pt x="23200" y="7563"/>
                </a:cubicBezTo>
                <a:cubicBezTo>
                  <a:pt x="23200" y="7428"/>
                  <a:pt x="23088" y="7318"/>
                  <a:pt x="22953" y="7318"/>
                </a:cubicBezTo>
                <a:close/>
                <a:moveTo>
                  <a:pt x="24172" y="7318"/>
                </a:moveTo>
                <a:cubicBezTo>
                  <a:pt x="23952" y="7318"/>
                  <a:pt x="23843" y="7585"/>
                  <a:pt x="23996" y="7738"/>
                </a:cubicBezTo>
                <a:cubicBezTo>
                  <a:pt x="24047" y="7789"/>
                  <a:pt x="24110" y="7812"/>
                  <a:pt x="24171" y="7812"/>
                </a:cubicBezTo>
                <a:cubicBezTo>
                  <a:pt x="24298" y="7812"/>
                  <a:pt x="24419" y="7713"/>
                  <a:pt x="24419" y="7563"/>
                </a:cubicBezTo>
                <a:cubicBezTo>
                  <a:pt x="24419" y="7428"/>
                  <a:pt x="24310" y="7318"/>
                  <a:pt x="24172" y="7318"/>
                </a:cubicBezTo>
                <a:close/>
                <a:moveTo>
                  <a:pt x="21734" y="8537"/>
                </a:moveTo>
                <a:cubicBezTo>
                  <a:pt x="21627" y="8537"/>
                  <a:pt x="21533" y="8603"/>
                  <a:pt x="21502" y="8703"/>
                </a:cubicBezTo>
                <a:cubicBezTo>
                  <a:pt x="21659" y="8741"/>
                  <a:pt x="21818" y="8772"/>
                  <a:pt x="21978" y="8794"/>
                </a:cubicBezTo>
                <a:cubicBezTo>
                  <a:pt x="21978" y="8791"/>
                  <a:pt x="21981" y="8788"/>
                  <a:pt x="21981" y="8782"/>
                </a:cubicBezTo>
                <a:cubicBezTo>
                  <a:pt x="21981" y="8647"/>
                  <a:pt x="21868" y="8537"/>
                  <a:pt x="21734" y="8537"/>
                </a:cubicBezTo>
                <a:close/>
                <a:moveTo>
                  <a:pt x="22948" y="8537"/>
                </a:moveTo>
                <a:cubicBezTo>
                  <a:pt x="22800" y="8537"/>
                  <a:pt x="22684" y="8674"/>
                  <a:pt x="22708" y="8822"/>
                </a:cubicBezTo>
                <a:cubicBezTo>
                  <a:pt x="22874" y="8810"/>
                  <a:pt x="23037" y="8788"/>
                  <a:pt x="23197" y="8750"/>
                </a:cubicBezTo>
                <a:cubicBezTo>
                  <a:pt x="23182" y="8628"/>
                  <a:pt x="23078" y="8537"/>
                  <a:pt x="22953" y="8537"/>
                </a:cubicBezTo>
                <a:cubicBezTo>
                  <a:pt x="22951" y="8537"/>
                  <a:pt x="22949" y="8537"/>
                  <a:pt x="22948" y="8537"/>
                </a:cubicBezTo>
                <a:close/>
                <a:moveTo>
                  <a:pt x="1" y="8669"/>
                </a:moveTo>
                <a:lnTo>
                  <a:pt x="1" y="8898"/>
                </a:lnTo>
                <a:cubicBezTo>
                  <a:pt x="38" y="8826"/>
                  <a:pt x="38" y="8741"/>
                  <a:pt x="1" y="8669"/>
                </a:cubicBezTo>
                <a:close/>
                <a:moveTo>
                  <a:pt x="1000" y="8537"/>
                </a:moveTo>
                <a:cubicBezTo>
                  <a:pt x="781" y="8537"/>
                  <a:pt x="671" y="8804"/>
                  <a:pt x="828" y="8957"/>
                </a:cubicBezTo>
                <a:cubicBezTo>
                  <a:pt x="878" y="9008"/>
                  <a:pt x="940" y="9031"/>
                  <a:pt x="1001" y="9031"/>
                </a:cubicBezTo>
                <a:cubicBezTo>
                  <a:pt x="1127" y="9031"/>
                  <a:pt x="1248" y="8933"/>
                  <a:pt x="1248" y="8785"/>
                </a:cubicBezTo>
                <a:cubicBezTo>
                  <a:pt x="1248" y="8647"/>
                  <a:pt x="1138" y="8537"/>
                  <a:pt x="1000" y="8537"/>
                </a:cubicBezTo>
                <a:close/>
                <a:moveTo>
                  <a:pt x="2223" y="8537"/>
                </a:moveTo>
                <a:cubicBezTo>
                  <a:pt x="2000" y="8537"/>
                  <a:pt x="1890" y="8804"/>
                  <a:pt x="2047" y="8957"/>
                </a:cubicBezTo>
                <a:cubicBezTo>
                  <a:pt x="2097" y="9008"/>
                  <a:pt x="2159" y="9031"/>
                  <a:pt x="2220" y="9031"/>
                </a:cubicBezTo>
                <a:cubicBezTo>
                  <a:pt x="2346" y="9031"/>
                  <a:pt x="2467" y="8933"/>
                  <a:pt x="2467" y="8785"/>
                </a:cubicBezTo>
                <a:cubicBezTo>
                  <a:pt x="2467" y="8647"/>
                  <a:pt x="2357" y="8537"/>
                  <a:pt x="2223" y="8537"/>
                </a:cubicBezTo>
                <a:close/>
                <a:moveTo>
                  <a:pt x="3442" y="8537"/>
                </a:moveTo>
                <a:cubicBezTo>
                  <a:pt x="3222" y="8537"/>
                  <a:pt x="3110" y="8804"/>
                  <a:pt x="3266" y="8957"/>
                </a:cubicBezTo>
                <a:cubicBezTo>
                  <a:pt x="3317" y="9008"/>
                  <a:pt x="3379" y="9031"/>
                  <a:pt x="3440" y="9031"/>
                </a:cubicBezTo>
                <a:cubicBezTo>
                  <a:pt x="3566" y="9031"/>
                  <a:pt x="3686" y="8933"/>
                  <a:pt x="3686" y="8785"/>
                </a:cubicBezTo>
                <a:cubicBezTo>
                  <a:pt x="3686" y="8647"/>
                  <a:pt x="3576" y="8537"/>
                  <a:pt x="3442" y="8537"/>
                </a:cubicBezTo>
                <a:close/>
                <a:moveTo>
                  <a:pt x="4661" y="8537"/>
                </a:moveTo>
                <a:cubicBezTo>
                  <a:pt x="4441" y="8537"/>
                  <a:pt x="4332" y="8804"/>
                  <a:pt x="4485" y="8957"/>
                </a:cubicBezTo>
                <a:cubicBezTo>
                  <a:pt x="4536" y="9008"/>
                  <a:pt x="4599" y="9031"/>
                  <a:pt x="4660" y="9031"/>
                </a:cubicBezTo>
                <a:cubicBezTo>
                  <a:pt x="4787" y="9031"/>
                  <a:pt x="4908" y="8933"/>
                  <a:pt x="4908" y="8785"/>
                </a:cubicBezTo>
                <a:cubicBezTo>
                  <a:pt x="4908" y="8647"/>
                  <a:pt x="4795" y="8537"/>
                  <a:pt x="4661" y="8537"/>
                </a:cubicBezTo>
                <a:close/>
                <a:moveTo>
                  <a:pt x="5880" y="8537"/>
                </a:moveTo>
                <a:cubicBezTo>
                  <a:pt x="5660" y="8537"/>
                  <a:pt x="5551" y="8804"/>
                  <a:pt x="5704" y="8957"/>
                </a:cubicBezTo>
                <a:cubicBezTo>
                  <a:pt x="5755" y="9008"/>
                  <a:pt x="5818" y="9031"/>
                  <a:pt x="5879" y="9031"/>
                </a:cubicBezTo>
                <a:cubicBezTo>
                  <a:pt x="6006" y="9031"/>
                  <a:pt x="6127" y="8933"/>
                  <a:pt x="6127" y="8785"/>
                </a:cubicBezTo>
                <a:cubicBezTo>
                  <a:pt x="6127" y="8647"/>
                  <a:pt x="6015" y="8537"/>
                  <a:pt x="5880" y="8537"/>
                </a:cubicBezTo>
                <a:close/>
                <a:moveTo>
                  <a:pt x="7099" y="8537"/>
                </a:moveTo>
                <a:cubicBezTo>
                  <a:pt x="6879" y="8537"/>
                  <a:pt x="6770" y="8804"/>
                  <a:pt x="6923" y="8957"/>
                </a:cubicBezTo>
                <a:cubicBezTo>
                  <a:pt x="6974" y="9008"/>
                  <a:pt x="7037" y="9031"/>
                  <a:pt x="7098" y="9031"/>
                </a:cubicBezTo>
                <a:cubicBezTo>
                  <a:pt x="7225" y="9031"/>
                  <a:pt x="7346" y="8933"/>
                  <a:pt x="7346" y="8785"/>
                </a:cubicBezTo>
                <a:cubicBezTo>
                  <a:pt x="7346" y="8647"/>
                  <a:pt x="7237" y="8537"/>
                  <a:pt x="7099" y="8537"/>
                </a:cubicBezTo>
                <a:close/>
                <a:moveTo>
                  <a:pt x="8318" y="8537"/>
                </a:moveTo>
                <a:cubicBezTo>
                  <a:pt x="8099" y="8537"/>
                  <a:pt x="7989" y="8804"/>
                  <a:pt x="8146" y="8957"/>
                </a:cubicBezTo>
                <a:cubicBezTo>
                  <a:pt x="8195" y="9008"/>
                  <a:pt x="8257" y="9031"/>
                  <a:pt x="8318" y="9031"/>
                </a:cubicBezTo>
                <a:cubicBezTo>
                  <a:pt x="8444" y="9031"/>
                  <a:pt x="8565" y="8933"/>
                  <a:pt x="8565" y="8785"/>
                </a:cubicBezTo>
                <a:cubicBezTo>
                  <a:pt x="8565" y="8647"/>
                  <a:pt x="8456" y="8537"/>
                  <a:pt x="8318" y="8537"/>
                </a:cubicBezTo>
                <a:close/>
                <a:moveTo>
                  <a:pt x="9537" y="8537"/>
                </a:moveTo>
                <a:cubicBezTo>
                  <a:pt x="9318" y="8537"/>
                  <a:pt x="9208" y="8804"/>
                  <a:pt x="9365" y="8957"/>
                </a:cubicBezTo>
                <a:cubicBezTo>
                  <a:pt x="9415" y="9008"/>
                  <a:pt x="9476" y="9031"/>
                  <a:pt x="9537" y="9031"/>
                </a:cubicBezTo>
                <a:cubicBezTo>
                  <a:pt x="9663" y="9031"/>
                  <a:pt x="9785" y="8933"/>
                  <a:pt x="9785" y="8785"/>
                </a:cubicBezTo>
                <a:cubicBezTo>
                  <a:pt x="9785" y="8647"/>
                  <a:pt x="9675" y="8537"/>
                  <a:pt x="9537" y="8537"/>
                </a:cubicBezTo>
                <a:close/>
                <a:moveTo>
                  <a:pt x="1" y="9888"/>
                </a:moveTo>
                <a:lnTo>
                  <a:pt x="1" y="10120"/>
                </a:lnTo>
                <a:cubicBezTo>
                  <a:pt x="38" y="10045"/>
                  <a:pt x="38" y="9960"/>
                  <a:pt x="1" y="9888"/>
                </a:cubicBezTo>
                <a:close/>
                <a:moveTo>
                  <a:pt x="1000" y="9756"/>
                </a:moveTo>
                <a:cubicBezTo>
                  <a:pt x="781" y="9756"/>
                  <a:pt x="671" y="10023"/>
                  <a:pt x="828" y="10176"/>
                </a:cubicBezTo>
                <a:cubicBezTo>
                  <a:pt x="878" y="10227"/>
                  <a:pt x="940" y="10250"/>
                  <a:pt x="1001" y="10250"/>
                </a:cubicBezTo>
                <a:cubicBezTo>
                  <a:pt x="1127" y="10250"/>
                  <a:pt x="1248" y="10152"/>
                  <a:pt x="1248" y="10004"/>
                </a:cubicBezTo>
                <a:cubicBezTo>
                  <a:pt x="1248" y="9866"/>
                  <a:pt x="1138" y="9756"/>
                  <a:pt x="1000" y="9756"/>
                </a:cubicBezTo>
                <a:close/>
                <a:moveTo>
                  <a:pt x="2223" y="9756"/>
                </a:moveTo>
                <a:cubicBezTo>
                  <a:pt x="2000" y="9756"/>
                  <a:pt x="1890" y="10023"/>
                  <a:pt x="2047" y="10176"/>
                </a:cubicBezTo>
                <a:cubicBezTo>
                  <a:pt x="2097" y="10227"/>
                  <a:pt x="2159" y="10250"/>
                  <a:pt x="2220" y="10250"/>
                </a:cubicBezTo>
                <a:cubicBezTo>
                  <a:pt x="2346" y="10250"/>
                  <a:pt x="2467" y="10152"/>
                  <a:pt x="2467" y="10004"/>
                </a:cubicBezTo>
                <a:cubicBezTo>
                  <a:pt x="2467" y="9866"/>
                  <a:pt x="2357" y="9756"/>
                  <a:pt x="2223" y="9756"/>
                </a:cubicBezTo>
                <a:close/>
                <a:moveTo>
                  <a:pt x="3442" y="9756"/>
                </a:moveTo>
                <a:cubicBezTo>
                  <a:pt x="3222" y="9756"/>
                  <a:pt x="3110" y="10023"/>
                  <a:pt x="3266" y="10176"/>
                </a:cubicBezTo>
                <a:cubicBezTo>
                  <a:pt x="3317" y="10227"/>
                  <a:pt x="3379" y="10250"/>
                  <a:pt x="3440" y="10250"/>
                </a:cubicBezTo>
                <a:cubicBezTo>
                  <a:pt x="3566" y="10250"/>
                  <a:pt x="3686" y="10152"/>
                  <a:pt x="3686" y="10004"/>
                </a:cubicBezTo>
                <a:cubicBezTo>
                  <a:pt x="3686" y="9866"/>
                  <a:pt x="3576" y="9756"/>
                  <a:pt x="3442" y="9756"/>
                </a:cubicBezTo>
                <a:close/>
                <a:moveTo>
                  <a:pt x="4661" y="9756"/>
                </a:moveTo>
                <a:cubicBezTo>
                  <a:pt x="4441" y="9756"/>
                  <a:pt x="4332" y="10023"/>
                  <a:pt x="4485" y="10176"/>
                </a:cubicBezTo>
                <a:cubicBezTo>
                  <a:pt x="4536" y="10227"/>
                  <a:pt x="4599" y="10250"/>
                  <a:pt x="4660" y="10250"/>
                </a:cubicBezTo>
                <a:cubicBezTo>
                  <a:pt x="4787" y="10250"/>
                  <a:pt x="4908" y="10152"/>
                  <a:pt x="4908" y="10004"/>
                </a:cubicBezTo>
                <a:cubicBezTo>
                  <a:pt x="4908" y="9866"/>
                  <a:pt x="4795" y="9756"/>
                  <a:pt x="4661" y="9756"/>
                </a:cubicBezTo>
                <a:close/>
                <a:moveTo>
                  <a:pt x="5880" y="9756"/>
                </a:moveTo>
                <a:cubicBezTo>
                  <a:pt x="5660" y="9756"/>
                  <a:pt x="5551" y="10023"/>
                  <a:pt x="5704" y="10176"/>
                </a:cubicBezTo>
                <a:cubicBezTo>
                  <a:pt x="5755" y="10227"/>
                  <a:pt x="5818" y="10250"/>
                  <a:pt x="5879" y="10250"/>
                </a:cubicBezTo>
                <a:cubicBezTo>
                  <a:pt x="6006" y="10250"/>
                  <a:pt x="6127" y="10152"/>
                  <a:pt x="6127" y="10004"/>
                </a:cubicBezTo>
                <a:cubicBezTo>
                  <a:pt x="6127" y="9866"/>
                  <a:pt x="6015" y="9756"/>
                  <a:pt x="5880" y="9756"/>
                </a:cubicBezTo>
                <a:close/>
                <a:moveTo>
                  <a:pt x="7099" y="9756"/>
                </a:moveTo>
                <a:cubicBezTo>
                  <a:pt x="6879" y="9756"/>
                  <a:pt x="6770" y="10023"/>
                  <a:pt x="6923" y="10176"/>
                </a:cubicBezTo>
                <a:cubicBezTo>
                  <a:pt x="6974" y="10227"/>
                  <a:pt x="7037" y="10250"/>
                  <a:pt x="7098" y="10250"/>
                </a:cubicBezTo>
                <a:cubicBezTo>
                  <a:pt x="7225" y="10250"/>
                  <a:pt x="7346" y="10152"/>
                  <a:pt x="7346" y="10004"/>
                </a:cubicBezTo>
                <a:cubicBezTo>
                  <a:pt x="7346" y="9866"/>
                  <a:pt x="7237" y="9756"/>
                  <a:pt x="7099" y="9756"/>
                </a:cubicBezTo>
                <a:close/>
                <a:moveTo>
                  <a:pt x="8318" y="9756"/>
                </a:moveTo>
                <a:cubicBezTo>
                  <a:pt x="8099" y="9756"/>
                  <a:pt x="7989" y="10023"/>
                  <a:pt x="8146" y="10176"/>
                </a:cubicBezTo>
                <a:cubicBezTo>
                  <a:pt x="8195" y="10227"/>
                  <a:pt x="8257" y="10250"/>
                  <a:pt x="8318" y="10250"/>
                </a:cubicBezTo>
                <a:cubicBezTo>
                  <a:pt x="8444" y="10250"/>
                  <a:pt x="8565" y="10152"/>
                  <a:pt x="8565" y="10004"/>
                </a:cubicBezTo>
                <a:cubicBezTo>
                  <a:pt x="8565" y="9866"/>
                  <a:pt x="8456" y="9756"/>
                  <a:pt x="8318" y="9756"/>
                </a:cubicBezTo>
                <a:close/>
                <a:moveTo>
                  <a:pt x="9537" y="9756"/>
                </a:moveTo>
                <a:cubicBezTo>
                  <a:pt x="9318" y="9756"/>
                  <a:pt x="9208" y="10023"/>
                  <a:pt x="9365" y="10176"/>
                </a:cubicBezTo>
                <a:cubicBezTo>
                  <a:pt x="9415" y="10227"/>
                  <a:pt x="9476" y="10250"/>
                  <a:pt x="9537" y="10250"/>
                </a:cubicBezTo>
                <a:cubicBezTo>
                  <a:pt x="9663" y="10250"/>
                  <a:pt x="9785" y="10152"/>
                  <a:pt x="9785" y="10004"/>
                </a:cubicBezTo>
                <a:cubicBezTo>
                  <a:pt x="9785" y="9866"/>
                  <a:pt x="9675" y="9756"/>
                  <a:pt x="9537" y="9756"/>
                </a:cubicBezTo>
                <a:close/>
                <a:moveTo>
                  <a:pt x="1" y="11107"/>
                </a:moveTo>
                <a:lnTo>
                  <a:pt x="1" y="11339"/>
                </a:lnTo>
                <a:cubicBezTo>
                  <a:pt x="38" y="11267"/>
                  <a:pt x="38" y="11179"/>
                  <a:pt x="1" y="11107"/>
                </a:cubicBezTo>
                <a:close/>
                <a:moveTo>
                  <a:pt x="1000" y="10975"/>
                </a:moveTo>
                <a:cubicBezTo>
                  <a:pt x="781" y="10975"/>
                  <a:pt x="671" y="11242"/>
                  <a:pt x="828" y="11395"/>
                </a:cubicBezTo>
                <a:cubicBezTo>
                  <a:pt x="878" y="11446"/>
                  <a:pt x="940" y="11469"/>
                  <a:pt x="1001" y="11469"/>
                </a:cubicBezTo>
                <a:cubicBezTo>
                  <a:pt x="1127" y="11469"/>
                  <a:pt x="1248" y="11371"/>
                  <a:pt x="1248" y="11223"/>
                </a:cubicBezTo>
                <a:cubicBezTo>
                  <a:pt x="1248" y="11085"/>
                  <a:pt x="1138" y="10975"/>
                  <a:pt x="1000" y="10975"/>
                </a:cubicBezTo>
                <a:close/>
                <a:moveTo>
                  <a:pt x="2223" y="10975"/>
                </a:moveTo>
                <a:cubicBezTo>
                  <a:pt x="2000" y="10975"/>
                  <a:pt x="1890" y="11242"/>
                  <a:pt x="2047" y="11395"/>
                </a:cubicBezTo>
                <a:cubicBezTo>
                  <a:pt x="2098" y="11446"/>
                  <a:pt x="2160" y="11469"/>
                  <a:pt x="2221" y="11469"/>
                </a:cubicBezTo>
                <a:cubicBezTo>
                  <a:pt x="2347" y="11469"/>
                  <a:pt x="2467" y="11371"/>
                  <a:pt x="2467" y="11223"/>
                </a:cubicBezTo>
                <a:cubicBezTo>
                  <a:pt x="2467" y="11085"/>
                  <a:pt x="2357" y="10975"/>
                  <a:pt x="2223" y="10975"/>
                </a:cubicBezTo>
                <a:close/>
                <a:moveTo>
                  <a:pt x="3442" y="10975"/>
                </a:moveTo>
                <a:cubicBezTo>
                  <a:pt x="3219" y="10975"/>
                  <a:pt x="3110" y="11242"/>
                  <a:pt x="3266" y="11395"/>
                </a:cubicBezTo>
                <a:cubicBezTo>
                  <a:pt x="3317" y="11446"/>
                  <a:pt x="3379" y="11469"/>
                  <a:pt x="3440" y="11469"/>
                </a:cubicBezTo>
                <a:cubicBezTo>
                  <a:pt x="3566" y="11469"/>
                  <a:pt x="3686" y="11371"/>
                  <a:pt x="3686" y="11223"/>
                </a:cubicBezTo>
                <a:cubicBezTo>
                  <a:pt x="3686" y="11085"/>
                  <a:pt x="3576" y="10975"/>
                  <a:pt x="3442" y="10975"/>
                </a:cubicBezTo>
                <a:close/>
                <a:moveTo>
                  <a:pt x="4661" y="10975"/>
                </a:moveTo>
                <a:cubicBezTo>
                  <a:pt x="4441" y="10975"/>
                  <a:pt x="4332" y="11242"/>
                  <a:pt x="4485" y="11395"/>
                </a:cubicBezTo>
                <a:cubicBezTo>
                  <a:pt x="4536" y="11446"/>
                  <a:pt x="4599" y="11469"/>
                  <a:pt x="4660" y="11469"/>
                </a:cubicBezTo>
                <a:cubicBezTo>
                  <a:pt x="4787" y="11469"/>
                  <a:pt x="4908" y="11371"/>
                  <a:pt x="4908" y="11223"/>
                </a:cubicBezTo>
                <a:cubicBezTo>
                  <a:pt x="4905" y="11085"/>
                  <a:pt x="4795" y="10975"/>
                  <a:pt x="4661" y="10975"/>
                </a:cubicBezTo>
                <a:close/>
                <a:moveTo>
                  <a:pt x="5880" y="10975"/>
                </a:moveTo>
                <a:cubicBezTo>
                  <a:pt x="5660" y="10975"/>
                  <a:pt x="5551" y="11242"/>
                  <a:pt x="5704" y="11395"/>
                </a:cubicBezTo>
                <a:cubicBezTo>
                  <a:pt x="5755" y="11446"/>
                  <a:pt x="5818" y="11469"/>
                  <a:pt x="5879" y="11469"/>
                </a:cubicBezTo>
                <a:cubicBezTo>
                  <a:pt x="6006" y="11469"/>
                  <a:pt x="6127" y="11371"/>
                  <a:pt x="6127" y="11223"/>
                </a:cubicBezTo>
                <a:cubicBezTo>
                  <a:pt x="6127" y="11085"/>
                  <a:pt x="6015" y="10975"/>
                  <a:pt x="5880" y="10975"/>
                </a:cubicBezTo>
                <a:close/>
                <a:moveTo>
                  <a:pt x="7099" y="10975"/>
                </a:moveTo>
                <a:cubicBezTo>
                  <a:pt x="6879" y="10975"/>
                  <a:pt x="6770" y="11242"/>
                  <a:pt x="6923" y="11395"/>
                </a:cubicBezTo>
                <a:cubicBezTo>
                  <a:pt x="6974" y="11446"/>
                  <a:pt x="7037" y="11469"/>
                  <a:pt x="7098" y="11469"/>
                </a:cubicBezTo>
                <a:cubicBezTo>
                  <a:pt x="7225" y="11469"/>
                  <a:pt x="7346" y="11371"/>
                  <a:pt x="7346" y="11223"/>
                </a:cubicBezTo>
                <a:cubicBezTo>
                  <a:pt x="7346" y="11085"/>
                  <a:pt x="7237" y="10975"/>
                  <a:pt x="7099" y="10975"/>
                </a:cubicBezTo>
                <a:close/>
                <a:moveTo>
                  <a:pt x="8318" y="10975"/>
                </a:moveTo>
                <a:cubicBezTo>
                  <a:pt x="8099" y="10975"/>
                  <a:pt x="7989" y="11242"/>
                  <a:pt x="8146" y="11395"/>
                </a:cubicBezTo>
                <a:cubicBezTo>
                  <a:pt x="8195" y="11446"/>
                  <a:pt x="8257" y="11469"/>
                  <a:pt x="8318" y="11469"/>
                </a:cubicBezTo>
                <a:cubicBezTo>
                  <a:pt x="8444" y="11469"/>
                  <a:pt x="8565" y="11371"/>
                  <a:pt x="8565" y="11223"/>
                </a:cubicBezTo>
                <a:cubicBezTo>
                  <a:pt x="8565" y="11085"/>
                  <a:pt x="8456" y="10975"/>
                  <a:pt x="8318" y="10975"/>
                </a:cubicBezTo>
                <a:close/>
                <a:moveTo>
                  <a:pt x="9537" y="10975"/>
                </a:moveTo>
                <a:cubicBezTo>
                  <a:pt x="9318" y="10975"/>
                  <a:pt x="9208" y="11242"/>
                  <a:pt x="9365" y="11395"/>
                </a:cubicBezTo>
                <a:cubicBezTo>
                  <a:pt x="9415" y="11446"/>
                  <a:pt x="9476" y="11469"/>
                  <a:pt x="9537" y="11469"/>
                </a:cubicBezTo>
                <a:cubicBezTo>
                  <a:pt x="9663" y="11469"/>
                  <a:pt x="9785" y="11371"/>
                  <a:pt x="9785" y="11223"/>
                </a:cubicBezTo>
                <a:cubicBezTo>
                  <a:pt x="9785" y="11085"/>
                  <a:pt x="9675" y="10975"/>
                  <a:pt x="9537" y="10975"/>
                </a:cubicBezTo>
                <a:close/>
                <a:moveTo>
                  <a:pt x="1" y="12326"/>
                </a:moveTo>
                <a:lnTo>
                  <a:pt x="1" y="12558"/>
                </a:lnTo>
                <a:cubicBezTo>
                  <a:pt x="38" y="12486"/>
                  <a:pt x="38" y="12398"/>
                  <a:pt x="1" y="12326"/>
                </a:cubicBezTo>
                <a:close/>
                <a:moveTo>
                  <a:pt x="1000" y="12194"/>
                </a:moveTo>
                <a:cubicBezTo>
                  <a:pt x="781" y="12194"/>
                  <a:pt x="671" y="12461"/>
                  <a:pt x="828" y="12618"/>
                </a:cubicBezTo>
                <a:cubicBezTo>
                  <a:pt x="878" y="12667"/>
                  <a:pt x="939" y="12689"/>
                  <a:pt x="999" y="12689"/>
                </a:cubicBezTo>
                <a:cubicBezTo>
                  <a:pt x="1126" y="12689"/>
                  <a:pt x="1248" y="12591"/>
                  <a:pt x="1248" y="12442"/>
                </a:cubicBezTo>
                <a:cubicBezTo>
                  <a:pt x="1248" y="12304"/>
                  <a:pt x="1138" y="12194"/>
                  <a:pt x="1000" y="12194"/>
                </a:cubicBezTo>
                <a:close/>
                <a:moveTo>
                  <a:pt x="2223" y="12194"/>
                </a:moveTo>
                <a:cubicBezTo>
                  <a:pt x="2000" y="12194"/>
                  <a:pt x="1890" y="12461"/>
                  <a:pt x="2047" y="12618"/>
                </a:cubicBezTo>
                <a:cubicBezTo>
                  <a:pt x="2097" y="12667"/>
                  <a:pt x="2158" y="12689"/>
                  <a:pt x="2218" y="12689"/>
                </a:cubicBezTo>
                <a:cubicBezTo>
                  <a:pt x="2345" y="12689"/>
                  <a:pt x="2467" y="12591"/>
                  <a:pt x="2467" y="12442"/>
                </a:cubicBezTo>
                <a:cubicBezTo>
                  <a:pt x="2467" y="12304"/>
                  <a:pt x="2357" y="12194"/>
                  <a:pt x="2223" y="12194"/>
                </a:cubicBezTo>
                <a:close/>
                <a:moveTo>
                  <a:pt x="3442" y="12194"/>
                </a:moveTo>
                <a:cubicBezTo>
                  <a:pt x="3222" y="12194"/>
                  <a:pt x="3110" y="12461"/>
                  <a:pt x="3266" y="12618"/>
                </a:cubicBezTo>
                <a:cubicBezTo>
                  <a:pt x="3317" y="12667"/>
                  <a:pt x="3378" y="12689"/>
                  <a:pt x="3438" y="12689"/>
                </a:cubicBezTo>
                <a:cubicBezTo>
                  <a:pt x="3565" y="12689"/>
                  <a:pt x="3686" y="12591"/>
                  <a:pt x="3686" y="12442"/>
                </a:cubicBezTo>
                <a:cubicBezTo>
                  <a:pt x="3686" y="12304"/>
                  <a:pt x="3576" y="12194"/>
                  <a:pt x="3442" y="12194"/>
                </a:cubicBezTo>
                <a:close/>
                <a:moveTo>
                  <a:pt x="4661" y="12194"/>
                </a:moveTo>
                <a:cubicBezTo>
                  <a:pt x="4441" y="12194"/>
                  <a:pt x="4332" y="12461"/>
                  <a:pt x="4485" y="12618"/>
                </a:cubicBezTo>
                <a:cubicBezTo>
                  <a:pt x="4536" y="12667"/>
                  <a:pt x="4597" y="12689"/>
                  <a:pt x="4658" y="12689"/>
                </a:cubicBezTo>
                <a:cubicBezTo>
                  <a:pt x="4786" y="12689"/>
                  <a:pt x="4908" y="12591"/>
                  <a:pt x="4908" y="12442"/>
                </a:cubicBezTo>
                <a:cubicBezTo>
                  <a:pt x="4908" y="12304"/>
                  <a:pt x="4795" y="12194"/>
                  <a:pt x="4661" y="12194"/>
                </a:cubicBezTo>
                <a:close/>
                <a:moveTo>
                  <a:pt x="5880" y="12194"/>
                </a:moveTo>
                <a:cubicBezTo>
                  <a:pt x="5660" y="12194"/>
                  <a:pt x="5551" y="12461"/>
                  <a:pt x="5704" y="12618"/>
                </a:cubicBezTo>
                <a:cubicBezTo>
                  <a:pt x="5755" y="12667"/>
                  <a:pt x="5817" y="12689"/>
                  <a:pt x="5877" y="12689"/>
                </a:cubicBezTo>
                <a:cubicBezTo>
                  <a:pt x="6005" y="12689"/>
                  <a:pt x="6127" y="12591"/>
                  <a:pt x="6127" y="12442"/>
                </a:cubicBezTo>
                <a:cubicBezTo>
                  <a:pt x="6127" y="12304"/>
                  <a:pt x="6015" y="12194"/>
                  <a:pt x="5880" y="12194"/>
                </a:cubicBezTo>
                <a:close/>
                <a:moveTo>
                  <a:pt x="7099" y="12194"/>
                </a:moveTo>
                <a:cubicBezTo>
                  <a:pt x="6879" y="12194"/>
                  <a:pt x="6770" y="12461"/>
                  <a:pt x="6923" y="12618"/>
                </a:cubicBezTo>
                <a:cubicBezTo>
                  <a:pt x="6974" y="12667"/>
                  <a:pt x="7036" y="12689"/>
                  <a:pt x="7096" y="12689"/>
                </a:cubicBezTo>
                <a:cubicBezTo>
                  <a:pt x="7224" y="12689"/>
                  <a:pt x="7346" y="12591"/>
                  <a:pt x="7346" y="12442"/>
                </a:cubicBezTo>
                <a:cubicBezTo>
                  <a:pt x="7346" y="12304"/>
                  <a:pt x="7237" y="12194"/>
                  <a:pt x="7099" y="12194"/>
                </a:cubicBezTo>
                <a:close/>
                <a:moveTo>
                  <a:pt x="8318" y="12194"/>
                </a:moveTo>
                <a:cubicBezTo>
                  <a:pt x="8099" y="12194"/>
                  <a:pt x="7989" y="12461"/>
                  <a:pt x="8146" y="12618"/>
                </a:cubicBezTo>
                <a:cubicBezTo>
                  <a:pt x="8195" y="12667"/>
                  <a:pt x="8256" y="12689"/>
                  <a:pt x="8316" y="12689"/>
                </a:cubicBezTo>
                <a:cubicBezTo>
                  <a:pt x="8443" y="12689"/>
                  <a:pt x="8565" y="12591"/>
                  <a:pt x="8565" y="12442"/>
                </a:cubicBezTo>
                <a:cubicBezTo>
                  <a:pt x="8565" y="12304"/>
                  <a:pt x="8456" y="12194"/>
                  <a:pt x="8318" y="12194"/>
                </a:cubicBezTo>
                <a:close/>
                <a:moveTo>
                  <a:pt x="9537" y="12194"/>
                </a:moveTo>
                <a:cubicBezTo>
                  <a:pt x="9318" y="12194"/>
                  <a:pt x="9208" y="12461"/>
                  <a:pt x="9365" y="12618"/>
                </a:cubicBezTo>
                <a:cubicBezTo>
                  <a:pt x="9414" y="12667"/>
                  <a:pt x="9475" y="12689"/>
                  <a:pt x="9535" y="12689"/>
                </a:cubicBezTo>
                <a:cubicBezTo>
                  <a:pt x="9662" y="12689"/>
                  <a:pt x="9785" y="12591"/>
                  <a:pt x="9785" y="12442"/>
                </a:cubicBezTo>
                <a:cubicBezTo>
                  <a:pt x="9785" y="12304"/>
                  <a:pt x="9675" y="12194"/>
                  <a:pt x="9537" y="12194"/>
                </a:cubicBezTo>
                <a:close/>
                <a:moveTo>
                  <a:pt x="1" y="13545"/>
                </a:moveTo>
                <a:lnTo>
                  <a:pt x="1" y="13777"/>
                </a:lnTo>
                <a:cubicBezTo>
                  <a:pt x="38" y="13705"/>
                  <a:pt x="38" y="13617"/>
                  <a:pt x="1" y="13545"/>
                </a:cubicBezTo>
                <a:close/>
                <a:moveTo>
                  <a:pt x="10653" y="13439"/>
                </a:moveTo>
                <a:lnTo>
                  <a:pt x="10653" y="13439"/>
                </a:lnTo>
                <a:cubicBezTo>
                  <a:pt x="10427" y="13545"/>
                  <a:pt x="10486" y="13884"/>
                  <a:pt x="10734" y="13906"/>
                </a:cubicBezTo>
                <a:cubicBezTo>
                  <a:pt x="10728" y="13877"/>
                  <a:pt x="10725" y="13846"/>
                  <a:pt x="10718" y="13818"/>
                </a:cubicBezTo>
                <a:cubicBezTo>
                  <a:pt x="10696" y="13689"/>
                  <a:pt x="10675" y="13564"/>
                  <a:pt x="10653" y="13439"/>
                </a:cubicBezTo>
                <a:close/>
                <a:moveTo>
                  <a:pt x="1000" y="13414"/>
                </a:moveTo>
                <a:cubicBezTo>
                  <a:pt x="781" y="13414"/>
                  <a:pt x="671" y="13680"/>
                  <a:pt x="828" y="13837"/>
                </a:cubicBezTo>
                <a:cubicBezTo>
                  <a:pt x="878" y="13886"/>
                  <a:pt x="939" y="13908"/>
                  <a:pt x="999" y="13908"/>
                </a:cubicBezTo>
                <a:cubicBezTo>
                  <a:pt x="1126" y="13908"/>
                  <a:pt x="1248" y="13810"/>
                  <a:pt x="1248" y="13661"/>
                </a:cubicBezTo>
                <a:cubicBezTo>
                  <a:pt x="1248" y="13526"/>
                  <a:pt x="1138" y="13414"/>
                  <a:pt x="1000" y="13414"/>
                </a:cubicBezTo>
                <a:close/>
                <a:moveTo>
                  <a:pt x="2223" y="13414"/>
                </a:moveTo>
                <a:cubicBezTo>
                  <a:pt x="2000" y="13414"/>
                  <a:pt x="1890" y="13680"/>
                  <a:pt x="2047" y="13837"/>
                </a:cubicBezTo>
                <a:cubicBezTo>
                  <a:pt x="2097" y="13886"/>
                  <a:pt x="2158" y="13908"/>
                  <a:pt x="2218" y="13908"/>
                </a:cubicBezTo>
                <a:cubicBezTo>
                  <a:pt x="2345" y="13908"/>
                  <a:pt x="2467" y="13810"/>
                  <a:pt x="2467" y="13661"/>
                </a:cubicBezTo>
                <a:cubicBezTo>
                  <a:pt x="2467" y="13526"/>
                  <a:pt x="2357" y="13414"/>
                  <a:pt x="2223" y="13414"/>
                </a:cubicBezTo>
                <a:close/>
                <a:moveTo>
                  <a:pt x="3442" y="13414"/>
                </a:moveTo>
                <a:cubicBezTo>
                  <a:pt x="3222" y="13414"/>
                  <a:pt x="3110" y="13680"/>
                  <a:pt x="3266" y="13837"/>
                </a:cubicBezTo>
                <a:cubicBezTo>
                  <a:pt x="3317" y="13886"/>
                  <a:pt x="3378" y="13908"/>
                  <a:pt x="3438" y="13908"/>
                </a:cubicBezTo>
                <a:cubicBezTo>
                  <a:pt x="3565" y="13908"/>
                  <a:pt x="3686" y="13810"/>
                  <a:pt x="3686" y="13661"/>
                </a:cubicBezTo>
                <a:cubicBezTo>
                  <a:pt x="3686" y="13526"/>
                  <a:pt x="3576" y="13414"/>
                  <a:pt x="3442" y="13414"/>
                </a:cubicBezTo>
                <a:close/>
                <a:moveTo>
                  <a:pt x="4661" y="13414"/>
                </a:moveTo>
                <a:cubicBezTo>
                  <a:pt x="4441" y="13414"/>
                  <a:pt x="4332" y="13680"/>
                  <a:pt x="4485" y="13837"/>
                </a:cubicBezTo>
                <a:cubicBezTo>
                  <a:pt x="4536" y="13886"/>
                  <a:pt x="4597" y="13908"/>
                  <a:pt x="4658" y="13908"/>
                </a:cubicBezTo>
                <a:cubicBezTo>
                  <a:pt x="4786" y="13908"/>
                  <a:pt x="4908" y="13810"/>
                  <a:pt x="4908" y="13661"/>
                </a:cubicBezTo>
                <a:cubicBezTo>
                  <a:pt x="4908" y="13526"/>
                  <a:pt x="4795" y="13414"/>
                  <a:pt x="4661" y="13414"/>
                </a:cubicBezTo>
                <a:close/>
                <a:moveTo>
                  <a:pt x="5880" y="13414"/>
                </a:moveTo>
                <a:cubicBezTo>
                  <a:pt x="5660" y="13414"/>
                  <a:pt x="5551" y="13680"/>
                  <a:pt x="5704" y="13837"/>
                </a:cubicBezTo>
                <a:cubicBezTo>
                  <a:pt x="5755" y="13886"/>
                  <a:pt x="5817" y="13908"/>
                  <a:pt x="5877" y="13908"/>
                </a:cubicBezTo>
                <a:cubicBezTo>
                  <a:pt x="6005" y="13908"/>
                  <a:pt x="6127" y="13810"/>
                  <a:pt x="6127" y="13661"/>
                </a:cubicBezTo>
                <a:cubicBezTo>
                  <a:pt x="6127" y="13526"/>
                  <a:pt x="6015" y="13414"/>
                  <a:pt x="5880" y="13414"/>
                </a:cubicBezTo>
                <a:close/>
                <a:moveTo>
                  <a:pt x="7099" y="13414"/>
                </a:moveTo>
                <a:cubicBezTo>
                  <a:pt x="6879" y="13414"/>
                  <a:pt x="6770" y="13680"/>
                  <a:pt x="6923" y="13837"/>
                </a:cubicBezTo>
                <a:cubicBezTo>
                  <a:pt x="6974" y="13886"/>
                  <a:pt x="7036" y="13908"/>
                  <a:pt x="7096" y="13908"/>
                </a:cubicBezTo>
                <a:cubicBezTo>
                  <a:pt x="7224" y="13908"/>
                  <a:pt x="7346" y="13810"/>
                  <a:pt x="7346" y="13661"/>
                </a:cubicBezTo>
                <a:cubicBezTo>
                  <a:pt x="7346" y="13526"/>
                  <a:pt x="7237" y="13414"/>
                  <a:pt x="7099" y="13414"/>
                </a:cubicBezTo>
                <a:close/>
                <a:moveTo>
                  <a:pt x="8318" y="13414"/>
                </a:moveTo>
                <a:cubicBezTo>
                  <a:pt x="8099" y="13414"/>
                  <a:pt x="7989" y="13680"/>
                  <a:pt x="8146" y="13837"/>
                </a:cubicBezTo>
                <a:cubicBezTo>
                  <a:pt x="8195" y="13886"/>
                  <a:pt x="8256" y="13908"/>
                  <a:pt x="8316" y="13908"/>
                </a:cubicBezTo>
                <a:cubicBezTo>
                  <a:pt x="8443" y="13908"/>
                  <a:pt x="8565" y="13810"/>
                  <a:pt x="8565" y="13661"/>
                </a:cubicBezTo>
                <a:cubicBezTo>
                  <a:pt x="8565" y="13526"/>
                  <a:pt x="8456" y="13414"/>
                  <a:pt x="8318" y="13414"/>
                </a:cubicBezTo>
                <a:close/>
                <a:moveTo>
                  <a:pt x="9537" y="13414"/>
                </a:moveTo>
                <a:cubicBezTo>
                  <a:pt x="9318" y="13414"/>
                  <a:pt x="9208" y="13680"/>
                  <a:pt x="9365" y="13837"/>
                </a:cubicBezTo>
                <a:cubicBezTo>
                  <a:pt x="9414" y="13886"/>
                  <a:pt x="9475" y="13908"/>
                  <a:pt x="9535" y="13908"/>
                </a:cubicBezTo>
                <a:cubicBezTo>
                  <a:pt x="9662" y="13908"/>
                  <a:pt x="9785" y="13810"/>
                  <a:pt x="9785" y="13661"/>
                </a:cubicBezTo>
                <a:cubicBezTo>
                  <a:pt x="9785" y="13526"/>
                  <a:pt x="9675" y="13414"/>
                  <a:pt x="9537" y="13414"/>
                </a:cubicBezTo>
                <a:close/>
                <a:moveTo>
                  <a:pt x="1" y="14764"/>
                </a:moveTo>
                <a:lnTo>
                  <a:pt x="1" y="14996"/>
                </a:lnTo>
                <a:cubicBezTo>
                  <a:pt x="38" y="14924"/>
                  <a:pt x="38" y="14836"/>
                  <a:pt x="1" y="14764"/>
                </a:cubicBezTo>
                <a:close/>
                <a:moveTo>
                  <a:pt x="10759" y="14633"/>
                </a:moveTo>
                <a:cubicBezTo>
                  <a:pt x="10612" y="14633"/>
                  <a:pt x="10496" y="14761"/>
                  <a:pt x="10512" y="14905"/>
                </a:cubicBezTo>
                <a:cubicBezTo>
                  <a:pt x="10523" y="15034"/>
                  <a:pt x="10632" y="15127"/>
                  <a:pt x="10754" y="15127"/>
                </a:cubicBezTo>
                <a:cubicBezTo>
                  <a:pt x="10771" y="15127"/>
                  <a:pt x="10789" y="15125"/>
                  <a:pt x="10806" y="15121"/>
                </a:cubicBezTo>
                <a:cubicBezTo>
                  <a:pt x="10816" y="14965"/>
                  <a:pt x="10816" y="14805"/>
                  <a:pt x="10809" y="14639"/>
                </a:cubicBezTo>
                <a:cubicBezTo>
                  <a:pt x="10798" y="14637"/>
                  <a:pt x="10786" y="14634"/>
                  <a:pt x="10774" y="14634"/>
                </a:cubicBezTo>
                <a:cubicBezTo>
                  <a:pt x="10769" y="14634"/>
                  <a:pt x="10764" y="14635"/>
                  <a:pt x="10759" y="14636"/>
                </a:cubicBezTo>
                <a:lnTo>
                  <a:pt x="10759" y="14633"/>
                </a:lnTo>
                <a:close/>
                <a:moveTo>
                  <a:pt x="1000" y="14633"/>
                </a:moveTo>
                <a:cubicBezTo>
                  <a:pt x="781" y="14633"/>
                  <a:pt x="671" y="14899"/>
                  <a:pt x="828" y="15056"/>
                </a:cubicBezTo>
                <a:cubicBezTo>
                  <a:pt x="878" y="15105"/>
                  <a:pt x="939" y="15127"/>
                  <a:pt x="999" y="15127"/>
                </a:cubicBezTo>
                <a:cubicBezTo>
                  <a:pt x="1126" y="15127"/>
                  <a:pt x="1248" y="15029"/>
                  <a:pt x="1248" y="14880"/>
                </a:cubicBezTo>
                <a:cubicBezTo>
                  <a:pt x="1248" y="14745"/>
                  <a:pt x="1138" y="14636"/>
                  <a:pt x="1000" y="14636"/>
                </a:cubicBezTo>
                <a:lnTo>
                  <a:pt x="1000" y="14633"/>
                </a:lnTo>
                <a:close/>
                <a:moveTo>
                  <a:pt x="2223" y="14633"/>
                </a:moveTo>
                <a:cubicBezTo>
                  <a:pt x="2000" y="14633"/>
                  <a:pt x="1890" y="14899"/>
                  <a:pt x="2047" y="15056"/>
                </a:cubicBezTo>
                <a:cubicBezTo>
                  <a:pt x="2097" y="15105"/>
                  <a:pt x="2158" y="15127"/>
                  <a:pt x="2218" y="15127"/>
                </a:cubicBezTo>
                <a:cubicBezTo>
                  <a:pt x="2345" y="15127"/>
                  <a:pt x="2467" y="15029"/>
                  <a:pt x="2467" y="14880"/>
                </a:cubicBezTo>
                <a:cubicBezTo>
                  <a:pt x="2467" y="14745"/>
                  <a:pt x="2357" y="14636"/>
                  <a:pt x="2223" y="14636"/>
                </a:cubicBezTo>
                <a:lnTo>
                  <a:pt x="2223" y="14633"/>
                </a:lnTo>
                <a:close/>
                <a:moveTo>
                  <a:pt x="3442" y="14633"/>
                </a:moveTo>
                <a:cubicBezTo>
                  <a:pt x="3222" y="14633"/>
                  <a:pt x="3110" y="14899"/>
                  <a:pt x="3266" y="15056"/>
                </a:cubicBezTo>
                <a:cubicBezTo>
                  <a:pt x="3317" y="15105"/>
                  <a:pt x="3378" y="15127"/>
                  <a:pt x="3438" y="15127"/>
                </a:cubicBezTo>
                <a:cubicBezTo>
                  <a:pt x="3565" y="15127"/>
                  <a:pt x="3686" y="15029"/>
                  <a:pt x="3686" y="14880"/>
                </a:cubicBezTo>
                <a:cubicBezTo>
                  <a:pt x="3686" y="14745"/>
                  <a:pt x="3576" y="14636"/>
                  <a:pt x="3442" y="14636"/>
                </a:cubicBezTo>
                <a:lnTo>
                  <a:pt x="3442" y="14633"/>
                </a:lnTo>
                <a:close/>
                <a:moveTo>
                  <a:pt x="4661" y="14633"/>
                </a:moveTo>
                <a:cubicBezTo>
                  <a:pt x="4441" y="14633"/>
                  <a:pt x="4332" y="14899"/>
                  <a:pt x="4485" y="15056"/>
                </a:cubicBezTo>
                <a:cubicBezTo>
                  <a:pt x="4536" y="15105"/>
                  <a:pt x="4597" y="15127"/>
                  <a:pt x="4658" y="15127"/>
                </a:cubicBezTo>
                <a:cubicBezTo>
                  <a:pt x="4786" y="15127"/>
                  <a:pt x="4908" y="15029"/>
                  <a:pt x="4908" y="14880"/>
                </a:cubicBezTo>
                <a:cubicBezTo>
                  <a:pt x="4908" y="14745"/>
                  <a:pt x="4795" y="14636"/>
                  <a:pt x="4661" y="14636"/>
                </a:cubicBezTo>
                <a:lnTo>
                  <a:pt x="4661" y="14633"/>
                </a:lnTo>
                <a:close/>
                <a:moveTo>
                  <a:pt x="5880" y="14633"/>
                </a:moveTo>
                <a:cubicBezTo>
                  <a:pt x="5660" y="14633"/>
                  <a:pt x="5551" y="14899"/>
                  <a:pt x="5704" y="15056"/>
                </a:cubicBezTo>
                <a:cubicBezTo>
                  <a:pt x="5755" y="15105"/>
                  <a:pt x="5817" y="15127"/>
                  <a:pt x="5877" y="15127"/>
                </a:cubicBezTo>
                <a:cubicBezTo>
                  <a:pt x="6005" y="15127"/>
                  <a:pt x="6127" y="15029"/>
                  <a:pt x="6127" y="14880"/>
                </a:cubicBezTo>
                <a:cubicBezTo>
                  <a:pt x="6127" y="14745"/>
                  <a:pt x="6015" y="14636"/>
                  <a:pt x="5880" y="14636"/>
                </a:cubicBezTo>
                <a:lnTo>
                  <a:pt x="5880" y="14633"/>
                </a:lnTo>
                <a:close/>
                <a:moveTo>
                  <a:pt x="7099" y="14633"/>
                </a:moveTo>
                <a:cubicBezTo>
                  <a:pt x="6879" y="14633"/>
                  <a:pt x="6770" y="14899"/>
                  <a:pt x="6923" y="15056"/>
                </a:cubicBezTo>
                <a:cubicBezTo>
                  <a:pt x="6974" y="15105"/>
                  <a:pt x="7036" y="15127"/>
                  <a:pt x="7096" y="15127"/>
                </a:cubicBezTo>
                <a:cubicBezTo>
                  <a:pt x="7224" y="15127"/>
                  <a:pt x="7346" y="15029"/>
                  <a:pt x="7346" y="14880"/>
                </a:cubicBezTo>
                <a:cubicBezTo>
                  <a:pt x="7346" y="14745"/>
                  <a:pt x="7237" y="14636"/>
                  <a:pt x="7099" y="14636"/>
                </a:cubicBezTo>
                <a:lnTo>
                  <a:pt x="7099" y="14633"/>
                </a:lnTo>
                <a:close/>
                <a:moveTo>
                  <a:pt x="8318" y="14633"/>
                </a:moveTo>
                <a:cubicBezTo>
                  <a:pt x="8099" y="14633"/>
                  <a:pt x="7989" y="14899"/>
                  <a:pt x="8146" y="15056"/>
                </a:cubicBezTo>
                <a:cubicBezTo>
                  <a:pt x="8195" y="15105"/>
                  <a:pt x="8256" y="15127"/>
                  <a:pt x="8316" y="15127"/>
                </a:cubicBezTo>
                <a:cubicBezTo>
                  <a:pt x="8443" y="15127"/>
                  <a:pt x="8565" y="15029"/>
                  <a:pt x="8565" y="14880"/>
                </a:cubicBezTo>
                <a:cubicBezTo>
                  <a:pt x="8565" y="14745"/>
                  <a:pt x="8456" y="14636"/>
                  <a:pt x="8318" y="14636"/>
                </a:cubicBezTo>
                <a:lnTo>
                  <a:pt x="8318" y="14633"/>
                </a:lnTo>
                <a:close/>
                <a:moveTo>
                  <a:pt x="9537" y="14633"/>
                </a:moveTo>
                <a:cubicBezTo>
                  <a:pt x="9318" y="14633"/>
                  <a:pt x="9208" y="14899"/>
                  <a:pt x="9365" y="15056"/>
                </a:cubicBezTo>
                <a:cubicBezTo>
                  <a:pt x="9414" y="15105"/>
                  <a:pt x="9475" y="15127"/>
                  <a:pt x="9535" y="15127"/>
                </a:cubicBezTo>
                <a:cubicBezTo>
                  <a:pt x="9662" y="15127"/>
                  <a:pt x="9785" y="15029"/>
                  <a:pt x="9785" y="14880"/>
                </a:cubicBezTo>
                <a:cubicBezTo>
                  <a:pt x="9785" y="14745"/>
                  <a:pt x="9675" y="14636"/>
                  <a:pt x="9537" y="14636"/>
                </a:cubicBezTo>
                <a:lnTo>
                  <a:pt x="9537" y="14633"/>
                </a:lnTo>
                <a:close/>
                <a:moveTo>
                  <a:pt x="1" y="15983"/>
                </a:moveTo>
                <a:lnTo>
                  <a:pt x="1" y="16215"/>
                </a:lnTo>
                <a:cubicBezTo>
                  <a:pt x="38" y="16143"/>
                  <a:pt x="38" y="16055"/>
                  <a:pt x="1" y="15983"/>
                </a:cubicBezTo>
                <a:close/>
                <a:moveTo>
                  <a:pt x="10703" y="15861"/>
                </a:moveTo>
                <a:lnTo>
                  <a:pt x="10703" y="15861"/>
                </a:lnTo>
                <a:cubicBezTo>
                  <a:pt x="10590" y="15886"/>
                  <a:pt x="10512" y="15986"/>
                  <a:pt x="10512" y="16099"/>
                </a:cubicBezTo>
                <a:cubicBezTo>
                  <a:pt x="10512" y="16165"/>
                  <a:pt x="10537" y="16228"/>
                  <a:pt x="10581" y="16272"/>
                </a:cubicBezTo>
                <a:cubicBezTo>
                  <a:pt x="10631" y="16137"/>
                  <a:pt x="10671" y="15999"/>
                  <a:pt x="10703" y="15861"/>
                </a:cubicBezTo>
                <a:close/>
                <a:moveTo>
                  <a:pt x="1000" y="15855"/>
                </a:moveTo>
                <a:cubicBezTo>
                  <a:pt x="781" y="15855"/>
                  <a:pt x="671" y="16118"/>
                  <a:pt x="828" y="16275"/>
                </a:cubicBezTo>
                <a:cubicBezTo>
                  <a:pt x="878" y="16325"/>
                  <a:pt x="939" y="16348"/>
                  <a:pt x="999" y="16348"/>
                </a:cubicBezTo>
                <a:cubicBezTo>
                  <a:pt x="1126" y="16348"/>
                  <a:pt x="1248" y="16248"/>
                  <a:pt x="1248" y="16099"/>
                </a:cubicBezTo>
                <a:cubicBezTo>
                  <a:pt x="1248" y="15964"/>
                  <a:pt x="1138" y="15855"/>
                  <a:pt x="1000" y="15855"/>
                </a:cubicBezTo>
                <a:close/>
                <a:moveTo>
                  <a:pt x="2223" y="15855"/>
                </a:moveTo>
                <a:cubicBezTo>
                  <a:pt x="2000" y="15855"/>
                  <a:pt x="1890" y="16118"/>
                  <a:pt x="2047" y="16275"/>
                </a:cubicBezTo>
                <a:cubicBezTo>
                  <a:pt x="2097" y="16325"/>
                  <a:pt x="2158" y="16348"/>
                  <a:pt x="2218" y="16348"/>
                </a:cubicBezTo>
                <a:cubicBezTo>
                  <a:pt x="2345" y="16348"/>
                  <a:pt x="2467" y="16248"/>
                  <a:pt x="2467" y="16099"/>
                </a:cubicBezTo>
                <a:cubicBezTo>
                  <a:pt x="2467" y="15964"/>
                  <a:pt x="2357" y="15855"/>
                  <a:pt x="2223" y="15855"/>
                </a:cubicBezTo>
                <a:close/>
                <a:moveTo>
                  <a:pt x="3442" y="15855"/>
                </a:moveTo>
                <a:cubicBezTo>
                  <a:pt x="3222" y="15855"/>
                  <a:pt x="3110" y="16118"/>
                  <a:pt x="3266" y="16275"/>
                </a:cubicBezTo>
                <a:cubicBezTo>
                  <a:pt x="3317" y="16325"/>
                  <a:pt x="3378" y="16348"/>
                  <a:pt x="3438" y="16348"/>
                </a:cubicBezTo>
                <a:cubicBezTo>
                  <a:pt x="3565" y="16348"/>
                  <a:pt x="3686" y="16248"/>
                  <a:pt x="3686" y="16099"/>
                </a:cubicBezTo>
                <a:cubicBezTo>
                  <a:pt x="3686" y="15964"/>
                  <a:pt x="3576" y="15855"/>
                  <a:pt x="3442" y="15855"/>
                </a:cubicBezTo>
                <a:close/>
                <a:moveTo>
                  <a:pt x="4661" y="15855"/>
                </a:moveTo>
                <a:cubicBezTo>
                  <a:pt x="4441" y="15855"/>
                  <a:pt x="4332" y="16118"/>
                  <a:pt x="4485" y="16275"/>
                </a:cubicBezTo>
                <a:cubicBezTo>
                  <a:pt x="4536" y="16325"/>
                  <a:pt x="4598" y="16348"/>
                  <a:pt x="4658" y="16348"/>
                </a:cubicBezTo>
                <a:cubicBezTo>
                  <a:pt x="4786" y="16348"/>
                  <a:pt x="4908" y="16248"/>
                  <a:pt x="4908" y="16099"/>
                </a:cubicBezTo>
                <a:cubicBezTo>
                  <a:pt x="4908" y="15964"/>
                  <a:pt x="4795" y="15855"/>
                  <a:pt x="4661" y="15855"/>
                </a:cubicBezTo>
                <a:close/>
                <a:moveTo>
                  <a:pt x="5880" y="15855"/>
                </a:moveTo>
                <a:cubicBezTo>
                  <a:pt x="5660" y="15855"/>
                  <a:pt x="5551" y="16118"/>
                  <a:pt x="5704" y="16275"/>
                </a:cubicBezTo>
                <a:cubicBezTo>
                  <a:pt x="5755" y="16325"/>
                  <a:pt x="5817" y="16348"/>
                  <a:pt x="5877" y="16348"/>
                </a:cubicBezTo>
                <a:cubicBezTo>
                  <a:pt x="6005" y="16348"/>
                  <a:pt x="6127" y="16248"/>
                  <a:pt x="6127" y="16099"/>
                </a:cubicBezTo>
                <a:cubicBezTo>
                  <a:pt x="6127" y="15964"/>
                  <a:pt x="6015" y="15855"/>
                  <a:pt x="5880" y="15855"/>
                </a:cubicBezTo>
                <a:close/>
                <a:moveTo>
                  <a:pt x="7099" y="15855"/>
                </a:moveTo>
                <a:cubicBezTo>
                  <a:pt x="6879" y="15855"/>
                  <a:pt x="6770" y="16118"/>
                  <a:pt x="6923" y="16275"/>
                </a:cubicBezTo>
                <a:cubicBezTo>
                  <a:pt x="6974" y="16325"/>
                  <a:pt x="7036" y="16348"/>
                  <a:pt x="7096" y="16348"/>
                </a:cubicBezTo>
                <a:cubicBezTo>
                  <a:pt x="7224" y="16348"/>
                  <a:pt x="7346" y="16248"/>
                  <a:pt x="7346" y="16099"/>
                </a:cubicBezTo>
                <a:cubicBezTo>
                  <a:pt x="7346" y="15964"/>
                  <a:pt x="7237" y="15855"/>
                  <a:pt x="7099" y="15855"/>
                </a:cubicBezTo>
                <a:close/>
                <a:moveTo>
                  <a:pt x="8318" y="15855"/>
                </a:moveTo>
                <a:cubicBezTo>
                  <a:pt x="8099" y="15855"/>
                  <a:pt x="7989" y="16118"/>
                  <a:pt x="8146" y="16275"/>
                </a:cubicBezTo>
                <a:cubicBezTo>
                  <a:pt x="8195" y="16325"/>
                  <a:pt x="8256" y="16348"/>
                  <a:pt x="8316" y="16348"/>
                </a:cubicBezTo>
                <a:cubicBezTo>
                  <a:pt x="8443" y="16348"/>
                  <a:pt x="8565" y="16248"/>
                  <a:pt x="8565" y="16099"/>
                </a:cubicBezTo>
                <a:cubicBezTo>
                  <a:pt x="8565" y="15964"/>
                  <a:pt x="8456" y="15855"/>
                  <a:pt x="8318" y="15855"/>
                </a:cubicBezTo>
                <a:close/>
                <a:moveTo>
                  <a:pt x="9537" y="15855"/>
                </a:moveTo>
                <a:cubicBezTo>
                  <a:pt x="9318" y="15855"/>
                  <a:pt x="9208" y="16118"/>
                  <a:pt x="9365" y="16275"/>
                </a:cubicBezTo>
                <a:cubicBezTo>
                  <a:pt x="9414" y="16325"/>
                  <a:pt x="9475" y="16348"/>
                  <a:pt x="9535" y="16348"/>
                </a:cubicBezTo>
                <a:cubicBezTo>
                  <a:pt x="9662" y="16348"/>
                  <a:pt x="9785" y="16248"/>
                  <a:pt x="9785" y="16099"/>
                </a:cubicBezTo>
                <a:cubicBezTo>
                  <a:pt x="9785" y="15964"/>
                  <a:pt x="9675" y="15855"/>
                  <a:pt x="9537" y="15855"/>
                </a:cubicBezTo>
                <a:close/>
                <a:moveTo>
                  <a:pt x="1" y="17205"/>
                </a:moveTo>
                <a:lnTo>
                  <a:pt x="1" y="17434"/>
                </a:lnTo>
                <a:cubicBezTo>
                  <a:pt x="38" y="17362"/>
                  <a:pt x="38" y="17277"/>
                  <a:pt x="1" y="17205"/>
                </a:cubicBezTo>
                <a:close/>
                <a:moveTo>
                  <a:pt x="1000" y="17074"/>
                </a:moveTo>
                <a:cubicBezTo>
                  <a:pt x="781" y="17074"/>
                  <a:pt x="671" y="17340"/>
                  <a:pt x="828" y="17494"/>
                </a:cubicBezTo>
                <a:cubicBezTo>
                  <a:pt x="878" y="17545"/>
                  <a:pt x="940" y="17567"/>
                  <a:pt x="1001" y="17567"/>
                </a:cubicBezTo>
                <a:cubicBezTo>
                  <a:pt x="1127" y="17567"/>
                  <a:pt x="1248" y="17469"/>
                  <a:pt x="1248" y="17321"/>
                </a:cubicBezTo>
                <a:cubicBezTo>
                  <a:pt x="1248" y="17183"/>
                  <a:pt x="1138" y="17074"/>
                  <a:pt x="1000" y="17074"/>
                </a:cubicBezTo>
                <a:close/>
                <a:moveTo>
                  <a:pt x="2223" y="17074"/>
                </a:moveTo>
                <a:cubicBezTo>
                  <a:pt x="2000" y="17074"/>
                  <a:pt x="1890" y="17340"/>
                  <a:pt x="2047" y="17494"/>
                </a:cubicBezTo>
                <a:cubicBezTo>
                  <a:pt x="2097" y="17545"/>
                  <a:pt x="2159" y="17567"/>
                  <a:pt x="2220" y="17567"/>
                </a:cubicBezTo>
                <a:cubicBezTo>
                  <a:pt x="2346" y="17567"/>
                  <a:pt x="2467" y="17469"/>
                  <a:pt x="2467" y="17321"/>
                </a:cubicBezTo>
                <a:cubicBezTo>
                  <a:pt x="2467" y="17183"/>
                  <a:pt x="2357" y="17074"/>
                  <a:pt x="2223" y="17074"/>
                </a:cubicBezTo>
                <a:close/>
                <a:moveTo>
                  <a:pt x="3442" y="17074"/>
                </a:moveTo>
                <a:cubicBezTo>
                  <a:pt x="3222" y="17074"/>
                  <a:pt x="3110" y="17340"/>
                  <a:pt x="3266" y="17494"/>
                </a:cubicBezTo>
                <a:cubicBezTo>
                  <a:pt x="3317" y="17545"/>
                  <a:pt x="3379" y="17567"/>
                  <a:pt x="3440" y="17567"/>
                </a:cubicBezTo>
                <a:cubicBezTo>
                  <a:pt x="3566" y="17567"/>
                  <a:pt x="3686" y="17469"/>
                  <a:pt x="3686" y="17321"/>
                </a:cubicBezTo>
                <a:cubicBezTo>
                  <a:pt x="3686" y="17183"/>
                  <a:pt x="3576" y="17074"/>
                  <a:pt x="3442" y="17074"/>
                </a:cubicBezTo>
                <a:close/>
                <a:moveTo>
                  <a:pt x="4661" y="17074"/>
                </a:moveTo>
                <a:cubicBezTo>
                  <a:pt x="4441" y="17074"/>
                  <a:pt x="4332" y="17340"/>
                  <a:pt x="4485" y="17494"/>
                </a:cubicBezTo>
                <a:cubicBezTo>
                  <a:pt x="4536" y="17545"/>
                  <a:pt x="4599" y="17567"/>
                  <a:pt x="4660" y="17567"/>
                </a:cubicBezTo>
                <a:cubicBezTo>
                  <a:pt x="4787" y="17567"/>
                  <a:pt x="4908" y="17469"/>
                  <a:pt x="4908" y="17321"/>
                </a:cubicBezTo>
                <a:cubicBezTo>
                  <a:pt x="4908" y="17183"/>
                  <a:pt x="4795" y="17074"/>
                  <a:pt x="4661" y="17074"/>
                </a:cubicBezTo>
                <a:close/>
                <a:moveTo>
                  <a:pt x="5880" y="17074"/>
                </a:moveTo>
                <a:cubicBezTo>
                  <a:pt x="5660" y="17074"/>
                  <a:pt x="5551" y="17340"/>
                  <a:pt x="5704" y="17494"/>
                </a:cubicBezTo>
                <a:cubicBezTo>
                  <a:pt x="5755" y="17545"/>
                  <a:pt x="5818" y="17567"/>
                  <a:pt x="5879" y="17567"/>
                </a:cubicBezTo>
                <a:cubicBezTo>
                  <a:pt x="6006" y="17567"/>
                  <a:pt x="6127" y="17469"/>
                  <a:pt x="6127" y="17321"/>
                </a:cubicBezTo>
                <a:cubicBezTo>
                  <a:pt x="6127" y="17183"/>
                  <a:pt x="6015" y="17074"/>
                  <a:pt x="5880" y="17074"/>
                </a:cubicBezTo>
                <a:close/>
                <a:moveTo>
                  <a:pt x="7099" y="17074"/>
                </a:moveTo>
                <a:cubicBezTo>
                  <a:pt x="6879" y="17074"/>
                  <a:pt x="6770" y="17340"/>
                  <a:pt x="6923" y="17494"/>
                </a:cubicBezTo>
                <a:cubicBezTo>
                  <a:pt x="6974" y="17545"/>
                  <a:pt x="7037" y="17567"/>
                  <a:pt x="7098" y="17567"/>
                </a:cubicBezTo>
                <a:cubicBezTo>
                  <a:pt x="7225" y="17567"/>
                  <a:pt x="7346" y="17469"/>
                  <a:pt x="7346" y="17321"/>
                </a:cubicBezTo>
                <a:cubicBezTo>
                  <a:pt x="7346" y="17183"/>
                  <a:pt x="7237" y="17074"/>
                  <a:pt x="7099" y="17074"/>
                </a:cubicBezTo>
                <a:close/>
                <a:moveTo>
                  <a:pt x="8318" y="17074"/>
                </a:moveTo>
                <a:cubicBezTo>
                  <a:pt x="8099" y="17074"/>
                  <a:pt x="7989" y="17340"/>
                  <a:pt x="8146" y="17494"/>
                </a:cubicBezTo>
                <a:cubicBezTo>
                  <a:pt x="8195" y="17545"/>
                  <a:pt x="8257" y="17567"/>
                  <a:pt x="8318" y="17567"/>
                </a:cubicBezTo>
                <a:cubicBezTo>
                  <a:pt x="8444" y="17567"/>
                  <a:pt x="8565" y="17469"/>
                  <a:pt x="8565" y="17321"/>
                </a:cubicBezTo>
                <a:cubicBezTo>
                  <a:pt x="8565" y="17183"/>
                  <a:pt x="8456" y="17074"/>
                  <a:pt x="8318" y="17074"/>
                </a:cubicBezTo>
                <a:close/>
                <a:moveTo>
                  <a:pt x="9537" y="17074"/>
                </a:moveTo>
                <a:cubicBezTo>
                  <a:pt x="9318" y="17074"/>
                  <a:pt x="9208" y="17340"/>
                  <a:pt x="9365" y="17494"/>
                </a:cubicBezTo>
                <a:cubicBezTo>
                  <a:pt x="9415" y="17545"/>
                  <a:pt x="9476" y="17567"/>
                  <a:pt x="9537" y="17567"/>
                </a:cubicBezTo>
                <a:cubicBezTo>
                  <a:pt x="9663" y="17567"/>
                  <a:pt x="9785" y="17469"/>
                  <a:pt x="9785" y="17321"/>
                </a:cubicBezTo>
                <a:cubicBezTo>
                  <a:pt x="9785" y="17183"/>
                  <a:pt x="9675" y="17074"/>
                  <a:pt x="9537" y="17074"/>
                </a:cubicBezTo>
                <a:close/>
                <a:moveTo>
                  <a:pt x="2223" y="18293"/>
                </a:moveTo>
                <a:cubicBezTo>
                  <a:pt x="2151" y="18293"/>
                  <a:pt x="2082" y="18324"/>
                  <a:pt x="2035" y="18377"/>
                </a:cubicBezTo>
                <a:cubicBezTo>
                  <a:pt x="2179" y="18424"/>
                  <a:pt x="2323" y="18468"/>
                  <a:pt x="2467" y="18512"/>
                </a:cubicBezTo>
                <a:cubicBezTo>
                  <a:pt x="2451" y="18387"/>
                  <a:pt x="2345" y="18293"/>
                  <a:pt x="2223" y="18293"/>
                </a:cubicBezTo>
                <a:close/>
                <a:moveTo>
                  <a:pt x="8318" y="18293"/>
                </a:moveTo>
                <a:cubicBezTo>
                  <a:pt x="8164" y="18293"/>
                  <a:pt x="8048" y="18431"/>
                  <a:pt x="8077" y="18584"/>
                </a:cubicBezTo>
                <a:cubicBezTo>
                  <a:pt x="8230" y="18528"/>
                  <a:pt x="8381" y="18468"/>
                  <a:pt x="8525" y="18403"/>
                </a:cubicBezTo>
                <a:cubicBezTo>
                  <a:pt x="8478" y="18334"/>
                  <a:pt x="8403" y="18293"/>
                  <a:pt x="8318" y="18293"/>
                </a:cubicBezTo>
                <a:close/>
                <a:moveTo>
                  <a:pt x="3442" y="18293"/>
                </a:moveTo>
                <a:cubicBezTo>
                  <a:pt x="3219" y="18293"/>
                  <a:pt x="3110" y="18559"/>
                  <a:pt x="3266" y="18713"/>
                </a:cubicBezTo>
                <a:cubicBezTo>
                  <a:pt x="3354" y="18735"/>
                  <a:pt x="3445" y="18750"/>
                  <a:pt x="3533" y="18769"/>
                </a:cubicBezTo>
                <a:cubicBezTo>
                  <a:pt x="3783" y="18669"/>
                  <a:pt x="3711" y="18293"/>
                  <a:pt x="3442" y="18293"/>
                </a:cubicBezTo>
                <a:close/>
                <a:moveTo>
                  <a:pt x="4661" y="18293"/>
                </a:moveTo>
                <a:cubicBezTo>
                  <a:pt x="4441" y="18293"/>
                  <a:pt x="4332" y="18559"/>
                  <a:pt x="4485" y="18713"/>
                </a:cubicBezTo>
                <a:cubicBezTo>
                  <a:pt x="4536" y="18764"/>
                  <a:pt x="4599" y="18787"/>
                  <a:pt x="4660" y="18787"/>
                </a:cubicBezTo>
                <a:cubicBezTo>
                  <a:pt x="4787" y="18787"/>
                  <a:pt x="4908" y="18688"/>
                  <a:pt x="4908" y="18540"/>
                </a:cubicBezTo>
                <a:cubicBezTo>
                  <a:pt x="4908" y="18403"/>
                  <a:pt x="4795" y="18293"/>
                  <a:pt x="4661" y="18293"/>
                </a:cubicBezTo>
                <a:close/>
                <a:moveTo>
                  <a:pt x="5880" y="18293"/>
                </a:moveTo>
                <a:cubicBezTo>
                  <a:pt x="5660" y="18293"/>
                  <a:pt x="5551" y="18559"/>
                  <a:pt x="5704" y="18713"/>
                </a:cubicBezTo>
                <a:cubicBezTo>
                  <a:pt x="5755" y="18764"/>
                  <a:pt x="5818" y="18787"/>
                  <a:pt x="5879" y="18787"/>
                </a:cubicBezTo>
                <a:cubicBezTo>
                  <a:pt x="6006" y="18787"/>
                  <a:pt x="6127" y="18688"/>
                  <a:pt x="6127" y="18540"/>
                </a:cubicBezTo>
                <a:cubicBezTo>
                  <a:pt x="6127" y="18403"/>
                  <a:pt x="6015" y="18293"/>
                  <a:pt x="5880" y="18293"/>
                </a:cubicBezTo>
                <a:close/>
                <a:moveTo>
                  <a:pt x="7099" y="18293"/>
                </a:moveTo>
                <a:cubicBezTo>
                  <a:pt x="6879" y="18293"/>
                  <a:pt x="6770" y="18559"/>
                  <a:pt x="6923" y="18713"/>
                </a:cubicBezTo>
                <a:cubicBezTo>
                  <a:pt x="6974" y="18764"/>
                  <a:pt x="7037" y="18787"/>
                  <a:pt x="7098" y="18787"/>
                </a:cubicBezTo>
                <a:cubicBezTo>
                  <a:pt x="7225" y="18787"/>
                  <a:pt x="7346" y="18688"/>
                  <a:pt x="7346" y="18540"/>
                </a:cubicBezTo>
                <a:cubicBezTo>
                  <a:pt x="7346" y="18403"/>
                  <a:pt x="7237" y="18293"/>
                  <a:pt x="7099" y="18293"/>
                </a:cubicBezTo>
                <a:close/>
              </a:path>
            </a:pathLst>
          </a:custGeom>
          <a:solidFill>
            <a:srgbClr val="000000"/>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63"/>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064"/>
        <p:cNvGrpSpPr/>
        <p:nvPr/>
      </p:nvGrpSpPr>
      <p:grpSpPr>
        <a:xfrm>
          <a:off x="0" y="0"/>
          <a:ext cx="0" cy="0"/>
          <a:chOff x="0" y="0"/>
          <a:chExt cx="0" cy="0"/>
        </a:xfrm>
      </p:grpSpPr>
      <p:sp>
        <p:nvSpPr>
          <p:cNvPr id="2065" name="Google Shape;2065;p13"/>
          <p:cNvSpPr/>
          <p:nvPr/>
        </p:nvSpPr>
        <p:spPr>
          <a:xfrm rot="10800000" flipH="1">
            <a:off x="1" y="414723"/>
            <a:ext cx="1099791" cy="1510844"/>
          </a:xfrm>
          <a:custGeom>
            <a:avLst/>
            <a:gdLst/>
            <a:ahLst/>
            <a:cxnLst/>
            <a:rect l="l" t="t" r="r" b="b"/>
            <a:pathLst>
              <a:path w="10250" h="14081" extrusionOk="0">
                <a:moveTo>
                  <a:pt x="464" y="1"/>
                </a:moveTo>
                <a:cubicBezTo>
                  <a:pt x="311" y="1"/>
                  <a:pt x="156" y="21"/>
                  <a:pt x="0" y="63"/>
                </a:cubicBezTo>
                <a:lnTo>
                  <a:pt x="0" y="14081"/>
                </a:lnTo>
                <a:lnTo>
                  <a:pt x="8372" y="14081"/>
                </a:lnTo>
                <a:cubicBezTo>
                  <a:pt x="10250" y="10505"/>
                  <a:pt x="8261" y="8835"/>
                  <a:pt x="6056" y="8835"/>
                </a:cubicBezTo>
                <a:cubicBezTo>
                  <a:pt x="5843" y="8835"/>
                  <a:pt x="5628" y="8851"/>
                  <a:pt x="5413" y="8882"/>
                </a:cubicBezTo>
                <a:cubicBezTo>
                  <a:pt x="5266" y="8904"/>
                  <a:pt x="5124" y="8914"/>
                  <a:pt x="4988" y="8914"/>
                </a:cubicBezTo>
                <a:cubicBezTo>
                  <a:pt x="2877" y="8914"/>
                  <a:pt x="2084" y="6458"/>
                  <a:pt x="3020" y="4741"/>
                </a:cubicBezTo>
                <a:cubicBezTo>
                  <a:pt x="3943" y="3049"/>
                  <a:pt x="2361" y="1"/>
                  <a:pt x="464" y="1"/>
                </a:cubicBezTo>
                <a:close/>
              </a:path>
            </a:pathLst>
          </a:custGeom>
          <a:solidFill>
            <a:schemeClr val="accent3"/>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066" name="Google Shape;2066;p13"/>
          <p:cNvSpPr/>
          <p:nvPr/>
        </p:nvSpPr>
        <p:spPr>
          <a:xfrm rot="10800000" flipH="1">
            <a:off x="11361469" y="431912"/>
            <a:ext cx="830532" cy="1761888"/>
          </a:xfrm>
          <a:custGeom>
            <a:avLst/>
            <a:gdLst/>
            <a:ahLst/>
            <a:cxnLst/>
            <a:rect l="l" t="t" r="r" b="b"/>
            <a:pathLst>
              <a:path w="4982" h="10569" extrusionOk="0">
                <a:moveTo>
                  <a:pt x="4982" y="0"/>
                </a:moveTo>
                <a:cubicBezTo>
                  <a:pt x="4223" y="161"/>
                  <a:pt x="4159" y="1002"/>
                  <a:pt x="3518" y="1002"/>
                </a:cubicBezTo>
                <a:cubicBezTo>
                  <a:pt x="3403" y="1002"/>
                  <a:pt x="3270" y="975"/>
                  <a:pt x="3111" y="912"/>
                </a:cubicBezTo>
                <a:cubicBezTo>
                  <a:pt x="2817" y="796"/>
                  <a:pt x="2502" y="727"/>
                  <a:pt x="2197" y="727"/>
                </a:cubicBezTo>
                <a:cubicBezTo>
                  <a:pt x="1414" y="727"/>
                  <a:pt x="694" y="1181"/>
                  <a:pt x="550" y="2466"/>
                </a:cubicBezTo>
                <a:cubicBezTo>
                  <a:pt x="349" y="4251"/>
                  <a:pt x="2941" y="5534"/>
                  <a:pt x="1901" y="6387"/>
                </a:cubicBezTo>
                <a:cubicBezTo>
                  <a:pt x="0" y="7947"/>
                  <a:pt x="1278" y="9143"/>
                  <a:pt x="1990" y="10568"/>
                </a:cubicBezTo>
                <a:lnTo>
                  <a:pt x="4982" y="10568"/>
                </a:lnTo>
                <a:lnTo>
                  <a:pt x="4982" y="0"/>
                </a:lnTo>
                <a:close/>
              </a:path>
            </a:pathLst>
          </a:custGeom>
          <a:solidFill>
            <a:srgbClr val="453745"/>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067" name="Google Shape;2067;p13"/>
          <p:cNvSpPr txBox="1">
            <a:spLocks noGrp="1"/>
          </p:cNvSpPr>
          <p:nvPr>
            <p:ph type="title"/>
          </p:nvPr>
        </p:nvSpPr>
        <p:spPr>
          <a:xfrm>
            <a:off x="950967" y="719333"/>
            <a:ext cx="10290000" cy="817200"/>
          </a:xfrm>
          <a:prstGeom prst="rect">
            <a:avLst/>
          </a:prstGeom>
        </p:spPr>
        <p:txBody>
          <a:bodyPr spcFirstLastPara="1" wrap="square" lIns="121897" tIns="121897" rIns="121897" bIns="121897" anchor="t" anchorCtr="0">
            <a:noAutofit/>
          </a:bodyPr>
          <a:lstStyle>
            <a:lvl1pPr lvl="0" algn="ctr" rtl="0">
              <a:spcBef>
                <a:spcPts val="0"/>
              </a:spcBef>
              <a:spcAft>
                <a:spcPts val="0"/>
              </a:spcAft>
              <a:buSzPts val="40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sp>
        <p:nvSpPr>
          <p:cNvPr id="2068" name="Google Shape;2068;p13"/>
          <p:cNvSpPr txBox="1">
            <a:spLocks noGrp="1"/>
          </p:cNvSpPr>
          <p:nvPr>
            <p:ph type="title" idx="2" hasCustomPrompt="1"/>
          </p:nvPr>
        </p:nvSpPr>
        <p:spPr>
          <a:xfrm>
            <a:off x="950967" y="2124713"/>
            <a:ext cx="2848000" cy="443600"/>
          </a:xfrm>
          <a:prstGeom prst="rect">
            <a:avLst/>
          </a:prstGeom>
        </p:spPr>
        <p:txBody>
          <a:bodyPr spcFirstLastPara="1" wrap="square" lIns="121897" tIns="121897" rIns="121897" bIns="121897" anchor="ctr" anchorCtr="0">
            <a:noAutofit/>
          </a:bodyPr>
          <a:lstStyle>
            <a:lvl1pPr lvl="0" algn="l"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069" name="Google Shape;2069;p13"/>
          <p:cNvSpPr txBox="1">
            <a:spLocks noGrp="1"/>
          </p:cNvSpPr>
          <p:nvPr>
            <p:ph type="subTitle" idx="1"/>
          </p:nvPr>
        </p:nvSpPr>
        <p:spPr>
          <a:xfrm>
            <a:off x="950967" y="3166167"/>
            <a:ext cx="2848000" cy="7412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1600"/>
              <a:buNone/>
              <a:defRPr sz="2100">
                <a:solidFill>
                  <a:schemeClr val="dk1"/>
                </a:solidFill>
              </a:defRPr>
            </a:lvl1pPr>
            <a:lvl2pPr lvl="1" rtl="0">
              <a:spcBef>
                <a:spcPts val="0"/>
              </a:spcBef>
              <a:spcAft>
                <a:spcPts val="0"/>
              </a:spcAft>
              <a:buClr>
                <a:schemeClr val="dk1"/>
              </a:buClr>
              <a:buSzPts val="1600"/>
              <a:buNone/>
              <a:defRPr sz="2100">
                <a:solidFill>
                  <a:schemeClr val="dk1"/>
                </a:solidFill>
              </a:defRPr>
            </a:lvl2pPr>
            <a:lvl3pPr lvl="2" rtl="0">
              <a:spcBef>
                <a:spcPts val="2133"/>
              </a:spcBef>
              <a:spcAft>
                <a:spcPts val="0"/>
              </a:spcAft>
              <a:buClr>
                <a:schemeClr val="dk1"/>
              </a:buClr>
              <a:buSzPts val="1600"/>
              <a:buNone/>
              <a:defRPr sz="2100">
                <a:solidFill>
                  <a:schemeClr val="dk1"/>
                </a:solidFill>
              </a:defRPr>
            </a:lvl3pPr>
            <a:lvl4pPr lvl="3" rtl="0">
              <a:spcBef>
                <a:spcPts val="2133"/>
              </a:spcBef>
              <a:spcAft>
                <a:spcPts val="0"/>
              </a:spcAft>
              <a:buClr>
                <a:schemeClr val="dk1"/>
              </a:buClr>
              <a:buSzPts val="1600"/>
              <a:buNone/>
              <a:defRPr sz="2100">
                <a:solidFill>
                  <a:schemeClr val="dk1"/>
                </a:solidFill>
              </a:defRPr>
            </a:lvl4pPr>
            <a:lvl5pPr lvl="4" rtl="0">
              <a:spcBef>
                <a:spcPts val="2133"/>
              </a:spcBef>
              <a:spcAft>
                <a:spcPts val="0"/>
              </a:spcAft>
              <a:buClr>
                <a:schemeClr val="dk1"/>
              </a:buClr>
              <a:buSzPts val="1600"/>
              <a:buNone/>
              <a:defRPr sz="2100">
                <a:solidFill>
                  <a:schemeClr val="dk1"/>
                </a:solidFill>
              </a:defRPr>
            </a:lvl5pPr>
            <a:lvl6pPr lvl="5" rtl="0">
              <a:spcBef>
                <a:spcPts val="2133"/>
              </a:spcBef>
              <a:spcAft>
                <a:spcPts val="0"/>
              </a:spcAft>
              <a:buClr>
                <a:schemeClr val="dk1"/>
              </a:buClr>
              <a:buSzPts val="1600"/>
              <a:buNone/>
              <a:defRPr sz="2100">
                <a:solidFill>
                  <a:schemeClr val="dk1"/>
                </a:solidFill>
              </a:defRPr>
            </a:lvl6pPr>
            <a:lvl7pPr lvl="6" rtl="0">
              <a:spcBef>
                <a:spcPts val="2133"/>
              </a:spcBef>
              <a:spcAft>
                <a:spcPts val="0"/>
              </a:spcAft>
              <a:buClr>
                <a:schemeClr val="dk1"/>
              </a:buClr>
              <a:buSzPts val="1600"/>
              <a:buNone/>
              <a:defRPr sz="2100">
                <a:solidFill>
                  <a:schemeClr val="dk1"/>
                </a:solidFill>
              </a:defRPr>
            </a:lvl7pPr>
            <a:lvl8pPr lvl="7" rtl="0">
              <a:spcBef>
                <a:spcPts val="2133"/>
              </a:spcBef>
              <a:spcAft>
                <a:spcPts val="0"/>
              </a:spcAft>
              <a:buClr>
                <a:schemeClr val="dk1"/>
              </a:buClr>
              <a:buSzPts val="1600"/>
              <a:buNone/>
              <a:defRPr sz="2100">
                <a:solidFill>
                  <a:schemeClr val="dk1"/>
                </a:solidFill>
              </a:defRPr>
            </a:lvl8pPr>
            <a:lvl9pPr lvl="8" rtl="0">
              <a:spcBef>
                <a:spcPts val="2133"/>
              </a:spcBef>
              <a:spcAft>
                <a:spcPts val="2133"/>
              </a:spcAft>
              <a:buClr>
                <a:schemeClr val="dk1"/>
              </a:buClr>
              <a:buSzPts val="1600"/>
              <a:buNone/>
              <a:defRPr sz="2100">
                <a:solidFill>
                  <a:schemeClr val="dk1"/>
                </a:solidFill>
              </a:defRPr>
            </a:lvl9pPr>
          </a:lstStyle>
          <a:p>
            <a:r>
              <a:rPr lang="en-US" smtClean="0"/>
              <a:t>Click to edit Master subtitle style</a:t>
            </a:r>
            <a:endParaRPr/>
          </a:p>
        </p:txBody>
      </p:sp>
      <p:sp>
        <p:nvSpPr>
          <p:cNvPr id="2070" name="Google Shape;2070;p13"/>
          <p:cNvSpPr txBox="1">
            <a:spLocks noGrp="1"/>
          </p:cNvSpPr>
          <p:nvPr>
            <p:ph type="subTitle" idx="3"/>
          </p:nvPr>
        </p:nvSpPr>
        <p:spPr>
          <a:xfrm>
            <a:off x="950967" y="2608833"/>
            <a:ext cx="2848000" cy="5476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3000"/>
              <a:buNone/>
              <a:defRPr sz="2700" b="1">
                <a:solidFill>
                  <a:schemeClr val="dk1"/>
                </a:solidFill>
                <a:latin typeface="Rajdhani"/>
                <a:ea typeface="Rajdhani"/>
                <a:cs typeface="Rajdhani"/>
                <a:sym typeface="Rajdhani"/>
              </a:defRPr>
            </a:lvl1pPr>
            <a:lvl2pPr lvl="1" rtl="0">
              <a:spcBef>
                <a:spcPts val="0"/>
              </a:spcBef>
              <a:spcAft>
                <a:spcPts val="0"/>
              </a:spcAft>
              <a:buClr>
                <a:schemeClr val="dk1"/>
              </a:buClr>
              <a:buSzPts val="3000"/>
              <a:buNone/>
              <a:defRPr sz="4000">
                <a:solidFill>
                  <a:schemeClr val="dk1"/>
                </a:solidFill>
              </a:defRPr>
            </a:lvl2pPr>
            <a:lvl3pPr lvl="2" rtl="0">
              <a:spcBef>
                <a:spcPts val="2133"/>
              </a:spcBef>
              <a:spcAft>
                <a:spcPts val="0"/>
              </a:spcAft>
              <a:buClr>
                <a:schemeClr val="dk1"/>
              </a:buClr>
              <a:buSzPts val="3000"/>
              <a:buNone/>
              <a:defRPr sz="4000">
                <a:solidFill>
                  <a:schemeClr val="dk1"/>
                </a:solidFill>
              </a:defRPr>
            </a:lvl3pPr>
            <a:lvl4pPr lvl="3" rtl="0">
              <a:spcBef>
                <a:spcPts val="2133"/>
              </a:spcBef>
              <a:spcAft>
                <a:spcPts val="0"/>
              </a:spcAft>
              <a:buClr>
                <a:schemeClr val="dk1"/>
              </a:buClr>
              <a:buSzPts val="3000"/>
              <a:buNone/>
              <a:defRPr sz="4000">
                <a:solidFill>
                  <a:schemeClr val="dk1"/>
                </a:solidFill>
              </a:defRPr>
            </a:lvl4pPr>
            <a:lvl5pPr lvl="4" rtl="0">
              <a:spcBef>
                <a:spcPts val="2133"/>
              </a:spcBef>
              <a:spcAft>
                <a:spcPts val="0"/>
              </a:spcAft>
              <a:buClr>
                <a:schemeClr val="dk1"/>
              </a:buClr>
              <a:buSzPts val="3000"/>
              <a:buNone/>
              <a:defRPr sz="4000">
                <a:solidFill>
                  <a:schemeClr val="dk1"/>
                </a:solidFill>
              </a:defRPr>
            </a:lvl5pPr>
            <a:lvl6pPr lvl="5" rtl="0">
              <a:spcBef>
                <a:spcPts val="2133"/>
              </a:spcBef>
              <a:spcAft>
                <a:spcPts val="0"/>
              </a:spcAft>
              <a:buClr>
                <a:schemeClr val="dk1"/>
              </a:buClr>
              <a:buSzPts val="3000"/>
              <a:buNone/>
              <a:defRPr sz="4000">
                <a:solidFill>
                  <a:schemeClr val="dk1"/>
                </a:solidFill>
              </a:defRPr>
            </a:lvl6pPr>
            <a:lvl7pPr lvl="6" rtl="0">
              <a:spcBef>
                <a:spcPts val="2133"/>
              </a:spcBef>
              <a:spcAft>
                <a:spcPts val="0"/>
              </a:spcAft>
              <a:buClr>
                <a:schemeClr val="dk1"/>
              </a:buClr>
              <a:buSzPts val="3000"/>
              <a:buNone/>
              <a:defRPr sz="4000">
                <a:solidFill>
                  <a:schemeClr val="dk1"/>
                </a:solidFill>
              </a:defRPr>
            </a:lvl7pPr>
            <a:lvl8pPr lvl="7" rtl="0">
              <a:spcBef>
                <a:spcPts val="2133"/>
              </a:spcBef>
              <a:spcAft>
                <a:spcPts val="0"/>
              </a:spcAft>
              <a:buClr>
                <a:schemeClr val="dk1"/>
              </a:buClr>
              <a:buSzPts val="3000"/>
              <a:buNone/>
              <a:defRPr sz="4000">
                <a:solidFill>
                  <a:schemeClr val="dk1"/>
                </a:solidFill>
              </a:defRPr>
            </a:lvl8pPr>
            <a:lvl9pPr lvl="8" rtl="0">
              <a:spcBef>
                <a:spcPts val="2133"/>
              </a:spcBef>
              <a:spcAft>
                <a:spcPts val="2133"/>
              </a:spcAft>
              <a:buClr>
                <a:schemeClr val="dk1"/>
              </a:buClr>
              <a:buSzPts val="3000"/>
              <a:buNone/>
              <a:defRPr sz="4000">
                <a:solidFill>
                  <a:schemeClr val="dk1"/>
                </a:solidFill>
              </a:defRPr>
            </a:lvl9pPr>
          </a:lstStyle>
          <a:p>
            <a:r>
              <a:rPr lang="en-US" smtClean="0"/>
              <a:t>Click to edit Master subtitle style</a:t>
            </a:r>
            <a:endParaRPr/>
          </a:p>
        </p:txBody>
      </p:sp>
      <p:sp>
        <p:nvSpPr>
          <p:cNvPr id="2071" name="Google Shape;2071;p13"/>
          <p:cNvSpPr txBox="1">
            <a:spLocks noGrp="1"/>
          </p:cNvSpPr>
          <p:nvPr>
            <p:ph type="title" idx="4" hasCustomPrompt="1"/>
          </p:nvPr>
        </p:nvSpPr>
        <p:spPr>
          <a:xfrm>
            <a:off x="4672016" y="2124667"/>
            <a:ext cx="2848000" cy="443600"/>
          </a:xfrm>
          <a:prstGeom prst="rect">
            <a:avLst/>
          </a:prstGeom>
        </p:spPr>
        <p:txBody>
          <a:bodyPr spcFirstLastPara="1" wrap="square" lIns="121897" tIns="121897" rIns="121897" bIns="121897" anchor="ctr" anchorCtr="0">
            <a:noAutofit/>
          </a:bodyPr>
          <a:lstStyle>
            <a:lvl1pPr lvl="0" algn="l"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072" name="Google Shape;2072;p13"/>
          <p:cNvSpPr txBox="1">
            <a:spLocks noGrp="1"/>
          </p:cNvSpPr>
          <p:nvPr>
            <p:ph type="subTitle" idx="5"/>
          </p:nvPr>
        </p:nvSpPr>
        <p:spPr>
          <a:xfrm>
            <a:off x="4672000" y="3166167"/>
            <a:ext cx="2848000" cy="7412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1600"/>
              <a:buNone/>
              <a:defRPr sz="2100">
                <a:solidFill>
                  <a:schemeClr val="dk1"/>
                </a:solidFill>
              </a:defRPr>
            </a:lvl1pPr>
            <a:lvl2pPr lvl="1" rtl="0">
              <a:spcBef>
                <a:spcPts val="0"/>
              </a:spcBef>
              <a:spcAft>
                <a:spcPts val="0"/>
              </a:spcAft>
              <a:buClr>
                <a:schemeClr val="dk1"/>
              </a:buClr>
              <a:buSzPts val="1600"/>
              <a:buNone/>
              <a:defRPr sz="2100">
                <a:solidFill>
                  <a:schemeClr val="dk1"/>
                </a:solidFill>
              </a:defRPr>
            </a:lvl2pPr>
            <a:lvl3pPr lvl="2" rtl="0">
              <a:spcBef>
                <a:spcPts val="2133"/>
              </a:spcBef>
              <a:spcAft>
                <a:spcPts val="0"/>
              </a:spcAft>
              <a:buClr>
                <a:schemeClr val="dk1"/>
              </a:buClr>
              <a:buSzPts val="1600"/>
              <a:buNone/>
              <a:defRPr sz="2100">
                <a:solidFill>
                  <a:schemeClr val="dk1"/>
                </a:solidFill>
              </a:defRPr>
            </a:lvl3pPr>
            <a:lvl4pPr lvl="3" rtl="0">
              <a:spcBef>
                <a:spcPts val="2133"/>
              </a:spcBef>
              <a:spcAft>
                <a:spcPts val="0"/>
              </a:spcAft>
              <a:buClr>
                <a:schemeClr val="dk1"/>
              </a:buClr>
              <a:buSzPts val="1600"/>
              <a:buNone/>
              <a:defRPr sz="2100">
                <a:solidFill>
                  <a:schemeClr val="dk1"/>
                </a:solidFill>
              </a:defRPr>
            </a:lvl4pPr>
            <a:lvl5pPr lvl="4" rtl="0">
              <a:spcBef>
                <a:spcPts val="2133"/>
              </a:spcBef>
              <a:spcAft>
                <a:spcPts val="0"/>
              </a:spcAft>
              <a:buClr>
                <a:schemeClr val="dk1"/>
              </a:buClr>
              <a:buSzPts val="1600"/>
              <a:buNone/>
              <a:defRPr sz="2100">
                <a:solidFill>
                  <a:schemeClr val="dk1"/>
                </a:solidFill>
              </a:defRPr>
            </a:lvl5pPr>
            <a:lvl6pPr lvl="5" rtl="0">
              <a:spcBef>
                <a:spcPts val="2133"/>
              </a:spcBef>
              <a:spcAft>
                <a:spcPts val="0"/>
              </a:spcAft>
              <a:buClr>
                <a:schemeClr val="dk1"/>
              </a:buClr>
              <a:buSzPts val="1600"/>
              <a:buNone/>
              <a:defRPr sz="2100">
                <a:solidFill>
                  <a:schemeClr val="dk1"/>
                </a:solidFill>
              </a:defRPr>
            </a:lvl6pPr>
            <a:lvl7pPr lvl="6" rtl="0">
              <a:spcBef>
                <a:spcPts val="2133"/>
              </a:spcBef>
              <a:spcAft>
                <a:spcPts val="0"/>
              </a:spcAft>
              <a:buClr>
                <a:schemeClr val="dk1"/>
              </a:buClr>
              <a:buSzPts val="1600"/>
              <a:buNone/>
              <a:defRPr sz="2100">
                <a:solidFill>
                  <a:schemeClr val="dk1"/>
                </a:solidFill>
              </a:defRPr>
            </a:lvl7pPr>
            <a:lvl8pPr lvl="7" rtl="0">
              <a:spcBef>
                <a:spcPts val="2133"/>
              </a:spcBef>
              <a:spcAft>
                <a:spcPts val="0"/>
              </a:spcAft>
              <a:buClr>
                <a:schemeClr val="dk1"/>
              </a:buClr>
              <a:buSzPts val="1600"/>
              <a:buNone/>
              <a:defRPr sz="2100">
                <a:solidFill>
                  <a:schemeClr val="dk1"/>
                </a:solidFill>
              </a:defRPr>
            </a:lvl8pPr>
            <a:lvl9pPr lvl="8" rtl="0">
              <a:spcBef>
                <a:spcPts val="2133"/>
              </a:spcBef>
              <a:spcAft>
                <a:spcPts val="2133"/>
              </a:spcAft>
              <a:buClr>
                <a:schemeClr val="dk1"/>
              </a:buClr>
              <a:buSzPts val="1600"/>
              <a:buNone/>
              <a:defRPr sz="2100">
                <a:solidFill>
                  <a:schemeClr val="dk1"/>
                </a:solidFill>
              </a:defRPr>
            </a:lvl9pPr>
          </a:lstStyle>
          <a:p>
            <a:r>
              <a:rPr lang="en-US" smtClean="0"/>
              <a:t>Click to edit Master subtitle style</a:t>
            </a:r>
            <a:endParaRPr/>
          </a:p>
        </p:txBody>
      </p:sp>
      <p:sp>
        <p:nvSpPr>
          <p:cNvPr id="2073" name="Google Shape;2073;p13"/>
          <p:cNvSpPr txBox="1">
            <a:spLocks noGrp="1"/>
          </p:cNvSpPr>
          <p:nvPr>
            <p:ph type="subTitle" idx="6"/>
          </p:nvPr>
        </p:nvSpPr>
        <p:spPr>
          <a:xfrm>
            <a:off x="4671989" y="2608833"/>
            <a:ext cx="2848000" cy="5476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3000"/>
              <a:buNone/>
              <a:defRPr sz="2700" b="1">
                <a:solidFill>
                  <a:schemeClr val="dk1"/>
                </a:solidFill>
                <a:latin typeface="Rajdhani"/>
                <a:ea typeface="Rajdhani"/>
                <a:cs typeface="Rajdhani"/>
                <a:sym typeface="Rajdhani"/>
              </a:defRPr>
            </a:lvl1pPr>
            <a:lvl2pPr lvl="1" rtl="0">
              <a:spcBef>
                <a:spcPts val="0"/>
              </a:spcBef>
              <a:spcAft>
                <a:spcPts val="0"/>
              </a:spcAft>
              <a:buClr>
                <a:schemeClr val="dk1"/>
              </a:buClr>
              <a:buSzPts val="3000"/>
              <a:buNone/>
              <a:defRPr sz="4000">
                <a:solidFill>
                  <a:schemeClr val="dk1"/>
                </a:solidFill>
              </a:defRPr>
            </a:lvl2pPr>
            <a:lvl3pPr lvl="2" rtl="0">
              <a:spcBef>
                <a:spcPts val="2133"/>
              </a:spcBef>
              <a:spcAft>
                <a:spcPts val="0"/>
              </a:spcAft>
              <a:buClr>
                <a:schemeClr val="dk1"/>
              </a:buClr>
              <a:buSzPts val="3000"/>
              <a:buNone/>
              <a:defRPr sz="4000">
                <a:solidFill>
                  <a:schemeClr val="dk1"/>
                </a:solidFill>
              </a:defRPr>
            </a:lvl3pPr>
            <a:lvl4pPr lvl="3" rtl="0">
              <a:spcBef>
                <a:spcPts val="2133"/>
              </a:spcBef>
              <a:spcAft>
                <a:spcPts val="0"/>
              </a:spcAft>
              <a:buClr>
                <a:schemeClr val="dk1"/>
              </a:buClr>
              <a:buSzPts val="3000"/>
              <a:buNone/>
              <a:defRPr sz="4000">
                <a:solidFill>
                  <a:schemeClr val="dk1"/>
                </a:solidFill>
              </a:defRPr>
            </a:lvl4pPr>
            <a:lvl5pPr lvl="4" rtl="0">
              <a:spcBef>
                <a:spcPts val="2133"/>
              </a:spcBef>
              <a:spcAft>
                <a:spcPts val="0"/>
              </a:spcAft>
              <a:buClr>
                <a:schemeClr val="dk1"/>
              </a:buClr>
              <a:buSzPts val="3000"/>
              <a:buNone/>
              <a:defRPr sz="4000">
                <a:solidFill>
                  <a:schemeClr val="dk1"/>
                </a:solidFill>
              </a:defRPr>
            </a:lvl5pPr>
            <a:lvl6pPr lvl="5" rtl="0">
              <a:spcBef>
                <a:spcPts val="2133"/>
              </a:spcBef>
              <a:spcAft>
                <a:spcPts val="0"/>
              </a:spcAft>
              <a:buClr>
                <a:schemeClr val="dk1"/>
              </a:buClr>
              <a:buSzPts val="3000"/>
              <a:buNone/>
              <a:defRPr sz="4000">
                <a:solidFill>
                  <a:schemeClr val="dk1"/>
                </a:solidFill>
              </a:defRPr>
            </a:lvl6pPr>
            <a:lvl7pPr lvl="6" rtl="0">
              <a:spcBef>
                <a:spcPts val="2133"/>
              </a:spcBef>
              <a:spcAft>
                <a:spcPts val="0"/>
              </a:spcAft>
              <a:buClr>
                <a:schemeClr val="dk1"/>
              </a:buClr>
              <a:buSzPts val="3000"/>
              <a:buNone/>
              <a:defRPr sz="4000">
                <a:solidFill>
                  <a:schemeClr val="dk1"/>
                </a:solidFill>
              </a:defRPr>
            </a:lvl7pPr>
            <a:lvl8pPr lvl="7" rtl="0">
              <a:spcBef>
                <a:spcPts val="2133"/>
              </a:spcBef>
              <a:spcAft>
                <a:spcPts val="0"/>
              </a:spcAft>
              <a:buClr>
                <a:schemeClr val="dk1"/>
              </a:buClr>
              <a:buSzPts val="3000"/>
              <a:buNone/>
              <a:defRPr sz="4000">
                <a:solidFill>
                  <a:schemeClr val="dk1"/>
                </a:solidFill>
              </a:defRPr>
            </a:lvl8pPr>
            <a:lvl9pPr lvl="8" rtl="0">
              <a:spcBef>
                <a:spcPts val="2133"/>
              </a:spcBef>
              <a:spcAft>
                <a:spcPts val="2133"/>
              </a:spcAft>
              <a:buClr>
                <a:schemeClr val="dk1"/>
              </a:buClr>
              <a:buSzPts val="3000"/>
              <a:buNone/>
              <a:defRPr sz="4000">
                <a:solidFill>
                  <a:schemeClr val="dk1"/>
                </a:solidFill>
              </a:defRPr>
            </a:lvl9pPr>
          </a:lstStyle>
          <a:p>
            <a:r>
              <a:rPr lang="en-US" smtClean="0"/>
              <a:t>Click to edit Master subtitle style</a:t>
            </a:r>
            <a:endParaRPr/>
          </a:p>
        </p:txBody>
      </p:sp>
      <p:sp>
        <p:nvSpPr>
          <p:cNvPr id="2074" name="Google Shape;2074;p13"/>
          <p:cNvSpPr txBox="1">
            <a:spLocks noGrp="1"/>
          </p:cNvSpPr>
          <p:nvPr>
            <p:ph type="title" idx="7" hasCustomPrompt="1"/>
          </p:nvPr>
        </p:nvSpPr>
        <p:spPr>
          <a:xfrm>
            <a:off x="8392997" y="2124667"/>
            <a:ext cx="2848000" cy="443600"/>
          </a:xfrm>
          <a:prstGeom prst="rect">
            <a:avLst/>
          </a:prstGeom>
        </p:spPr>
        <p:txBody>
          <a:bodyPr spcFirstLastPara="1" wrap="square" lIns="121897" tIns="121897" rIns="121897" bIns="121897" anchor="ctr" anchorCtr="0">
            <a:noAutofit/>
          </a:bodyPr>
          <a:lstStyle>
            <a:lvl1pPr lvl="0" algn="l"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075" name="Google Shape;2075;p13"/>
          <p:cNvSpPr txBox="1">
            <a:spLocks noGrp="1"/>
          </p:cNvSpPr>
          <p:nvPr>
            <p:ph type="subTitle" idx="8"/>
          </p:nvPr>
        </p:nvSpPr>
        <p:spPr>
          <a:xfrm>
            <a:off x="8392967" y="3166167"/>
            <a:ext cx="2848000" cy="7412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1600"/>
              <a:buNone/>
              <a:defRPr sz="2100">
                <a:solidFill>
                  <a:schemeClr val="dk1"/>
                </a:solidFill>
              </a:defRPr>
            </a:lvl1pPr>
            <a:lvl2pPr lvl="1" rtl="0">
              <a:spcBef>
                <a:spcPts val="0"/>
              </a:spcBef>
              <a:spcAft>
                <a:spcPts val="0"/>
              </a:spcAft>
              <a:buClr>
                <a:schemeClr val="dk1"/>
              </a:buClr>
              <a:buSzPts val="1600"/>
              <a:buNone/>
              <a:defRPr sz="2100">
                <a:solidFill>
                  <a:schemeClr val="dk1"/>
                </a:solidFill>
              </a:defRPr>
            </a:lvl2pPr>
            <a:lvl3pPr lvl="2" rtl="0">
              <a:spcBef>
                <a:spcPts val="2133"/>
              </a:spcBef>
              <a:spcAft>
                <a:spcPts val="0"/>
              </a:spcAft>
              <a:buClr>
                <a:schemeClr val="dk1"/>
              </a:buClr>
              <a:buSzPts val="1600"/>
              <a:buNone/>
              <a:defRPr sz="2100">
                <a:solidFill>
                  <a:schemeClr val="dk1"/>
                </a:solidFill>
              </a:defRPr>
            </a:lvl3pPr>
            <a:lvl4pPr lvl="3" rtl="0">
              <a:spcBef>
                <a:spcPts val="2133"/>
              </a:spcBef>
              <a:spcAft>
                <a:spcPts val="0"/>
              </a:spcAft>
              <a:buClr>
                <a:schemeClr val="dk1"/>
              </a:buClr>
              <a:buSzPts val="1600"/>
              <a:buNone/>
              <a:defRPr sz="2100">
                <a:solidFill>
                  <a:schemeClr val="dk1"/>
                </a:solidFill>
              </a:defRPr>
            </a:lvl4pPr>
            <a:lvl5pPr lvl="4" rtl="0">
              <a:spcBef>
                <a:spcPts val="2133"/>
              </a:spcBef>
              <a:spcAft>
                <a:spcPts val="0"/>
              </a:spcAft>
              <a:buClr>
                <a:schemeClr val="dk1"/>
              </a:buClr>
              <a:buSzPts val="1600"/>
              <a:buNone/>
              <a:defRPr sz="2100">
                <a:solidFill>
                  <a:schemeClr val="dk1"/>
                </a:solidFill>
              </a:defRPr>
            </a:lvl5pPr>
            <a:lvl6pPr lvl="5" rtl="0">
              <a:spcBef>
                <a:spcPts val="2133"/>
              </a:spcBef>
              <a:spcAft>
                <a:spcPts val="0"/>
              </a:spcAft>
              <a:buClr>
                <a:schemeClr val="dk1"/>
              </a:buClr>
              <a:buSzPts val="1600"/>
              <a:buNone/>
              <a:defRPr sz="2100">
                <a:solidFill>
                  <a:schemeClr val="dk1"/>
                </a:solidFill>
              </a:defRPr>
            </a:lvl6pPr>
            <a:lvl7pPr lvl="6" rtl="0">
              <a:spcBef>
                <a:spcPts val="2133"/>
              </a:spcBef>
              <a:spcAft>
                <a:spcPts val="0"/>
              </a:spcAft>
              <a:buClr>
                <a:schemeClr val="dk1"/>
              </a:buClr>
              <a:buSzPts val="1600"/>
              <a:buNone/>
              <a:defRPr sz="2100">
                <a:solidFill>
                  <a:schemeClr val="dk1"/>
                </a:solidFill>
              </a:defRPr>
            </a:lvl7pPr>
            <a:lvl8pPr lvl="7" rtl="0">
              <a:spcBef>
                <a:spcPts val="2133"/>
              </a:spcBef>
              <a:spcAft>
                <a:spcPts val="0"/>
              </a:spcAft>
              <a:buClr>
                <a:schemeClr val="dk1"/>
              </a:buClr>
              <a:buSzPts val="1600"/>
              <a:buNone/>
              <a:defRPr sz="2100">
                <a:solidFill>
                  <a:schemeClr val="dk1"/>
                </a:solidFill>
              </a:defRPr>
            </a:lvl8pPr>
            <a:lvl9pPr lvl="8" rtl="0">
              <a:spcBef>
                <a:spcPts val="2133"/>
              </a:spcBef>
              <a:spcAft>
                <a:spcPts val="2133"/>
              </a:spcAft>
              <a:buClr>
                <a:schemeClr val="dk1"/>
              </a:buClr>
              <a:buSzPts val="1600"/>
              <a:buNone/>
              <a:defRPr sz="2100">
                <a:solidFill>
                  <a:schemeClr val="dk1"/>
                </a:solidFill>
              </a:defRPr>
            </a:lvl9pPr>
          </a:lstStyle>
          <a:p>
            <a:r>
              <a:rPr lang="en-US" smtClean="0"/>
              <a:t>Click to edit Master subtitle style</a:t>
            </a:r>
            <a:endParaRPr/>
          </a:p>
        </p:txBody>
      </p:sp>
      <p:sp>
        <p:nvSpPr>
          <p:cNvPr id="2076" name="Google Shape;2076;p13"/>
          <p:cNvSpPr txBox="1">
            <a:spLocks noGrp="1"/>
          </p:cNvSpPr>
          <p:nvPr>
            <p:ph type="subTitle" idx="9"/>
          </p:nvPr>
        </p:nvSpPr>
        <p:spPr>
          <a:xfrm>
            <a:off x="8392967" y="2608833"/>
            <a:ext cx="2848000" cy="5476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3000"/>
              <a:buNone/>
              <a:defRPr sz="2700" b="1">
                <a:solidFill>
                  <a:schemeClr val="dk1"/>
                </a:solidFill>
                <a:latin typeface="Rajdhani"/>
                <a:ea typeface="Rajdhani"/>
                <a:cs typeface="Rajdhani"/>
                <a:sym typeface="Rajdhani"/>
              </a:defRPr>
            </a:lvl1pPr>
            <a:lvl2pPr lvl="1" rtl="0">
              <a:spcBef>
                <a:spcPts val="0"/>
              </a:spcBef>
              <a:spcAft>
                <a:spcPts val="0"/>
              </a:spcAft>
              <a:buClr>
                <a:schemeClr val="dk1"/>
              </a:buClr>
              <a:buSzPts val="3000"/>
              <a:buNone/>
              <a:defRPr sz="4000">
                <a:solidFill>
                  <a:schemeClr val="dk1"/>
                </a:solidFill>
              </a:defRPr>
            </a:lvl2pPr>
            <a:lvl3pPr lvl="2" rtl="0">
              <a:spcBef>
                <a:spcPts val="2133"/>
              </a:spcBef>
              <a:spcAft>
                <a:spcPts val="0"/>
              </a:spcAft>
              <a:buClr>
                <a:schemeClr val="dk1"/>
              </a:buClr>
              <a:buSzPts val="3000"/>
              <a:buNone/>
              <a:defRPr sz="4000">
                <a:solidFill>
                  <a:schemeClr val="dk1"/>
                </a:solidFill>
              </a:defRPr>
            </a:lvl3pPr>
            <a:lvl4pPr lvl="3" rtl="0">
              <a:spcBef>
                <a:spcPts val="2133"/>
              </a:spcBef>
              <a:spcAft>
                <a:spcPts val="0"/>
              </a:spcAft>
              <a:buClr>
                <a:schemeClr val="dk1"/>
              </a:buClr>
              <a:buSzPts val="3000"/>
              <a:buNone/>
              <a:defRPr sz="4000">
                <a:solidFill>
                  <a:schemeClr val="dk1"/>
                </a:solidFill>
              </a:defRPr>
            </a:lvl4pPr>
            <a:lvl5pPr lvl="4" rtl="0">
              <a:spcBef>
                <a:spcPts val="2133"/>
              </a:spcBef>
              <a:spcAft>
                <a:spcPts val="0"/>
              </a:spcAft>
              <a:buClr>
                <a:schemeClr val="dk1"/>
              </a:buClr>
              <a:buSzPts val="3000"/>
              <a:buNone/>
              <a:defRPr sz="4000">
                <a:solidFill>
                  <a:schemeClr val="dk1"/>
                </a:solidFill>
              </a:defRPr>
            </a:lvl5pPr>
            <a:lvl6pPr lvl="5" rtl="0">
              <a:spcBef>
                <a:spcPts val="2133"/>
              </a:spcBef>
              <a:spcAft>
                <a:spcPts val="0"/>
              </a:spcAft>
              <a:buClr>
                <a:schemeClr val="dk1"/>
              </a:buClr>
              <a:buSzPts val="3000"/>
              <a:buNone/>
              <a:defRPr sz="4000">
                <a:solidFill>
                  <a:schemeClr val="dk1"/>
                </a:solidFill>
              </a:defRPr>
            </a:lvl6pPr>
            <a:lvl7pPr lvl="6" rtl="0">
              <a:spcBef>
                <a:spcPts val="2133"/>
              </a:spcBef>
              <a:spcAft>
                <a:spcPts val="0"/>
              </a:spcAft>
              <a:buClr>
                <a:schemeClr val="dk1"/>
              </a:buClr>
              <a:buSzPts val="3000"/>
              <a:buNone/>
              <a:defRPr sz="4000">
                <a:solidFill>
                  <a:schemeClr val="dk1"/>
                </a:solidFill>
              </a:defRPr>
            </a:lvl7pPr>
            <a:lvl8pPr lvl="7" rtl="0">
              <a:spcBef>
                <a:spcPts val="2133"/>
              </a:spcBef>
              <a:spcAft>
                <a:spcPts val="0"/>
              </a:spcAft>
              <a:buClr>
                <a:schemeClr val="dk1"/>
              </a:buClr>
              <a:buSzPts val="3000"/>
              <a:buNone/>
              <a:defRPr sz="4000">
                <a:solidFill>
                  <a:schemeClr val="dk1"/>
                </a:solidFill>
              </a:defRPr>
            </a:lvl8pPr>
            <a:lvl9pPr lvl="8" rtl="0">
              <a:spcBef>
                <a:spcPts val="2133"/>
              </a:spcBef>
              <a:spcAft>
                <a:spcPts val="2133"/>
              </a:spcAft>
              <a:buClr>
                <a:schemeClr val="dk1"/>
              </a:buClr>
              <a:buSzPts val="3000"/>
              <a:buNone/>
              <a:defRPr sz="4000">
                <a:solidFill>
                  <a:schemeClr val="dk1"/>
                </a:solidFill>
              </a:defRPr>
            </a:lvl9pPr>
          </a:lstStyle>
          <a:p>
            <a:r>
              <a:rPr lang="en-US" smtClean="0"/>
              <a:t>Click to edit Master subtitle style</a:t>
            </a:r>
            <a:endParaRPr/>
          </a:p>
        </p:txBody>
      </p:sp>
      <p:sp>
        <p:nvSpPr>
          <p:cNvPr id="2077" name="Google Shape;2077;p13"/>
          <p:cNvSpPr txBox="1">
            <a:spLocks noGrp="1"/>
          </p:cNvSpPr>
          <p:nvPr>
            <p:ph type="title" idx="13" hasCustomPrompt="1"/>
          </p:nvPr>
        </p:nvSpPr>
        <p:spPr>
          <a:xfrm>
            <a:off x="950967" y="4417731"/>
            <a:ext cx="2848000" cy="443600"/>
          </a:xfrm>
          <a:prstGeom prst="rect">
            <a:avLst/>
          </a:prstGeom>
        </p:spPr>
        <p:txBody>
          <a:bodyPr spcFirstLastPara="1" wrap="square" lIns="121897" tIns="121897" rIns="121897" bIns="121897" anchor="ctr" anchorCtr="0">
            <a:noAutofit/>
          </a:bodyPr>
          <a:lstStyle>
            <a:lvl1pPr lvl="0" algn="l"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078" name="Google Shape;2078;p13"/>
          <p:cNvSpPr txBox="1">
            <a:spLocks noGrp="1"/>
          </p:cNvSpPr>
          <p:nvPr>
            <p:ph type="subTitle" idx="14"/>
          </p:nvPr>
        </p:nvSpPr>
        <p:spPr>
          <a:xfrm>
            <a:off x="950967" y="5463600"/>
            <a:ext cx="2848000" cy="7412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1600"/>
              <a:buNone/>
              <a:defRPr sz="2100">
                <a:solidFill>
                  <a:schemeClr val="dk1"/>
                </a:solidFill>
              </a:defRPr>
            </a:lvl1pPr>
            <a:lvl2pPr lvl="1" rtl="0">
              <a:spcBef>
                <a:spcPts val="0"/>
              </a:spcBef>
              <a:spcAft>
                <a:spcPts val="0"/>
              </a:spcAft>
              <a:buClr>
                <a:schemeClr val="dk1"/>
              </a:buClr>
              <a:buSzPts val="1600"/>
              <a:buNone/>
              <a:defRPr sz="2100">
                <a:solidFill>
                  <a:schemeClr val="dk1"/>
                </a:solidFill>
              </a:defRPr>
            </a:lvl2pPr>
            <a:lvl3pPr lvl="2" rtl="0">
              <a:spcBef>
                <a:spcPts val="2133"/>
              </a:spcBef>
              <a:spcAft>
                <a:spcPts val="0"/>
              </a:spcAft>
              <a:buClr>
                <a:schemeClr val="dk1"/>
              </a:buClr>
              <a:buSzPts val="1600"/>
              <a:buNone/>
              <a:defRPr sz="2100">
                <a:solidFill>
                  <a:schemeClr val="dk1"/>
                </a:solidFill>
              </a:defRPr>
            </a:lvl3pPr>
            <a:lvl4pPr lvl="3" rtl="0">
              <a:spcBef>
                <a:spcPts val="2133"/>
              </a:spcBef>
              <a:spcAft>
                <a:spcPts val="0"/>
              </a:spcAft>
              <a:buClr>
                <a:schemeClr val="dk1"/>
              </a:buClr>
              <a:buSzPts val="1600"/>
              <a:buNone/>
              <a:defRPr sz="2100">
                <a:solidFill>
                  <a:schemeClr val="dk1"/>
                </a:solidFill>
              </a:defRPr>
            </a:lvl4pPr>
            <a:lvl5pPr lvl="4" rtl="0">
              <a:spcBef>
                <a:spcPts val="2133"/>
              </a:spcBef>
              <a:spcAft>
                <a:spcPts val="0"/>
              </a:spcAft>
              <a:buClr>
                <a:schemeClr val="dk1"/>
              </a:buClr>
              <a:buSzPts val="1600"/>
              <a:buNone/>
              <a:defRPr sz="2100">
                <a:solidFill>
                  <a:schemeClr val="dk1"/>
                </a:solidFill>
              </a:defRPr>
            </a:lvl5pPr>
            <a:lvl6pPr lvl="5" rtl="0">
              <a:spcBef>
                <a:spcPts val="2133"/>
              </a:spcBef>
              <a:spcAft>
                <a:spcPts val="0"/>
              </a:spcAft>
              <a:buClr>
                <a:schemeClr val="dk1"/>
              </a:buClr>
              <a:buSzPts val="1600"/>
              <a:buNone/>
              <a:defRPr sz="2100">
                <a:solidFill>
                  <a:schemeClr val="dk1"/>
                </a:solidFill>
              </a:defRPr>
            </a:lvl6pPr>
            <a:lvl7pPr lvl="6" rtl="0">
              <a:spcBef>
                <a:spcPts val="2133"/>
              </a:spcBef>
              <a:spcAft>
                <a:spcPts val="0"/>
              </a:spcAft>
              <a:buClr>
                <a:schemeClr val="dk1"/>
              </a:buClr>
              <a:buSzPts val="1600"/>
              <a:buNone/>
              <a:defRPr sz="2100">
                <a:solidFill>
                  <a:schemeClr val="dk1"/>
                </a:solidFill>
              </a:defRPr>
            </a:lvl7pPr>
            <a:lvl8pPr lvl="7" rtl="0">
              <a:spcBef>
                <a:spcPts val="2133"/>
              </a:spcBef>
              <a:spcAft>
                <a:spcPts val="0"/>
              </a:spcAft>
              <a:buClr>
                <a:schemeClr val="dk1"/>
              </a:buClr>
              <a:buSzPts val="1600"/>
              <a:buNone/>
              <a:defRPr sz="2100">
                <a:solidFill>
                  <a:schemeClr val="dk1"/>
                </a:solidFill>
              </a:defRPr>
            </a:lvl8pPr>
            <a:lvl9pPr lvl="8" rtl="0">
              <a:spcBef>
                <a:spcPts val="2133"/>
              </a:spcBef>
              <a:spcAft>
                <a:spcPts val="2133"/>
              </a:spcAft>
              <a:buClr>
                <a:schemeClr val="dk1"/>
              </a:buClr>
              <a:buSzPts val="1600"/>
              <a:buNone/>
              <a:defRPr sz="2100">
                <a:solidFill>
                  <a:schemeClr val="dk1"/>
                </a:solidFill>
              </a:defRPr>
            </a:lvl9pPr>
          </a:lstStyle>
          <a:p>
            <a:r>
              <a:rPr lang="en-US" smtClean="0"/>
              <a:t>Click to edit Master subtitle style</a:t>
            </a:r>
            <a:endParaRPr/>
          </a:p>
        </p:txBody>
      </p:sp>
      <p:sp>
        <p:nvSpPr>
          <p:cNvPr id="2079" name="Google Shape;2079;p13"/>
          <p:cNvSpPr txBox="1">
            <a:spLocks noGrp="1"/>
          </p:cNvSpPr>
          <p:nvPr>
            <p:ph type="subTitle" idx="15"/>
          </p:nvPr>
        </p:nvSpPr>
        <p:spPr>
          <a:xfrm>
            <a:off x="950967" y="4906800"/>
            <a:ext cx="2848000" cy="5476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3000"/>
              <a:buNone/>
              <a:defRPr sz="2700" b="1">
                <a:solidFill>
                  <a:schemeClr val="dk1"/>
                </a:solidFill>
                <a:latin typeface="Rajdhani"/>
                <a:ea typeface="Rajdhani"/>
                <a:cs typeface="Rajdhani"/>
                <a:sym typeface="Rajdhani"/>
              </a:defRPr>
            </a:lvl1pPr>
            <a:lvl2pPr lvl="1" rtl="0">
              <a:spcBef>
                <a:spcPts val="0"/>
              </a:spcBef>
              <a:spcAft>
                <a:spcPts val="0"/>
              </a:spcAft>
              <a:buClr>
                <a:schemeClr val="dk1"/>
              </a:buClr>
              <a:buSzPts val="3000"/>
              <a:buNone/>
              <a:defRPr sz="4000">
                <a:solidFill>
                  <a:schemeClr val="dk1"/>
                </a:solidFill>
              </a:defRPr>
            </a:lvl2pPr>
            <a:lvl3pPr lvl="2" rtl="0">
              <a:spcBef>
                <a:spcPts val="2133"/>
              </a:spcBef>
              <a:spcAft>
                <a:spcPts val="0"/>
              </a:spcAft>
              <a:buClr>
                <a:schemeClr val="dk1"/>
              </a:buClr>
              <a:buSzPts val="3000"/>
              <a:buNone/>
              <a:defRPr sz="4000">
                <a:solidFill>
                  <a:schemeClr val="dk1"/>
                </a:solidFill>
              </a:defRPr>
            </a:lvl3pPr>
            <a:lvl4pPr lvl="3" rtl="0">
              <a:spcBef>
                <a:spcPts val="2133"/>
              </a:spcBef>
              <a:spcAft>
                <a:spcPts val="0"/>
              </a:spcAft>
              <a:buClr>
                <a:schemeClr val="dk1"/>
              </a:buClr>
              <a:buSzPts val="3000"/>
              <a:buNone/>
              <a:defRPr sz="4000">
                <a:solidFill>
                  <a:schemeClr val="dk1"/>
                </a:solidFill>
              </a:defRPr>
            </a:lvl4pPr>
            <a:lvl5pPr lvl="4" rtl="0">
              <a:spcBef>
                <a:spcPts val="2133"/>
              </a:spcBef>
              <a:spcAft>
                <a:spcPts val="0"/>
              </a:spcAft>
              <a:buClr>
                <a:schemeClr val="dk1"/>
              </a:buClr>
              <a:buSzPts val="3000"/>
              <a:buNone/>
              <a:defRPr sz="4000">
                <a:solidFill>
                  <a:schemeClr val="dk1"/>
                </a:solidFill>
              </a:defRPr>
            </a:lvl5pPr>
            <a:lvl6pPr lvl="5" rtl="0">
              <a:spcBef>
                <a:spcPts val="2133"/>
              </a:spcBef>
              <a:spcAft>
                <a:spcPts val="0"/>
              </a:spcAft>
              <a:buClr>
                <a:schemeClr val="dk1"/>
              </a:buClr>
              <a:buSzPts val="3000"/>
              <a:buNone/>
              <a:defRPr sz="4000">
                <a:solidFill>
                  <a:schemeClr val="dk1"/>
                </a:solidFill>
              </a:defRPr>
            </a:lvl6pPr>
            <a:lvl7pPr lvl="6" rtl="0">
              <a:spcBef>
                <a:spcPts val="2133"/>
              </a:spcBef>
              <a:spcAft>
                <a:spcPts val="0"/>
              </a:spcAft>
              <a:buClr>
                <a:schemeClr val="dk1"/>
              </a:buClr>
              <a:buSzPts val="3000"/>
              <a:buNone/>
              <a:defRPr sz="4000">
                <a:solidFill>
                  <a:schemeClr val="dk1"/>
                </a:solidFill>
              </a:defRPr>
            </a:lvl7pPr>
            <a:lvl8pPr lvl="7" rtl="0">
              <a:spcBef>
                <a:spcPts val="2133"/>
              </a:spcBef>
              <a:spcAft>
                <a:spcPts val="0"/>
              </a:spcAft>
              <a:buClr>
                <a:schemeClr val="dk1"/>
              </a:buClr>
              <a:buSzPts val="3000"/>
              <a:buNone/>
              <a:defRPr sz="4000">
                <a:solidFill>
                  <a:schemeClr val="dk1"/>
                </a:solidFill>
              </a:defRPr>
            </a:lvl8pPr>
            <a:lvl9pPr lvl="8" rtl="0">
              <a:spcBef>
                <a:spcPts val="2133"/>
              </a:spcBef>
              <a:spcAft>
                <a:spcPts val="2133"/>
              </a:spcAft>
              <a:buClr>
                <a:schemeClr val="dk1"/>
              </a:buClr>
              <a:buSzPts val="3000"/>
              <a:buNone/>
              <a:defRPr sz="4000">
                <a:solidFill>
                  <a:schemeClr val="dk1"/>
                </a:solidFill>
              </a:defRPr>
            </a:lvl9pPr>
          </a:lstStyle>
          <a:p>
            <a:r>
              <a:rPr lang="en-US" smtClean="0"/>
              <a:t>Click to edit Master subtitle style</a:t>
            </a:r>
            <a:endParaRPr/>
          </a:p>
        </p:txBody>
      </p:sp>
      <p:sp>
        <p:nvSpPr>
          <p:cNvPr id="2080" name="Google Shape;2080;p13"/>
          <p:cNvSpPr txBox="1">
            <a:spLocks noGrp="1"/>
          </p:cNvSpPr>
          <p:nvPr>
            <p:ph type="title" idx="16" hasCustomPrompt="1"/>
          </p:nvPr>
        </p:nvSpPr>
        <p:spPr>
          <a:xfrm>
            <a:off x="4672016" y="4417684"/>
            <a:ext cx="2848000" cy="443600"/>
          </a:xfrm>
          <a:prstGeom prst="rect">
            <a:avLst/>
          </a:prstGeom>
        </p:spPr>
        <p:txBody>
          <a:bodyPr spcFirstLastPara="1" wrap="square" lIns="121897" tIns="121897" rIns="121897" bIns="121897" anchor="ctr" anchorCtr="0">
            <a:noAutofit/>
          </a:bodyPr>
          <a:lstStyle>
            <a:lvl1pPr lvl="0" algn="l"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081" name="Google Shape;2081;p13"/>
          <p:cNvSpPr txBox="1">
            <a:spLocks noGrp="1"/>
          </p:cNvSpPr>
          <p:nvPr>
            <p:ph type="subTitle" idx="17"/>
          </p:nvPr>
        </p:nvSpPr>
        <p:spPr>
          <a:xfrm>
            <a:off x="4671989" y="5463600"/>
            <a:ext cx="2848000" cy="7412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1600"/>
              <a:buNone/>
              <a:defRPr sz="2100">
                <a:solidFill>
                  <a:schemeClr val="dk1"/>
                </a:solidFill>
              </a:defRPr>
            </a:lvl1pPr>
            <a:lvl2pPr lvl="1" rtl="0">
              <a:spcBef>
                <a:spcPts val="0"/>
              </a:spcBef>
              <a:spcAft>
                <a:spcPts val="0"/>
              </a:spcAft>
              <a:buClr>
                <a:schemeClr val="dk1"/>
              </a:buClr>
              <a:buSzPts val="1600"/>
              <a:buNone/>
              <a:defRPr sz="2100">
                <a:solidFill>
                  <a:schemeClr val="dk1"/>
                </a:solidFill>
              </a:defRPr>
            </a:lvl2pPr>
            <a:lvl3pPr lvl="2" rtl="0">
              <a:spcBef>
                <a:spcPts val="2133"/>
              </a:spcBef>
              <a:spcAft>
                <a:spcPts val="0"/>
              </a:spcAft>
              <a:buClr>
                <a:schemeClr val="dk1"/>
              </a:buClr>
              <a:buSzPts val="1600"/>
              <a:buNone/>
              <a:defRPr sz="2100">
                <a:solidFill>
                  <a:schemeClr val="dk1"/>
                </a:solidFill>
              </a:defRPr>
            </a:lvl3pPr>
            <a:lvl4pPr lvl="3" rtl="0">
              <a:spcBef>
                <a:spcPts val="2133"/>
              </a:spcBef>
              <a:spcAft>
                <a:spcPts val="0"/>
              </a:spcAft>
              <a:buClr>
                <a:schemeClr val="dk1"/>
              </a:buClr>
              <a:buSzPts val="1600"/>
              <a:buNone/>
              <a:defRPr sz="2100">
                <a:solidFill>
                  <a:schemeClr val="dk1"/>
                </a:solidFill>
              </a:defRPr>
            </a:lvl4pPr>
            <a:lvl5pPr lvl="4" rtl="0">
              <a:spcBef>
                <a:spcPts val="2133"/>
              </a:spcBef>
              <a:spcAft>
                <a:spcPts val="0"/>
              </a:spcAft>
              <a:buClr>
                <a:schemeClr val="dk1"/>
              </a:buClr>
              <a:buSzPts val="1600"/>
              <a:buNone/>
              <a:defRPr sz="2100">
                <a:solidFill>
                  <a:schemeClr val="dk1"/>
                </a:solidFill>
              </a:defRPr>
            </a:lvl5pPr>
            <a:lvl6pPr lvl="5" rtl="0">
              <a:spcBef>
                <a:spcPts val="2133"/>
              </a:spcBef>
              <a:spcAft>
                <a:spcPts val="0"/>
              </a:spcAft>
              <a:buClr>
                <a:schemeClr val="dk1"/>
              </a:buClr>
              <a:buSzPts val="1600"/>
              <a:buNone/>
              <a:defRPr sz="2100">
                <a:solidFill>
                  <a:schemeClr val="dk1"/>
                </a:solidFill>
              </a:defRPr>
            </a:lvl6pPr>
            <a:lvl7pPr lvl="6" rtl="0">
              <a:spcBef>
                <a:spcPts val="2133"/>
              </a:spcBef>
              <a:spcAft>
                <a:spcPts val="0"/>
              </a:spcAft>
              <a:buClr>
                <a:schemeClr val="dk1"/>
              </a:buClr>
              <a:buSzPts val="1600"/>
              <a:buNone/>
              <a:defRPr sz="2100">
                <a:solidFill>
                  <a:schemeClr val="dk1"/>
                </a:solidFill>
              </a:defRPr>
            </a:lvl7pPr>
            <a:lvl8pPr lvl="7" rtl="0">
              <a:spcBef>
                <a:spcPts val="2133"/>
              </a:spcBef>
              <a:spcAft>
                <a:spcPts val="0"/>
              </a:spcAft>
              <a:buClr>
                <a:schemeClr val="dk1"/>
              </a:buClr>
              <a:buSzPts val="1600"/>
              <a:buNone/>
              <a:defRPr sz="2100">
                <a:solidFill>
                  <a:schemeClr val="dk1"/>
                </a:solidFill>
              </a:defRPr>
            </a:lvl8pPr>
            <a:lvl9pPr lvl="8" rtl="0">
              <a:spcBef>
                <a:spcPts val="2133"/>
              </a:spcBef>
              <a:spcAft>
                <a:spcPts val="2133"/>
              </a:spcAft>
              <a:buClr>
                <a:schemeClr val="dk1"/>
              </a:buClr>
              <a:buSzPts val="1600"/>
              <a:buNone/>
              <a:defRPr sz="2100">
                <a:solidFill>
                  <a:schemeClr val="dk1"/>
                </a:solidFill>
              </a:defRPr>
            </a:lvl9pPr>
          </a:lstStyle>
          <a:p>
            <a:r>
              <a:rPr lang="en-US" smtClean="0"/>
              <a:t>Click to edit Master subtitle style</a:t>
            </a:r>
            <a:endParaRPr/>
          </a:p>
        </p:txBody>
      </p:sp>
      <p:sp>
        <p:nvSpPr>
          <p:cNvPr id="2082" name="Google Shape;2082;p13"/>
          <p:cNvSpPr txBox="1">
            <a:spLocks noGrp="1"/>
          </p:cNvSpPr>
          <p:nvPr>
            <p:ph type="subTitle" idx="18"/>
          </p:nvPr>
        </p:nvSpPr>
        <p:spPr>
          <a:xfrm>
            <a:off x="4671989" y="4906800"/>
            <a:ext cx="2848000" cy="5476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3000"/>
              <a:buNone/>
              <a:defRPr sz="2700" b="1">
                <a:solidFill>
                  <a:schemeClr val="dk1"/>
                </a:solidFill>
                <a:latin typeface="Rajdhani"/>
                <a:ea typeface="Rajdhani"/>
                <a:cs typeface="Rajdhani"/>
                <a:sym typeface="Rajdhani"/>
              </a:defRPr>
            </a:lvl1pPr>
            <a:lvl2pPr lvl="1" rtl="0">
              <a:spcBef>
                <a:spcPts val="0"/>
              </a:spcBef>
              <a:spcAft>
                <a:spcPts val="0"/>
              </a:spcAft>
              <a:buClr>
                <a:schemeClr val="dk1"/>
              </a:buClr>
              <a:buSzPts val="3000"/>
              <a:buNone/>
              <a:defRPr sz="4000">
                <a:solidFill>
                  <a:schemeClr val="dk1"/>
                </a:solidFill>
              </a:defRPr>
            </a:lvl2pPr>
            <a:lvl3pPr lvl="2" rtl="0">
              <a:spcBef>
                <a:spcPts val="2133"/>
              </a:spcBef>
              <a:spcAft>
                <a:spcPts val="0"/>
              </a:spcAft>
              <a:buClr>
                <a:schemeClr val="dk1"/>
              </a:buClr>
              <a:buSzPts val="3000"/>
              <a:buNone/>
              <a:defRPr sz="4000">
                <a:solidFill>
                  <a:schemeClr val="dk1"/>
                </a:solidFill>
              </a:defRPr>
            </a:lvl3pPr>
            <a:lvl4pPr lvl="3" rtl="0">
              <a:spcBef>
                <a:spcPts val="2133"/>
              </a:spcBef>
              <a:spcAft>
                <a:spcPts val="0"/>
              </a:spcAft>
              <a:buClr>
                <a:schemeClr val="dk1"/>
              </a:buClr>
              <a:buSzPts val="3000"/>
              <a:buNone/>
              <a:defRPr sz="4000">
                <a:solidFill>
                  <a:schemeClr val="dk1"/>
                </a:solidFill>
              </a:defRPr>
            </a:lvl4pPr>
            <a:lvl5pPr lvl="4" rtl="0">
              <a:spcBef>
                <a:spcPts val="2133"/>
              </a:spcBef>
              <a:spcAft>
                <a:spcPts val="0"/>
              </a:spcAft>
              <a:buClr>
                <a:schemeClr val="dk1"/>
              </a:buClr>
              <a:buSzPts val="3000"/>
              <a:buNone/>
              <a:defRPr sz="4000">
                <a:solidFill>
                  <a:schemeClr val="dk1"/>
                </a:solidFill>
              </a:defRPr>
            </a:lvl5pPr>
            <a:lvl6pPr lvl="5" rtl="0">
              <a:spcBef>
                <a:spcPts val="2133"/>
              </a:spcBef>
              <a:spcAft>
                <a:spcPts val="0"/>
              </a:spcAft>
              <a:buClr>
                <a:schemeClr val="dk1"/>
              </a:buClr>
              <a:buSzPts val="3000"/>
              <a:buNone/>
              <a:defRPr sz="4000">
                <a:solidFill>
                  <a:schemeClr val="dk1"/>
                </a:solidFill>
              </a:defRPr>
            </a:lvl6pPr>
            <a:lvl7pPr lvl="6" rtl="0">
              <a:spcBef>
                <a:spcPts val="2133"/>
              </a:spcBef>
              <a:spcAft>
                <a:spcPts val="0"/>
              </a:spcAft>
              <a:buClr>
                <a:schemeClr val="dk1"/>
              </a:buClr>
              <a:buSzPts val="3000"/>
              <a:buNone/>
              <a:defRPr sz="4000">
                <a:solidFill>
                  <a:schemeClr val="dk1"/>
                </a:solidFill>
              </a:defRPr>
            </a:lvl7pPr>
            <a:lvl8pPr lvl="7" rtl="0">
              <a:spcBef>
                <a:spcPts val="2133"/>
              </a:spcBef>
              <a:spcAft>
                <a:spcPts val="0"/>
              </a:spcAft>
              <a:buClr>
                <a:schemeClr val="dk1"/>
              </a:buClr>
              <a:buSzPts val="3000"/>
              <a:buNone/>
              <a:defRPr sz="4000">
                <a:solidFill>
                  <a:schemeClr val="dk1"/>
                </a:solidFill>
              </a:defRPr>
            </a:lvl8pPr>
            <a:lvl9pPr lvl="8" rtl="0">
              <a:spcBef>
                <a:spcPts val="2133"/>
              </a:spcBef>
              <a:spcAft>
                <a:spcPts val="2133"/>
              </a:spcAft>
              <a:buClr>
                <a:schemeClr val="dk1"/>
              </a:buClr>
              <a:buSzPts val="3000"/>
              <a:buNone/>
              <a:defRPr sz="4000">
                <a:solidFill>
                  <a:schemeClr val="dk1"/>
                </a:solidFill>
              </a:defRPr>
            </a:lvl9pPr>
          </a:lstStyle>
          <a:p>
            <a:r>
              <a:rPr lang="en-US" smtClean="0"/>
              <a:t>Click to edit Master subtitle style</a:t>
            </a:r>
            <a:endParaRPr/>
          </a:p>
        </p:txBody>
      </p:sp>
      <p:sp>
        <p:nvSpPr>
          <p:cNvPr id="2083" name="Google Shape;2083;p13"/>
          <p:cNvSpPr txBox="1">
            <a:spLocks noGrp="1"/>
          </p:cNvSpPr>
          <p:nvPr>
            <p:ph type="title" idx="19" hasCustomPrompt="1"/>
          </p:nvPr>
        </p:nvSpPr>
        <p:spPr>
          <a:xfrm>
            <a:off x="8392997" y="4417684"/>
            <a:ext cx="2848000" cy="443600"/>
          </a:xfrm>
          <a:prstGeom prst="rect">
            <a:avLst/>
          </a:prstGeom>
        </p:spPr>
        <p:txBody>
          <a:bodyPr spcFirstLastPara="1" wrap="square" lIns="121897" tIns="121897" rIns="121897" bIns="121897" anchor="ctr" anchorCtr="0">
            <a:noAutofit/>
          </a:bodyPr>
          <a:lstStyle>
            <a:lvl1pPr lvl="0" algn="l" rtl="0">
              <a:spcBef>
                <a:spcPts val="0"/>
              </a:spcBef>
              <a:spcAft>
                <a:spcPts val="0"/>
              </a:spcAft>
              <a:buSzPts val="3000"/>
              <a:buNone/>
              <a:defRPr sz="4000">
                <a:solidFill>
                  <a:schemeClr val="accent3"/>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2084" name="Google Shape;2084;p13"/>
          <p:cNvSpPr txBox="1">
            <a:spLocks noGrp="1"/>
          </p:cNvSpPr>
          <p:nvPr>
            <p:ph type="subTitle" idx="20"/>
          </p:nvPr>
        </p:nvSpPr>
        <p:spPr>
          <a:xfrm>
            <a:off x="8392967" y="5463600"/>
            <a:ext cx="2848000" cy="7412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1600"/>
              <a:buNone/>
              <a:defRPr sz="2100">
                <a:solidFill>
                  <a:schemeClr val="dk1"/>
                </a:solidFill>
              </a:defRPr>
            </a:lvl1pPr>
            <a:lvl2pPr lvl="1" rtl="0">
              <a:spcBef>
                <a:spcPts val="0"/>
              </a:spcBef>
              <a:spcAft>
                <a:spcPts val="0"/>
              </a:spcAft>
              <a:buClr>
                <a:schemeClr val="dk1"/>
              </a:buClr>
              <a:buSzPts val="1600"/>
              <a:buNone/>
              <a:defRPr sz="2100">
                <a:solidFill>
                  <a:schemeClr val="dk1"/>
                </a:solidFill>
              </a:defRPr>
            </a:lvl2pPr>
            <a:lvl3pPr lvl="2" rtl="0">
              <a:spcBef>
                <a:spcPts val="2133"/>
              </a:spcBef>
              <a:spcAft>
                <a:spcPts val="0"/>
              </a:spcAft>
              <a:buClr>
                <a:schemeClr val="dk1"/>
              </a:buClr>
              <a:buSzPts val="1600"/>
              <a:buNone/>
              <a:defRPr sz="2100">
                <a:solidFill>
                  <a:schemeClr val="dk1"/>
                </a:solidFill>
              </a:defRPr>
            </a:lvl3pPr>
            <a:lvl4pPr lvl="3" rtl="0">
              <a:spcBef>
                <a:spcPts val="2133"/>
              </a:spcBef>
              <a:spcAft>
                <a:spcPts val="0"/>
              </a:spcAft>
              <a:buClr>
                <a:schemeClr val="dk1"/>
              </a:buClr>
              <a:buSzPts val="1600"/>
              <a:buNone/>
              <a:defRPr sz="2100">
                <a:solidFill>
                  <a:schemeClr val="dk1"/>
                </a:solidFill>
              </a:defRPr>
            </a:lvl4pPr>
            <a:lvl5pPr lvl="4" rtl="0">
              <a:spcBef>
                <a:spcPts val="2133"/>
              </a:spcBef>
              <a:spcAft>
                <a:spcPts val="0"/>
              </a:spcAft>
              <a:buClr>
                <a:schemeClr val="dk1"/>
              </a:buClr>
              <a:buSzPts val="1600"/>
              <a:buNone/>
              <a:defRPr sz="2100">
                <a:solidFill>
                  <a:schemeClr val="dk1"/>
                </a:solidFill>
              </a:defRPr>
            </a:lvl5pPr>
            <a:lvl6pPr lvl="5" rtl="0">
              <a:spcBef>
                <a:spcPts val="2133"/>
              </a:spcBef>
              <a:spcAft>
                <a:spcPts val="0"/>
              </a:spcAft>
              <a:buClr>
                <a:schemeClr val="dk1"/>
              </a:buClr>
              <a:buSzPts val="1600"/>
              <a:buNone/>
              <a:defRPr sz="2100">
                <a:solidFill>
                  <a:schemeClr val="dk1"/>
                </a:solidFill>
              </a:defRPr>
            </a:lvl6pPr>
            <a:lvl7pPr lvl="6" rtl="0">
              <a:spcBef>
                <a:spcPts val="2133"/>
              </a:spcBef>
              <a:spcAft>
                <a:spcPts val="0"/>
              </a:spcAft>
              <a:buClr>
                <a:schemeClr val="dk1"/>
              </a:buClr>
              <a:buSzPts val="1600"/>
              <a:buNone/>
              <a:defRPr sz="2100">
                <a:solidFill>
                  <a:schemeClr val="dk1"/>
                </a:solidFill>
              </a:defRPr>
            </a:lvl7pPr>
            <a:lvl8pPr lvl="7" rtl="0">
              <a:spcBef>
                <a:spcPts val="2133"/>
              </a:spcBef>
              <a:spcAft>
                <a:spcPts val="0"/>
              </a:spcAft>
              <a:buClr>
                <a:schemeClr val="dk1"/>
              </a:buClr>
              <a:buSzPts val="1600"/>
              <a:buNone/>
              <a:defRPr sz="2100">
                <a:solidFill>
                  <a:schemeClr val="dk1"/>
                </a:solidFill>
              </a:defRPr>
            </a:lvl8pPr>
            <a:lvl9pPr lvl="8" rtl="0">
              <a:spcBef>
                <a:spcPts val="2133"/>
              </a:spcBef>
              <a:spcAft>
                <a:spcPts val="2133"/>
              </a:spcAft>
              <a:buClr>
                <a:schemeClr val="dk1"/>
              </a:buClr>
              <a:buSzPts val="1600"/>
              <a:buNone/>
              <a:defRPr sz="2100">
                <a:solidFill>
                  <a:schemeClr val="dk1"/>
                </a:solidFill>
              </a:defRPr>
            </a:lvl9pPr>
          </a:lstStyle>
          <a:p>
            <a:r>
              <a:rPr lang="en-US" smtClean="0"/>
              <a:t>Click to edit Master subtitle style</a:t>
            </a:r>
            <a:endParaRPr/>
          </a:p>
        </p:txBody>
      </p:sp>
      <p:sp>
        <p:nvSpPr>
          <p:cNvPr id="2085" name="Google Shape;2085;p13"/>
          <p:cNvSpPr txBox="1">
            <a:spLocks noGrp="1"/>
          </p:cNvSpPr>
          <p:nvPr>
            <p:ph type="subTitle" idx="21"/>
          </p:nvPr>
        </p:nvSpPr>
        <p:spPr>
          <a:xfrm>
            <a:off x="8392967" y="4906800"/>
            <a:ext cx="2848000" cy="547600"/>
          </a:xfrm>
          <a:prstGeom prst="rect">
            <a:avLst/>
          </a:prstGeom>
        </p:spPr>
        <p:txBody>
          <a:bodyPr spcFirstLastPara="1" wrap="square" lIns="121897" tIns="121897" rIns="121897" bIns="121897" anchor="t" anchorCtr="0">
            <a:noAutofit/>
          </a:bodyPr>
          <a:lstStyle>
            <a:lvl1pPr lvl="0" rtl="0">
              <a:spcBef>
                <a:spcPts val="0"/>
              </a:spcBef>
              <a:spcAft>
                <a:spcPts val="0"/>
              </a:spcAft>
              <a:buClr>
                <a:schemeClr val="dk1"/>
              </a:buClr>
              <a:buSzPts val="3000"/>
              <a:buNone/>
              <a:defRPr sz="2700" b="1">
                <a:solidFill>
                  <a:schemeClr val="dk1"/>
                </a:solidFill>
                <a:latin typeface="Rajdhani"/>
                <a:ea typeface="Rajdhani"/>
                <a:cs typeface="Rajdhani"/>
                <a:sym typeface="Rajdhani"/>
              </a:defRPr>
            </a:lvl1pPr>
            <a:lvl2pPr lvl="1" rtl="0">
              <a:spcBef>
                <a:spcPts val="0"/>
              </a:spcBef>
              <a:spcAft>
                <a:spcPts val="0"/>
              </a:spcAft>
              <a:buClr>
                <a:schemeClr val="dk1"/>
              </a:buClr>
              <a:buSzPts val="3000"/>
              <a:buNone/>
              <a:defRPr sz="4000">
                <a:solidFill>
                  <a:schemeClr val="dk1"/>
                </a:solidFill>
              </a:defRPr>
            </a:lvl2pPr>
            <a:lvl3pPr lvl="2" rtl="0">
              <a:spcBef>
                <a:spcPts val="2133"/>
              </a:spcBef>
              <a:spcAft>
                <a:spcPts val="0"/>
              </a:spcAft>
              <a:buClr>
                <a:schemeClr val="dk1"/>
              </a:buClr>
              <a:buSzPts val="3000"/>
              <a:buNone/>
              <a:defRPr sz="4000">
                <a:solidFill>
                  <a:schemeClr val="dk1"/>
                </a:solidFill>
              </a:defRPr>
            </a:lvl3pPr>
            <a:lvl4pPr lvl="3" rtl="0">
              <a:spcBef>
                <a:spcPts val="2133"/>
              </a:spcBef>
              <a:spcAft>
                <a:spcPts val="0"/>
              </a:spcAft>
              <a:buClr>
                <a:schemeClr val="dk1"/>
              </a:buClr>
              <a:buSzPts val="3000"/>
              <a:buNone/>
              <a:defRPr sz="4000">
                <a:solidFill>
                  <a:schemeClr val="dk1"/>
                </a:solidFill>
              </a:defRPr>
            </a:lvl4pPr>
            <a:lvl5pPr lvl="4" rtl="0">
              <a:spcBef>
                <a:spcPts val="2133"/>
              </a:spcBef>
              <a:spcAft>
                <a:spcPts val="0"/>
              </a:spcAft>
              <a:buClr>
                <a:schemeClr val="dk1"/>
              </a:buClr>
              <a:buSzPts val="3000"/>
              <a:buNone/>
              <a:defRPr sz="4000">
                <a:solidFill>
                  <a:schemeClr val="dk1"/>
                </a:solidFill>
              </a:defRPr>
            </a:lvl5pPr>
            <a:lvl6pPr lvl="5" rtl="0">
              <a:spcBef>
                <a:spcPts val="2133"/>
              </a:spcBef>
              <a:spcAft>
                <a:spcPts val="0"/>
              </a:spcAft>
              <a:buClr>
                <a:schemeClr val="dk1"/>
              </a:buClr>
              <a:buSzPts val="3000"/>
              <a:buNone/>
              <a:defRPr sz="4000">
                <a:solidFill>
                  <a:schemeClr val="dk1"/>
                </a:solidFill>
              </a:defRPr>
            </a:lvl6pPr>
            <a:lvl7pPr lvl="6" rtl="0">
              <a:spcBef>
                <a:spcPts val="2133"/>
              </a:spcBef>
              <a:spcAft>
                <a:spcPts val="0"/>
              </a:spcAft>
              <a:buClr>
                <a:schemeClr val="dk1"/>
              </a:buClr>
              <a:buSzPts val="3000"/>
              <a:buNone/>
              <a:defRPr sz="4000">
                <a:solidFill>
                  <a:schemeClr val="dk1"/>
                </a:solidFill>
              </a:defRPr>
            </a:lvl7pPr>
            <a:lvl8pPr lvl="7" rtl="0">
              <a:spcBef>
                <a:spcPts val="2133"/>
              </a:spcBef>
              <a:spcAft>
                <a:spcPts val="0"/>
              </a:spcAft>
              <a:buClr>
                <a:schemeClr val="dk1"/>
              </a:buClr>
              <a:buSzPts val="3000"/>
              <a:buNone/>
              <a:defRPr sz="4000">
                <a:solidFill>
                  <a:schemeClr val="dk1"/>
                </a:solidFill>
              </a:defRPr>
            </a:lvl8pPr>
            <a:lvl9pPr lvl="8" rtl="0">
              <a:spcBef>
                <a:spcPts val="2133"/>
              </a:spcBef>
              <a:spcAft>
                <a:spcPts val="2133"/>
              </a:spcAft>
              <a:buClr>
                <a:schemeClr val="dk1"/>
              </a:buClr>
              <a:buSzPts val="3000"/>
              <a:buNone/>
              <a:defRPr sz="4000">
                <a:solidFill>
                  <a:schemeClr val="dk1"/>
                </a:solidFill>
              </a:defRPr>
            </a:lvl9pPr>
          </a:lstStyle>
          <a:p>
            <a:r>
              <a:rPr lang="en-US" smtClean="0"/>
              <a:t>Click to edit Master subtitle style</a:t>
            </a:r>
            <a:endParaRPr/>
          </a:p>
        </p:txBody>
      </p:sp>
      <p:sp>
        <p:nvSpPr>
          <p:cNvPr id="2086" name="Google Shape;2086;p13"/>
          <p:cNvSpPr/>
          <p:nvPr/>
        </p:nvSpPr>
        <p:spPr>
          <a:xfrm>
            <a:off x="10767400" y="0"/>
            <a:ext cx="1424584" cy="1406080"/>
          </a:xfrm>
          <a:custGeom>
            <a:avLst/>
            <a:gdLst/>
            <a:ahLst/>
            <a:cxnLst/>
            <a:rect l="l" t="t" r="r" b="b"/>
            <a:pathLst>
              <a:path w="9991" h="9861" extrusionOk="0">
                <a:moveTo>
                  <a:pt x="1" y="0"/>
                </a:moveTo>
                <a:cubicBezTo>
                  <a:pt x="189" y="4096"/>
                  <a:pt x="2590" y="4453"/>
                  <a:pt x="4551" y="4453"/>
                </a:cubicBezTo>
                <a:cubicBezTo>
                  <a:pt x="4966" y="4453"/>
                  <a:pt x="5360" y="4437"/>
                  <a:pt x="5710" y="4437"/>
                </a:cubicBezTo>
                <a:cubicBezTo>
                  <a:pt x="6198" y="4437"/>
                  <a:pt x="6600" y="4468"/>
                  <a:pt x="6847" y="4616"/>
                </a:cubicBezTo>
                <a:cubicBezTo>
                  <a:pt x="8084" y="5359"/>
                  <a:pt x="7504" y="9861"/>
                  <a:pt x="9844" y="9861"/>
                </a:cubicBezTo>
                <a:cubicBezTo>
                  <a:pt x="9892" y="9861"/>
                  <a:pt x="9940" y="9859"/>
                  <a:pt x="9990" y="9855"/>
                </a:cubicBezTo>
                <a:lnTo>
                  <a:pt x="9990" y="0"/>
                </a:lnTo>
                <a:close/>
              </a:path>
            </a:pathLst>
          </a:custGeom>
          <a:solidFill>
            <a:srgbClr val="F4D56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2087" name="Google Shape;2087;p13"/>
          <p:cNvGrpSpPr/>
          <p:nvPr/>
        </p:nvGrpSpPr>
        <p:grpSpPr>
          <a:xfrm>
            <a:off x="10911041" y="26252"/>
            <a:ext cx="1263033" cy="1337921"/>
            <a:chOff x="3473775" y="266850"/>
            <a:chExt cx="221450" cy="234575"/>
          </a:xfrm>
        </p:grpSpPr>
        <p:sp>
          <p:nvSpPr>
            <p:cNvPr id="2088" name="Google Shape;2088;p13"/>
            <p:cNvSpPr/>
            <p:nvPr/>
          </p:nvSpPr>
          <p:spPr>
            <a:xfrm>
              <a:off x="3666800" y="485250"/>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3"/>
            <p:cNvSpPr/>
            <p:nvPr/>
          </p:nvSpPr>
          <p:spPr>
            <a:xfrm>
              <a:off x="3678300" y="496750"/>
              <a:ext cx="5450" cy="4675"/>
            </a:xfrm>
            <a:custGeom>
              <a:avLst/>
              <a:gdLst/>
              <a:ahLst/>
              <a:cxnLst/>
              <a:rect l="l" t="t" r="r" b="b"/>
              <a:pathLst>
                <a:path w="218" h="187" extrusionOk="0">
                  <a:moveTo>
                    <a:pt x="94" y="1"/>
                  </a:moveTo>
                  <a:cubicBezTo>
                    <a:pt x="46" y="1"/>
                    <a:pt x="0" y="37"/>
                    <a:pt x="0" y="93"/>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3"/>
            <p:cNvSpPr/>
            <p:nvPr/>
          </p:nvSpPr>
          <p:spPr>
            <a:xfrm>
              <a:off x="3678300" y="485250"/>
              <a:ext cx="5450" cy="4675"/>
            </a:xfrm>
            <a:custGeom>
              <a:avLst/>
              <a:gdLst/>
              <a:ahLst/>
              <a:cxnLst/>
              <a:rect l="l" t="t" r="r" b="b"/>
              <a:pathLst>
                <a:path w="218" h="187" extrusionOk="0">
                  <a:moveTo>
                    <a:pt x="94" y="1"/>
                  </a:moveTo>
                  <a:cubicBezTo>
                    <a:pt x="46" y="1"/>
                    <a:pt x="0" y="38"/>
                    <a:pt x="0" y="93"/>
                  </a:cubicBezTo>
                  <a:cubicBezTo>
                    <a:pt x="0" y="145"/>
                    <a:pt x="42" y="187"/>
                    <a:pt x="93" y="187"/>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3"/>
            <p:cNvSpPr/>
            <p:nvPr/>
          </p:nvSpPr>
          <p:spPr>
            <a:xfrm>
              <a:off x="3689775" y="496750"/>
              <a:ext cx="5450" cy="4675"/>
            </a:xfrm>
            <a:custGeom>
              <a:avLst/>
              <a:gdLst/>
              <a:ahLst/>
              <a:cxnLst/>
              <a:rect l="l" t="t" r="r" b="b"/>
              <a:pathLst>
                <a:path w="218" h="187" extrusionOk="0">
                  <a:moveTo>
                    <a:pt x="94" y="1"/>
                  </a:moveTo>
                  <a:cubicBezTo>
                    <a:pt x="46" y="1"/>
                    <a:pt x="0" y="37"/>
                    <a:pt x="0" y="93"/>
                  </a:cubicBezTo>
                  <a:cubicBezTo>
                    <a:pt x="0"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3"/>
            <p:cNvSpPr/>
            <p:nvPr/>
          </p:nvSpPr>
          <p:spPr>
            <a:xfrm>
              <a:off x="3689775" y="485250"/>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7"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3"/>
            <p:cNvSpPr/>
            <p:nvPr/>
          </p:nvSpPr>
          <p:spPr>
            <a:xfrm>
              <a:off x="3666800" y="473750"/>
              <a:ext cx="5450" cy="4700"/>
            </a:xfrm>
            <a:custGeom>
              <a:avLst/>
              <a:gdLst/>
              <a:ahLst/>
              <a:cxnLst/>
              <a:rect l="l" t="t" r="r" b="b"/>
              <a:pathLst>
                <a:path w="218" h="188" extrusionOk="0">
                  <a:moveTo>
                    <a:pt x="94" y="0"/>
                  </a:moveTo>
                  <a:cubicBezTo>
                    <a:pt x="46" y="0"/>
                    <a:pt x="0" y="38"/>
                    <a:pt x="0" y="94"/>
                  </a:cubicBezTo>
                  <a:cubicBezTo>
                    <a:pt x="0" y="145"/>
                    <a:pt x="42" y="186"/>
                    <a:pt x="94" y="188"/>
                  </a:cubicBezTo>
                  <a:cubicBezTo>
                    <a:pt x="176" y="188"/>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3"/>
            <p:cNvSpPr/>
            <p:nvPr/>
          </p:nvSpPr>
          <p:spPr>
            <a:xfrm>
              <a:off x="3678300" y="473750"/>
              <a:ext cx="5450" cy="4700"/>
            </a:xfrm>
            <a:custGeom>
              <a:avLst/>
              <a:gdLst/>
              <a:ahLst/>
              <a:cxnLst/>
              <a:rect l="l" t="t" r="r" b="b"/>
              <a:pathLst>
                <a:path w="218" h="188" extrusionOk="0">
                  <a:moveTo>
                    <a:pt x="94" y="0"/>
                  </a:moveTo>
                  <a:cubicBezTo>
                    <a:pt x="46" y="0"/>
                    <a:pt x="0" y="38"/>
                    <a:pt x="0" y="94"/>
                  </a:cubicBezTo>
                  <a:cubicBezTo>
                    <a:pt x="0" y="146"/>
                    <a:pt x="42" y="188"/>
                    <a:pt x="93" y="188"/>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3"/>
            <p:cNvSpPr/>
            <p:nvPr/>
          </p:nvSpPr>
          <p:spPr>
            <a:xfrm>
              <a:off x="3689775" y="473750"/>
              <a:ext cx="5450" cy="4700"/>
            </a:xfrm>
            <a:custGeom>
              <a:avLst/>
              <a:gdLst/>
              <a:ahLst/>
              <a:cxnLst/>
              <a:rect l="l" t="t" r="r" b="b"/>
              <a:pathLst>
                <a:path w="218" h="188" extrusionOk="0">
                  <a:moveTo>
                    <a:pt x="94" y="0"/>
                  </a:moveTo>
                  <a:cubicBezTo>
                    <a:pt x="46" y="0"/>
                    <a:pt x="0" y="38"/>
                    <a:pt x="0" y="94"/>
                  </a:cubicBezTo>
                  <a:cubicBezTo>
                    <a:pt x="0" y="145"/>
                    <a:pt x="42" y="186"/>
                    <a:pt x="94" y="188"/>
                  </a:cubicBezTo>
                  <a:cubicBezTo>
                    <a:pt x="177" y="188"/>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3"/>
            <p:cNvSpPr/>
            <p:nvPr/>
          </p:nvSpPr>
          <p:spPr>
            <a:xfrm>
              <a:off x="3657650" y="462275"/>
              <a:ext cx="2325" cy="4350"/>
            </a:xfrm>
            <a:custGeom>
              <a:avLst/>
              <a:gdLst/>
              <a:ahLst/>
              <a:cxnLst/>
              <a:rect l="l" t="t" r="r" b="b"/>
              <a:pathLst>
                <a:path w="93" h="174" extrusionOk="0">
                  <a:moveTo>
                    <a:pt x="1" y="1"/>
                  </a:moveTo>
                  <a:cubicBezTo>
                    <a:pt x="15" y="59"/>
                    <a:pt x="31" y="118"/>
                    <a:pt x="46" y="174"/>
                  </a:cubicBezTo>
                  <a:cubicBezTo>
                    <a:pt x="75" y="157"/>
                    <a:pt x="93" y="127"/>
                    <a:pt x="93" y="93"/>
                  </a:cubicBezTo>
                  <a:cubicBezTo>
                    <a:pt x="93" y="42"/>
                    <a:pt x="51"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3"/>
            <p:cNvSpPr/>
            <p:nvPr/>
          </p:nvSpPr>
          <p:spPr>
            <a:xfrm>
              <a:off x="3666800" y="462275"/>
              <a:ext cx="5450" cy="4675"/>
            </a:xfrm>
            <a:custGeom>
              <a:avLst/>
              <a:gdLst/>
              <a:ahLst/>
              <a:cxnLst/>
              <a:rect l="l" t="t" r="r" b="b"/>
              <a:pathLst>
                <a:path w="218" h="187" extrusionOk="0">
                  <a:moveTo>
                    <a:pt x="94" y="0"/>
                  </a:moveTo>
                  <a:cubicBezTo>
                    <a:pt x="46" y="0"/>
                    <a:pt x="0" y="37"/>
                    <a:pt x="0" y="93"/>
                  </a:cubicBezTo>
                  <a:cubicBezTo>
                    <a:pt x="0" y="145"/>
                    <a:pt x="42" y="186"/>
                    <a:pt x="94"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3"/>
            <p:cNvSpPr/>
            <p:nvPr/>
          </p:nvSpPr>
          <p:spPr>
            <a:xfrm>
              <a:off x="3678300" y="462275"/>
              <a:ext cx="5450" cy="4675"/>
            </a:xfrm>
            <a:custGeom>
              <a:avLst/>
              <a:gdLst/>
              <a:ahLst/>
              <a:cxnLst/>
              <a:rect l="l" t="t" r="r" b="b"/>
              <a:pathLst>
                <a:path w="218" h="187" extrusionOk="0">
                  <a:moveTo>
                    <a:pt x="94" y="0"/>
                  </a:moveTo>
                  <a:cubicBezTo>
                    <a:pt x="46" y="0"/>
                    <a:pt x="0" y="37"/>
                    <a:pt x="0" y="93"/>
                  </a:cubicBezTo>
                  <a:cubicBezTo>
                    <a:pt x="0" y="145"/>
                    <a:pt x="42" y="186"/>
                    <a:pt x="93"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3"/>
            <p:cNvSpPr/>
            <p:nvPr/>
          </p:nvSpPr>
          <p:spPr>
            <a:xfrm>
              <a:off x="3689725" y="462275"/>
              <a:ext cx="4775" cy="4675"/>
            </a:xfrm>
            <a:custGeom>
              <a:avLst/>
              <a:gdLst/>
              <a:ahLst/>
              <a:cxnLst/>
              <a:rect l="l" t="t" r="r" b="b"/>
              <a:pathLst>
                <a:path w="191" h="187" extrusionOk="0">
                  <a:moveTo>
                    <a:pt x="94" y="1"/>
                  </a:moveTo>
                  <a:cubicBezTo>
                    <a:pt x="45" y="1"/>
                    <a:pt x="4" y="39"/>
                    <a:pt x="2" y="90"/>
                  </a:cubicBezTo>
                  <a:cubicBezTo>
                    <a:pt x="0" y="141"/>
                    <a:pt x="41" y="184"/>
                    <a:pt x="91" y="186"/>
                  </a:cubicBezTo>
                  <a:cubicBezTo>
                    <a:pt x="92" y="186"/>
                    <a:pt x="93" y="186"/>
                    <a:pt x="94" y="186"/>
                  </a:cubicBezTo>
                  <a:cubicBezTo>
                    <a:pt x="144" y="186"/>
                    <a:pt x="186" y="147"/>
                    <a:pt x="188" y="96"/>
                  </a:cubicBezTo>
                  <a:cubicBezTo>
                    <a:pt x="190" y="46"/>
                    <a:pt x="150" y="2"/>
                    <a:pt x="98" y="1"/>
                  </a:cubicBezTo>
                  <a:cubicBezTo>
                    <a:pt x="97" y="1"/>
                    <a:pt x="9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3"/>
            <p:cNvSpPr/>
            <p:nvPr/>
          </p:nvSpPr>
          <p:spPr>
            <a:xfrm>
              <a:off x="3655400" y="450775"/>
              <a:ext cx="5250" cy="4675"/>
            </a:xfrm>
            <a:custGeom>
              <a:avLst/>
              <a:gdLst/>
              <a:ahLst/>
              <a:cxnLst/>
              <a:rect l="l" t="t" r="r" b="b"/>
              <a:pathLst>
                <a:path w="210" h="187" extrusionOk="0">
                  <a:moveTo>
                    <a:pt x="89" y="0"/>
                  </a:moveTo>
                  <a:cubicBezTo>
                    <a:pt x="51" y="0"/>
                    <a:pt x="14" y="23"/>
                    <a:pt x="0" y="66"/>
                  </a:cubicBezTo>
                  <a:cubicBezTo>
                    <a:pt x="7" y="96"/>
                    <a:pt x="14" y="125"/>
                    <a:pt x="21" y="156"/>
                  </a:cubicBezTo>
                  <a:cubicBezTo>
                    <a:pt x="38" y="175"/>
                    <a:pt x="64" y="186"/>
                    <a:pt x="89" y="186"/>
                  </a:cubicBezTo>
                  <a:cubicBezTo>
                    <a:pt x="166" y="186"/>
                    <a:pt x="210" y="100"/>
                    <a:pt x="165" y="39"/>
                  </a:cubicBezTo>
                  <a:cubicBezTo>
                    <a:pt x="145" y="13"/>
                    <a:pt x="117"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3"/>
            <p:cNvSpPr/>
            <p:nvPr/>
          </p:nvSpPr>
          <p:spPr>
            <a:xfrm>
              <a:off x="3666800" y="450775"/>
              <a:ext cx="5450" cy="4675"/>
            </a:xfrm>
            <a:custGeom>
              <a:avLst/>
              <a:gdLst/>
              <a:ahLst/>
              <a:cxnLst/>
              <a:rect l="l" t="t" r="r" b="b"/>
              <a:pathLst>
                <a:path w="218" h="187" extrusionOk="0">
                  <a:moveTo>
                    <a:pt x="94" y="0"/>
                  </a:moveTo>
                  <a:cubicBezTo>
                    <a:pt x="46" y="0"/>
                    <a:pt x="0" y="37"/>
                    <a:pt x="0" y="94"/>
                  </a:cubicBezTo>
                  <a:cubicBezTo>
                    <a:pt x="0" y="145"/>
                    <a:pt x="42" y="186"/>
                    <a:pt x="94"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3"/>
            <p:cNvSpPr/>
            <p:nvPr/>
          </p:nvSpPr>
          <p:spPr>
            <a:xfrm>
              <a:off x="3678300" y="450775"/>
              <a:ext cx="5450" cy="4675"/>
            </a:xfrm>
            <a:custGeom>
              <a:avLst/>
              <a:gdLst/>
              <a:ahLst/>
              <a:cxnLst/>
              <a:rect l="l" t="t" r="r" b="b"/>
              <a:pathLst>
                <a:path w="218" h="187" extrusionOk="0">
                  <a:moveTo>
                    <a:pt x="94" y="0"/>
                  </a:moveTo>
                  <a:cubicBezTo>
                    <a:pt x="46" y="0"/>
                    <a:pt x="0" y="37"/>
                    <a:pt x="0" y="94"/>
                  </a:cubicBezTo>
                  <a:cubicBezTo>
                    <a:pt x="0" y="145"/>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3"/>
            <p:cNvSpPr/>
            <p:nvPr/>
          </p:nvSpPr>
          <p:spPr>
            <a:xfrm>
              <a:off x="3689775" y="450775"/>
              <a:ext cx="5450" cy="4675"/>
            </a:xfrm>
            <a:custGeom>
              <a:avLst/>
              <a:gdLst/>
              <a:ahLst/>
              <a:cxnLst/>
              <a:rect l="l" t="t" r="r" b="b"/>
              <a:pathLst>
                <a:path w="218" h="187" extrusionOk="0">
                  <a:moveTo>
                    <a:pt x="94" y="0"/>
                  </a:moveTo>
                  <a:cubicBezTo>
                    <a:pt x="46" y="0"/>
                    <a:pt x="0" y="37"/>
                    <a:pt x="0" y="94"/>
                  </a:cubicBezTo>
                  <a:cubicBezTo>
                    <a:pt x="0" y="145"/>
                    <a:pt x="42" y="186"/>
                    <a:pt x="94" y="186"/>
                  </a:cubicBezTo>
                  <a:cubicBezTo>
                    <a:pt x="177"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3"/>
            <p:cNvSpPr/>
            <p:nvPr/>
          </p:nvSpPr>
          <p:spPr>
            <a:xfrm>
              <a:off x="3655275" y="439275"/>
              <a:ext cx="5500" cy="4700"/>
            </a:xfrm>
            <a:custGeom>
              <a:avLst/>
              <a:gdLst/>
              <a:ahLst/>
              <a:cxnLst/>
              <a:rect l="l" t="t" r="r" b="b"/>
              <a:pathLst>
                <a:path w="220" h="188" extrusionOk="0">
                  <a:moveTo>
                    <a:pt x="95" y="1"/>
                  </a:moveTo>
                  <a:cubicBezTo>
                    <a:pt x="47" y="1"/>
                    <a:pt x="1" y="38"/>
                    <a:pt x="1" y="94"/>
                  </a:cubicBezTo>
                  <a:cubicBezTo>
                    <a:pt x="1" y="145"/>
                    <a:pt x="43" y="187"/>
                    <a:pt x="94" y="187"/>
                  </a:cubicBezTo>
                  <a:cubicBezTo>
                    <a:pt x="178" y="187"/>
                    <a:pt x="219" y="87"/>
                    <a:pt x="161" y="28"/>
                  </a:cubicBezTo>
                  <a:cubicBezTo>
                    <a:pt x="141" y="9"/>
                    <a:pt x="118"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3"/>
            <p:cNvSpPr/>
            <p:nvPr/>
          </p:nvSpPr>
          <p:spPr>
            <a:xfrm>
              <a:off x="3666800" y="439275"/>
              <a:ext cx="5450" cy="4700"/>
            </a:xfrm>
            <a:custGeom>
              <a:avLst/>
              <a:gdLst/>
              <a:ahLst/>
              <a:cxnLst/>
              <a:rect l="l" t="t" r="r" b="b"/>
              <a:pathLst>
                <a:path w="218" h="188" extrusionOk="0">
                  <a:moveTo>
                    <a:pt x="93" y="1"/>
                  </a:moveTo>
                  <a:cubicBezTo>
                    <a:pt x="46" y="1"/>
                    <a:pt x="0" y="38"/>
                    <a:pt x="0" y="94"/>
                  </a:cubicBezTo>
                  <a:cubicBezTo>
                    <a:pt x="0" y="145"/>
                    <a:pt x="42" y="187"/>
                    <a:pt x="94" y="187"/>
                  </a:cubicBezTo>
                  <a:cubicBezTo>
                    <a:pt x="176" y="187"/>
                    <a:pt x="217" y="87"/>
                    <a:pt x="159" y="28"/>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3"/>
            <p:cNvSpPr/>
            <p:nvPr/>
          </p:nvSpPr>
          <p:spPr>
            <a:xfrm>
              <a:off x="3678300" y="439275"/>
              <a:ext cx="5450" cy="4700"/>
            </a:xfrm>
            <a:custGeom>
              <a:avLst/>
              <a:gdLst/>
              <a:ahLst/>
              <a:cxnLst/>
              <a:rect l="l" t="t" r="r" b="b"/>
              <a:pathLst>
                <a:path w="218" h="188" extrusionOk="0">
                  <a:moveTo>
                    <a:pt x="94" y="1"/>
                  </a:moveTo>
                  <a:cubicBezTo>
                    <a:pt x="46" y="1"/>
                    <a:pt x="0" y="38"/>
                    <a:pt x="0" y="94"/>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3"/>
            <p:cNvSpPr/>
            <p:nvPr/>
          </p:nvSpPr>
          <p:spPr>
            <a:xfrm>
              <a:off x="3689775" y="439275"/>
              <a:ext cx="5450" cy="4700"/>
            </a:xfrm>
            <a:custGeom>
              <a:avLst/>
              <a:gdLst/>
              <a:ahLst/>
              <a:cxnLst/>
              <a:rect l="l" t="t" r="r" b="b"/>
              <a:pathLst>
                <a:path w="218" h="188" extrusionOk="0">
                  <a:moveTo>
                    <a:pt x="94" y="1"/>
                  </a:moveTo>
                  <a:cubicBezTo>
                    <a:pt x="46" y="1"/>
                    <a:pt x="0" y="38"/>
                    <a:pt x="0" y="94"/>
                  </a:cubicBezTo>
                  <a:cubicBezTo>
                    <a:pt x="0"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3"/>
            <p:cNvSpPr/>
            <p:nvPr/>
          </p:nvSpPr>
          <p:spPr>
            <a:xfrm>
              <a:off x="3655275" y="427775"/>
              <a:ext cx="5500" cy="4675"/>
            </a:xfrm>
            <a:custGeom>
              <a:avLst/>
              <a:gdLst/>
              <a:ahLst/>
              <a:cxnLst/>
              <a:rect l="l" t="t" r="r" b="b"/>
              <a:pathLst>
                <a:path w="220" h="187" extrusionOk="0">
                  <a:moveTo>
                    <a:pt x="95" y="1"/>
                  </a:moveTo>
                  <a:cubicBezTo>
                    <a:pt x="47" y="1"/>
                    <a:pt x="1" y="38"/>
                    <a:pt x="1" y="93"/>
                  </a:cubicBezTo>
                  <a:cubicBezTo>
                    <a:pt x="1" y="145"/>
                    <a:pt x="43" y="187"/>
                    <a:pt x="94" y="187"/>
                  </a:cubicBezTo>
                  <a:cubicBezTo>
                    <a:pt x="178" y="187"/>
                    <a:pt x="219" y="87"/>
                    <a:pt x="161" y="28"/>
                  </a:cubicBezTo>
                  <a:cubicBezTo>
                    <a:pt x="141" y="9"/>
                    <a:pt x="118"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3"/>
            <p:cNvSpPr/>
            <p:nvPr/>
          </p:nvSpPr>
          <p:spPr>
            <a:xfrm>
              <a:off x="3666800" y="42777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3"/>
            <p:cNvSpPr/>
            <p:nvPr/>
          </p:nvSpPr>
          <p:spPr>
            <a:xfrm>
              <a:off x="3678300" y="427775"/>
              <a:ext cx="5450" cy="4675"/>
            </a:xfrm>
            <a:custGeom>
              <a:avLst/>
              <a:gdLst/>
              <a:ahLst/>
              <a:cxnLst/>
              <a:rect l="l" t="t" r="r" b="b"/>
              <a:pathLst>
                <a:path w="218" h="187" extrusionOk="0">
                  <a:moveTo>
                    <a:pt x="94" y="1"/>
                  </a:moveTo>
                  <a:cubicBezTo>
                    <a:pt x="46" y="1"/>
                    <a:pt x="0" y="38"/>
                    <a:pt x="0" y="93"/>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3"/>
            <p:cNvSpPr/>
            <p:nvPr/>
          </p:nvSpPr>
          <p:spPr>
            <a:xfrm>
              <a:off x="3689775" y="42777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3"/>
            <p:cNvSpPr/>
            <p:nvPr/>
          </p:nvSpPr>
          <p:spPr>
            <a:xfrm>
              <a:off x="3645650" y="416300"/>
              <a:ext cx="2825" cy="4375"/>
            </a:xfrm>
            <a:custGeom>
              <a:avLst/>
              <a:gdLst/>
              <a:ahLst/>
              <a:cxnLst/>
              <a:rect l="l" t="t" r="r" b="b"/>
              <a:pathLst>
                <a:path w="113" h="175" extrusionOk="0">
                  <a:moveTo>
                    <a:pt x="20" y="0"/>
                  </a:moveTo>
                  <a:cubicBezTo>
                    <a:pt x="13" y="0"/>
                    <a:pt x="7" y="1"/>
                    <a:pt x="0" y="2"/>
                  </a:cubicBezTo>
                  <a:cubicBezTo>
                    <a:pt x="24" y="59"/>
                    <a:pt x="45" y="116"/>
                    <a:pt x="65" y="174"/>
                  </a:cubicBezTo>
                  <a:cubicBezTo>
                    <a:pt x="95" y="158"/>
                    <a:pt x="113" y="127"/>
                    <a:pt x="113" y="93"/>
                  </a:cubicBezTo>
                  <a:cubicBezTo>
                    <a:pt x="113" y="41"/>
                    <a:pt x="70" y="0"/>
                    <a:pt x="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3"/>
            <p:cNvSpPr/>
            <p:nvPr/>
          </p:nvSpPr>
          <p:spPr>
            <a:xfrm>
              <a:off x="3655250" y="416275"/>
              <a:ext cx="4750" cy="4675"/>
            </a:xfrm>
            <a:custGeom>
              <a:avLst/>
              <a:gdLst/>
              <a:ahLst/>
              <a:cxnLst/>
              <a:rect l="l" t="t" r="r" b="b"/>
              <a:pathLst>
                <a:path w="190" h="187" extrusionOk="0">
                  <a:moveTo>
                    <a:pt x="94" y="1"/>
                  </a:moveTo>
                  <a:cubicBezTo>
                    <a:pt x="93" y="1"/>
                    <a:pt x="93" y="1"/>
                    <a:pt x="92" y="1"/>
                  </a:cubicBezTo>
                  <a:cubicBezTo>
                    <a:pt x="41" y="3"/>
                    <a:pt x="1" y="46"/>
                    <a:pt x="3" y="98"/>
                  </a:cubicBezTo>
                  <a:cubicBezTo>
                    <a:pt x="4" y="147"/>
                    <a:pt x="45" y="187"/>
                    <a:pt x="95" y="187"/>
                  </a:cubicBezTo>
                  <a:cubicBezTo>
                    <a:pt x="96" y="187"/>
                    <a:pt x="97" y="187"/>
                    <a:pt x="99" y="187"/>
                  </a:cubicBezTo>
                  <a:cubicBezTo>
                    <a:pt x="149" y="186"/>
                    <a:pt x="190" y="143"/>
                    <a:pt x="189" y="91"/>
                  </a:cubicBezTo>
                  <a:cubicBezTo>
                    <a:pt x="187" y="41"/>
                    <a:pt x="14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3"/>
            <p:cNvSpPr/>
            <p:nvPr/>
          </p:nvSpPr>
          <p:spPr>
            <a:xfrm>
              <a:off x="3666800" y="416275"/>
              <a:ext cx="5450" cy="4675"/>
            </a:xfrm>
            <a:custGeom>
              <a:avLst/>
              <a:gdLst/>
              <a:ahLst/>
              <a:cxnLst/>
              <a:rect l="l" t="t" r="r" b="b"/>
              <a:pathLst>
                <a:path w="218" h="187" extrusionOk="0">
                  <a:moveTo>
                    <a:pt x="94" y="1"/>
                  </a:moveTo>
                  <a:cubicBezTo>
                    <a:pt x="46" y="1"/>
                    <a:pt x="0" y="38"/>
                    <a:pt x="0" y="94"/>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3"/>
            <p:cNvSpPr/>
            <p:nvPr/>
          </p:nvSpPr>
          <p:spPr>
            <a:xfrm>
              <a:off x="3678300" y="416275"/>
              <a:ext cx="5450" cy="4675"/>
            </a:xfrm>
            <a:custGeom>
              <a:avLst/>
              <a:gdLst/>
              <a:ahLst/>
              <a:cxnLst/>
              <a:rect l="l" t="t" r="r" b="b"/>
              <a:pathLst>
                <a:path w="218" h="187" extrusionOk="0">
                  <a:moveTo>
                    <a:pt x="94" y="1"/>
                  </a:moveTo>
                  <a:cubicBezTo>
                    <a:pt x="46" y="1"/>
                    <a:pt x="0" y="38"/>
                    <a:pt x="0" y="94"/>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3"/>
            <p:cNvSpPr/>
            <p:nvPr/>
          </p:nvSpPr>
          <p:spPr>
            <a:xfrm>
              <a:off x="3689725" y="416275"/>
              <a:ext cx="4775" cy="4675"/>
            </a:xfrm>
            <a:custGeom>
              <a:avLst/>
              <a:gdLst/>
              <a:ahLst/>
              <a:cxnLst/>
              <a:rect l="l" t="t" r="r" b="b"/>
              <a:pathLst>
                <a:path w="191" h="187" extrusionOk="0">
                  <a:moveTo>
                    <a:pt x="94" y="1"/>
                  </a:moveTo>
                  <a:cubicBezTo>
                    <a:pt x="45" y="1"/>
                    <a:pt x="4" y="41"/>
                    <a:pt x="2" y="91"/>
                  </a:cubicBezTo>
                  <a:cubicBezTo>
                    <a:pt x="0" y="142"/>
                    <a:pt x="41" y="186"/>
                    <a:pt x="91" y="187"/>
                  </a:cubicBezTo>
                  <a:cubicBezTo>
                    <a:pt x="93" y="187"/>
                    <a:pt x="94" y="187"/>
                    <a:pt x="95" y="187"/>
                  </a:cubicBezTo>
                  <a:cubicBezTo>
                    <a:pt x="145" y="187"/>
                    <a:pt x="186" y="147"/>
                    <a:pt x="188" y="98"/>
                  </a:cubicBezTo>
                  <a:cubicBezTo>
                    <a:pt x="190" y="46"/>
                    <a:pt x="150" y="3"/>
                    <a:pt x="98" y="1"/>
                  </a:cubicBezTo>
                  <a:cubicBezTo>
                    <a:pt x="97" y="1"/>
                    <a:pt x="9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3"/>
            <p:cNvSpPr/>
            <p:nvPr/>
          </p:nvSpPr>
          <p:spPr>
            <a:xfrm>
              <a:off x="3643800" y="404800"/>
              <a:ext cx="5475" cy="4675"/>
            </a:xfrm>
            <a:custGeom>
              <a:avLst/>
              <a:gdLst/>
              <a:ahLst/>
              <a:cxnLst/>
              <a:rect l="l" t="t" r="r" b="b"/>
              <a:pathLst>
                <a:path w="219" h="187" extrusionOk="0">
                  <a:moveTo>
                    <a:pt x="95" y="1"/>
                  </a:moveTo>
                  <a:cubicBezTo>
                    <a:pt x="47" y="1"/>
                    <a:pt x="1" y="38"/>
                    <a:pt x="1" y="93"/>
                  </a:cubicBezTo>
                  <a:cubicBezTo>
                    <a:pt x="1" y="145"/>
                    <a:pt x="43" y="187"/>
                    <a:pt x="94" y="187"/>
                  </a:cubicBezTo>
                  <a:cubicBezTo>
                    <a:pt x="176" y="187"/>
                    <a:pt x="218" y="86"/>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3"/>
            <p:cNvSpPr/>
            <p:nvPr/>
          </p:nvSpPr>
          <p:spPr>
            <a:xfrm>
              <a:off x="3655250" y="404800"/>
              <a:ext cx="4750" cy="4675"/>
            </a:xfrm>
            <a:custGeom>
              <a:avLst/>
              <a:gdLst/>
              <a:ahLst/>
              <a:cxnLst/>
              <a:rect l="l" t="t" r="r" b="b"/>
              <a:pathLst>
                <a:path w="190" h="187" extrusionOk="0">
                  <a:moveTo>
                    <a:pt x="96" y="1"/>
                  </a:moveTo>
                  <a:cubicBezTo>
                    <a:pt x="95" y="1"/>
                    <a:pt x="93" y="1"/>
                    <a:pt x="92" y="1"/>
                  </a:cubicBezTo>
                  <a:cubicBezTo>
                    <a:pt x="41" y="2"/>
                    <a:pt x="1" y="45"/>
                    <a:pt x="3" y="97"/>
                  </a:cubicBezTo>
                  <a:cubicBezTo>
                    <a:pt x="4" y="148"/>
                    <a:pt x="46" y="187"/>
                    <a:pt x="97" y="187"/>
                  </a:cubicBezTo>
                  <a:cubicBezTo>
                    <a:pt x="97" y="187"/>
                    <a:pt x="98" y="187"/>
                    <a:pt x="99" y="187"/>
                  </a:cubicBezTo>
                  <a:cubicBezTo>
                    <a:pt x="149" y="184"/>
                    <a:pt x="190" y="142"/>
                    <a:pt x="189" y="91"/>
                  </a:cubicBezTo>
                  <a:cubicBezTo>
                    <a:pt x="187" y="41"/>
                    <a:pt x="146"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3"/>
            <p:cNvSpPr/>
            <p:nvPr/>
          </p:nvSpPr>
          <p:spPr>
            <a:xfrm>
              <a:off x="3666800" y="404800"/>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3"/>
            <p:cNvSpPr/>
            <p:nvPr/>
          </p:nvSpPr>
          <p:spPr>
            <a:xfrm>
              <a:off x="3678300" y="404800"/>
              <a:ext cx="5450" cy="4675"/>
            </a:xfrm>
            <a:custGeom>
              <a:avLst/>
              <a:gdLst/>
              <a:ahLst/>
              <a:cxnLst/>
              <a:rect l="l" t="t" r="r" b="b"/>
              <a:pathLst>
                <a:path w="218" h="187" extrusionOk="0">
                  <a:moveTo>
                    <a:pt x="94" y="1"/>
                  </a:moveTo>
                  <a:cubicBezTo>
                    <a:pt x="46" y="1"/>
                    <a:pt x="0" y="38"/>
                    <a:pt x="0" y="93"/>
                  </a:cubicBezTo>
                  <a:cubicBezTo>
                    <a:pt x="0" y="145"/>
                    <a:pt x="42" y="187"/>
                    <a:pt x="93" y="187"/>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3"/>
            <p:cNvSpPr/>
            <p:nvPr/>
          </p:nvSpPr>
          <p:spPr>
            <a:xfrm>
              <a:off x="3689725" y="404800"/>
              <a:ext cx="4775" cy="4675"/>
            </a:xfrm>
            <a:custGeom>
              <a:avLst/>
              <a:gdLst/>
              <a:ahLst/>
              <a:cxnLst/>
              <a:rect l="l" t="t" r="r" b="b"/>
              <a:pathLst>
                <a:path w="191" h="187" extrusionOk="0">
                  <a:moveTo>
                    <a:pt x="94" y="1"/>
                  </a:moveTo>
                  <a:cubicBezTo>
                    <a:pt x="45" y="1"/>
                    <a:pt x="4" y="39"/>
                    <a:pt x="2" y="90"/>
                  </a:cubicBezTo>
                  <a:cubicBezTo>
                    <a:pt x="0" y="142"/>
                    <a:pt x="41" y="184"/>
                    <a:pt x="91" y="187"/>
                  </a:cubicBezTo>
                  <a:cubicBezTo>
                    <a:pt x="92" y="187"/>
                    <a:pt x="93" y="187"/>
                    <a:pt x="94" y="187"/>
                  </a:cubicBezTo>
                  <a:cubicBezTo>
                    <a:pt x="144" y="187"/>
                    <a:pt x="186" y="148"/>
                    <a:pt x="188" y="97"/>
                  </a:cubicBezTo>
                  <a:cubicBezTo>
                    <a:pt x="190" y="46"/>
                    <a:pt x="150" y="2"/>
                    <a:pt x="98" y="1"/>
                  </a:cubicBezTo>
                  <a:cubicBezTo>
                    <a:pt x="97" y="1"/>
                    <a:pt x="9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3"/>
            <p:cNvSpPr/>
            <p:nvPr/>
          </p:nvSpPr>
          <p:spPr>
            <a:xfrm>
              <a:off x="3632300" y="393275"/>
              <a:ext cx="4700" cy="4700"/>
            </a:xfrm>
            <a:custGeom>
              <a:avLst/>
              <a:gdLst/>
              <a:ahLst/>
              <a:cxnLst/>
              <a:rect l="l" t="t" r="r" b="b"/>
              <a:pathLst>
                <a:path w="188" h="188" extrusionOk="0">
                  <a:moveTo>
                    <a:pt x="95" y="1"/>
                  </a:moveTo>
                  <a:cubicBezTo>
                    <a:pt x="43" y="1"/>
                    <a:pt x="2" y="42"/>
                    <a:pt x="1" y="93"/>
                  </a:cubicBezTo>
                  <a:cubicBezTo>
                    <a:pt x="33" y="123"/>
                    <a:pt x="64" y="155"/>
                    <a:pt x="93" y="187"/>
                  </a:cubicBezTo>
                  <a:lnTo>
                    <a:pt x="94" y="187"/>
                  </a:lnTo>
                  <a:cubicBezTo>
                    <a:pt x="146" y="187"/>
                    <a:pt x="187" y="146"/>
                    <a:pt x="187" y="95"/>
                  </a:cubicBezTo>
                  <a:cubicBezTo>
                    <a:pt x="187" y="43"/>
                    <a:pt x="146" y="2"/>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3"/>
            <p:cNvSpPr/>
            <p:nvPr/>
          </p:nvSpPr>
          <p:spPr>
            <a:xfrm>
              <a:off x="3643800" y="393300"/>
              <a:ext cx="5475" cy="4675"/>
            </a:xfrm>
            <a:custGeom>
              <a:avLst/>
              <a:gdLst/>
              <a:ahLst/>
              <a:cxnLst/>
              <a:rect l="l" t="t" r="r" b="b"/>
              <a:pathLst>
                <a:path w="219" h="187" extrusionOk="0">
                  <a:moveTo>
                    <a:pt x="95" y="0"/>
                  </a:moveTo>
                  <a:cubicBezTo>
                    <a:pt x="47" y="0"/>
                    <a:pt x="1" y="38"/>
                    <a:pt x="1" y="94"/>
                  </a:cubicBezTo>
                  <a:cubicBezTo>
                    <a:pt x="1" y="145"/>
                    <a:pt x="43" y="186"/>
                    <a:pt x="94" y="186"/>
                  </a:cubicBezTo>
                  <a:cubicBezTo>
                    <a:pt x="176" y="186"/>
                    <a:pt x="218" y="86"/>
                    <a:pt x="160" y="28"/>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3"/>
            <p:cNvSpPr/>
            <p:nvPr/>
          </p:nvSpPr>
          <p:spPr>
            <a:xfrm>
              <a:off x="3655275" y="393300"/>
              <a:ext cx="5500" cy="4675"/>
            </a:xfrm>
            <a:custGeom>
              <a:avLst/>
              <a:gdLst/>
              <a:ahLst/>
              <a:cxnLst/>
              <a:rect l="l" t="t" r="r" b="b"/>
              <a:pathLst>
                <a:path w="220" h="187" extrusionOk="0">
                  <a:moveTo>
                    <a:pt x="95" y="0"/>
                  </a:moveTo>
                  <a:cubicBezTo>
                    <a:pt x="47" y="0"/>
                    <a:pt x="1" y="38"/>
                    <a:pt x="1" y="94"/>
                  </a:cubicBezTo>
                  <a:cubicBezTo>
                    <a:pt x="1" y="145"/>
                    <a:pt x="43" y="186"/>
                    <a:pt x="94" y="186"/>
                  </a:cubicBezTo>
                  <a:cubicBezTo>
                    <a:pt x="178" y="186"/>
                    <a:pt x="219" y="86"/>
                    <a:pt x="161" y="28"/>
                  </a:cubicBezTo>
                  <a:cubicBezTo>
                    <a:pt x="142" y="9"/>
                    <a:pt x="118"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3"/>
            <p:cNvSpPr/>
            <p:nvPr/>
          </p:nvSpPr>
          <p:spPr>
            <a:xfrm>
              <a:off x="3666800" y="393300"/>
              <a:ext cx="5450" cy="4675"/>
            </a:xfrm>
            <a:custGeom>
              <a:avLst/>
              <a:gdLst/>
              <a:ahLst/>
              <a:cxnLst/>
              <a:rect l="l" t="t" r="r" b="b"/>
              <a:pathLst>
                <a:path w="218" h="187" extrusionOk="0">
                  <a:moveTo>
                    <a:pt x="94" y="0"/>
                  </a:moveTo>
                  <a:cubicBezTo>
                    <a:pt x="46" y="0"/>
                    <a:pt x="0" y="38"/>
                    <a:pt x="0" y="94"/>
                  </a:cubicBezTo>
                  <a:cubicBezTo>
                    <a:pt x="0" y="145"/>
                    <a:pt x="42" y="186"/>
                    <a:pt x="94"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3"/>
            <p:cNvSpPr/>
            <p:nvPr/>
          </p:nvSpPr>
          <p:spPr>
            <a:xfrm>
              <a:off x="3678300" y="393300"/>
              <a:ext cx="5450" cy="4675"/>
            </a:xfrm>
            <a:custGeom>
              <a:avLst/>
              <a:gdLst/>
              <a:ahLst/>
              <a:cxnLst/>
              <a:rect l="l" t="t" r="r" b="b"/>
              <a:pathLst>
                <a:path w="218" h="187" extrusionOk="0">
                  <a:moveTo>
                    <a:pt x="94" y="0"/>
                  </a:moveTo>
                  <a:cubicBezTo>
                    <a:pt x="46" y="0"/>
                    <a:pt x="0" y="38"/>
                    <a:pt x="0" y="94"/>
                  </a:cubicBezTo>
                  <a:cubicBezTo>
                    <a:pt x="0" y="145"/>
                    <a:pt x="42" y="186"/>
                    <a:pt x="93"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3"/>
            <p:cNvSpPr/>
            <p:nvPr/>
          </p:nvSpPr>
          <p:spPr>
            <a:xfrm>
              <a:off x="3689775" y="393300"/>
              <a:ext cx="5450" cy="4675"/>
            </a:xfrm>
            <a:custGeom>
              <a:avLst/>
              <a:gdLst/>
              <a:ahLst/>
              <a:cxnLst/>
              <a:rect l="l" t="t" r="r" b="b"/>
              <a:pathLst>
                <a:path w="218" h="187" extrusionOk="0">
                  <a:moveTo>
                    <a:pt x="94" y="0"/>
                  </a:moveTo>
                  <a:cubicBezTo>
                    <a:pt x="46" y="0"/>
                    <a:pt x="0" y="38"/>
                    <a:pt x="0" y="94"/>
                  </a:cubicBezTo>
                  <a:cubicBezTo>
                    <a:pt x="0" y="145"/>
                    <a:pt x="42" y="186"/>
                    <a:pt x="94" y="186"/>
                  </a:cubicBezTo>
                  <a:cubicBezTo>
                    <a:pt x="177"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3"/>
            <p:cNvSpPr/>
            <p:nvPr/>
          </p:nvSpPr>
          <p:spPr>
            <a:xfrm>
              <a:off x="3599375" y="381800"/>
              <a:ext cx="2275" cy="550"/>
            </a:xfrm>
            <a:custGeom>
              <a:avLst/>
              <a:gdLst/>
              <a:ahLst/>
              <a:cxnLst/>
              <a:rect l="l" t="t" r="r" b="b"/>
              <a:pathLst>
                <a:path w="91" h="22" extrusionOk="0">
                  <a:moveTo>
                    <a:pt x="32" y="0"/>
                  </a:moveTo>
                  <a:cubicBezTo>
                    <a:pt x="21" y="0"/>
                    <a:pt x="10" y="2"/>
                    <a:pt x="0" y="6"/>
                  </a:cubicBezTo>
                  <a:cubicBezTo>
                    <a:pt x="29" y="12"/>
                    <a:pt x="60" y="16"/>
                    <a:pt x="90" y="22"/>
                  </a:cubicBezTo>
                  <a:cubicBezTo>
                    <a:pt x="73" y="8"/>
                    <a:pt x="52" y="0"/>
                    <a:pt x="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3"/>
            <p:cNvSpPr/>
            <p:nvPr/>
          </p:nvSpPr>
          <p:spPr>
            <a:xfrm>
              <a:off x="3609325" y="381800"/>
              <a:ext cx="5225" cy="3425"/>
            </a:xfrm>
            <a:custGeom>
              <a:avLst/>
              <a:gdLst/>
              <a:ahLst/>
              <a:cxnLst/>
              <a:rect l="l" t="t" r="r" b="b"/>
              <a:pathLst>
                <a:path w="209" h="137" extrusionOk="0">
                  <a:moveTo>
                    <a:pt x="94" y="1"/>
                  </a:moveTo>
                  <a:cubicBezTo>
                    <a:pt x="45" y="1"/>
                    <a:pt x="5" y="39"/>
                    <a:pt x="0" y="87"/>
                  </a:cubicBezTo>
                  <a:cubicBezTo>
                    <a:pt x="60" y="102"/>
                    <a:pt x="119" y="119"/>
                    <a:pt x="176" y="137"/>
                  </a:cubicBezTo>
                  <a:cubicBezTo>
                    <a:pt x="209" y="75"/>
                    <a:pt x="164"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3"/>
            <p:cNvSpPr/>
            <p:nvPr/>
          </p:nvSpPr>
          <p:spPr>
            <a:xfrm>
              <a:off x="3620825" y="381800"/>
              <a:ext cx="5450" cy="4700"/>
            </a:xfrm>
            <a:custGeom>
              <a:avLst/>
              <a:gdLst/>
              <a:ahLst/>
              <a:cxnLst/>
              <a:rect l="l" t="t" r="r" b="b"/>
              <a:pathLst>
                <a:path w="218" h="188" extrusionOk="0">
                  <a:moveTo>
                    <a:pt x="94" y="1"/>
                  </a:moveTo>
                  <a:cubicBezTo>
                    <a:pt x="46" y="1"/>
                    <a:pt x="1" y="38"/>
                    <a:pt x="1" y="94"/>
                  </a:cubicBezTo>
                  <a:cubicBezTo>
                    <a:pt x="1" y="146"/>
                    <a:pt x="42" y="187"/>
                    <a:pt x="93" y="187"/>
                  </a:cubicBezTo>
                  <a:cubicBezTo>
                    <a:pt x="176" y="187"/>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3"/>
            <p:cNvSpPr/>
            <p:nvPr/>
          </p:nvSpPr>
          <p:spPr>
            <a:xfrm>
              <a:off x="3632300" y="381800"/>
              <a:ext cx="5450" cy="4700"/>
            </a:xfrm>
            <a:custGeom>
              <a:avLst/>
              <a:gdLst/>
              <a:ahLst/>
              <a:cxnLst/>
              <a:rect l="l" t="t" r="r" b="b"/>
              <a:pathLst>
                <a:path w="218" h="188" extrusionOk="0">
                  <a:moveTo>
                    <a:pt x="94" y="1"/>
                  </a:moveTo>
                  <a:cubicBezTo>
                    <a:pt x="46" y="1"/>
                    <a:pt x="1" y="38"/>
                    <a:pt x="1" y="94"/>
                  </a:cubicBezTo>
                  <a:cubicBezTo>
                    <a:pt x="1" y="146"/>
                    <a:pt x="42" y="187"/>
                    <a:pt x="94" y="187"/>
                  </a:cubicBezTo>
                  <a:cubicBezTo>
                    <a:pt x="177" y="187"/>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3"/>
            <p:cNvSpPr/>
            <p:nvPr/>
          </p:nvSpPr>
          <p:spPr>
            <a:xfrm>
              <a:off x="3643800" y="381800"/>
              <a:ext cx="5475" cy="4700"/>
            </a:xfrm>
            <a:custGeom>
              <a:avLst/>
              <a:gdLst/>
              <a:ahLst/>
              <a:cxnLst/>
              <a:rect l="l" t="t" r="r" b="b"/>
              <a:pathLst>
                <a:path w="219" h="188" extrusionOk="0">
                  <a:moveTo>
                    <a:pt x="94" y="1"/>
                  </a:moveTo>
                  <a:cubicBezTo>
                    <a:pt x="46" y="1"/>
                    <a:pt x="1" y="38"/>
                    <a:pt x="1" y="94"/>
                  </a:cubicBezTo>
                  <a:cubicBezTo>
                    <a:pt x="1" y="146"/>
                    <a:pt x="43" y="187"/>
                    <a:pt x="94" y="187"/>
                  </a:cubicBezTo>
                  <a:cubicBezTo>
                    <a:pt x="176" y="187"/>
                    <a:pt x="218" y="87"/>
                    <a:pt x="160" y="29"/>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3"/>
            <p:cNvSpPr/>
            <p:nvPr/>
          </p:nvSpPr>
          <p:spPr>
            <a:xfrm>
              <a:off x="3655275" y="381800"/>
              <a:ext cx="5500" cy="4700"/>
            </a:xfrm>
            <a:custGeom>
              <a:avLst/>
              <a:gdLst/>
              <a:ahLst/>
              <a:cxnLst/>
              <a:rect l="l" t="t" r="r" b="b"/>
              <a:pathLst>
                <a:path w="220" h="188" extrusionOk="0">
                  <a:moveTo>
                    <a:pt x="94" y="1"/>
                  </a:moveTo>
                  <a:cubicBezTo>
                    <a:pt x="47" y="1"/>
                    <a:pt x="1" y="38"/>
                    <a:pt x="1" y="94"/>
                  </a:cubicBezTo>
                  <a:cubicBezTo>
                    <a:pt x="1" y="146"/>
                    <a:pt x="43" y="187"/>
                    <a:pt x="94" y="187"/>
                  </a:cubicBezTo>
                  <a:cubicBezTo>
                    <a:pt x="178" y="187"/>
                    <a:pt x="219" y="87"/>
                    <a:pt x="161" y="29"/>
                  </a:cubicBezTo>
                  <a:cubicBezTo>
                    <a:pt x="141" y="9"/>
                    <a:pt x="118"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3"/>
            <p:cNvSpPr/>
            <p:nvPr/>
          </p:nvSpPr>
          <p:spPr>
            <a:xfrm>
              <a:off x="3666800" y="381800"/>
              <a:ext cx="5450" cy="4700"/>
            </a:xfrm>
            <a:custGeom>
              <a:avLst/>
              <a:gdLst/>
              <a:ahLst/>
              <a:cxnLst/>
              <a:rect l="l" t="t" r="r" b="b"/>
              <a:pathLst>
                <a:path w="218" h="188" extrusionOk="0">
                  <a:moveTo>
                    <a:pt x="93" y="1"/>
                  </a:moveTo>
                  <a:cubicBezTo>
                    <a:pt x="46" y="1"/>
                    <a:pt x="0" y="38"/>
                    <a:pt x="0" y="94"/>
                  </a:cubicBezTo>
                  <a:cubicBezTo>
                    <a:pt x="0" y="146"/>
                    <a:pt x="42" y="187"/>
                    <a:pt x="94" y="187"/>
                  </a:cubicBezTo>
                  <a:cubicBezTo>
                    <a:pt x="176" y="187"/>
                    <a:pt x="217"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3"/>
            <p:cNvSpPr/>
            <p:nvPr/>
          </p:nvSpPr>
          <p:spPr>
            <a:xfrm>
              <a:off x="3678300" y="381800"/>
              <a:ext cx="5450" cy="4700"/>
            </a:xfrm>
            <a:custGeom>
              <a:avLst/>
              <a:gdLst/>
              <a:ahLst/>
              <a:cxnLst/>
              <a:rect l="l" t="t" r="r" b="b"/>
              <a:pathLst>
                <a:path w="218" h="188" extrusionOk="0">
                  <a:moveTo>
                    <a:pt x="94" y="1"/>
                  </a:moveTo>
                  <a:cubicBezTo>
                    <a:pt x="46" y="1"/>
                    <a:pt x="0" y="38"/>
                    <a:pt x="0" y="94"/>
                  </a:cubicBezTo>
                  <a:cubicBezTo>
                    <a:pt x="0" y="146"/>
                    <a:pt x="42" y="187"/>
                    <a:pt x="93" y="187"/>
                  </a:cubicBezTo>
                  <a:cubicBezTo>
                    <a:pt x="176" y="187"/>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3"/>
            <p:cNvSpPr/>
            <p:nvPr/>
          </p:nvSpPr>
          <p:spPr>
            <a:xfrm>
              <a:off x="3689775" y="381800"/>
              <a:ext cx="5450" cy="4700"/>
            </a:xfrm>
            <a:custGeom>
              <a:avLst/>
              <a:gdLst/>
              <a:ahLst/>
              <a:cxnLst/>
              <a:rect l="l" t="t" r="r" b="b"/>
              <a:pathLst>
                <a:path w="218" h="188" extrusionOk="0">
                  <a:moveTo>
                    <a:pt x="94" y="1"/>
                  </a:moveTo>
                  <a:cubicBezTo>
                    <a:pt x="46" y="1"/>
                    <a:pt x="0" y="38"/>
                    <a:pt x="0" y="94"/>
                  </a:cubicBezTo>
                  <a:cubicBezTo>
                    <a:pt x="0" y="146"/>
                    <a:pt x="42" y="187"/>
                    <a:pt x="94" y="187"/>
                  </a:cubicBezTo>
                  <a:cubicBezTo>
                    <a:pt x="177" y="187"/>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3"/>
            <p:cNvSpPr/>
            <p:nvPr/>
          </p:nvSpPr>
          <p:spPr>
            <a:xfrm>
              <a:off x="3529725" y="370325"/>
              <a:ext cx="3825" cy="2125"/>
            </a:xfrm>
            <a:custGeom>
              <a:avLst/>
              <a:gdLst/>
              <a:ahLst/>
              <a:cxnLst/>
              <a:rect l="l" t="t" r="r" b="b"/>
              <a:pathLst>
                <a:path w="153" h="85" extrusionOk="0">
                  <a:moveTo>
                    <a:pt x="59" y="0"/>
                  </a:moveTo>
                  <a:cubicBezTo>
                    <a:pt x="37" y="0"/>
                    <a:pt x="17" y="7"/>
                    <a:pt x="0" y="22"/>
                  </a:cubicBezTo>
                  <a:cubicBezTo>
                    <a:pt x="50" y="44"/>
                    <a:pt x="100" y="65"/>
                    <a:pt x="152" y="85"/>
                  </a:cubicBezTo>
                  <a:cubicBezTo>
                    <a:pt x="148" y="36"/>
                    <a:pt x="107"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3"/>
            <p:cNvSpPr/>
            <p:nvPr/>
          </p:nvSpPr>
          <p:spPr>
            <a:xfrm>
              <a:off x="3540350" y="370325"/>
              <a:ext cx="5475" cy="4675"/>
            </a:xfrm>
            <a:custGeom>
              <a:avLst/>
              <a:gdLst/>
              <a:ahLst/>
              <a:cxnLst/>
              <a:rect l="l" t="t" r="r" b="b"/>
              <a:pathLst>
                <a:path w="219" h="187" extrusionOk="0">
                  <a:moveTo>
                    <a:pt x="94" y="0"/>
                  </a:moveTo>
                  <a:cubicBezTo>
                    <a:pt x="46" y="0"/>
                    <a:pt x="0" y="37"/>
                    <a:pt x="0" y="93"/>
                  </a:cubicBezTo>
                  <a:cubicBezTo>
                    <a:pt x="0" y="144"/>
                    <a:pt x="42" y="186"/>
                    <a:pt x="94" y="186"/>
                  </a:cubicBezTo>
                  <a:cubicBezTo>
                    <a:pt x="177" y="186"/>
                    <a:pt x="219"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3"/>
            <p:cNvSpPr/>
            <p:nvPr/>
          </p:nvSpPr>
          <p:spPr>
            <a:xfrm>
              <a:off x="3551850" y="370325"/>
              <a:ext cx="5450" cy="4675"/>
            </a:xfrm>
            <a:custGeom>
              <a:avLst/>
              <a:gdLst/>
              <a:ahLst/>
              <a:cxnLst/>
              <a:rect l="l" t="t" r="r" b="b"/>
              <a:pathLst>
                <a:path w="218" h="187" extrusionOk="0">
                  <a:moveTo>
                    <a:pt x="94" y="0"/>
                  </a:moveTo>
                  <a:cubicBezTo>
                    <a:pt x="47" y="0"/>
                    <a:pt x="1" y="37"/>
                    <a:pt x="1" y="93"/>
                  </a:cubicBezTo>
                  <a:cubicBezTo>
                    <a:pt x="1" y="144"/>
                    <a:pt x="42" y="186"/>
                    <a:pt x="94"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3"/>
            <p:cNvSpPr/>
            <p:nvPr/>
          </p:nvSpPr>
          <p:spPr>
            <a:xfrm>
              <a:off x="3563350" y="370325"/>
              <a:ext cx="5475" cy="4675"/>
            </a:xfrm>
            <a:custGeom>
              <a:avLst/>
              <a:gdLst/>
              <a:ahLst/>
              <a:cxnLst/>
              <a:rect l="l" t="t" r="r" b="b"/>
              <a:pathLst>
                <a:path w="219" h="187" extrusionOk="0">
                  <a:moveTo>
                    <a:pt x="95" y="0"/>
                  </a:moveTo>
                  <a:cubicBezTo>
                    <a:pt x="47" y="0"/>
                    <a:pt x="1" y="37"/>
                    <a:pt x="1" y="93"/>
                  </a:cubicBezTo>
                  <a:cubicBezTo>
                    <a:pt x="1" y="144"/>
                    <a:pt x="42" y="186"/>
                    <a:pt x="93"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3"/>
            <p:cNvSpPr/>
            <p:nvPr/>
          </p:nvSpPr>
          <p:spPr>
            <a:xfrm>
              <a:off x="3574825" y="370325"/>
              <a:ext cx="5475" cy="4675"/>
            </a:xfrm>
            <a:custGeom>
              <a:avLst/>
              <a:gdLst/>
              <a:ahLst/>
              <a:cxnLst/>
              <a:rect l="l" t="t" r="r" b="b"/>
              <a:pathLst>
                <a:path w="219" h="187" extrusionOk="0">
                  <a:moveTo>
                    <a:pt x="95" y="0"/>
                  </a:moveTo>
                  <a:cubicBezTo>
                    <a:pt x="47" y="0"/>
                    <a:pt x="1" y="37"/>
                    <a:pt x="1" y="93"/>
                  </a:cubicBezTo>
                  <a:cubicBezTo>
                    <a:pt x="1" y="144"/>
                    <a:pt x="43" y="186"/>
                    <a:pt x="94"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3"/>
            <p:cNvSpPr/>
            <p:nvPr/>
          </p:nvSpPr>
          <p:spPr>
            <a:xfrm>
              <a:off x="3586350" y="370325"/>
              <a:ext cx="5450" cy="4675"/>
            </a:xfrm>
            <a:custGeom>
              <a:avLst/>
              <a:gdLst/>
              <a:ahLst/>
              <a:cxnLst/>
              <a:rect l="l" t="t" r="r" b="b"/>
              <a:pathLst>
                <a:path w="218" h="187" extrusionOk="0">
                  <a:moveTo>
                    <a:pt x="94" y="0"/>
                  </a:moveTo>
                  <a:cubicBezTo>
                    <a:pt x="46" y="0"/>
                    <a:pt x="0" y="37"/>
                    <a:pt x="0" y="93"/>
                  </a:cubicBezTo>
                  <a:cubicBezTo>
                    <a:pt x="0" y="144"/>
                    <a:pt x="42" y="186"/>
                    <a:pt x="92"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3"/>
            <p:cNvSpPr/>
            <p:nvPr/>
          </p:nvSpPr>
          <p:spPr>
            <a:xfrm>
              <a:off x="3597825" y="370325"/>
              <a:ext cx="5475" cy="4675"/>
            </a:xfrm>
            <a:custGeom>
              <a:avLst/>
              <a:gdLst/>
              <a:ahLst/>
              <a:cxnLst/>
              <a:rect l="l" t="t" r="r" b="b"/>
              <a:pathLst>
                <a:path w="219" h="187" extrusionOk="0">
                  <a:moveTo>
                    <a:pt x="94" y="0"/>
                  </a:moveTo>
                  <a:cubicBezTo>
                    <a:pt x="46" y="0"/>
                    <a:pt x="0" y="37"/>
                    <a:pt x="0" y="93"/>
                  </a:cubicBezTo>
                  <a:cubicBezTo>
                    <a:pt x="0" y="144"/>
                    <a:pt x="42" y="186"/>
                    <a:pt x="94" y="186"/>
                  </a:cubicBezTo>
                  <a:cubicBezTo>
                    <a:pt x="177" y="186"/>
                    <a:pt x="219" y="86"/>
                    <a:pt x="160" y="27"/>
                  </a:cubicBezTo>
                  <a:cubicBezTo>
                    <a:pt x="141"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3"/>
            <p:cNvSpPr/>
            <p:nvPr/>
          </p:nvSpPr>
          <p:spPr>
            <a:xfrm>
              <a:off x="3609325" y="370325"/>
              <a:ext cx="5450" cy="4675"/>
            </a:xfrm>
            <a:custGeom>
              <a:avLst/>
              <a:gdLst/>
              <a:ahLst/>
              <a:cxnLst/>
              <a:rect l="l" t="t" r="r" b="b"/>
              <a:pathLst>
                <a:path w="218" h="187" extrusionOk="0">
                  <a:moveTo>
                    <a:pt x="94" y="0"/>
                  </a:moveTo>
                  <a:cubicBezTo>
                    <a:pt x="46" y="0"/>
                    <a:pt x="0" y="37"/>
                    <a:pt x="0" y="93"/>
                  </a:cubicBezTo>
                  <a:cubicBezTo>
                    <a:pt x="0" y="144"/>
                    <a:pt x="42" y="186"/>
                    <a:pt x="94"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3"/>
            <p:cNvSpPr/>
            <p:nvPr/>
          </p:nvSpPr>
          <p:spPr>
            <a:xfrm>
              <a:off x="3620825" y="370325"/>
              <a:ext cx="5450" cy="4675"/>
            </a:xfrm>
            <a:custGeom>
              <a:avLst/>
              <a:gdLst/>
              <a:ahLst/>
              <a:cxnLst/>
              <a:rect l="l" t="t" r="r" b="b"/>
              <a:pathLst>
                <a:path w="218" h="187" extrusionOk="0">
                  <a:moveTo>
                    <a:pt x="94" y="0"/>
                  </a:moveTo>
                  <a:cubicBezTo>
                    <a:pt x="46" y="0"/>
                    <a:pt x="1" y="37"/>
                    <a:pt x="1" y="93"/>
                  </a:cubicBezTo>
                  <a:cubicBezTo>
                    <a:pt x="1" y="144"/>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3"/>
            <p:cNvSpPr/>
            <p:nvPr/>
          </p:nvSpPr>
          <p:spPr>
            <a:xfrm>
              <a:off x="3632300" y="370325"/>
              <a:ext cx="5450" cy="4675"/>
            </a:xfrm>
            <a:custGeom>
              <a:avLst/>
              <a:gdLst/>
              <a:ahLst/>
              <a:cxnLst/>
              <a:rect l="l" t="t" r="r" b="b"/>
              <a:pathLst>
                <a:path w="218" h="187" extrusionOk="0">
                  <a:moveTo>
                    <a:pt x="94" y="0"/>
                  </a:moveTo>
                  <a:cubicBezTo>
                    <a:pt x="47" y="0"/>
                    <a:pt x="1" y="37"/>
                    <a:pt x="1" y="93"/>
                  </a:cubicBezTo>
                  <a:cubicBezTo>
                    <a:pt x="1" y="144"/>
                    <a:pt x="42" y="186"/>
                    <a:pt x="94" y="186"/>
                  </a:cubicBezTo>
                  <a:cubicBezTo>
                    <a:pt x="177"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3"/>
            <p:cNvSpPr/>
            <p:nvPr/>
          </p:nvSpPr>
          <p:spPr>
            <a:xfrm>
              <a:off x="3643800" y="370325"/>
              <a:ext cx="5475" cy="4675"/>
            </a:xfrm>
            <a:custGeom>
              <a:avLst/>
              <a:gdLst/>
              <a:ahLst/>
              <a:cxnLst/>
              <a:rect l="l" t="t" r="r" b="b"/>
              <a:pathLst>
                <a:path w="219" h="187" extrusionOk="0">
                  <a:moveTo>
                    <a:pt x="95" y="0"/>
                  </a:moveTo>
                  <a:cubicBezTo>
                    <a:pt x="47" y="0"/>
                    <a:pt x="1" y="37"/>
                    <a:pt x="1" y="93"/>
                  </a:cubicBezTo>
                  <a:cubicBezTo>
                    <a:pt x="1" y="144"/>
                    <a:pt x="43" y="186"/>
                    <a:pt x="94"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3"/>
            <p:cNvSpPr/>
            <p:nvPr/>
          </p:nvSpPr>
          <p:spPr>
            <a:xfrm>
              <a:off x="3655275" y="370325"/>
              <a:ext cx="5500" cy="4675"/>
            </a:xfrm>
            <a:custGeom>
              <a:avLst/>
              <a:gdLst/>
              <a:ahLst/>
              <a:cxnLst/>
              <a:rect l="l" t="t" r="r" b="b"/>
              <a:pathLst>
                <a:path w="220" h="187" extrusionOk="0">
                  <a:moveTo>
                    <a:pt x="95" y="0"/>
                  </a:moveTo>
                  <a:cubicBezTo>
                    <a:pt x="47" y="0"/>
                    <a:pt x="1" y="37"/>
                    <a:pt x="1" y="93"/>
                  </a:cubicBezTo>
                  <a:cubicBezTo>
                    <a:pt x="1" y="144"/>
                    <a:pt x="43" y="186"/>
                    <a:pt x="94" y="186"/>
                  </a:cubicBezTo>
                  <a:cubicBezTo>
                    <a:pt x="178" y="186"/>
                    <a:pt x="219" y="86"/>
                    <a:pt x="161" y="27"/>
                  </a:cubicBezTo>
                  <a:cubicBezTo>
                    <a:pt x="141" y="9"/>
                    <a:pt x="118"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3"/>
            <p:cNvSpPr/>
            <p:nvPr/>
          </p:nvSpPr>
          <p:spPr>
            <a:xfrm>
              <a:off x="3666800" y="370325"/>
              <a:ext cx="5450" cy="4675"/>
            </a:xfrm>
            <a:custGeom>
              <a:avLst/>
              <a:gdLst/>
              <a:ahLst/>
              <a:cxnLst/>
              <a:rect l="l" t="t" r="r" b="b"/>
              <a:pathLst>
                <a:path w="218" h="187" extrusionOk="0">
                  <a:moveTo>
                    <a:pt x="94" y="0"/>
                  </a:moveTo>
                  <a:cubicBezTo>
                    <a:pt x="46" y="0"/>
                    <a:pt x="0" y="37"/>
                    <a:pt x="0" y="93"/>
                  </a:cubicBezTo>
                  <a:cubicBezTo>
                    <a:pt x="0" y="144"/>
                    <a:pt x="42" y="186"/>
                    <a:pt x="94"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3"/>
            <p:cNvSpPr/>
            <p:nvPr/>
          </p:nvSpPr>
          <p:spPr>
            <a:xfrm>
              <a:off x="3678300" y="370325"/>
              <a:ext cx="5450" cy="4675"/>
            </a:xfrm>
            <a:custGeom>
              <a:avLst/>
              <a:gdLst/>
              <a:ahLst/>
              <a:cxnLst/>
              <a:rect l="l" t="t" r="r" b="b"/>
              <a:pathLst>
                <a:path w="218" h="187" extrusionOk="0">
                  <a:moveTo>
                    <a:pt x="94" y="0"/>
                  </a:moveTo>
                  <a:cubicBezTo>
                    <a:pt x="46" y="0"/>
                    <a:pt x="0" y="37"/>
                    <a:pt x="0" y="93"/>
                  </a:cubicBezTo>
                  <a:cubicBezTo>
                    <a:pt x="0" y="144"/>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3"/>
            <p:cNvSpPr/>
            <p:nvPr/>
          </p:nvSpPr>
          <p:spPr>
            <a:xfrm>
              <a:off x="3689775" y="370325"/>
              <a:ext cx="5450" cy="4675"/>
            </a:xfrm>
            <a:custGeom>
              <a:avLst/>
              <a:gdLst/>
              <a:ahLst/>
              <a:cxnLst/>
              <a:rect l="l" t="t" r="r" b="b"/>
              <a:pathLst>
                <a:path w="218" h="187" extrusionOk="0">
                  <a:moveTo>
                    <a:pt x="94" y="0"/>
                  </a:moveTo>
                  <a:cubicBezTo>
                    <a:pt x="46" y="0"/>
                    <a:pt x="0" y="37"/>
                    <a:pt x="0" y="93"/>
                  </a:cubicBezTo>
                  <a:cubicBezTo>
                    <a:pt x="0" y="144"/>
                    <a:pt x="42" y="186"/>
                    <a:pt x="94" y="186"/>
                  </a:cubicBezTo>
                  <a:cubicBezTo>
                    <a:pt x="177"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3"/>
            <p:cNvSpPr/>
            <p:nvPr/>
          </p:nvSpPr>
          <p:spPr>
            <a:xfrm>
              <a:off x="3517375" y="358800"/>
              <a:ext cx="5450" cy="4675"/>
            </a:xfrm>
            <a:custGeom>
              <a:avLst/>
              <a:gdLst/>
              <a:ahLst/>
              <a:cxnLst/>
              <a:rect l="l" t="t" r="r" b="b"/>
              <a:pathLst>
                <a:path w="218" h="187" extrusionOk="0">
                  <a:moveTo>
                    <a:pt x="94" y="1"/>
                  </a:moveTo>
                  <a:cubicBezTo>
                    <a:pt x="46" y="1"/>
                    <a:pt x="0" y="38"/>
                    <a:pt x="0" y="95"/>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3"/>
            <p:cNvSpPr/>
            <p:nvPr/>
          </p:nvSpPr>
          <p:spPr>
            <a:xfrm>
              <a:off x="3528875" y="358825"/>
              <a:ext cx="4675" cy="4650"/>
            </a:xfrm>
            <a:custGeom>
              <a:avLst/>
              <a:gdLst/>
              <a:ahLst/>
              <a:cxnLst/>
              <a:rect l="l" t="t" r="r" b="b"/>
              <a:pathLst>
                <a:path w="187" h="186" extrusionOk="0">
                  <a:moveTo>
                    <a:pt x="93" y="0"/>
                  </a:moveTo>
                  <a:cubicBezTo>
                    <a:pt x="42" y="0"/>
                    <a:pt x="0" y="42"/>
                    <a:pt x="0" y="94"/>
                  </a:cubicBezTo>
                  <a:cubicBezTo>
                    <a:pt x="0" y="144"/>
                    <a:pt x="42" y="186"/>
                    <a:pt x="93" y="186"/>
                  </a:cubicBezTo>
                  <a:cubicBezTo>
                    <a:pt x="144" y="186"/>
                    <a:pt x="186" y="144"/>
                    <a:pt x="186" y="94"/>
                  </a:cubicBezTo>
                  <a:cubicBezTo>
                    <a:pt x="186" y="42"/>
                    <a:pt x="144"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3"/>
            <p:cNvSpPr/>
            <p:nvPr/>
          </p:nvSpPr>
          <p:spPr>
            <a:xfrm>
              <a:off x="3540350" y="358800"/>
              <a:ext cx="5475" cy="4675"/>
            </a:xfrm>
            <a:custGeom>
              <a:avLst/>
              <a:gdLst/>
              <a:ahLst/>
              <a:cxnLst/>
              <a:rect l="l" t="t" r="r" b="b"/>
              <a:pathLst>
                <a:path w="219" h="187" extrusionOk="0">
                  <a:moveTo>
                    <a:pt x="94" y="1"/>
                  </a:moveTo>
                  <a:cubicBezTo>
                    <a:pt x="46" y="1"/>
                    <a:pt x="0" y="38"/>
                    <a:pt x="0" y="95"/>
                  </a:cubicBezTo>
                  <a:cubicBezTo>
                    <a:pt x="0"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3"/>
            <p:cNvSpPr/>
            <p:nvPr/>
          </p:nvSpPr>
          <p:spPr>
            <a:xfrm>
              <a:off x="3551850" y="358800"/>
              <a:ext cx="5450" cy="4675"/>
            </a:xfrm>
            <a:custGeom>
              <a:avLst/>
              <a:gdLst/>
              <a:ahLst/>
              <a:cxnLst/>
              <a:rect l="l" t="t" r="r" b="b"/>
              <a:pathLst>
                <a:path w="218" h="187" extrusionOk="0">
                  <a:moveTo>
                    <a:pt x="94" y="1"/>
                  </a:moveTo>
                  <a:cubicBezTo>
                    <a:pt x="47" y="1"/>
                    <a:pt x="1" y="38"/>
                    <a:pt x="1" y="95"/>
                  </a:cubicBezTo>
                  <a:cubicBezTo>
                    <a:pt x="1" y="145"/>
                    <a:pt x="42" y="187"/>
                    <a:pt x="94"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3"/>
            <p:cNvSpPr/>
            <p:nvPr/>
          </p:nvSpPr>
          <p:spPr>
            <a:xfrm>
              <a:off x="3563350" y="358825"/>
              <a:ext cx="4675" cy="4650"/>
            </a:xfrm>
            <a:custGeom>
              <a:avLst/>
              <a:gdLst/>
              <a:ahLst/>
              <a:cxnLst/>
              <a:rect l="l" t="t" r="r" b="b"/>
              <a:pathLst>
                <a:path w="187" h="186" extrusionOk="0">
                  <a:moveTo>
                    <a:pt x="93" y="0"/>
                  </a:moveTo>
                  <a:cubicBezTo>
                    <a:pt x="42" y="0"/>
                    <a:pt x="1" y="42"/>
                    <a:pt x="1" y="94"/>
                  </a:cubicBezTo>
                  <a:cubicBezTo>
                    <a:pt x="1" y="144"/>
                    <a:pt x="42" y="186"/>
                    <a:pt x="93" y="186"/>
                  </a:cubicBezTo>
                  <a:cubicBezTo>
                    <a:pt x="145" y="186"/>
                    <a:pt x="187" y="144"/>
                    <a:pt x="187" y="94"/>
                  </a:cubicBezTo>
                  <a:cubicBezTo>
                    <a:pt x="187" y="42"/>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3"/>
            <p:cNvSpPr/>
            <p:nvPr/>
          </p:nvSpPr>
          <p:spPr>
            <a:xfrm>
              <a:off x="3574675" y="358850"/>
              <a:ext cx="5025" cy="4675"/>
            </a:xfrm>
            <a:custGeom>
              <a:avLst/>
              <a:gdLst/>
              <a:ahLst/>
              <a:cxnLst/>
              <a:rect l="l" t="t" r="r" b="b"/>
              <a:pathLst>
                <a:path w="201" h="187" extrusionOk="0">
                  <a:moveTo>
                    <a:pt x="100" y="0"/>
                  </a:moveTo>
                  <a:cubicBezTo>
                    <a:pt x="96" y="0"/>
                    <a:pt x="91" y="1"/>
                    <a:pt x="86" y="1"/>
                  </a:cubicBezTo>
                  <a:cubicBezTo>
                    <a:pt x="35" y="9"/>
                    <a:pt x="0" y="58"/>
                    <a:pt x="8" y="108"/>
                  </a:cubicBezTo>
                  <a:cubicBezTo>
                    <a:pt x="16" y="154"/>
                    <a:pt x="55" y="186"/>
                    <a:pt x="100" y="186"/>
                  </a:cubicBezTo>
                  <a:cubicBezTo>
                    <a:pt x="105" y="186"/>
                    <a:pt x="110" y="186"/>
                    <a:pt x="115" y="185"/>
                  </a:cubicBezTo>
                  <a:cubicBezTo>
                    <a:pt x="166" y="177"/>
                    <a:pt x="200" y="129"/>
                    <a:pt x="193" y="78"/>
                  </a:cubicBezTo>
                  <a:cubicBezTo>
                    <a:pt x="184" y="32"/>
                    <a:pt x="145" y="0"/>
                    <a:pt x="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3"/>
            <p:cNvSpPr/>
            <p:nvPr/>
          </p:nvSpPr>
          <p:spPr>
            <a:xfrm>
              <a:off x="3586350" y="358825"/>
              <a:ext cx="4650" cy="4650"/>
            </a:xfrm>
            <a:custGeom>
              <a:avLst/>
              <a:gdLst/>
              <a:ahLst/>
              <a:cxnLst/>
              <a:rect l="l" t="t" r="r" b="b"/>
              <a:pathLst>
                <a:path w="186" h="186" extrusionOk="0">
                  <a:moveTo>
                    <a:pt x="92" y="0"/>
                  </a:moveTo>
                  <a:cubicBezTo>
                    <a:pt x="42" y="0"/>
                    <a:pt x="0" y="42"/>
                    <a:pt x="0" y="94"/>
                  </a:cubicBezTo>
                  <a:cubicBezTo>
                    <a:pt x="0" y="144"/>
                    <a:pt x="42" y="186"/>
                    <a:pt x="92" y="186"/>
                  </a:cubicBezTo>
                  <a:cubicBezTo>
                    <a:pt x="144" y="186"/>
                    <a:pt x="186" y="144"/>
                    <a:pt x="186" y="94"/>
                  </a:cubicBezTo>
                  <a:cubicBezTo>
                    <a:pt x="186" y="42"/>
                    <a:pt x="14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3"/>
            <p:cNvSpPr/>
            <p:nvPr/>
          </p:nvSpPr>
          <p:spPr>
            <a:xfrm>
              <a:off x="3597500" y="358825"/>
              <a:ext cx="5325" cy="4675"/>
            </a:xfrm>
            <a:custGeom>
              <a:avLst/>
              <a:gdLst/>
              <a:ahLst/>
              <a:cxnLst/>
              <a:rect l="l" t="t" r="r" b="b"/>
              <a:pathLst>
                <a:path w="213" h="187" extrusionOk="0">
                  <a:moveTo>
                    <a:pt x="108" y="0"/>
                  </a:moveTo>
                  <a:cubicBezTo>
                    <a:pt x="71" y="0"/>
                    <a:pt x="36" y="22"/>
                    <a:pt x="21" y="58"/>
                  </a:cubicBezTo>
                  <a:cubicBezTo>
                    <a:pt x="1" y="105"/>
                    <a:pt x="23" y="160"/>
                    <a:pt x="72" y="179"/>
                  </a:cubicBezTo>
                  <a:cubicBezTo>
                    <a:pt x="84" y="184"/>
                    <a:pt x="96" y="187"/>
                    <a:pt x="108" y="187"/>
                  </a:cubicBezTo>
                  <a:cubicBezTo>
                    <a:pt x="144" y="187"/>
                    <a:pt x="178" y="165"/>
                    <a:pt x="192" y="128"/>
                  </a:cubicBezTo>
                  <a:cubicBezTo>
                    <a:pt x="212" y="81"/>
                    <a:pt x="190" y="27"/>
                    <a:pt x="143" y="7"/>
                  </a:cubicBezTo>
                  <a:cubicBezTo>
                    <a:pt x="131" y="2"/>
                    <a:pt x="119" y="0"/>
                    <a:pt x="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3"/>
            <p:cNvSpPr/>
            <p:nvPr/>
          </p:nvSpPr>
          <p:spPr>
            <a:xfrm>
              <a:off x="3609325" y="358825"/>
              <a:ext cx="4675" cy="4650"/>
            </a:xfrm>
            <a:custGeom>
              <a:avLst/>
              <a:gdLst/>
              <a:ahLst/>
              <a:cxnLst/>
              <a:rect l="l" t="t" r="r" b="b"/>
              <a:pathLst>
                <a:path w="187" h="186" extrusionOk="0">
                  <a:moveTo>
                    <a:pt x="94" y="0"/>
                  </a:moveTo>
                  <a:cubicBezTo>
                    <a:pt x="42" y="0"/>
                    <a:pt x="0" y="42"/>
                    <a:pt x="0" y="94"/>
                  </a:cubicBezTo>
                  <a:cubicBezTo>
                    <a:pt x="0" y="144"/>
                    <a:pt x="42" y="186"/>
                    <a:pt x="94" y="186"/>
                  </a:cubicBezTo>
                  <a:cubicBezTo>
                    <a:pt x="144" y="186"/>
                    <a:pt x="186" y="144"/>
                    <a:pt x="186" y="94"/>
                  </a:cubicBezTo>
                  <a:cubicBezTo>
                    <a:pt x="186" y="42"/>
                    <a:pt x="144"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3"/>
            <p:cNvSpPr/>
            <p:nvPr/>
          </p:nvSpPr>
          <p:spPr>
            <a:xfrm>
              <a:off x="3620825" y="358825"/>
              <a:ext cx="4675" cy="4650"/>
            </a:xfrm>
            <a:custGeom>
              <a:avLst/>
              <a:gdLst/>
              <a:ahLst/>
              <a:cxnLst/>
              <a:rect l="l" t="t" r="r" b="b"/>
              <a:pathLst>
                <a:path w="187" h="186" extrusionOk="0">
                  <a:moveTo>
                    <a:pt x="93" y="0"/>
                  </a:moveTo>
                  <a:cubicBezTo>
                    <a:pt x="42" y="0"/>
                    <a:pt x="1" y="42"/>
                    <a:pt x="1" y="94"/>
                  </a:cubicBezTo>
                  <a:cubicBezTo>
                    <a:pt x="1" y="144"/>
                    <a:pt x="42" y="186"/>
                    <a:pt x="93" y="186"/>
                  </a:cubicBezTo>
                  <a:cubicBezTo>
                    <a:pt x="145" y="186"/>
                    <a:pt x="186" y="144"/>
                    <a:pt x="186" y="94"/>
                  </a:cubicBezTo>
                  <a:cubicBezTo>
                    <a:pt x="186" y="42"/>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3"/>
            <p:cNvSpPr/>
            <p:nvPr/>
          </p:nvSpPr>
          <p:spPr>
            <a:xfrm>
              <a:off x="3632300" y="358800"/>
              <a:ext cx="5450" cy="4675"/>
            </a:xfrm>
            <a:custGeom>
              <a:avLst/>
              <a:gdLst/>
              <a:ahLst/>
              <a:cxnLst/>
              <a:rect l="l" t="t" r="r" b="b"/>
              <a:pathLst>
                <a:path w="218" h="187" extrusionOk="0">
                  <a:moveTo>
                    <a:pt x="95" y="1"/>
                  </a:moveTo>
                  <a:cubicBezTo>
                    <a:pt x="47" y="1"/>
                    <a:pt x="1" y="38"/>
                    <a:pt x="1" y="95"/>
                  </a:cubicBezTo>
                  <a:cubicBezTo>
                    <a:pt x="1" y="145"/>
                    <a:pt x="42" y="187"/>
                    <a:pt x="94" y="187"/>
                  </a:cubicBezTo>
                  <a:cubicBezTo>
                    <a:pt x="177" y="187"/>
                    <a:pt x="218" y="87"/>
                    <a:pt x="159" y="28"/>
                  </a:cubicBezTo>
                  <a:cubicBezTo>
                    <a:pt x="140"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3"/>
            <p:cNvSpPr/>
            <p:nvPr/>
          </p:nvSpPr>
          <p:spPr>
            <a:xfrm>
              <a:off x="3643800" y="358800"/>
              <a:ext cx="5475" cy="4675"/>
            </a:xfrm>
            <a:custGeom>
              <a:avLst/>
              <a:gdLst/>
              <a:ahLst/>
              <a:cxnLst/>
              <a:rect l="l" t="t" r="r" b="b"/>
              <a:pathLst>
                <a:path w="219" h="187" extrusionOk="0">
                  <a:moveTo>
                    <a:pt x="95" y="1"/>
                  </a:moveTo>
                  <a:cubicBezTo>
                    <a:pt x="47" y="1"/>
                    <a:pt x="1" y="38"/>
                    <a:pt x="1" y="95"/>
                  </a:cubicBezTo>
                  <a:cubicBezTo>
                    <a:pt x="1" y="145"/>
                    <a:pt x="43" y="187"/>
                    <a:pt x="94" y="187"/>
                  </a:cubicBezTo>
                  <a:cubicBezTo>
                    <a:pt x="176" y="187"/>
                    <a:pt x="218" y="87"/>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3"/>
            <p:cNvSpPr/>
            <p:nvPr/>
          </p:nvSpPr>
          <p:spPr>
            <a:xfrm>
              <a:off x="3655250" y="358825"/>
              <a:ext cx="4750" cy="4650"/>
            </a:xfrm>
            <a:custGeom>
              <a:avLst/>
              <a:gdLst/>
              <a:ahLst/>
              <a:cxnLst/>
              <a:rect l="l" t="t" r="r" b="b"/>
              <a:pathLst>
                <a:path w="190" h="186" extrusionOk="0">
                  <a:moveTo>
                    <a:pt x="94" y="0"/>
                  </a:moveTo>
                  <a:cubicBezTo>
                    <a:pt x="93" y="0"/>
                    <a:pt x="93" y="0"/>
                    <a:pt x="92" y="0"/>
                  </a:cubicBezTo>
                  <a:cubicBezTo>
                    <a:pt x="41" y="2"/>
                    <a:pt x="1" y="45"/>
                    <a:pt x="3" y="97"/>
                  </a:cubicBezTo>
                  <a:cubicBezTo>
                    <a:pt x="4" y="146"/>
                    <a:pt x="45" y="186"/>
                    <a:pt x="95" y="186"/>
                  </a:cubicBezTo>
                  <a:cubicBezTo>
                    <a:pt x="96" y="186"/>
                    <a:pt x="97" y="186"/>
                    <a:pt x="99" y="186"/>
                  </a:cubicBezTo>
                  <a:cubicBezTo>
                    <a:pt x="149" y="185"/>
                    <a:pt x="190" y="142"/>
                    <a:pt x="189" y="90"/>
                  </a:cubicBezTo>
                  <a:cubicBezTo>
                    <a:pt x="187" y="40"/>
                    <a:pt x="145"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3"/>
            <p:cNvSpPr/>
            <p:nvPr/>
          </p:nvSpPr>
          <p:spPr>
            <a:xfrm>
              <a:off x="3666800" y="358800"/>
              <a:ext cx="5450" cy="4675"/>
            </a:xfrm>
            <a:custGeom>
              <a:avLst/>
              <a:gdLst/>
              <a:ahLst/>
              <a:cxnLst/>
              <a:rect l="l" t="t" r="r" b="b"/>
              <a:pathLst>
                <a:path w="218" h="187" extrusionOk="0">
                  <a:moveTo>
                    <a:pt x="94" y="1"/>
                  </a:moveTo>
                  <a:cubicBezTo>
                    <a:pt x="46" y="1"/>
                    <a:pt x="0" y="38"/>
                    <a:pt x="0" y="95"/>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3"/>
            <p:cNvSpPr/>
            <p:nvPr/>
          </p:nvSpPr>
          <p:spPr>
            <a:xfrm>
              <a:off x="3678300" y="358800"/>
              <a:ext cx="5450" cy="4675"/>
            </a:xfrm>
            <a:custGeom>
              <a:avLst/>
              <a:gdLst/>
              <a:ahLst/>
              <a:cxnLst/>
              <a:rect l="l" t="t" r="r" b="b"/>
              <a:pathLst>
                <a:path w="218" h="187" extrusionOk="0">
                  <a:moveTo>
                    <a:pt x="94" y="1"/>
                  </a:moveTo>
                  <a:cubicBezTo>
                    <a:pt x="46" y="1"/>
                    <a:pt x="0" y="38"/>
                    <a:pt x="0" y="95"/>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3"/>
            <p:cNvSpPr/>
            <p:nvPr/>
          </p:nvSpPr>
          <p:spPr>
            <a:xfrm>
              <a:off x="3689725" y="358825"/>
              <a:ext cx="4775" cy="4650"/>
            </a:xfrm>
            <a:custGeom>
              <a:avLst/>
              <a:gdLst/>
              <a:ahLst/>
              <a:cxnLst/>
              <a:rect l="l" t="t" r="r" b="b"/>
              <a:pathLst>
                <a:path w="191" h="186" extrusionOk="0">
                  <a:moveTo>
                    <a:pt x="94" y="0"/>
                  </a:moveTo>
                  <a:cubicBezTo>
                    <a:pt x="45" y="0"/>
                    <a:pt x="4" y="40"/>
                    <a:pt x="2" y="90"/>
                  </a:cubicBezTo>
                  <a:cubicBezTo>
                    <a:pt x="0" y="141"/>
                    <a:pt x="41" y="185"/>
                    <a:pt x="91" y="186"/>
                  </a:cubicBezTo>
                  <a:cubicBezTo>
                    <a:pt x="93" y="186"/>
                    <a:pt x="94" y="186"/>
                    <a:pt x="95" y="186"/>
                  </a:cubicBezTo>
                  <a:cubicBezTo>
                    <a:pt x="145" y="186"/>
                    <a:pt x="186" y="146"/>
                    <a:pt x="188" y="97"/>
                  </a:cubicBezTo>
                  <a:cubicBezTo>
                    <a:pt x="190" y="45"/>
                    <a:pt x="150" y="2"/>
                    <a:pt x="98" y="0"/>
                  </a:cubicBezTo>
                  <a:cubicBezTo>
                    <a:pt x="97" y="0"/>
                    <a:pt x="95"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3"/>
            <p:cNvSpPr/>
            <p:nvPr/>
          </p:nvSpPr>
          <p:spPr>
            <a:xfrm>
              <a:off x="3505900" y="347325"/>
              <a:ext cx="5450" cy="4675"/>
            </a:xfrm>
            <a:custGeom>
              <a:avLst/>
              <a:gdLst/>
              <a:ahLst/>
              <a:cxnLst/>
              <a:rect l="l" t="t" r="r" b="b"/>
              <a:pathLst>
                <a:path w="218" h="187" extrusionOk="0">
                  <a:moveTo>
                    <a:pt x="94" y="1"/>
                  </a:moveTo>
                  <a:cubicBezTo>
                    <a:pt x="46" y="1"/>
                    <a:pt x="0" y="38"/>
                    <a:pt x="0" y="93"/>
                  </a:cubicBezTo>
                  <a:cubicBezTo>
                    <a:pt x="0" y="145"/>
                    <a:pt x="42" y="187"/>
                    <a:pt x="92"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3"/>
            <p:cNvSpPr/>
            <p:nvPr/>
          </p:nvSpPr>
          <p:spPr>
            <a:xfrm>
              <a:off x="3517375" y="34732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3"/>
            <p:cNvSpPr/>
            <p:nvPr/>
          </p:nvSpPr>
          <p:spPr>
            <a:xfrm>
              <a:off x="3528875" y="347325"/>
              <a:ext cx="5450" cy="4675"/>
            </a:xfrm>
            <a:custGeom>
              <a:avLst/>
              <a:gdLst/>
              <a:ahLst/>
              <a:cxnLst/>
              <a:rect l="l" t="t" r="r" b="b"/>
              <a:pathLst>
                <a:path w="218" h="187" extrusionOk="0">
                  <a:moveTo>
                    <a:pt x="94" y="1"/>
                  </a:moveTo>
                  <a:cubicBezTo>
                    <a:pt x="46" y="1"/>
                    <a:pt x="0" y="38"/>
                    <a:pt x="0" y="93"/>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3"/>
            <p:cNvSpPr/>
            <p:nvPr/>
          </p:nvSpPr>
          <p:spPr>
            <a:xfrm>
              <a:off x="3540350" y="347325"/>
              <a:ext cx="5475" cy="4675"/>
            </a:xfrm>
            <a:custGeom>
              <a:avLst/>
              <a:gdLst/>
              <a:ahLst/>
              <a:cxnLst/>
              <a:rect l="l" t="t" r="r" b="b"/>
              <a:pathLst>
                <a:path w="219" h="187" extrusionOk="0">
                  <a:moveTo>
                    <a:pt x="94" y="1"/>
                  </a:moveTo>
                  <a:cubicBezTo>
                    <a:pt x="46" y="1"/>
                    <a:pt x="0" y="38"/>
                    <a:pt x="0" y="93"/>
                  </a:cubicBezTo>
                  <a:cubicBezTo>
                    <a:pt x="0"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3"/>
            <p:cNvSpPr/>
            <p:nvPr/>
          </p:nvSpPr>
          <p:spPr>
            <a:xfrm>
              <a:off x="3551850" y="347325"/>
              <a:ext cx="5450" cy="4675"/>
            </a:xfrm>
            <a:custGeom>
              <a:avLst/>
              <a:gdLst/>
              <a:ahLst/>
              <a:cxnLst/>
              <a:rect l="l" t="t" r="r" b="b"/>
              <a:pathLst>
                <a:path w="218" h="187" extrusionOk="0">
                  <a:moveTo>
                    <a:pt x="94" y="1"/>
                  </a:moveTo>
                  <a:cubicBezTo>
                    <a:pt x="47" y="1"/>
                    <a:pt x="1" y="38"/>
                    <a:pt x="1" y="93"/>
                  </a:cubicBezTo>
                  <a:cubicBezTo>
                    <a:pt x="1" y="145"/>
                    <a:pt x="42" y="187"/>
                    <a:pt x="94"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3"/>
            <p:cNvSpPr/>
            <p:nvPr/>
          </p:nvSpPr>
          <p:spPr>
            <a:xfrm>
              <a:off x="3563350" y="347325"/>
              <a:ext cx="5475" cy="4675"/>
            </a:xfrm>
            <a:custGeom>
              <a:avLst/>
              <a:gdLst/>
              <a:ahLst/>
              <a:cxnLst/>
              <a:rect l="l" t="t" r="r" b="b"/>
              <a:pathLst>
                <a:path w="219" h="187" extrusionOk="0">
                  <a:moveTo>
                    <a:pt x="95" y="1"/>
                  </a:moveTo>
                  <a:cubicBezTo>
                    <a:pt x="47" y="1"/>
                    <a:pt x="1" y="38"/>
                    <a:pt x="1" y="93"/>
                  </a:cubicBezTo>
                  <a:cubicBezTo>
                    <a:pt x="1" y="145"/>
                    <a:pt x="42" y="187"/>
                    <a:pt x="93" y="187"/>
                  </a:cubicBezTo>
                  <a:cubicBezTo>
                    <a:pt x="176" y="187"/>
                    <a:pt x="218" y="87"/>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3"/>
            <p:cNvSpPr/>
            <p:nvPr/>
          </p:nvSpPr>
          <p:spPr>
            <a:xfrm>
              <a:off x="3574825" y="347325"/>
              <a:ext cx="5475" cy="4675"/>
            </a:xfrm>
            <a:custGeom>
              <a:avLst/>
              <a:gdLst/>
              <a:ahLst/>
              <a:cxnLst/>
              <a:rect l="l" t="t" r="r" b="b"/>
              <a:pathLst>
                <a:path w="219" h="187" extrusionOk="0">
                  <a:moveTo>
                    <a:pt x="95" y="1"/>
                  </a:moveTo>
                  <a:cubicBezTo>
                    <a:pt x="47" y="1"/>
                    <a:pt x="1" y="38"/>
                    <a:pt x="1" y="93"/>
                  </a:cubicBezTo>
                  <a:cubicBezTo>
                    <a:pt x="1" y="145"/>
                    <a:pt x="43" y="187"/>
                    <a:pt x="94" y="187"/>
                  </a:cubicBezTo>
                  <a:cubicBezTo>
                    <a:pt x="176" y="187"/>
                    <a:pt x="218" y="87"/>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3"/>
            <p:cNvSpPr/>
            <p:nvPr/>
          </p:nvSpPr>
          <p:spPr>
            <a:xfrm>
              <a:off x="3586350" y="347325"/>
              <a:ext cx="5450" cy="4675"/>
            </a:xfrm>
            <a:custGeom>
              <a:avLst/>
              <a:gdLst/>
              <a:ahLst/>
              <a:cxnLst/>
              <a:rect l="l" t="t" r="r" b="b"/>
              <a:pathLst>
                <a:path w="218" h="187" extrusionOk="0">
                  <a:moveTo>
                    <a:pt x="94" y="1"/>
                  </a:moveTo>
                  <a:cubicBezTo>
                    <a:pt x="46" y="1"/>
                    <a:pt x="0" y="38"/>
                    <a:pt x="0" y="93"/>
                  </a:cubicBezTo>
                  <a:cubicBezTo>
                    <a:pt x="0" y="145"/>
                    <a:pt x="42" y="187"/>
                    <a:pt x="92"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3"/>
            <p:cNvSpPr/>
            <p:nvPr/>
          </p:nvSpPr>
          <p:spPr>
            <a:xfrm>
              <a:off x="3597825" y="347325"/>
              <a:ext cx="5475" cy="4675"/>
            </a:xfrm>
            <a:custGeom>
              <a:avLst/>
              <a:gdLst/>
              <a:ahLst/>
              <a:cxnLst/>
              <a:rect l="l" t="t" r="r" b="b"/>
              <a:pathLst>
                <a:path w="219" h="187" extrusionOk="0">
                  <a:moveTo>
                    <a:pt x="94" y="1"/>
                  </a:moveTo>
                  <a:cubicBezTo>
                    <a:pt x="46" y="1"/>
                    <a:pt x="0" y="38"/>
                    <a:pt x="0" y="93"/>
                  </a:cubicBezTo>
                  <a:cubicBezTo>
                    <a:pt x="0" y="145"/>
                    <a:pt x="42" y="187"/>
                    <a:pt x="94" y="187"/>
                  </a:cubicBezTo>
                  <a:cubicBezTo>
                    <a:pt x="177" y="187"/>
                    <a:pt x="219" y="87"/>
                    <a:pt x="160" y="28"/>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3"/>
            <p:cNvSpPr/>
            <p:nvPr/>
          </p:nvSpPr>
          <p:spPr>
            <a:xfrm>
              <a:off x="3609325" y="34732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3"/>
            <p:cNvSpPr/>
            <p:nvPr/>
          </p:nvSpPr>
          <p:spPr>
            <a:xfrm>
              <a:off x="3620825" y="347325"/>
              <a:ext cx="5450" cy="4675"/>
            </a:xfrm>
            <a:custGeom>
              <a:avLst/>
              <a:gdLst/>
              <a:ahLst/>
              <a:cxnLst/>
              <a:rect l="l" t="t" r="r" b="b"/>
              <a:pathLst>
                <a:path w="218" h="187" extrusionOk="0">
                  <a:moveTo>
                    <a:pt x="94" y="1"/>
                  </a:moveTo>
                  <a:cubicBezTo>
                    <a:pt x="46" y="1"/>
                    <a:pt x="1" y="38"/>
                    <a:pt x="1" y="93"/>
                  </a:cubicBezTo>
                  <a:cubicBezTo>
                    <a:pt x="1"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3"/>
            <p:cNvSpPr/>
            <p:nvPr/>
          </p:nvSpPr>
          <p:spPr>
            <a:xfrm>
              <a:off x="3632300" y="347325"/>
              <a:ext cx="5450" cy="4675"/>
            </a:xfrm>
            <a:custGeom>
              <a:avLst/>
              <a:gdLst/>
              <a:ahLst/>
              <a:cxnLst/>
              <a:rect l="l" t="t" r="r" b="b"/>
              <a:pathLst>
                <a:path w="218" h="187" extrusionOk="0">
                  <a:moveTo>
                    <a:pt x="94" y="1"/>
                  </a:moveTo>
                  <a:cubicBezTo>
                    <a:pt x="47" y="1"/>
                    <a:pt x="1" y="38"/>
                    <a:pt x="1" y="93"/>
                  </a:cubicBezTo>
                  <a:cubicBezTo>
                    <a:pt x="1"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3"/>
            <p:cNvSpPr/>
            <p:nvPr/>
          </p:nvSpPr>
          <p:spPr>
            <a:xfrm>
              <a:off x="3643800" y="347325"/>
              <a:ext cx="5475" cy="4675"/>
            </a:xfrm>
            <a:custGeom>
              <a:avLst/>
              <a:gdLst/>
              <a:ahLst/>
              <a:cxnLst/>
              <a:rect l="l" t="t" r="r" b="b"/>
              <a:pathLst>
                <a:path w="219" h="187" extrusionOk="0">
                  <a:moveTo>
                    <a:pt x="95" y="1"/>
                  </a:moveTo>
                  <a:cubicBezTo>
                    <a:pt x="47" y="1"/>
                    <a:pt x="1" y="38"/>
                    <a:pt x="1" y="93"/>
                  </a:cubicBezTo>
                  <a:cubicBezTo>
                    <a:pt x="1" y="145"/>
                    <a:pt x="43" y="187"/>
                    <a:pt x="94" y="187"/>
                  </a:cubicBezTo>
                  <a:cubicBezTo>
                    <a:pt x="176" y="187"/>
                    <a:pt x="218" y="87"/>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3"/>
            <p:cNvSpPr/>
            <p:nvPr/>
          </p:nvSpPr>
          <p:spPr>
            <a:xfrm>
              <a:off x="3655275" y="347325"/>
              <a:ext cx="5500" cy="4675"/>
            </a:xfrm>
            <a:custGeom>
              <a:avLst/>
              <a:gdLst/>
              <a:ahLst/>
              <a:cxnLst/>
              <a:rect l="l" t="t" r="r" b="b"/>
              <a:pathLst>
                <a:path w="220" h="187" extrusionOk="0">
                  <a:moveTo>
                    <a:pt x="95" y="1"/>
                  </a:moveTo>
                  <a:cubicBezTo>
                    <a:pt x="47" y="1"/>
                    <a:pt x="1" y="38"/>
                    <a:pt x="1" y="93"/>
                  </a:cubicBezTo>
                  <a:cubicBezTo>
                    <a:pt x="1" y="145"/>
                    <a:pt x="43" y="187"/>
                    <a:pt x="94" y="187"/>
                  </a:cubicBezTo>
                  <a:cubicBezTo>
                    <a:pt x="178" y="187"/>
                    <a:pt x="219" y="87"/>
                    <a:pt x="161" y="28"/>
                  </a:cubicBezTo>
                  <a:cubicBezTo>
                    <a:pt x="141" y="9"/>
                    <a:pt x="118"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3"/>
            <p:cNvSpPr/>
            <p:nvPr/>
          </p:nvSpPr>
          <p:spPr>
            <a:xfrm>
              <a:off x="3666800" y="34732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3"/>
            <p:cNvSpPr/>
            <p:nvPr/>
          </p:nvSpPr>
          <p:spPr>
            <a:xfrm>
              <a:off x="3678300" y="347325"/>
              <a:ext cx="5450" cy="4675"/>
            </a:xfrm>
            <a:custGeom>
              <a:avLst/>
              <a:gdLst/>
              <a:ahLst/>
              <a:cxnLst/>
              <a:rect l="l" t="t" r="r" b="b"/>
              <a:pathLst>
                <a:path w="218" h="187" extrusionOk="0">
                  <a:moveTo>
                    <a:pt x="94" y="1"/>
                  </a:moveTo>
                  <a:cubicBezTo>
                    <a:pt x="46" y="1"/>
                    <a:pt x="0" y="38"/>
                    <a:pt x="0" y="93"/>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3"/>
            <p:cNvSpPr/>
            <p:nvPr/>
          </p:nvSpPr>
          <p:spPr>
            <a:xfrm>
              <a:off x="3689775" y="347325"/>
              <a:ext cx="5450" cy="4675"/>
            </a:xfrm>
            <a:custGeom>
              <a:avLst/>
              <a:gdLst/>
              <a:ahLst/>
              <a:cxnLst/>
              <a:rect l="l" t="t" r="r" b="b"/>
              <a:pathLst>
                <a:path w="218" h="187" extrusionOk="0">
                  <a:moveTo>
                    <a:pt x="94" y="1"/>
                  </a:moveTo>
                  <a:cubicBezTo>
                    <a:pt x="46" y="1"/>
                    <a:pt x="0" y="38"/>
                    <a:pt x="0" y="93"/>
                  </a:cubicBezTo>
                  <a:cubicBezTo>
                    <a:pt x="0"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3"/>
            <p:cNvSpPr/>
            <p:nvPr/>
          </p:nvSpPr>
          <p:spPr>
            <a:xfrm>
              <a:off x="3494325" y="335825"/>
              <a:ext cx="4750" cy="4675"/>
            </a:xfrm>
            <a:custGeom>
              <a:avLst/>
              <a:gdLst/>
              <a:ahLst/>
              <a:cxnLst/>
              <a:rect l="l" t="t" r="r" b="b"/>
              <a:pathLst>
                <a:path w="190" h="187" extrusionOk="0">
                  <a:moveTo>
                    <a:pt x="94" y="1"/>
                  </a:moveTo>
                  <a:cubicBezTo>
                    <a:pt x="46" y="1"/>
                    <a:pt x="4" y="41"/>
                    <a:pt x="3" y="90"/>
                  </a:cubicBezTo>
                  <a:cubicBezTo>
                    <a:pt x="1" y="142"/>
                    <a:pt x="40" y="184"/>
                    <a:pt x="92" y="187"/>
                  </a:cubicBezTo>
                  <a:cubicBezTo>
                    <a:pt x="93" y="187"/>
                    <a:pt x="94" y="187"/>
                    <a:pt x="96" y="187"/>
                  </a:cubicBezTo>
                  <a:cubicBezTo>
                    <a:pt x="145" y="187"/>
                    <a:pt x="186" y="147"/>
                    <a:pt x="189" y="98"/>
                  </a:cubicBezTo>
                  <a:cubicBezTo>
                    <a:pt x="190" y="46"/>
                    <a:pt x="150" y="3"/>
                    <a:pt x="99" y="1"/>
                  </a:cubicBezTo>
                  <a:cubicBezTo>
                    <a:pt x="97" y="1"/>
                    <a:pt x="96"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3"/>
            <p:cNvSpPr/>
            <p:nvPr/>
          </p:nvSpPr>
          <p:spPr>
            <a:xfrm>
              <a:off x="3505900" y="335825"/>
              <a:ext cx="5450" cy="4675"/>
            </a:xfrm>
            <a:custGeom>
              <a:avLst/>
              <a:gdLst/>
              <a:ahLst/>
              <a:cxnLst/>
              <a:rect l="l" t="t" r="r" b="b"/>
              <a:pathLst>
                <a:path w="218" h="187" extrusionOk="0">
                  <a:moveTo>
                    <a:pt x="94" y="1"/>
                  </a:moveTo>
                  <a:cubicBezTo>
                    <a:pt x="46" y="1"/>
                    <a:pt x="0" y="38"/>
                    <a:pt x="0" y="94"/>
                  </a:cubicBezTo>
                  <a:cubicBezTo>
                    <a:pt x="0" y="145"/>
                    <a:pt x="42" y="187"/>
                    <a:pt x="92" y="187"/>
                  </a:cubicBezTo>
                  <a:cubicBezTo>
                    <a:pt x="176" y="187"/>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3"/>
            <p:cNvSpPr/>
            <p:nvPr/>
          </p:nvSpPr>
          <p:spPr>
            <a:xfrm>
              <a:off x="3517375" y="335825"/>
              <a:ext cx="5450" cy="4675"/>
            </a:xfrm>
            <a:custGeom>
              <a:avLst/>
              <a:gdLst/>
              <a:ahLst/>
              <a:cxnLst/>
              <a:rect l="l" t="t" r="r" b="b"/>
              <a:pathLst>
                <a:path w="218" h="187" extrusionOk="0">
                  <a:moveTo>
                    <a:pt x="94" y="1"/>
                  </a:moveTo>
                  <a:cubicBezTo>
                    <a:pt x="46" y="1"/>
                    <a:pt x="0" y="38"/>
                    <a:pt x="0" y="94"/>
                  </a:cubicBezTo>
                  <a:cubicBezTo>
                    <a:pt x="0" y="145"/>
                    <a:pt x="42" y="187"/>
                    <a:pt x="94" y="187"/>
                  </a:cubicBezTo>
                  <a:cubicBezTo>
                    <a:pt x="176" y="187"/>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3"/>
            <p:cNvSpPr/>
            <p:nvPr/>
          </p:nvSpPr>
          <p:spPr>
            <a:xfrm>
              <a:off x="3528875" y="335825"/>
              <a:ext cx="4675" cy="4675"/>
            </a:xfrm>
            <a:custGeom>
              <a:avLst/>
              <a:gdLst/>
              <a:ahLst/>
              <a:cxnLst/>
              <a:rect l="l" t="t" r="r" b="b"/>
              <a:pathLst>
                <a:path w="187" h="187" extrusionOk="0">
                  <a:moveTo>
                    <a:pt x="93" y="1"/>
                  </a:moveTo>
                  <a:cubicBezTo>
                    <a:pt x="42" y="1"/>
                    <a:pt x="0" y="43"/>
                    <a:pt x="0" y="94"/>
                  </a:cubicBezTo>
                  <a:cubicBezTo>
                    <a:pt x="0" y="145"/>
                    <a:pt x="42" y="187"/>
                    <a:pt x="93" y="187"/>
                  </a:cubicBezTo>
                  <a:cubicBezTo>
                    <a:pt x="144" y="187"/>
                    <a:pt x="186" y="145"/>
                    <a:pt x="186" y="94"/>
                  </a:cubicBezTo>
                  <a:cubicBezTo>
                    <a:pt x="186" y="43"/>
                    <a:pt x="144"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3"/>
            <p:cNvSpPr/>
            <p:nvPr/>
          </p:nvSpPr>
          <p:spPr>
            <a:xfrm>
              <a:off x="3540350" y="335825"/>
              <a:ext cx="5475" cy="4675"/>
            </a:xfrm>
            <a:custGeom>
              <a:avLst/>
              <a:gdLst/>
              <a:ahLst/>
              <a:cxnLst/>
              <a:rect l="l" t="t" r="r" b="b"/>
              <a:pathLst>
                <a:path w="219" h="187" extrusionOk="0">
                  <a:moveTo>
                    <a:pt x="94" y="1"/>
                  </a:moveTo>
                  <a:cubicBezTo>
                    <a:pt x="46" y="1"/>
                    <a:pt x="0" y="38"/>
                    <a:pt x="0" y="94"/>
                  </a:cubicBezTo>
                  <a:cubicBezTo>
                    <a:pt x="0" y="145"/>
                    <a:pt x="42" y="187"/>
                    <a:pt x="94" y="187"/>
                  </a:cubicBezTo>
                  <a:cubicBezTo>
                    <a:pt x="177" y="187"/>
                    <a:pt x="219"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3"/>
            <p:cNvSpPr/>
            <p:nvPr/>
          </p:nvSpPr>
          <p:spPr>
            <a:xfrm>
              <a:off x="3551850" y="335825"/>
              <a:ext cx="5450" cy="4675"/>
            </a:xfrm>
            <a:custGeom>
              <a:avLst/>
              <a:gdLst/>
              <a:ahLst/>
              <a:cxnLst/>
              <a:rect l="l" t="t" r="r" b="b"/>
              <a:pathLst>
                <a:path w="218" h="187" extrusionOk="0">
                  <a:moveTo>
                    <a:pt x="94" y="1"/>
                  </a:moveTo>
                  <a:cubicBezTo>
                    <a:pt x="47" y="1"/>
                    <a:pt x="1" y="38"/>
                    <a:pt x="1" y="94"/>
                  </a:cubicBezTo>
                  <a:cubicBezTo>
                    <a:pt x="1" y="145"/>
                    <a:pt x="42" y="187"/>
                    <a:pt x="94" y="187"/>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3"/>
            <p:cNvSpPr/>
            <p:nvPr/>
          </p:nvSpPr>
          <p:spPr>
            <a:xfrm>
              <a:off x="3563350" y="335825"/>
              <a:ext cx="4675" cy="4675"/>
            </a:xfrm>
            <a:custGeom>
              <a:avLst/>
              <a:gdLst/>
              <a:ahLst/>
              <a:cxnLst/>
              <a:rect l="l" t="t" r="r" b="b"/>
              <a:pathLst>
                <a:path w="187" h="187" extrusionOk="0">
                  <a:moveTo>
                    <a:pt x="93" y="1"/>
                  </a:moveTo>
                  <a:cubicBezTo>
                    <a:pt x="42" y="1"/>
                    <a:pt x="1" y="43"/>
                    <a:pt x="1" y="94"/>
                  </a:cubicBezTo>
                  <a:cubicBezTo>
                    <a:pt x="1" y="145"/>
                    <a:pt x="42" y="187"/>
                    <a:pt x="93" y="187"/>
                  </a:cubicBezTo>
                  <a:cubicBezTo>
                    <a:pt x="145" y="187"/>
                    <a:pt x="187" y="145"/>
                    <a:pt x="187" y="94"/>
                  </a:cubicBezTo>
                  <a:cubicBezTo>
                    <a:pt x="187" y="43"/>
                    <a:pt x="145"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3"/>
            <p:cNvSpPr/>
            <p:nvPr/>
          </p:nvSpPr>
          <p:spPr>
            <a:xfrm>
              <a:off x="3574675" y="335850"/>
              <a:ext cx="5025" cy="4675"/>
            </a:xfrm>
            <a:custGeom>
              <a:avLst/>
              <a:gdLst/>
              <a:ahLst/>
              <a:cxnLst/>
              <a:rect l="l" t="t" r="r" b="b"/>
              <a:pathLst>
                <a:path w="201" h="187" extrusionOk="0">
                  <a:moveTo>
                    <a:pt x="102" y="1"/>
                  </a:moveTo>
                  <a:cubicBezTo>
                    <a:pt x="96" y="1"/>
                    <a:pt x="91" y="1"/>
                    <a:pt x="86" y="2"/>
                  </a:cubicBezTo>
                  <a:cubicBezTo>
                    <a:pt x="35" y="10"/>
                    <a:pt x="0" y="57"/>
                    <a:pt x="8" y="109"/>
                  </a:cubicBezTo>
                  <a:cubicBezTo>
                    <a:pt x="16" y="155"/>
                    <a:pt x="55" y="187"/>
                    <a:pt x="100" y="187"/>
                  </a:cubicBezTo>
                  <a:cubicBezTo>
                    <a:pt x="105" y="187"/>
                    <a:pt x="110" y="186"/>
                    <a:pt x="115" y="186"/>
                  </a:cubicBezTo>
                  <a:cubicBezTo>
                    <a:pt x="166" y="178"/>
                    <a:pt x="200" y="129"/>
                    <a:pt x="193" y="79"/>
                  </a:cubicBezTo>
                  <a:cubicBezTo>
                    <a:pt x="185" y="33"/>
                    <a:pt x="146" y="1"/>
                    <a:pt x="1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3"/>
            <p:cNvSpPr/>
            <p:nvPr/>
          </p:nvSpPr>
          <p:spPr>
            <a:xfrm>
              <a:off x="3586350" y="335825"/>
              <a:ext cx="4650" cy="4675"/>
            </a:xfrm>
            <a:custGeom>
              <a:avLst/>
              <a:gdLst/>
              <a:ahLst/>
              <a:cxnLst/>
              <a:rect l="l" t="t" r="r" b="b"/>
              <a:pathLst>
                <a:path w="186" h="187" extrusionOk="0">
                  <a:moveTo>
                    <a:pt x="92" y="1"/>
                  </a:moveTo>
                  <a:cubicBezTo>
                    <a:pt x="42" y="1"/>
                    <a:pt x="0" y="43"/>
                    <a:pt x="0" y="94"/>
                  </a:cubicBezTo>
                  <a:cubicBezTo>
                    <a:pt x="0" y="145"/>
                    <a:pt x="42" y="187"/>
                    <a:pt x="92" y="187"/>
                  </a:cubicBezTo>
                  <a:cubicBezTo>
                    <a:pt x="144" y="187"/>
                    <a:pt x="186" y="145"/>
                    <a:pt x="186" y="94"/>
                  </a:cubicBezTo>
                  <a:cubicBezTo>
                    <a:pt x="186" y="43"/>
                    <a:pt x="144"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3"/>
            <p:cNvSpPr/>
            <p:nvPr/>
          </p:nvSpPr>
          <p:spPr>
            <a:xfrm>
              <a:off x="3597500" y="335825"/>
              <a:ext cx="5325" cy="4675"/>
            </a:xfrm>
            <a:custGeom>
              <a:avLst/>
              <a:gdLst/>
              <a:ahLst/>
              <a:cxnLst/>
              <a:rect l="l" t="t" r="r" b="b"/>
              <a:pathLst>
                <a:path w="213" h="187" extrusionOk="0">
                  <a:moveTo>
                    <a:pt x="108" y="1"/>
                  </a:moveTo>
                  <a:cubicBezTo>
                    <a:pt x="71" y="1"/>
                    <a:pt x="36" y="22"/>
                    <a:pt x="21" y="58"/>
                  </a:cubicBezTo>
                  <a:cubicBezTo>
                    <a:pt x="1" y="106"/>
                    <a:pt x="23" y="160"/>
                    <a:pt x="71" y="180"/>
                  </a:cubicBezTo>
                  <a:cubicBezTo>
                    <a:pt x="82" y="184"/>
                    <a:pt x="94" y="187"/>
                    <a:pt x="106" y="187"/>
                  </a:cubicBezTo>
                  <a:cubicBezTo>
                    <a:pt x="143" y="187"/>
                    <a:pt x="178" y="165"/>
                    <a:pt x="192" y="129"/>
                  </a:cubicBezTo>
                  <a:cubicBezTo>
                    <a:pt x="212" y="82"/>
                    <a:pt x="190" y="28"/>
                    <a:pt x="143" y="8"/>
                  </a:cubicBezTo>
                  <a:cubicBezTo>
                    <a:pt x="131" y="3"/>
                    <a:pt x="119" y="1"/>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3"/>
            <p:cNvSpPr/>
            <p:nvPr/>
          </p:nvSpPr>
          <p:spPr>
            <a:xfrm>
              <a:off x="3609325" y="335825"/>
              <a:ext cx="4675" cy="4675"/>
            </a:xfrm>
            <a:custGeom>
              <a:avLst/>
              <a:gdLst/>
              <a:ahLst/>
              <a:cxnLst/>
              <a:rect l="l" t="t" r="r" b="b"/>
              <a:pathLst>
                <a:path w="187" h="187" extrusionOk="0">
                  <a:moveTo>
                    <a:pt x="94" y="1"/>
                  </a:moveTo>
                  <a:cubicBezTo>
                    <a:pt x="42" y="1"/>
                    <a:pt x="0" y="43"/>
                    <a:pt x="0" y="94"/>
                  </a:cubicBezTo>
                  <a:cubicBezTo>
                    <a:pt x="0" y="145"/>
                    <a:pt x="42" y="187"/>
                    <a:pt x="94" y="187"/>
                  </a:cubicBezTo>
                  <a:cubicBezTo>
                    <a:pt x="144" y="187"/>
                    <a:pt x="186" y="145"/>
                    <a:pt x="186" y="94"/>
                  </a:cubicBezTo>
                  <a:cubicBezTo>
                    <a:pt x="186" y="43"/>
                    <a:pt x="144"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3"/>
            <p:cNvSpPr/>
            <p:nvPr/>
          </p:nvSpPr>
          <p:spPr>
            <a:xfrm>
              <a:off x="3620825" y="335825"/>
              <a:ext cx="4675" cy="4675"/>
            </a:xfrm>
            <a:custGeom>
              <a:avLst/>
              <a:gdLst/>
              <a:ahLst/>
              <a:cxnLst/>
              <a:rect l="l" t="t" r="r" b="b"/>
              <a:pathLst>
                <a:path w="187" h="187" extrusionOk="0">
                  <a:moveTo>
                    <a:pt x="93" y="1"/>
                  </a:moveTo>
                  <a:cubicBezTo>
                    <a:pt x="42" y="1"/>
                    <a:pt x="1" y="43"/>
                    <a:pt x="1" y="94"/>
                  </a:cubicBezTo>
                  <a:cubicBezTo>
                    <a:pt x="1" y="145"/>
                    <a:pt x="42" y="187"/>
                    <a:pt x="93" y="187"/>
                  </a:cubicBezTo>
                  <a:cubicBezTo>
                    <a:pt x="145" y="187"/>
                    <a:pt x="186" y="145"/>
                    <a:pt x="186" y="94"/>
                  </a:cubicBezTo>
                  <a:cubicBezTo>
                    <a:pt x="186" y="43"/>
                    <a:pt x="145"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3"/>
            <p:cNvSpPr/>
            <p:nvPr/>
          </p:nvSpPr>
          <p:spPr>
            <a:xfrm>
              <a:off x="3632300" y="335825"/>
              <a:ext cx="5450" cy="4675"/>
            </a:xfrm>
            <a:custGeom>
              <a:avLst/>
              <a:gdLst/>
              <a:ahLst/>
              <a:cxnLst/>
              <a:rect l="l" t="t" r="r" b="b"/>
              <a:pathLst>
                <a:path w="218" h="187" extrusionOk="0">
                  <a:moveTo>
                    <a:pt x="95" y="1"/>
                  </a:moveTo>
                  <a:cubicBezTo>
                    <a:pt x="47" y="1"/>
                    <a:pt x="1" y="38"/>
                    <a:pt x="1" y="94"/>
                  </a:cubicBezTo>
                  <a:cubicBezTo>
                    <a:pt x="1" y="145"/>
                    <a:pt x="42" y="187"/>
                    <a:pt x="94" y="187"/>
                  </a:cubicBezTo>
                  <a:cubicBezTo>
                    <a:pt x="177" y="187"/>
                    <a:pt x="218" y="86"/>
                    <a:pt x="159" y="28"/>
                  </a:cubicBezTo>
                  <a:cubicBezTo>
                    <a:pt x="140"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3"/>
            <p:cNvSpPr/>
            <p:nvPr/>
          </p:nvSpPr>
          <p:spPr>
            <a:xfrm>
              <a:off x="3643800" y="335825"/>
              <a:ext cx="5475" cy="4675"/>
            </a:xfrm>
            <a:custGeom>
              <a:avLst/>
              <a:gdLst/>
              <a:ahLst/>
              <a:cxnLst/>
              <a:rect l="l" t="t" r="r" b="b"/>
              <a:pathLst>
                <a:path w="219" h="187" extrusionOk="0">
                  <a:moveTo>
                    <a:pt x="95" y="1"/>
                  </a:moveTo>
                  <a:cubicBezTo>
                    <a:pt x="47" y="1"/>
                    <a:pt x="1" y="38"/>
                    <a:pt x="1" y="94"/>
                  </a:cubicBezTo>
                  <a:cubicBezTo>
                    <a:pt x="1" y="145"/>
                    <a:pt x="43" y="187"/>
                    <a:pt x="94" y="187"/>
                  </a:cubicBezTo>
                  <a:cubicBezTo>
                    <a:pt x="176" y="187"/>
                    <a:pt x="218" y="86"/>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3"/>
            <p:cNvSpPr/>
            <p:nvPr/>
          </p:nvSpPr>
          <p:spPr>
            <a:xfrm>
              <a:off x="3655250" y="335825"/>
              <a:ext cx="4750" cy="4675"/>
            </a:xfrm>
            <a:custGeom>
              <a:avLst/>
              <a:gdLst/>
              <a:ahLst/>
              <a:cxnLst/>
              <a:rect l="l" t="t" r="r" b="b"/>
              <a:pathLst>
                <a:path w="190" h="187" extrusionOk="0">
                  <a:moveTo>
                    <a:pt x="94" y="1"/>
                  </a:moveTo>
                  <a:cubicBezTo>
                    <a:pt x="93" y="1"/>
                    <a:pt x="93" y="1"/>
                    <a:pt x="92" y="1"/>
                  </a:cubicBezTo>
                  <a:cubicBezTo>
                    <a:pt x="41" y="3"/>
                    <a:pt x="1" y="46"/>
                    <a:pt x="3" y="97"/>
                  </a:cubicBezTo>
                  <a:cubicBezTo>
                    <a:pt x="4" y="147"/>
                    <a:pt x="45" y="187"/>
                    <a:pt x="95" y="187"/>
                  </a:cubicBezTo>
                  <a:cubicBezTo>
                    <a:pt x="96" y="187"/>
                    <a:pt x="97" y="187"/>
                    <a:pt x="99" y="187"/>
                  </a:cubicBezTo>
                  <a:cubicBezTo>
                    <a:pt x="149" y="185"/>
                    <a:pt x="190" y="143"/>
                    <a:pt x="189" y="91"/>
                  </a:cubicBezTo>
                  <a:cubicBezTo>
                    <a:pt x="187" y="40"/>
                    <a:pt x="14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3"/>
            <p:cNvSpPr/>
            <p:nvPr/>
          </p:nvSpPr>
          <p:spPr>
            <a:xfrm>
              <a:off x="3666800" y="335825"/>
              <a:ext cx="5450" cy="4675"/>
            </a:xfrm>
            <a:custGeom>
              <a:avLst/>
              <a:gdLst/>
              <a:ahLst/>
              <a:cxnLst/>
              <a:rect l="l" t="t" r="r" b="b"/>
              <a:pathLst>
                <a:path w="218" h="187" extrusionOk="0">
                  <a:moveTo>
                    <a:pt x="94" y="1"/>
                  </a:moveTo>
                  <a:cubicBezTo>
                    <a:pt x="46" y="1"/>
                    <a:pt x="0" y="38"/>
                    <a:pt x="0" y="94"/>
                  </a:cubicBezTo>
                  <a:cubicBezTo>
                    <a:pt x="0" y="145"/>
                    <a:pt x="42" y="187"/>
                    <a:pt x="94" y="187"/>
                  </a:cubicBezTo>
                  <a:cubicBezTo>
                    <a:pt x="176" y="187"/>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3"/>
            <p:cNvSpPr/>
            <p:nvPr/>
          </p:nvSpPr>
          <p:spPr>
            <a:xfrm>
              <a:off x="3678300" y="335825"/>
              <a:ext cx="5450" cy="4675"/>
            </a:xfrm>
            <a:custGeom>
              <a:avLst/>
              <a:gdLst/>
              <a:ahLst/>
              <a:cxnLst/>
              <a:rect l="l" t="t" r="r" b="b"/>
              <a:pathLst>
                <a:path w="218" h="187" extrusionOk="0">
                  <a:moveTo>
                    <a:pt x="94" y="1"/>
                  </a:moveTo>
                  <a:cubicBezTo>
                    <a:pt x="46" y="1"/>
                    <a:pt x="0" y="38"/>
                    <a:pt x="0" y="94"/>
                  </a:cubicBezTo>
                  <a:cubicBezTo>
                    <a:pt x="0" y="145"/>
                    <a:pt x="42" y="187"/>
                    <a:pt x="93" y="187"/>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3689725" y="335825"/>
              <a:ext cx="4775" cy="4675"/>
            </a:xfrm>
            <a:custGeom>
              <a:avLst/>
              <a:gdLst/>
              <a:ahLst/>
              <a:cxnLst/>
              <a:rect l="l" t="t" r="r" b="b"/>
              <a:pathLst>
                <a:path w="191" h="187" extrusionOk="0">
                  <a:moveTo>
                    <a:pt x="94" y="1"/>
                  </a:moveTo>
                  <a:cubicBezTo>
                    <a:pt x="45" y="1"/>
                    <a:pt x="4" y="41"/>
                    <a:pt x="2" y="90"/>
                  </a:cubicBezTo>
                  <a:cubicBezTo>
                    <a:pt x="0" y="142"/>
                    <a:pt x="41" y="184"/>
                    <a:pt x="91" y="187"/>
                  </a:cubicBezTo>
                  <a:cubicBezTo>
                    <a:pt x="93" y="187"/>
                    <a:pt x="94" y="187"/>
                    <a:pt x="95" y="187"/>
                  </a:cubicBezTo>
                  <a:cubicBezTo>
                    <a:pt x="145" y="187"/>
                    <a:pt x="186" y="147"/>
                    <a:pt x="188" y="98"/>
                  </a:cubicBezTo>
                  <a:cubicBezTo>
                    <a:pt x="190" y="46"/>
                    <a:pt x="150" y="3"/>
                    <a:pt x="98" y="1"/>
                  </a:cubicBezTo>
                  <a:cubicBezTo>
                    <a:pt x="97" y="1"/>
                    <a:pt x="95"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3485550" y="324350"/>
              <a:ext cx="2550" cy="3550"/>
            </a:xfrm>
            <a:custGeom>
              <a:avLst/>
              <a:gdLst/>
              <a:ahLst/>
              <a:cxnLst/>
              <a:rect l="l" t="t" r="r" b="b"/>
              <a:pathLst>
                <a:path w="102" h="142" extrusionOk="0">
                  <a:moveTo>
                    <a:pt x="1" y="1"/>
                  </a:moveTo>
                  <a:cubicBezTo>
                    <a:pt x="22" y="48"/>
                    <a:pt x="43" y="95"/>
                    <a:pt x="67" y="142"/>
                  </a:cubicBezTo>
                  <a:cubicBezTo>
                    <a:pt x="102" y="84"/>
                    <a:pt x="66" y="10"/>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3494375" y="324325"/>
              <a:ext cx="5475" cy="4700"/>
            </a:xfrm>
            <a:custGeom>
              <a:avLst/>
              <a:gdLst/>
              <a:ahLst/>
              <a:cxnLst/>
              <a:rect l="l" t="t" r="r" b="b"/>
              <a:pathLst>
                <a:path w="219" h="188" extrusionOk="0">
                  <a:moveTo>
                    <a:pt x="94" y="1"/>
                  </a:moveTo>
                  <a:cubicBezTo>
                    <a:pt x="46" y="1"/>
                    <a:pt x="1" y="38"/>
                    <a:pt x="1" y="94"/>
                  </a:cubicBezTo>
                  <a:cubicBezTo>
                    <a:pt x="1" y="146"/>
                    <a:pt x="43" y="188"/>
                    <a:pt x="94" y="188"/>
                  </a:cubicBezTo>
                  <a:cubicBezTo>
                    <a:pt x="176" y="188"/>
                    <a:pt x="218" y="87"/>
                    <a:pt x="160"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3505900" y="324325"/>
              <a:ext cx="5450" cy="4700"/>
            </a:xfrm>
            <a:custGeom>
              <a:avLst/>
              <a:gdLst/>
              <a:ahLst/>
              <a:cxnLst/>
              <a:rect l="l" t="t" r="r" b="b"/>
              <a:pathLst>
                <a:path w="218" h="188" extrusionOk="0">
                  <a:moveTo>
                    <a:pt x="93" y="1"/>
                  </a:moveTo>
                  <a:cubicBezTo>
                    <a:pt x="46" y="1"/>
                    <a:pt x="0" y="38"/>
                    <a:pt x="0" y="94"/>
                  </a:cubicBezTo>
                  <a:cubicBezTo>
                    <a:pt x="0" y="146"/>
                    <a:pt x="42" y="188"/>
                    <a:pt x="92" y="188"/>
                  </a:cubicBezTo>
                  <a:cubicBezTo>
                    <a:pt x="176" y="188"/>
                    <a:pt x="217"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3517375" y="324325"/>
              <a:ext cx="5450" cy="4700"/>
            </a:xfrm>
            <a:custGeom>
              <a:avLst/>
              <a:gdLst/>
              <a:ahLst/>
              <a:cxnLst/>
              <a:rect l="l" t="t" r="r" b="b"/>
              <a:pathLst>
                <a:path w="218" h="188" extrusionOk="0">
                  <a:moveTo>
                    <a:pt x="93" y="1"/>
                  </a:moveTo>
                  <a:cubicBezTo>
                    <a:pt x="46" y="1"/>
                    <a:pt x="0" y="38"/>
                    <a:pt x="0" y="94"/>
                  </a:cubicBezTo>
                  <a:cubicBezTo>
                    <a:pt x="0" y="146"/>
                    <a:pt x="42" y="188"/>
                    <a:pt x="94" y="188"/>
                  </a:cubicBezTo>
                  <a:cubicBezTo>
                    <a:pt x="176" y="188"/>
                    <a:pt x="217"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3528875" y="324325"/>
              <a:ext cx="5450" cy="4700"/>
            </a:xfrm>
            <a:custGeom>
              <a:avLst/>
              <a:gdLst/>
              <a:ahLst/>
              <a:cxnLst/>
              <a:rect l="l" t="t" r="r" b="b"/>
              <a:pathLst>
                <a:path w="218" h="188" extrusionOk="0">
                  <a:moveTo>
                    <a:pt x="94" y="1"/>
                  </a:moveTo>
                  <a:cubicBezTo>
                    <a:pt x="46" y="1"/>
                    <a:pt x="0" y="38"/>
                    <a:pt x="0" y="94"/>
                  </a:cubicBezTo>
                  <a:cubicBezTo>
                    <a:pt x="0" y="146"/>
                    <a:pt x="42" y="188"/>
                    <a:pt x="93" y="188"/>
                  </a:cubicBezTo>
                  <a:cubicBezTo>
                    <a:pt x="176" y="188"/>
                    <a:pt x="218" y="87"/>
                    <a:pt x="159" y="29"/>
                  </a:cubicBezTo>
                  <a:cubicBezTo>
                    <a:pt x="140" y="9"/>
                    <a:pt x="116"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3540350" y="324325"/>
              <a:ext cx="5450" cy="4700"/>
            </a:xfrm>
            <a:custGeom>
              <a:avLst/>
              <a:gdLst/>
              <a:ahLst/>
              <a:cxnLst/>
              <a:rect l="l" t="t" r="r" b="b"/>
              <a:pathLst>
                <a:path w="218" h="188" extrusionOk="0">
                  <a:moveTo>
                    <a:pt x="94" y="1"/>
                  </a:moveTo>
                  <a:cubicBezTo>
                    <a:pt x="46" y="1"/>
                    <a:pt x="0" y="38"/>
                    <a:pt x="0" y="94"/>
                  </a:cubicBezTo>
                  <a:cubicBezTo>
                    <a:pt x="0" y="146"/>
                    <a:pt x="42" y="188"/>
                    <a:pt x="94" y="188"/>
                  </a:cubicBezTo>
                  <a:cubicBezTo>
                    <a:pt x="177"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3551850" y="324325"/>
              <a:ext cx="5450" cy="4700"/>
            </a:xfrm>
            <a:custGeom>
              <a:avLst/>
              <a:gdLst/>
              <a:ahLst/>
              <a:cxnLst/>
              <a:rect l="l" t="t" r="r" b="b"/>
              <a:pathLst>
                <a:path w="218" h="188" extrusionOk="0">
                  <a:moveTo>
                    <a:pt x="94" y="1"/>
                  </a:moveTo>
                  <a:cubicBezTo>
                    <a:pt x="46" y="1"/>
                    <a:pt x="1" y="38"/>
                    <a:pt x="1" y="94"/>
                  </a:cubicBezTo>
                  <a:cubicBezTo>
                    <a:pt x="1" y="146"/>
                    <a:pt x="42" y="188"/>
                    <a:pt x="94" y="188"/>
                  </a:cubicBezTo>
                  <a:cubicBezTo>
                    <a:pt x="176"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3563350" y="324325"/>
              <a:ext cx="5475" cy="4700"/>
            </a:xfrm>
            <a:custGeom>
              <a:avLst/>
              <a:gdLst/>
              <a:ahLst/>
              <a:cxnLst/>
              <a:rect l="l" t="t" r="r" b="b"/>
              <a:pathLst>
                <a:path w="219" h="188" extrusionOk="0">
                  <a:moveTo>
                    <a:pt x="94" y="1"/>
                  </a:moveTo>
                  <a:cubicBezTo>
                    <a:pt x="46" y="1"/>
                    <a:pt x="1" y="38"/>
                    <a:pt x="1" y="94"/>
                  </a:cubicBezTo>
                  <a:cubicBezTo>
                    <a:pt x="1" y="146"/>
                    <a:pt x="42" y="188"/>
                    <a:pt x="93" y="188"/>
                  </a:cubicBezTo>
                  <a:cubicBezTo>
                    <a:pt x="176" y="188"/>
                    <a:pt x="218" y="87"/>
                    <a:pt x="160"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3574825" y="324325"/>
              <a:ext cx="5475" cy="4700"/>
            </a:xfrm>
            <a:custGeom>
              <a:avLst/>
              <a:gdLst/>
              <a:ahLst/>
              <a:cxnLst/>
              <a:rect l="l" t="t" r="r" b="b"/>
              <a:pathLst>
                <a:path w="219" h="188" extrusionOk="0">
                  <a:moveTo>
                    <a:pt x="94" y="1"/>
                  </a:moveTo>
                  <a:cubicBezTo>
                    <a:pt x="46" y="1"/>
                    <a:pt x="1" y="38"/>
                    <a:pt x="1" y="94"/>
                  </a:cubicBezTo>
                  <a:cubicBezTo>
                    <a:pt x="1" y="146"/>
                    <a:pt x="43" y="188"/>
                    <a:pt x="94" y="188"/>
                  </a:cubicBezTo>
                  <a:cubicBezTo>
                    <a:pt x="176" y="188"/>
                    <a:pt x="218" y="87"/>
                    <a:pt x="160" y="29"/>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3586350" y="324325"/>
              <a:ext cx="5450" cy="4700"/>
            </a:xfrm>
            <a:custGeom>
              <a:avLst/>
              <a:gdLst/>
              <a:ahLst/>
              <a:cxnLst/>
              <a:rect l="l" t="t" r="r" b="b"/>
              <a:pathLst>
                <a:path w="218" h="188" extrusionOk="0">
                  <a:moveTo>
                    <a:pt x="93" y="1"/>
                  </a:moveTo>
                  <a:cubicBezTo>
                    <a:pt x="46" y="1"/>
                    <a:pt x="0" y="38"/>
                    <a:pt x="0" y="94"/>
                  </a:cubicBezTo>
                  <a:cubicBezTo>
                    <a:pt x="0" y="146"/>
                    <a:pt x="42" y="188"/>
                    <a:pt x="92" y="188"/>
                  </a:cubicBezTo>
                  <a:cubicBezTo>
                    <a:pt x="176" y="188"/>
                    <a:pt x="217"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3597825" y="324325"/>
              <a:ext cx="5475" cy="4700"/>
            </a:xfrm>
            <a:custGeom>
              <a:avLst/>
              <a:gdLst/>
              <a:ahLst/>
              <a:cxnLst/>
              <a:rect l="l" t="t" r="r" b="b"/>
              <a:pathLst>
                <a:path w="219" h="188" extrusionOk="0">
                  <a:moveTo>
                    <a:pt x="93" y="1"/>
                  </a:moveTo>
                  <a:cubicBezTo>
                    <a:pt x="46" y="1"/>
                    <a:pt x="0" y="38"/>
                    <a:pt x="0" y="94"/>
                  </a:cubicBezTo>
                  <a:cubicBezTo>
                    <a:pt x="0" y="146"/>
                    <a:pt x="42" y="188"/>
                    <a:pt x="94" y="188"/>
                  </a:cubicBezTo>
                  <a:cubicBezTo>
                    <a:pt x="177" y="188"/>
                    <a:pt x="219"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3609325" y="324325"/>
              <a:ext cx="5450" cy="4700"/>
            </a:xfrm>
            <a:custGeom>
              <a:avLst/>
              <a:gdLst/>
              <a:ahLst/>
              <a:cxnLst/>
              <a:rect l="l" t="t" r="r" b="b"/>
              <a:pathLst>
                <a:path w="218" h="188" extrusionOk="0">
                  <a:moveTo>
                    <a:pt x="94" y="1"/>
                  </a:moveTo>
                  <a:cubicBezTo>
                    <a:pt x="46" y="1"/>
                    <a:pt x="0" y="38"/>
                    <a:pt x="0" y="94"/>
                  </a:cubicBezTo>
                  <a:cubicBezTo>
                    <a:pt x="0" y="146"/>
                    <a:pt x="42" y="188"/>
                    <a:pt x="94" y="188"/>
                  </a:cubicBezTo>
                  <a:cubicBezTo>
                    <a:pt x="176"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3620825" y="324325"/>
              <a:ext cx="5450" cy="4700"/>
            </a:xfrm>
            <a:custGeom>
              <a:avLst/>
              <a:gdLst/>
              <a:ahLst/>
              <a:cxnLst/>
              <a:rect l="l" t="t" r="r" b="b"/>
              <a:pathLst>
                <a:path w="218" h="188" extrusionOk="0">
                  <a:moveTo>
                    <a:pt x="94" y="1"/>
                  </a:moveTo>
                  <a:cubicBezTo>
                    <a:pt x="46" y="1"/>
                    <a:pt x="1" y="38"/>
                    <a:pt x="1" y="94"/>
                  </a:cubicBezTo>
                  <a:cubicBezTo>
                    <a:pt x="1" y="146"/>
                    <a:pt x="42" y="188"/>
                    <a:pt x="93" y="188"/>
                  </a:cubicBezTo>
                  <a:cubicBezTo>
                    <a:pt x="176"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3632300" y="324325"/>
              <a:ext cx="5450" cy="4700"/>
            </a:xfrm>
            <a:custGeom>
              <a:avLst/>
              <a:gdLst/>
              <a:ahLst/>
              <a:cxnLst/>
              <a:rect l="l" t="t" r="r" b="b"/>
              <a:pathLst>
                <a:path w="218" h="188" extrusionOk="0">
                  <a:moveTo>
                    <a:pt x="94" y="1"/>
                  </a:moveTo>
                  <a:cubicBezTo>
                    <a:pt x="46" y="1"/>
                    <a:pt x="1" y="38"/>
                    <a:pt x="1" y="94"/>
                  </a:cubicBezTo>
                  <a:cubicBezTo>
                    <a:pt x="1" y="146"/>
                    <a:pt x="42" y="188"/>
                    <a:pt x="94" y="188"/>
                  </a:cubicBezTo>
                  <a:cubicBezTo>
                    <a:pt x="177"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3643800" y="324325"/>
              <a:ext cx="5475" cy="4700"/>
            </a:xfrm>
            <a:custGeom>
              <a:avLst/>
              <a:gdLst/>
              <a:ahLst/>
              <a:cxnLst/>
              <a:rect l="l" t="t" r="r" b="b"/>
              <a:pathLst>
                <a:path w="219" h="188" extrusionOk="0">
                  <a:moveTo>
                    <a:pt x="94" y="1"/>
                  </a:moveTo>
                  <a:cubicBezTo>
                    <a:pt x="46" y="1"/>
                    <a:pt x="1" y="38"/>
                    <a:pt x="1" y="94"/>
                  </a:cubicBezTo>
                  <a:cubicBezTo>
                    <a:pt x="1" y="146"/>
                    <a:pt x="43" y="188"/>
                    <a:pt x="94" y="188"/>
                  </a:cubicBezTo>
                  <a:cubicBezTo>
                    <a:pt x="176" y="188"/>
                    <a:pt x="218" y="87"/>
                    <a:pt x="160" y="29"/>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3655275" y="324325"/>
              <a:ext cx="5500" cy="4700"/>
            </a:xfrm>
            <a:custGeom>
              <a:avLst/>
              <a:gdLst/>
              <a:ahLst/>
              <a:cxnLst/>
              <a:rect l="l" t="t" r="r" b="b"/>
              <a:pathLst>
                <a:path w="220" h="188" extrusionOk="0">
                  <a:moveTo>
                    <a:pt x="94" y="1"/>
                  </a:moveTo>
                  <a:cubicBezTo>
                    <a:pt x="47" y="1"/>
                    <a:pt x="1" y="38"/>
                    <a:pt x="1" y="94"/>
                  </a:cubicBezTo>
                  <a:cubicBezTo>
                    <a:pt x="1" y="146"/>
                    <a:pt x="43" y="188"/>
                    <a:pt x="94" y="188"/>
                  </a:cubicBezTo>
                  <a:cubicBezTo>
                    <a:pt x="178" y="188"/>
                    <a:pt x="219" y="87"/>
                    <a:pt x="161" y="29"/>
                  </a:cubicBezTo>
                  <a:cubicBezTo>
                    <a:pt x="141" y="9"/>
                    <a:pt x="118"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3666800" y="324325"/>
              <a:ext cx="5450" cy="4700"/>
            </a:xfrm>
            <a:custGeom>
              <a:avLst/>
              <a:gdLst/>
              <a:ahLst/>
              <a:cxnLst/>
              <a:rect l="l" t="t" r="r" b="b"/>
              <a:pathLst>
                <a:path w="218" h="188" extrusionOk="0">
                  <a:moveTo>
                    <a:pt x="93" y="1"/>
                  </a:moveTo>
                  <a:cubicBezTo>
                    <a:pt x="46" y="1"/>
                    <a:pt x="0" y="38"/>
                    <a:pt x="0" y="94"/>
                  </a:cubicBezTo>
                  <a:cubicBezTo>
                    <a:pt x="0" y="146"/>
                    <a:pt x="42" y="188"/>
                    <a:pt x="94" y="188"/>
                  </a:cubicBezTo>
                  <a:cubicBezTo>
                    <a:pt x="176" y="188"/>
                    <a:pt x="217" y="87"/>
                    <a:pt x="159" y="29"/>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3678300" y="324325"/>
              <a:ext cx="5450" cy="4700"/>
            </a:xfrm>
            <a:custGeom>
              <a:avLst/>
              <a:gdLst/>
              <a:ahLst/>
              <a:cxnLst/>
              <a:rect l="l" t="t" r="r" b="b"/>
              <a:pathLst>
                <a:path w="218" h="188" extrusionOk="0">
                  <a:moveTo>
                    <a:pt x="94" y="1"/>
                  </a:moveTo>
                  <a:cubicBezTo>
                    <a:pt x="46" y="1"/>
                    <a:pt x="0" y="38"/>
                    <a:pt x="0" y="94"/>
                  </a:cubicBezTo>
                  <a:cubicBezTo>
                    <a:pt x="0" y="146"/>
                    <a:pt x="42" y="188"/>
                    <a:pt x="93" y="188"/>
                  </a:cubicBezTo>
                  <a:cubicBezTo>
                    <a:pt x="176"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3689775" y="324325"/>
              <a:ext cx="5450" cy="4700"/>
            </a:xfrm>
            <a:custGeom>
              <a:avLst/>
              <a:gdLst/>
              <a:ahLst/>
              <a:cxnLst/>
              <a:rect l="l" t="t" r="r" b="b"/>
              <a:pathLst>
                <a:path w="218" h="188" extrusionOk="0">
                  <a:moveTo>
                    <a:pt x="94" y="1"/>
                  </a:moveTo>
                  <a:cubicBezTo>
                    <a:pt x="46" y="1"/>
                    <a:pt x="0" y="38"/>
                    <a:pt x="0" y="94"/>
                  </a:cubicBezTo>
                  <a:cubicBezTo>
                    <a:pt x="0" y="146"/>
                    <a:pt x="42" y="188"/>
                    <a:pt x="94" y="188"/>
                  </a:cubicBezTo>
                  <a:cubicBezTo>
                    <a:pt x="177" y="188"/>
                    <a:pt x="218" y="87"/>
                    <a:pt x="159" y="29"/>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3482875" y="312850"/>
              <a:ext cx="5475" cy="4675"/>
            </a:xfrm>
            <a:custGeom>
              <a:avLst/>
              <a:gdLst/>
              <a:ahLst/>
              <a:cxnLst/>
              <a:rect l="l" t="t" r="r" b="b"/>
              <a:pathLst>
                <a:path w="219" h="187" extrusionOk="0">
                  <a:moveTo>
                    <a:pt x="94" y="0"/>
                  </a:moveTo>
                  <a:cubicBezTo>
                    <a:pt x="47" y="0"/>
                    <a:pt x="1" y="37"/>
                    <a:pt x="1" y="93"/>
                  </a:cubicBezTo>
                  <a:cubicBezTo>
                    <a:pt x="1" y="145"/>
                    <a:pt x="42" y="186"/>
                    <a:pt x="94" y="186"/>
                  </a:cubicBezTo>
                  <a:cubicBezTo>
                    <a:pt x="177" y="186"/>
                    <a:pt x="219"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3494375" y="312850"/>
              <a:ext cx="5475" cy="4675"/>
            </a:xfrm>
            <a:custGeom>
              <a:avLst/>
              <a:gdLst/>
              <a:ahLst/>
              <a:cxnLst/>
              <a:rect l="l" t="t" r="r" b="b"/>
              <a:pathLst>
                <a:path w="219" h="187" extrusionOk="0">
                  <a:moveTo>
                    <a:pt x="95" y="0"/>
                  </a:moveTo>
                  <a:cubicBezTo>
                    <a:pt x="47" y="0"/>
                    <a:pt x="1" y="37"/>
                    <a:pt x="1" y="93"/>
                  </a:cubicBezTo>
                  <a:cubicBezTo>
                    <a:pt x="1" y="145"/>
                    <a:pt x="43" y="186"/>
                    <a:pt x="94" y="186"/>
                  </a:cubicBezTo>
                  <a:cubicBezTo>
                    <a:pt x="176" y="186"/>
                    <a:pt x="218" y="86"/>
                    <a:pt x="160" y="28"/>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3505900" y="312850"/>
              <a:ext cx="5450" cy="4675"/>
            </a:xfrm>
            <a:custGeom>
              <a:avLst/>
              <a:gdLst/>
              <a:ahLst/>
              <a:cxnLst/>
              <a:rect l="l" t="t" r="r" b="b"/>
              <a:pathLst>
                <a:path w="218" h="187" extrusionOk="0">
                  <a:moveTo>
                    <a:pt x="94" y="0"/>
                  </a:moveTo>
                  <a:cubicBezTo>
                    <a:pt x="46" y="0"/>
                    <a:pt x="0" y="37"/>
                    <a:pt x="0" y="93"/>
                  </a:cubicBezTo>
                  <a:cubicBezTo>
                    <a:pt x="0" y="145"/>
                    <a:pt x="42" y="186"/>
                    <a:pt x="92"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3517375" y="312850"/>
              <a:ext cx="5450" cy="4675"/>
            </a:xfrm>
            <a:custGeom>
              <a:avLst/>
              <a:gdLst/>
              <a:ahLst/>
              <a:cxnLst/>
              <a:rect l="l" t="t" r="r" b="b"/>
              <a:pathLst>
                <a:path w="218" h="187" extrusionOk="0">
                  <a:moveTo>
                    <a:pt x="94" y="0"/>
                  </a:moveTo>
                  <a:cubicBezTo>
                    <a:pt x="46" y="0"/>
                    <a:pt x="0" y="37"/>
                    <a:pt x="0" y="93"/>
                  </a:cubicBezTo>
                  <a:cubicBezTo>
                    <a:pt x="0" y="145"/>
                    <a:pt x="42" y="186"/>
                    <a:pt x="94"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3528875" y="312850"/>
              <a:ext cx="5450" cy="4675"/>
            </a:xfrm>
            <a:custGeom>
              <a:avLst/>
              <a:gdLst/>
              <a:ahLst/>
              <a:cxnLst/>
              <a:rect l="l" t="t" r="r" b="b"/>
              <a:pathLst>
                <a:path w="218" h="187" extrusionOk="0">
                  <a:moveTo>
                    <a:pt x="94" y="0"/>
                  </a:moveTo>
                  <a:cubicBezTo>
                    <a:pt x="46" y="0"/>
                    <a:pt x="0" y="37"/>
                    <a:pt x="0" y="93"/>
                  </a:cubicBezTo>
                  <a:cubicBezTo>
                    <a:pt x="0" y="145"/>
                    <a:pt x="42" y="186"/>
                    <a:pt x="93"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3540350" y="312850"/>
              <a:ext cx="5475" cy="4675"/>
            </a:xfrm>
            <a:custGeom>
              <a:avLst/>
              <a:gdLst/>
              <a:ahLst/>
              <a:cxnLst/>
              <a:rect l="l" t="t" r="r" b="b"/>
              <a:pathLst>
                <a:path w="219" h="187" extrusionOk="0">
                  <a:moveTo>
                    <a:pt x="94" y="0"/>
                  </a:moveTo>
                  <a:cubicBezTo>
                    <a:pt x="46" y="0"/>
                    <a:pt x="0" y="37"/>
                    <a:pt x="0" y="93"/>
                  </a:cubicBezTo>
                  <a:cubicBezTo>
                    <a:pt x="0" y="145"/>
                    <a:pt x="42" y="186"/>
                    <a:pt x="94" y="186"/>
                  </a:cubicBezTo>
                  <a:cubicBezTo>
                    <a:pt x="177" y="186"/>
                    <a:pt x="219"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3551850" y="312850"/>
              <a:ext cx="5450" cy="4675"/>
            </a:xfrm>
            <a:custGeom>
              <a:avLst/>
              <a:gdLst/>
              <a:ahLst/>
              <a:cxnLst/>
              <a:rect l="l" t="t" r="r" b="b"/>
              <a:pathLst>
                <a:path w="218" h="187" extrusionOk="0">
                  <a:moveTo>
                    <a:pt x="94" y="0"/>
                  </a:moveTo>
                  <a:cubicBezTo>
                    <a:pt x="47" y="0"/>
                    <a:pt x="1" y="37"/>
                    <a:pt x="1" y="93"/>
                  </a:cubicBezTo>
                  <a:cubicBezTo>
                    <a:pt x="1" y="145"/>
                    <a:pt x="42" y="186"/>
                    <a:pt x="94"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3563350" y="312850"/>
              <a:ext cx="5475" cy="4675"/>
            </a:xfrm>
            <a:custGeom>
              <a:avLst/>
              <a:gdLst/>
              <a:ahLst/>
              <a:cxnLst/>
              <a:rect l="l" t="t" r="r" b="b"/>
              <a:pathLst>
                <a:path w="219" h="187" extrusionOk="0">
                  <a:moveTo>
                    <a:pt x="95" y="0"/>
                  </a:moveTo>
                  <a:cubicBezTo>
                    <a:pt x="47" y="0"/>
                    <a:pt x="1" y="37"/>
                    <a:pt x="1" y="93"/>
                  </a:cubicBezTo>
                  <a:cubicBezTo>
                    <a:pt x="1" y="145"/>
                    <a:pt x="42" y="186"/>
                    <a:pt x="93" y="186"/>
                  </a:cubicBezTo>
                  <a:cubicBezTo>
                    <a:pt x="176" y="186"/>
                    <a:pt x="218" y="86"/>
                    <a:pt x="160" y="28"/>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3574825" y="312850"/>
              <a:ext cx="5475" cy="4675"/>
            </a:xfrm>
            <a:custGeom>
              <a:avLst/>
              <a:gdLst/>
              <a:ahLst/>
              <a:cxnLst/>
              <a:rect l="l" t="t" r="r" b="b"/>
              <a:pathLst>
                <a:path w="219" h="187" extrusionOk="0">
                  <a:moveTo>
                    <a:pt x="95" y="0"/>
                  </a:moveTo>
                  <a:cubicBezTo>
                    <a:pt x="47" y="0"/>
                    <a:pt x="1" y="37"/>
                    <a:pt x="1" y="93"/>
                  </a:cubicBezTo>
                  <a:cubicBezTo>
                    <a:pt x="1" y="145"/>
                    <a:pt x="43" y="186"/>
                    <a:pt x="94" y="186"/>
                  </a:cubicBezTo>
                  <a:cubicBezTo>
                    <a:pt x="176" y="186"/>
                    <a:pt x="218" y="86"/>
                    <a:pt x="160" y="28"/>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3586350" y="312850"/>
              <a:ext cx="5450" cy="4675"/>
            </a:xfrm>
            <a:custGeom>
              <a:avLst/>
              <a:gdLst/>
              <a:ahLst/>
              <a:cxnLst/>
              <a:rect l="l" t="t" r="r" b="b"/>
              <a:pathLst>
                <a:path w="218" h="187" extrusionOk="0">
                  <a:moveTo>
                    <a:pt x="94" y="0"/>
                  </a:moveTo>
                  <a:cubicBezTo>
                    <a:pt x="46" y="0"/>
                    <a:pt x="0" y="37"/>
                    <a:pt x="0" y="93"/>
                  </a:cubicBezTo>
                  <a:cubicBezTo>
                    <a:pt x="0" y="145"/>
                    <a:pt x="42" y="186"/>
                    <a:pt x="92"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3597825" y="312850"/>
              <a:ext cx="5475" cy="4675"/>
            </a:xfrm>
            <a:custGeom>
              <a:avLst/>
              <a:gdLst/>
              <a:ahLst/>
              <a:cxnLst/>
              <a:rect l="l" t="t" r="r" b="b"/>
              <a:pathLst>
                <a:path w="219" h="187" extrusionOk="0">
                  <a:moveTo>
                    <a:pt x="94" y="0"/>
                  </a:moveTo>
                  <a:cubicBezTo>
                    <a:pt x="46" y="0"/>
                    <a:pt x="0" y="37"/>
                    <a:pt x="0" y="93"/>
                  </a:cubicBezTo>
                  <a:cubicBezTo>
                    <a:pt x="0" y="145"/>
                    <a:pt x="42" y="186"/>
                    <a:pt x="94" y="186"/>
                  </a:cubicBezTo>
                  <a:cubicBezTo>
                    <a:pt x="177" y="186"/>
                    <a:pt x="219" y="86"/>
                    <a:pt x="160" y="28"/>
                  </a:cubicBezTo>
                  <a:cubicBezTo>
                    <a:pt x="141"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3609325" y="312850"/>
              <a:ext cx="5450" cy="4675"/>
            </a:xfrm>
            <a:custGeom>
              <a:avLst/>
              <a:gdLst/>
              <a:ahLst/>
              <a:cxnLst/>
              <a:rect l="l" t="t" r="r" b="b"/>
              <a:pathLst>
                <a:path w="218" h="187" extrusionOk="0">
                  <a:moveTo>
                    <a:pt x="94" y="0"/>
                  </a:moveTo>
                  <a:cubicBezTo>
                    <a:pt x="46" y="0"/>
                    <a:pt x="0" y="37"/>
                    <a:pt x="0" y="93"/>
                  </a:cubicBezTo>
                  <a:cubicBezTo>
                    <a:pt x="0" y="145"/>
                    <a:pt x="42" y="186"/>
                    <a:pt x="94"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3620825" y="312850"/>
              <a:ext cx="5450" cy="4675"/>
            </a:xfrm>
            <a:custGeom>
              <a:avLst/>
              <a:gdLst/>
              <a:ahLst/>
              <a:cxnLst/>
              <a:rect l="l" t="t" r="r" b="b"/>
              <a:pathLst>
                <a:path w="218" h="187" extrusionOk="0">
                  <a:moveTo>
                    <a:pt x="94" y="0"/>
                  </a:moveTo>
                  <a:cubicBezTo>
                    <a:pt x="46" y="0"/>
                    <a:pt x="1" y="37"/>
                    <a:pt x="1" y="93"/>
                  </a:cubicBezTo>
                  <a:cubicBezTo>
                    <a:pt x="1" y="145"/>
                    <a:pt x="42" y="186"/>
                    <a:pt x="93"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3632300" y="312850"/>
              <a:ext cx="5450" cy="4675"/>
            </a:xfrm>
            <a:custGeom>
              <a:avLst/>
              <a:gdLst/>
              <a:ahLst/>
              <a:cxnLst/>
              <a:rect l="l" t="t" r="r" b="b"/>
              <a:pathLst>
                <a:path w="218" h="187" extrusionOk="0">
                  <a:moveTo>
                    <a:pt x="94" y="0"/>
                  </a:moveTo>
                  <a:cubicBezTo>
                    <a:pt x="47" y="0"/>
                    <a:pt x="1" y="37"/>
                    <a:pt x="1" y="93"/>
                  </a:cubicBezTo>
                  <a:cubicBezTo>
                    <a:pt x="1" y="145"/>
                    <a:pt x="42" y="186"/>
                    <a:pt x="94" y="186"/>
                  </a:cubicBezTo>
                  <a:cubicBezTo>
                    <a:pt x="177"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3643800" y="312850"/>
              <a:ext cx="5475" cy="4675"/>
            </a:xfrm>
            <a:custGeom>
              <a:avLst/>
              <a:gdLst/>
              <a:ahLst/>
              <a:cxnLst/>
              <a:rect l="l" t="t" r="r" b="b"/>
              <a:pathLst>
                <a:path w="219" h="187" extrusionOk="0">
                  <a:moveTo>
                    <a:pt x="95" y="0"/>
                  </a:moveTo>
                  <a:cubicBezTo>
                    <a:pt x="47" y="0"/>
                    <a:pt x="1" y="37"/>
                    <a:pt x="1" y="93"/>
                  </a:cubicBezTo>
                  <a:cubicBezTo>
                    <a:pt x="1" y="145"/>
                    <a:pt x="43" y="186"/>
                    <a:pt x="94" y="186"/>
                  </a:cubicBezTo>
                  <a:cubicBezTo>
                    <a:pt x="176" y="186"/>
                    <a:pt x="218" y="86"/>
                    <a:pt x="160" y="28"/>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3655275" y="312850"/>
              <a:ext cx="5500" cy="4675"/>
            </a:xfrm>
            <a:custGeom>
              <a:avLst/>
              <a:gdLst/>
              <a:ahLst/>
              <a:cxnLst/>
              <a:rect l="l" t="t" r="r" b="b"/>
              <a:pathLst>
                <a:path w="220" h="187" extrusionOk="0">
                  <a:moveTo>
                    <a:pt x="95" y="0"/>
                  </a:moveTo>
                  <a:cubicBezTo>
                    <a:pt x="47" y="0"/>
                    <a:pt x="1" y="37"/>
                    <a:pt x="1" y="93"/>
                  </a:cubicBezTo>
                  <a:cubicBezTo>
                    <a:pt x="1" y="145"/>
                    <a:pt x="43" y="186"/>
                    <a:pt x="94" y="186"/>
                  </a:cubicBezTo>
                  <a:cubicBezTo>
                    <a:pt x="178" y="186"/>
                    <a:pt x="219" y="86"/>
                    <a:pt x="161" y="28"/>
                  </a:cubicBezTo>
                  <a:cubicBezTo>
                    <a:pt x="141" y="9"/>
                    <a:pt x="118"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3666800" y="312850"/>
              <a:ext cx="5450" cy="4675"/>
            </a:xfrm>
            <a:custGeom>
              <a:avLst/>
              <a:gdLst/>
              <a:ahLst/>
              <a:cxnLst/>
              <a:rect l="l" t="t" r="r" b="b"/>
              <a:pathLst>
                <a:path w="218" h="187" extrusionOk="0">
                  <a:moveTo>
                    <a:pt x="94" y="0"/>
                  </a:moveTo>
                  <a:cubicBezTo>
                    <a:pt x="46" y="0"/>
                    <a:pt x="0" y="37"/>
                    <a:pt x="0" y="93"/>
                  </a:cubicBezTo>
                  <a:cubicBezTo>
                    <a:pt x="0" y="145"/>
                    <a:pt x="42" y="186"/>
                    <a:pt x="94" y="186"/>
                  </a:cubicBezTo>
                  <a:cubicBezTo>
                    <a:pt x="176" y="186"/>
                    <a:pt x="217"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3678300" y="312850"/>
              <a:ext cx="5450" cy="4675"/>
            </a:xfrm>
            <a:custGeom>
              <a:avLst/>
              <a:gdLst/>
              <a:ahLst/>
              <a:cxnLst/>
              <a:rect l="l" t="t" r="r" b="b"/>
              <a:pathLst>
                <a:path w="218" h="187" extrusionOk="0">
                  <a:moveTo>
                    <a:pt x="94" y="0"/>
                  </a:moveTo>
                  <a:cubicBezTo>
                    <a:pt x="46" y="0"/>
                    <a:pt x="0" y="37"/>
                    <a:pt x="0" y="93"/>
                  </a:cubicBezTo>
                  <a:cubicBezTo>
                    <a:pt x="0" y="145"/>
                    <a:pt x="42" y="186"/>
                    <a:pt x="93" y="186"/>
                  </a:cubicBezTo>
                  <a:cubicBezTo>
                    <a:pt x="176"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3689775" y="312850"/>
              <a:ext cx="5450" cy="4675"/>
            </a:xfrm>
            <a:custGeom>
              <a:avLst/>
              <a:gdLst/>
              <a:ahLst/>
              <a:cxnLst/>
              <a:rect l="l" t="t" r="r" b="b"/>
              <a:pathLst>
                <a:path w="218" h="187" extrusionOk="0">
                  <a:moveTo>
                    <a:pt x="94" y="0"/>
                  </a:moveTo>
                  <a:cubicBezTo>
                    <a:pt x="46" y="0"/>
                    <a:pt x="0" y="37"/>
                    <a:pt x="0" y="93"/>
                  </a:cubicBezTo>
                  <a:cubicBezTo>
                    <a:pt x="0" y="145"/>
                    <a:pt x="42" y="186"/>
                    <a:pt x="94" y="186"/>
                  </a:cubicBezTo>
                  <a:cubicBezTo>
                    <a:pt x="177" y="186"/>
                    <a:pt x="218" y="86"/>
                    <a:pt x="159" y="28"/>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3482875" y="301350"/>
              <a:ext cx="5475" cy="4675"/>
            </a:xfrm>
            <a:custGeom>
              <a:avLst/>
              <a:gdLst/>
              <a:ahLst/>
              <a:cxnLst/>
              <a:rect l="l" t="t" r="r" b="b"/>
              <a:pathLst>
                <a:path w="219" h="187" extrusionOk="0">
                  <a:moveTo>
                    <a:pt x="94" y="0"/>
                  </a:moveTo>
                  <a:cubicBezTo>
                    <a:pt x="47" y="0"/>
                    <a:pt x="1" y="37"/>
                    <a:pt x="1" y="94"/>
                  </a:cubicBezTo>
                  <a:cubicBezTo>
                    <a:pt x="1" y="144"/>
                    <a:pt x="42" y="186"/>
                    <a:pt x="94" y="186"/>
                  </a:cubicBezTo>
                  <a:cubicBezTo>
                    <a:pt x="177" y="186"/>
                    <a:pt x="219"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3494375" y="301350"/>
              <a:ext cx="5475" cy="4675"/>
            </a:xfrm>
            <a:custGeom>
              <a:avLst/>
              <a:gdLst/>
              <a:ahLst/>
              <a:cxnLst/>
              <a:rect l="l" t="t" r="r" b="b"/>
              <a:pathLst>
                <a:path w="219" h="187" extrusionOk="0">
                  <a:moveTo>
                    <a:pt x="95" y="0"/>
                  </a:moveTo>
                  <a:cubicBezTo>
                    <a:pt x="47" y="0"/>
                    <a:pt x="1" y="37"/>
                    <a:pt x="1" y="94"/>
                  </a:cubicBezTo>
                  <a:cubicBezTo>
                    <a:pt x="1" y="144"/>
                    <a:pt x="43" y="186"/>
                    <a:pt x="94"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3505900" y="301350"/>
              <a:ext cx="5450" cy="4675"/>
            </a:xfrm>
            <a:custGeom>
              <a:avLst/>
              <a:gdLst/>
              <a:ahLst/>
              <a:cxnLst/>
              <a:rect l="l" t="t" r="r" b="b"/>
              <a:pathLst>
                <a:path w="218" h="187" extrusionOk="0">
                  <a:moveTo>
                    <a:pt x="94" y="0"/>
                  </a:moveTo>
                  <a:cubicBezTo>
                    <a:pt x="46" y="0"/>
                    <a:pt x="0" y="37"/>
                    <a:pt x="0" y="94"/>
                  </a:cubicBezTo>
                  <a:cubicBezTo>
                    <a:pt x="0" y="144"/>
                    <a:pt x="42" y="186"/>
                    <a:pt x="92"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3517375" y="301350"/>
              <a:ext cx="5450" cy="4675"/>
            </a:xfrm>
            <a:custGeom>
              <a:avLst/>
              <a:gdLst/>
              <a:ahLst/>
              <a:cxnLst/>
              <a:rect l="l" t="t" r="r" b="b"/>
              <a:pathLst>
                <a:path w="218" h="187" extrusionOk="0">
                  <a:moveTo>
                    <a:pt x="94" y="0"/>
                  </a:moveTo>
                  <a:cubicBezTo>
                    <a:pt x="46" y="0"/>
                    <a:pt x="0" y="37"/>
                    <a:pt x="0" y="94"/>
                  </a:cubicBezTo>
                  <a:cubicBezTo>
                    <a:pt x="0" y="144"/>
                    <a:pt x="42" y="186"/>
                    <a:pt x="94"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3528875" y="301350"/>
              <a:ext cx="5450" cy="4675"/>
            </a:xfrm>
            <a:custGeom>
              <a:avLst/>
              <a:gdLst/>
              <a:ahLst/>
              <a:cxnLst/>
              <a:rect l="l" t="t" r="r" b="b"/>
              <a:pathLst>
                <a:path w="218" h="187" extrusionOk="0">
                  <a:moveTo>
                    <a:pt x="94" y="0"/>
                  </a:moveTo>
                  <a:cubicBezTo>
                    <a:pt x="46" y="0"/>
                    <a:pt x="0" y="37"/>
                    <a:pt x="0" y="94"/>
                  </a:cubicBezTo>
                  <a:cubicBezTo>
                    <a:pt x="0" y="144"/>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3"/>
            <p:cNvSpPr/>
            <p:nvPr/>
          </p:nvSpPr>
          <p:spPr>
            <a:xfrm>
              <a:off x="3540350" y="301350"/>
              <a:ext cx="5475" cy="4675"/>
            </a:xfrm>
            <a:custGeom>
              <a:avLst/>
              <a:gdLst/>
              <a:ahLst/>
              <a:cxnLst/>
              <a:rect l="l" t="t" r="r" b="b"/>
              <a:pathLst>
                <a:path w="219" h="187" extrusionOk="0">
                  <a:moveTo>
                    <a:pt x="94" y="0"/>
                  </a:moveTo>
                  <a:cubicBezTo>
                    <a:pt x="46" y="0"/>
                    <a:pt x="0" y="37"/>
                    <a:pt x="0" y="94"/>
                  </a:cubicBezTo>
                  <a:cubicBezTo>
                    <a:pt x="0" y="144"/>
                    <a:pt x="42" y="186"/>
                    <a:pt x="94" y="186"/>
                  </a:cubicBezTo>
                  <a:cubicBezTo>
                    <a:pt x="177" y="186"/>
                    <a:pt x="219"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p:nvPr/>
          </p:nvSpPr>
          <p:spPr>
            <a:xfrm>
              <a:off x="3551850" y="301350"/>
              <a:ext cx="5450" cy="4675"/>
            </a:xfrm>
            <a:custGeom>
              <a:avLst/>
              <a:gdLst/>
              <a:ahLst/>
              <a:cxnLst/>
              <a:rect l="l" t="t" r="r" b="b"/>
              <a:pathLst>
                <a:path w="218" h="187" extrusionOk="0">
                  <a:moveTo>
                    <a:pt x="94" y="0"/>
                  </a:moveTo>
                  <a:cubicBezTo>
                    <a:pt x="47" y="0"/>
                    <a:pt x="1" y="37"/>
                    <a:pt x="1" y="94"/>
                  </a:cubicBezTo>
                  <a:cubicBezTo>
                    <a:pt x="1" y="144"/>
                    <a:pt x="42" y="186"/>
                    <a:pt x="94"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3"/>
            <p:cNvSpPr/>
            <p:nvPr/>
          </p:nvSpPr>
          <p:spPr>
            <a:xfrm>
              <a:off x="3563350" y="301350"/>
              <a:ext cx="5475" cy="4675"/>
            </a:xfrm>
            <a:custGeom>
              <a:avLst/>
              <a:gdLst/>
              <a:ahLst/>
              <a:cxnLst/>
              <a:rect l="l" t="t" r="r" b="b"/>
              <a:pathLst>
                <a:path w="219" h="187" extrusionOk="0">
                  <a:moveTo>
                    <a:pt x="95" y="0"/>
                  </a:moveTo>
                  <a:cubicBezTo>
                    <a:pt x="47" y="0"/>
                    <a:pt x="1" y="37"/>
                    <a:pt x="1" y="94"/>
                  </a:cubicBezTo>
                  <a:cubicBezTo>
                    <a:pt x="1" y="144"/>
                    <a:pt x="42" y="186"/>
                    <a:pt x="93"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3"/>
            <p:cNvSpPr/>
            <p:nvPr/>
          </p:nvSpPr>
          <p:spPr>
            <a:xfrm>
              <a:off x="3574825" y="301350"/>
              <a:ext cx="5475" cy="4675"/>
            </a:xfrm>
            <a:custGeom>
              <a:avLst/>
              <a:gdLst/>
              <a:ahLst/>
              <a:cxnLst/>
              <a:rect l="l" t="t" r="r" b="b"/>
              <a:pathLst>
                <a:path w="219" h="187" extrusionOk="0">
                  <a:moveTo>
                    <a:pt x="95" y="0"/>
                  </a:moveTo>
                  <a:cubicBezTo>
                    <a:pt x="47" y="0"/>
                    <a:pt x="1" y="37"/>
                    <a:pt x="1" y="94"/>
                  </a:cubicBezTo>
                  <a:cubicBezTo>
                    <a:pt x="1" y="144"/>
                    <a:pt x="43" y="186"/>
                    <a:pt x="94" y="186"/>
                  </a:cubicBezTo>
                  <a:cubicBezTo>
                    <a:pt x="176" y="186"/>
                    <a:pt x="218" y="86"/>
                    <a:pt x="160" y="27"/>
                  </a:cubicBezTo>
                  <a:cubicBezTo>
                    <a:pt x="141" y="9"/>
                    <a:pt x="118"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3"/>
            <p:cNvSpPr/>
            <p:nvPr/>
          </p:nvSpPr>
          <p:spPr>
            <a:xfrm>
              <a:off x="3586350" y="301350"/>
              <a:ext cx="5450" cy="4675"/>
            </a:xfrm>
            <a:custGeom>
              <a:avLst/>
              <a:gdLst/>
              <a:ahLst/>
              <a:cxnLst/>
              <a:rect l="l" t="t" r="r" b="b"/>
              <a:pathLst>
                <a:path w="218" h="187" extrusionOk="0">
                  <a:moveTo>
                    <a:pt x="94" y="0"/>
                  </a:moveTo>
                  <a:cubicBezTo>
                    <a:pt x="46" y="0"/>
                    <a:pt x="0" y="37"/>
                    <a:pt x="0" y="94"/>
                  </a:cubicBezTo>
                  <a:cubicBezTo>
                    <a:pt x="0" y="144"/>
                    <a:pt x="42" y="186"/>
                    <a:pt x="92"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3"/>
            <p:cNvSpPr/>
            <p:nvPr/>
          </p:nvSpPr>
          <p:spPr>
            <a:xfrm>
              <a:off x="3597825" y="301350"/>
              <a:ext cx="5475" cy="4675"/>
            </a:xfrm>
            <a:custGeom>
              <a:avLst/>
              <a:gdLst/>
              <a:ahLst/>
              <a:cxnLst/>
              <a:rect l="l" t="t" r="r" b="b"/>
              <a:pathLst>
                <a:path w="219" h="187" extrusionOk="0">
                  <a:moveTo>
                    <a:pt x="94" y="0"/>
                  </a:moveTo>
                  <a:cubicBezTo>
                    <a:pt x="46" y="0"/>
                    <a:pt x="0" y="37"/>
                    <a:pt x="0" y="94"/>
                  </a:cubicBezTo>
                  <a:cubicBezTo>
                    <a:pt x="0" y="144"/>
                    <a:pt x="42" y="186"/>
                    <a:pt x="94" y="186"/>
                  </a:cubicBezTo>
                  <a:cubicBezTo>
                    <a:pt x="177" y="186"/>
                    <a:pt x="219" y="86"/>
                    <a:pt x="160" y="27"/>
                  </a:cubicBezTo>
                  <a:cubicBezTo>
                    <a:pt x="141"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3"/>
            <p:cNvSpPr/>
            <p:nvPr/>
          </p:nvSpPr>
          <p:spPr>
            <a:xfrm>
              <a:off x="3609325" y="301350"/>
              <a:ext cx="5450" cy="4675"/>
            </a:xfrm>
            <a:custGeom>
              <a:avLst/>
              <a:gdLst/>
              <a:ahLst/>
              <a:cxnLst/>
              <a:rect l="l" t="t" r="r" b="b"/>
              <a:pathLst>
                <a:path w="218" h="187" extrusionOk="0">
                  <a:moveTo>
                    <a:pt x="94" y="0"/>
                  </a:moveTo>
                  <a:cubicBezTo>
                    <a:pt x="46" y="0"/>
                    <a:pt x="0" y="37"/>
                    <a:pt x="0" y="94"/>
                  </a:cubicBezTo>
                  <a:cubicBezTo>
                    <a:pt x="0" y="144"/>
                    <a:pt x="42" y="186"/>
                    <a:pt x="94"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3"/>
            <p:cNvSpPr/>
            <p:nvPr/>
          </p:nvSpPr>
          <p:spPr>
            <a:xfrm>
              <a:off x="3620825" y="301350"/>
              <a:ext cx="5450" cy="4675"/>
            </a:xfrm>
            <a:custGeom>
              <a:avLst/>
              <a:gdLst/>
              <a:ahLst/>
              <a:cxnLst/>
              <a:rect l="l" t="t" r="r" b="b"/>
              <a:pathLst>
                <a:path w="218" h="187" extrusionOk="0">
                  <a:moveTo>
                    <a:pt x="94" y="0"/>
                  </a:moveTo>
                  <a:cubicBezTo>
                    <a:pt x="47" y="0"/>
                    <a:pt x="1" y="37"/>
                    <a:pt x="1" y="94"/>
                  </a:cubicBezTo>
                  <a:cubicBezTo>
                    <a:pt x="1" y="144"/>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3"/>
            <p:cNvSpPr/>
            <p:nvPr/>
          </p:nvSpPr>
          <p:spPr>
            <a:xfrm>
              <a:off x="3632300" y="301350"/>
              <a:ext cx="5450" cy="4675"/>
            </a:xfrm>
            <a:custGeom>
              <a:avLst/>
              <a:gdLst/>
              <a:ahLst/>
              <a:cxnLst/>
              <a:rect l="l" t="t" r="r" b="b"/>
              <a:pathLst>
                <a:path w="218" h="187" extrusionOk="0">
                  <a:moveTo>
                    <a:pt x="95" y="0"/>
                  </a:moveTo>
                  <a:cubicBezTo>
                    <a:pt x="47" y="0"/>
                    <a:pt x="1" y="37"/>
                    <a:pt x="1" y="94"/>
                  </a:cubicBezTo>
                  <a:cubicBezTo>
                    <a:pt x="1" y="144"/>
                    <a:pt x="42" y="186"/>
                    <a:pt x="94" y="186"/>
                  </a:cubicBezTo>
                  <a:cubicBezTo>
                    <a:pt x="177" y="186"/>
                    <a:pt x="218" y="86"/>
                    <a:pt x="159" y="27"/>
                  </a:cubicBezTo>
                  <a:cubicBezTo>
                    <a:pt x="140"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3"/>
            <p:cNvSpPr/>
            <p:nvPr/>
          </p:nvSpPr>
          <p:spPr>
            <a:xfrm>
              <a:off x="3643800" y="301350"/>
              <a:ext cx="5475" cy="4675"/>
            </a:xfrm>
            <a:custGeom>
              <a:avLst/>
              <a:gdLst/>
              <a:ahLst/>
              <a:cxnLst/>
              <a:rect l="l" t="t" r="r" b="b"/>
              <a:pathLst>
                <a:path w="219" h="187" extrusionOk="0">
                  <a:moveTo>
                    <a:pt x="95" y="0"/>
                  </a:moveTo>
                  <a:cubicBezTo>
                    <a:pt x="47" y="0"/>
                    <a:pt x="1" y="37"/>
                    <a:pt x="1" y="94"/>
                  </a:cubicBezTo>
                  <a:cubicBezTo>
                    <a:pt x="1" y="144"/>
                    <a:pt x="43" y="186"/>
                    <a:pt x="94" y="186"/>
                  </a:cubicBezTo>
                  <a:cubicBezTo>
                    <a:pt x="176" y="186"/>
                    <a:pt x="218" y="86"/>
                    <a:pt x="160" y="27"/>
                  </a:cubicBezTo>
                  <a:cubicBezTo>
                    <a:pt x="141" y="9"/>
                    <a:pt x="117"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3"/>
            <p:cNvSpPr/>
            <p:nvPr/>
          </p:nvSpPr>
          <p:spPr>
            <a:xfrm>
              <a:off x="3655275" y="301350"/>
              <a:ext cx="5500" cy="4675"/>
            </a:xfrm>
            <a:custGeom>
              <a:avLst/>
              <a:gdLst/>
              <a:ahLst/>
              <a:cxnLst/>
              <a:rect l="l" t="t" r="r" b="b"/>
              <a:pathLst>
                <a:path w="220" h="187" extrusionOk="0">
                  <a:moveTo>
                    <a:pt x="95" y="0"/>
                  </a:moveTo>
                  <a:cubicBezTo>
                    <a:pt x="47" y="0"/>
                    <a:pt x="1" y="37"/>
                    <a:pt x="1" y="94"/>
                  </a:cubicBezTo>
                  <a:cubicBezTo>
                    <a:pt x="1" y="144"/>
                    <a:pt x="43" y="186"/>
                    <a:pt x="94" y="186"/>
                  </a:cubicBezTo>
                  <a:cubicBezTo>
                    <a:pt x="178" y="186"/>
                    <a:pt x="219" y="86"/>
                    <a:pt x="161" y="27"/>
                  </a:cubicBezTo>
                  <a:cubicBezTo>
                    <a:pt x="142" y="9"/>
                    <a:pt x="118" y="0"/>
                    <a:pt x="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3"/>
            <p:cNvSpPr/>
            <p:nvPr/>
          </p:nvSpPr>
          <p:spPr>
            <a:xfrm>
              <a:off x="3666800" y="301350"/>
              <a:ext cx="5450" cy="4675"/>
            </a:xfrm>
            <a:custGeom>
              <a:avLst/>
              <a:gdLst/>
              <a:ahLst/>
              <a:cxnLst/>
              <a:rect l="l" t="t" r="r" b="b"/>
              <a:pathLst>
                <a:path w="218" h="187" extrusionOk="0">
                  <a:moveTo>
                    <a:pt x="94" y="0"/>
                  </a:moveTo>
                  <a:cubicBezTo>
                    <a:pt x="46" y="0"/>
                    <a:pt x="0" y="37"/>
                    <a:pt x="0" y="94"/>
                  </a:cubicBezTo>
                  <a:cubicBezTo>
                    <a:pt x="0" y="144"/>
                    <a:pt x="42" y="186"/>
                    <a:pt x="94" y="186"/>
                  </a:cubicBezTo>
                  <a:cubicBezTo>
                    <a:pt x="176" y="186"/>
                    <a:pt x="217"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3"/>
            <p:cNvSpPr/>
            <p:nvPr/>
          </p:nvSpPr>
          <p:spPr>
            <a:xfrm>
              <a:off x="3678300" y="301350"/>
              <a:ext cx="5450" cy="4675"/>
            </a:xfrm>
            <a:custGeom>
              <a:avLst/>
              <a:gdLst/>
              <a:ahLst/>
              <a:cxnLst/>
              <a:rect l="l" t="t" r="r" b="b"/>
              <a:pathLst>
                <a:path w="218" h="187" extrusionOk="0">
                  <a:moveTo>
                    <a:pt x="94" y="0"/>
                  </a:moveTo>
                  <a:cubicBezTo>
                    <a:pt x="46" y="0"/>
                    <a:pt x="0" y="37"/>
                    <a:pt x="0" y="94"/>
                  </a:cubicBezTo>
                  <a:cubicBezTo>
                    <a:pt x="0" y="144"/>
                    <a:pt x="42" y="186"/>
                    <a:pt x="93" y="186"/>
                  </a:cubicBezTo>
                  <a:cubicBezTo>
                    <a:pt x="176"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3"/>
            <p:cNvSpPr/>
            <p:nvPr/>
          </p:nvSpPr>
          <p:spPr>
            <a:xfrm>
              <a:off x="3689775" y="301350"/>
              <a:ext cx="5450" cy="4675"/>
            </a:xfrm>
            <a:custGeom>
              <a:avLst/>
              <a:gdLst/>
              <a:ahLst/>
              <a:cxnLst/>
              <a:rect l="l" t="t" r="r" b="b"/>
              <a:pathLst>
                <a:path w="218" h="187" extrusionOk="0">
                  <a:moveTo>
                    <a:pt x="94" y="0"/>
                  </a:moveTo>
                  <a:cubicBezTo>
                    <a:pt x="46" y="0"/>
                    <a:pt x="0" y="37"/>
                    <a:pt x="0" y="94"/>
                  </a:cubicBezTo>
                  <a:cubicBezTo>
                    <a:pt x="0" y="144"/>
                    <a:pt x="42" y="186"/>
                    <a:pt x="94" y="186"/>
                  </a:cubicBezTo>
                  <a:cubicBezTo>
                    <a:pt x="177" y="186"/>
                    <a:pt x="218" y="86"/>
                    <a:pt x="159" y="27"/>
                  </a:cubicBezTo>
                  <a:cubicBezTo>
                    <a:pt x="140" y="9"/>
                    <a:pt x="117"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3"/>
            <p:cNvSpPr/>
            <p:nvPr/>
          </p:nvSpPr>
          <p:spPr>
            <a:xfrm>
              <a:off x="3475925" y="291450"/>
              <a:ext cx="150" cy="750"/>
            </a:xfrm>
            <a:custGeom>
              <a:avLst/>
              <a:gdLst/>
              <a:ahLst/>
              <a:cxnLst/>
              <a:rect l="l" t="t" r="r" b="b"/>
              <a:pathLst>
                <a:path w="6" h="30" extrusionOk="0">
                  <a:moveTo>
                    <a:pt x="1" y="0"/>
                  </a:moveTo>
                  <a:lnTo>
                    <a:pt x="1" y="0"/>
                  </a:lnTo>
                  <a:cubicBezTo>
                    <a:pt x="2" y="9"/>
                    <a:pt x="4" y="20"/>
                    <a:pt x="5" y="30"/>
                  </a:cubicBezTo>
                  <a:cubicBezTo>
                    <a:pt x="5" y="20"/>
                    <a:pt x="4" y="9"/>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3"/>
            <p:cNvSpPr/>
            <p:nvPr/>
          </p:nvSpPr>
          <p:spPr>
            <a:xfrm>
              <a:off x="3482875" y="289850"/>
              <a:ext cx="5475" cy="4700"/>
            </a:xfrm>
            <a:custGeom>
              <a:avLst/>
              <a:gdLst/>
              <a:ahLst/>
              <a:cxnLst/>
              <a:rect l="l" t="t" r="r" b="b"/>
              <a:pathLst>
                <a:path w="219" h="188" extrusionOk="0">
                  <a:moveTo>
                    <a:pt x="94" y="1"/>
                  </a:moveTo>
                  <a:cubicBezTo>
                    <a:pt x="46" y="1"/>
                    <a:pt x="1" y="37"/>
                    <a:pt x="1" y="94"/>
                  </a:cubicBezTo>
                  <a:cubicBezTo>
                    <a:pt x="1"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3"/>
            <p:cNvSpPr/>
            <p:nvPr/>
          </p:nvSpPr>
          <p:spPr>
            <a:xfrm>
              <a:off x="3494325" y="289875"/>
              <a:ext cx="4750" cy="4675"/>
            </a:xfrm>
            <a:custGeom>
              <a:avLst/>
              <a:gdLst/>
              <a:ahLst/>
              <a:cxnLst/>
              <a:rect l="l" t="t" r="r" b="b"/>
              <a:pathLst>
                <a:path w="190" h="187" extrusionOk="0">
                  <a:moveTo>
                    <a:pt x="94" y="0"/>
                  </a:moveTo>
                  <a:cubicBezTo>
                    <a:pt x="46" y="0"/>
                    <a:pt x="4" y="39"/>
                    <a:pt x="2" y="89"/>
                  </a:cubicBezTo>
                  <a:cubicBezTo>
                    <a:pt x="1" y="141"/>
                    <a:pt x="40" y="184"/>
                    <a:pt x="92" y="186"/>
                  </a:cubicBezTo>
                  <a:cubicBezTo>
                    <a:pt x="92" y="186"/>
                    <a:pt x="93" y="186"/>
                    <a:pt x="94" y="186"/>
                  </a:cubicBezTo>
                  <a:cubicBezTo>
                    <a:pt x="144" y="186"/>
                    <a:pt x="186" y="147"/>
                    <a:pt x="189" y="96"/>
                  </a:cubicBezTo>
                  <a:cubicBezTo>
                    <a:pt x="190" y="45"/>
                    <a:pt x="150" y="1"/>
                    <a:pt x="99" y="0"/>
                  </a:cubicBezTo>
                  <a:cubicBezTo>
                    <a:pt x="97" y="0"/>
                    <a:pt x="96"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3"/>
            <p:cNvSpPr/>
            <p:nvPr/>
          </p:nvSpPr>
          <p:spPr>
            <a:xfrm>
              <a:off x="3505900" y="289850"/>
              <a:ext cx="5450" cy="4700"/>
            </a:xfrm>
            <a:custGeom>
              <a:avLst/>
              <a:gdLst/>
              <a:ahLst/>
              <a:cxnLst/>
              <a:rect l="l" t="t" r="r" b="b"/>
              <a:pathLst>
                <a:path w="218" h="188" extrusionOk="0">
                  <a:moveTo>
                    <a:pt x="93" y="1"/>
                  </a:moveTo>
                  <a:cubicBezTo>
                    <a:pt x="46" y="1"/>
                    <a:pt x="0" y="37"/>
                    <a:pt x="0" y="94"/>
                  </a:cubicBezTo>
                  <a:cubicBezTo>
                    <a:pt x="0" y="145"/>
                    <a:pt x="42" y="187"/>
                    <a:pt x="92" y="187"/>
                  </a:cubicBezTo>
                  <a:cubicBezTo>
                    <a:pt x="176" y="187"/>
                    <a:pt x="217" y="87"/>
                    <a:pt x="159" y="28"/>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3"/>
            <p:cNvSpPr/>
            <p:nvPr/>
          </p:nvSpPr>
          <p:spPr>
            <a:xfrm>
              <a:off x="3517375" y="289850"/>
              <a:ext cx="5450" cy="4700"/>
            </a:xfrm>
            <a:custGeom>
              <a:avLst/>
              <a:gdLst/>
              <a:ahLst/>
              <a:cxnLst/>
              <a:rect l="l" t="t" r="r" b="b"/>
              <a:pathLst>
                <a:path w="218" h="188" extrusionOk="0">
                  <a:moveTo>
                    <a:pt x="93" y="1"/>
                  </a:moveTo>
                  <a:cubicBezTo>
                    <a:pt x="46" y="1"/>
                    <a:pt x="0" y="37"/>
                    <a:pt x="0" y="94"/>
                  </a:cubicBezTo>
                  <a:cubicBezTo>
                    <a:pt x="0" y="145"/>
                    <a:pt x="42" y="187"/>
                    <a:pt x="94" y="187"/>
                  </a:cubicBezTo>
                  <a:cubicBezTo>
                    <a:pt x="176" y="187"/>
                    <a:pt x="217" y="87"/>
                    <a:pt x="159" y="28"/>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3"/>
            <p:cNvSpPr/>
            <p:nvPr/>
          </p:nvSpPr>
          <p:spPr>
            <a:xfrm>
              <a:off x="3528875" y="289875"/>
              <a:ext cx="4675" cy="4675"/>
            </a:xfrm>
            <a:custGeom>
              <a:avLst/>
              <a:gdLst/>
              <a:ahLst/>
              <a:cxnLst/>
              <a:rect l="l" t="t" r="r" b="b"/>
              <a:pathLst>
                <a:path w="187" h="187" extrusionOk="0">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3"/>
            <p:cNvSpPr/>
            <p:nvPr/>
          </p:nvSpPr>
          <p:spPr>
            <a:xfrm>
              <a:off x="3540350" y="289850"/>
              <a:ext cx="5475" cy="4700"/>
            </a:xfrm>
            <a:custGeom>
              <a:avLst/>
              <a:gdLst/>
              <a:ahLst/>
              <a:cxnLst/>
              <a:rect l="l" t="t" r="r" b="b"/>
              <a:pathLst>
                <a:path w="219" h="188" extrusionOk="0">
                  <a:moveTo>
                    <a:pt x="94" y="1"/>
                  </a:moveTo>
                  <a:cubicBezTo>
                    <a:pt x="46" y="1"/>
                    <a:pt x="0" y="37"/>
                    <a:pt x="0" y="94"/>
                  </a:cubicBezTo>
                  <a:cubicBezTo>
                    <a:pt x="0"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3"/>
            <p:cNvSpPr/>
            <p:nvPr/>
          </p:nvSpPr>
          <p:spPr>
            <a:xfrm>
              <a:off x="3551850" y="289850"/>
              <a:ext cx="5450" cy="4700"/>
            </a:xfrm>
            <a:custGeom>
              <a:avLst/>
              <a:gdLst/>
              <a:ahLst/>
              <a:cxnLst/>
              <a:rect l="l" t="t" r="r" b="b"/>
              <a:pathLst>
                <a:path w="218" h="188" extrusionOk="0">
                  <a:moveTo>
                    <a:pt x="94" y="1"/>
                  </a:moveTo>
                  <a:cubicBezTo>
                    <a:pt x="46" y="1"/>
                    <a:pt x="1" y="37"/>
                    <a:pt x="1" y="94"/>
                  </a:cubicBezTo>
                  <a:cubicBezTo>
                    <a:pt x="1" y="145"/>
                    <a:pt x="42" y="187"/>
                    <a:pt x="94"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3"/>
            <p:cNvSpPr/>
            <p:nvPr/>
          </p:nvSpPr>
          <p:spPr>
            <a:xfrm>
              <a:off x="3563350" y="289875"/>
              <a:ext cx="4675" cy="4675"/>
            </a:xfrm>
            <a:custGeom>
              <a:avLst/>
              <a:gdLst/>
              <a:ahLst/>
              <a:cxnLst/>
              <a:rect l="l" t="t" r="r" b="b"/>
              <a:pathLst>
                <a:path w="187" h="187" extrusionOk="0">
                  <a:moveTo>
                    <a:pt x="93" y="0"/>
                  </a:moveTo>
                  <a:cubicBezTo>
                    <a:pt x="42" y="0"/>
                    <a:pt x="1" y="41"/>
                    <a:pt x="1" y="93"/>
                  </a:cubicBezTo>
                  <a:cubicBezTo>
                    <a:pt x="1" y="144"/>
                    <a:pt x="42" y="186"/>
                    <a:pt x="93" y="186"/>
                  </a:cubicBezTo>
                  <a:cubicBezTo>
                    <a:pt x="145" y="186"/>
                    <a:pt x="187" y="144"/>
                    <a:pt x="187" y="93"/>
                  </a:cubicBezTo>
                  <a:cubicBezTo>
                    <a:pt x="187" y="41"/>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3"/>
            <p:cNvSpPr/>
            <p:nvPr/>
          </p:nvSpPr>
          <p:spPr>
            <a:xfrm>
              <a:off x="3574675" y="289875"/>
              <a:ext cx="5025" cy="4675"/>
            </a:xfrm>
            <a:custGeom>
              <a:avLst/>
              <a:gdLst/>
              <a:ahLst/>
              <a:cxnLst/>
              <a:rect l="l" t="t" r="r" b="b"/>
              <a:pathLst>
                <a:path w="201" h="187" extrusionOk="0">
                  <a:moveTo>
                    <a:pt x="100" y="0"/>
                  </a:moveTo>
                  <a:cubicBezTo>
                    <a:pt x="95" y="0"/>
                    <a:pt x="91" y="1"/>
                    <a:pt x="86" y="1"/>
                  </a:cubicBezTo>
                  <a:cubicBezTo>
                    <a:pt x="35" y="10"/>
                    <a:pt x="0" y="58"/>
                    <a:pt x="8" y="108"/>
                  </a:cubicBezTo>
                  <a:cubicBezTo>
                    <a:pt x="16" y="154"/>
                    <a:pt x="55" y="186"/>
                    <a:pt x="99" y="186"/>
                  </a:cubicBezTo>
                  <a:cubicBezTo>
                    <a:pt x="104" y="186"/>
                    <a:pt x="110" y="186"/>
                    <a:pt x="115" y="185"/>
                  </a:cubicBezTo>
                  <a:cubicBezTo>
                    <a:pt x="166" y="177"/>
                    <a:pt x="200" y="130"/>
                    <a:pt x="193" y="79"/>
                  </a:cubicBezTo>
                  <a:cubicBezTo>
                    <a:pt x="184" y="33"/>
                    <a:pt x="145" y="0"/>
                    <a:pt x="1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3"/>
            <p:cNvSpPr/>
            <p:nvPr/>
          </p:nvSpPr>
          <p:spPr>
            <a:xfrm>
              <a:off x="3586350" y="289875"/>
              <a:ext cx="4650" cy="4675"/>
            </a:xfrm>
            <a:custGeom>
              <a:avLst/>
              <a:gdLst/>
              <a:ahLst/>
              <a:cxnLst/>
              <a:rect l="l" t="t" r="r" b="b"/>
              <a:pathLst>
                <a:path w="186" h="187" extrusionOk="0">
                  <a:moveTo>
                    <a:pt x="92" y="0"/>
                  </a:moveTo>
                  <a:cubicBezTo>
                    <a:pt x="42" y="0"/>
                    <a:pt x="0" y="41"/>
                    <a:pt x="0" y="93"/>
                  </a:cubicBezTo>
                  <a:cubicBezTo>
                    <a:pt x="0" y="144"/>
                    <a:pt x="42" y="186"/>
                    <a:pt x="92" y="186"/>
                  </a:cubicBezTo>
                  <a:cubicBezTo>
                    <a:pt x="144" y="186"/>
                    <a:pt x="186" y="144"/>
                    <a:pt x="186" y="93"/>
                  </a:cubicBezTo>
                  <a:cubicBezTo>
                    <a:pt x="186" y="41"/>
                    <a:pt x="14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3"/>
            <p:cNvSpPr/>
            <p:nvPr/>
          </p:nvSpPr>
          <p:spPr>
            <a:xfrm>
              <a:off x="3597500" y="289850"/>
              <a:ext cx="5325" cy="4675"/>
            </a:xfrm>
            <a:custGeom>
              <a:avLst/>
              <a:gdLst/>
              <a:ahLst/>
              <a:cxnLst/>
              <a:rect l="l" t="t" r="r" b="b"/>
              <a:pathLst>
                <a:path w="213" h="187" extrusionOk="0">
                  <a:moveTo>
                    <a:pt x="107" y="1"/>
                  </a:moveTo>
                  <a:cubicBezTo>
                    <a:pt x="70" y="1"/>
                    <a:pt x="35" y="22"/>
                    <a:pt x="21" y="59"/>
                  </a:cubicBezTo>
                  <a:cubicBezTo>
                    <a:pt x="1" y="106"/>
                    <a:pt x="23" y="160"/>
                    <a:pt x="72" y="179"/>
                  </a:cubicBezTo>
                  <a:cubicBezTo>
                    <a:pt x="84" y="184"/>
                    <a:pt x="96" y="187"/>
                    <a:pt x="108" y="187"/>
                  </a:cubicBezTo>
                  <a:cubicBezTo>
                    <a:pt x="144" y="187"/>
                    <a:pt x="178" y="165"/>
                    <a:pt x="192" y="130"/>
                  </a:cubicBezTo>
                  <a:cubicBezTo>
                    <a:pt x="212" y="82"/>
                    <a:pt x="190" y="27"/>
                    <a:pt x="143" y="8"/>
                  </a:cubicBezTo>
                  <a:cubicBezTo>
                    <a:pt x="131" y="3"/>
                    <a:pt x="119" y="1"/>
                    <a:pt x="1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3"/>
            <p:cNvSpPr/>
            <p:nvPr/>
          </p:nvSpPr>
          <p:spPr>
            <a:xfrm>
              <a:off x="3609325" y="289875"/>
              <a:ext cx="4675" cy="4675"/>
            </a:xfrm>
            <a:custGeom>
              <a:avLst/>
              <a:gdLst/>
              <a:ahLst/>
              <a:cxnLst/>
              <a:rect l="l" t="t" r="r" b="b"/>
              <a:pathLst>
                <a:path w="187" h="187" extrusionOk="0">
                  <a:moveTo>
                    <a:pt x="94" y="0"/>
                  </a:moveTo>
                  <a:cubicBezTo>
                    <a:pt x="42" y="0"/>
                    <a:pt x="0" y="41"/>
                    <a:pt x="0" y="93"/>
                  </a:cubicBezTo>
                  <a:cubicBezTo>
                    <a:pt x="0" y="144"/>
                    <a:pt x="42" y="186"/>
                    <a:pt x="94" y="186"/>
                  </a:cubicBezTo>
                  <a:cubicBezTo>
                    <a:pt x="144" y="186"/>
                    <a:pt x="186" y="144"/>
                    <a:pt x="186" y="93"/>
                  </a:cubicBezTo>
                  <a:cubicBezTo>
                    <a:pt x="186" y="41"/>
                    <a:pt x="144"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3620825" y="289875"/>
              <a:ext cx="4675" cy="4675"/>
            </a:xfrm>
            <a:custGeom>
              <a:avLst/>
              <a:gdLst/>
              <a:ahLst/>
              <a:cxnLst/>
              <a:rect l="l" t="t" r="r" b="b"/>
              <a:pathLst>
                <a:path w="187" h="187" extrusionOk="0">
                  <a:moveTo>
                    <a:pt x="93" y="0"/>
                  </a:moveTo>
                  <a:cubicBezTo>
                    <a:pt x="42" y="0"/>
                    <a:pt x="1" y="41"/>
                    <a:pt x="1" y="93"/>
                  </a:cubicBezTo>
                  <a:cubicBezTo>
                    <a:pt x="1" y="144"/>
                    <a:pt x="42" y="186"/>
                    <a:pt x="93" y="186"/>
                  </a:cubicBezTo>
                  <a:cubicBezTo>
                    <a:pt x="145" y="186"/>
                    <a:pt x="186" y="144"/>
                    <a:pt x="186" y="93"/>
                  </a:cubicBezTo>
                  <a:cubicBezTo>
                    <a:pt x="186" y="41"/>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3632300" y="289850"/>
              <a:ext cx="5450" cy="4700"/>
            </a:xfrm>
            <a:custGeom>
              <a:avLst/>
              <a:gdLst/>
              <a:ahLst/>
              <a:cxnLst/>
              <a:rect l="l" t="t" r="r" b="b"/>
              <a:pathLst>
                <a:path w="218" h="188" extrusionOk="0">
                  <a:moveTo>
                    <a:pt x="94" y="1"/>
                  </a:moveTo>
                  <a:cubicBezTo>
                    <a:pt x="46" y="1"/>
                    <a:pt x="1" y="37"/>
                    <a:pt x="1" y="94"/>
                  </a:cubicBezTo>
                  <a:cubicBezTo>
                    <a:pt x="1" y="145"/>
                    <a:pt x="42" y="187"/>
                    <a:pt x="94" y="187"/>
                  </a:cubicBezTo>
                  <a:cubicBezTo>
                    <a:pt x="177"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3"/>
            <p:cNvSpPr/>
            <p:nvPr/>
          </p:nvSpPr>
          <p:spPr>
            <a:xfrm>
              <a:off x="3643800" y="289850"/>
              <a:ext cx="5475" cy="4700"/>
            </a:xfrm>
            <a:custGeom>
              <a:avLst/>
              <a:gdLst/>
              <a:ahLst/>
              <a:cxnLst/>
              <a:rect l="l" t="t" r="r" b="b"/>
              <a:pathLst>
                <a:path w="219" h="188" extrusionOk="0">
                  <a:moveTo>
                    <a:pt x="94" y="1"/>
                  </a:moveTo>
                  <a:cubicBezTo>
                    <a:pt x="46" y="1"/>
                    <a:pt x="1" y="37"/>
                    <a:pt x="1" y="94"/>
                  </a:cubicBezTo>
                  <a:cubicBezTo>
                    <a:pt x="1" y="145"/>
                    <a:pt x="43" y="187"/>
                    <a:pt x="94" y="187"/>
                  </a:cubicBezTo>
                  <a:cubicBezTo>
                    <a:pt x="176" y="187"/>
                    <a:pt x="218" y="87"/>
                    <a:pt x="160" y="28"/>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3"/>
            <p:cNvSpPr/>
            <p:nvPr/>
          </p:nvSpPr>
          <p:spPr>
            <a:xfrm>
              <a:off x="3655250" y="289875"/>
              <a:ext cx="4750" cy="4675"/>
            </a:xfrm>
            <a:custGeom>
              <a:avLst/>
              <a:gdLst/>
              <a:ahLst/>
              <a:cxnLst/>
              <a:rect l="l" t="t" r="r" b="b"/>
              <a:pathLst>
                <a:path w="190" h="187" extrusionOk="0">
                  <a:moveTo>
                    <a:pt x="96" y="0"/>
                  </a:moveTo>
                  <a:cubicBezTo>
                    <a:pt x="95" y="0"/>
                    <a:pt x="93" y="0"/>
                    <a:pt x="92" y="0"/>
                  </a:cubicBezTo>
                  <a:cubicBezTo>
                    <a:pt x="41" y="1"/>
                    <a:pt x="1" y="44"/>
                    <a:pt x="3" y="96"/>
                  </a:cubicBezTo>
                  <a:cubicBezTo>
                    <a:pt x="4" y="147"/>
                    <a:pt x="46" y="186"/>
                    <a:pt x="97" y="186"/>
                  </a:cubicBezTo>
                  <a:cubicBezTo>
                    <a:pt x="97" y="186"/>
                    <a:pt x="98" y="186"/>
                    <a:pt x="99" y="186"/>
                  </a:cubicBezTo>
                  <a:cubicBezTo>
                    <a:pt x="149" y="184"/>
                    <a:pt x="190" y="141"/>
                    <a:pt x="189" y="89"/>
                  </a:cubicBezTo>
                  <a:cubicBezTo>
                    <a:pt x="187" y="40"/>
                    <a:pt x="146" y="0"/>
                    <a:pt x="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3"/>
            <p:cNvSpPr/>
            <p:nvPr/>
          </p:nvSpPr>
          <p:spPr>
            <a:xfrm>
              <a:off x="3666800" y="289850"/>
              <a:ext cx="5450" cy="4700"/>
            </a:xfrm>
            <a:custGeom>
              <a:avLst/>
              <a:gdLst/>
              <a:ahLst/>
              <a:cxnLst/>
              <a:rect l="l" t="t" r="r" b="b"/>
              <a:pathLst>
                <a:path w="218" h="188" extrusionOk="0">
                  <a:moveTo>
                    <a:pt x="93" y="1"/>
                  </a:moveTo>
                  <a:cubicBezTo>
                    <a:pt x="46" y="1"/>
                    <a:pt x="0" y="37"/>
                    <a:pt x="0" y="94"/>
                  </a:cubicBezTo>
                  <a:cubicBezTo>
                    <a:pt x="0" y="145"/>
                    <a:pt x="42" y="187"/>
                    <a:pt x="94" y="187"/>
                  </a:cubicBezTo>
                  <a:cubicBezTo>
                    <a:pt x="176" y="187"/>
                    <a:pt x="217" y="87"/>
                    <a:pt x="159" y="28"/>
                  </a:cubicBezTo>
                  <a:cubicBezTo>
                    <a:pt x="140" y="9"/>
                    <a:pt x="116" y="1"/>
                    <a:pt x="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3"/>
            <p:cNvSpPr/>
            <p:nvPr/>
          </p:nvSpPr>
          <p:spPr>
            <a:xfrm>
              <a:off x="3678300" y="289850"/>
              <a:ext cx="5450" cy="4700"/>
            </a:xfrm>
            <a:custGeom>
              <a:avLst/>
              <a:gdLst/>
              <a:ahLst/>
              <a:cxnLst/>
              <a:rect l="l" t="t" r="r" b="b"/>
              <a:pathLst>
                <a:path w="218" h="188" extrusionOk="0">
                  <a:moveTo>
                    <a:pt x="94" y="1"/>
                  </a:moveTo>
                  <a:cubicBezTo>
                    <a:pt x="46" y="1"/>
                    <a:pt x="0" y="37"/>
                    <a:pt x="0" y="94"/>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3689725" y="289875"/>
              <a:ext cx="4775" cy="4675"/>
            </a:xfrm>
            <a:custGeom>
              <a:avLst/>
              <a:gdLst/>
              <a:ahLst/>
              <a:cxnLst/>
              <a:rect l="l" t="t" r="r" b="b"/>
              <a:pathLst>
                <a:path w="191" h="187" extrusionOk="0">
                  <a:moveTo>
                    <a:pt x="94" y="0"/>
                  </a:moveTo>
                  <a:cubicBezTo>
                    <a:pt x="45" y="0"/>
                    <a:pt x="4" y="39"/>
                    <a:pt x="2" y="89"/>
                  </a:cubicBezTo>
                  <a:cubicBezTo>
                    <a:pt x="0" y="141"/>
                    <a:pt x="41" y="184"/>
                    <a:pt x="91" y="186"/>
                  </a:cubicBezTo>
                  <a:cubicBezTo>
                    <a:pt x="92" y="186"/>
                    <a:pt x="93" y="186"/>
                    <a:pt x="94" y="186"/>
                  </a:cubicBezTo>
                  <a:cubicBezTo>
                    <a:pt x="144" y="186"/>
                    <a:pt x="186" y="147"/>
                    <a:pt x="188" y="96"/>
                  </a:cubicBezTo>
                  <a:cubicBezTo>
                    <a:pt x="190" y="45"/>
                    <a:pt x="150" y="1"/>
                    <a:pt x="98" y="0"/>
                  </a:cubicBezTo>
                  <a:cubicBezTo>
                    <a:pt x="97" y="0"/>
                    <a:pt x="95"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3474350" y="278450"/>
              <a:ext cx="2325" cy="4325"/>
            </a:xfrm>
            <a:custGeom>
              <a:avLst/>
              <a:gdLst/>
              <a:ahLst/>
              <a:cxnLst/>
              <a:rect l="l" t="t" r="r" b="b"/>
              <a:pathLst>
                <a:path w="93" h="173" extrusionOk="0">
                  <a:moveTo>
                    <a:pt x="1" y="1"/>
                  </a:moveTo>
                  <a:cubicBezTo>
                    <a:pt x="6" y="59"/>
                    <a:pt x="11" y="116"/>
                    <a:pt x="18" y="173"/>
                  </a:cubicBezTo>
                  <a:cubicBezTo>
                    <a:pt x="93" y="134"/>
                    <a:pt x="83" y="24"/>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3482875" y="278350"/>
              <a:ext cx="5475" cy="4675"/>
            </a:xfrm>
            <a:custGeom>
              <a:avLst/>
              <a:gdLst/>
              <a:ahLst/>
              <a:cxnLst/>
              <a:rect l="l" t="t" r="r" b="b"/>
              <a:pathLst>
                <a:path w="219" h="187" extrusionOk="0">
                  <a:moveTo>
                    <a:pt x="94" y="1"/>
                  </a:moveTo>
                  <a:cubicBezTo>
                    <a:pt x="47" y="1"/>
                    <a:pt x="1" y="38"/>
                    <a:pt x="1" y="95"/>
                  </a:cubicBezTo>
                  <a:cubicBezTo>
                    <a:pt x="1"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3"/>
            <p:cNvSpPr/>
            <p:nvPr/>
          </p:nvSpPr>
          <p:spPr>
            <a:xfrm>
              <a:off x="3494325" y="278375"/>
              <a:ext cx="4750" cy="4650"/>
            </a:xfrm>
            <a:custGeom>
              <a:avLst/>
              <a:gdLst/>
              <a:ahLst/>
              <a:cxnLst/>
              <a:rect l="l" t="t" r="r" b="b"/>
              <a:pathLst>
                <a:path w="190" h="186" extrusionOk="0">
                  <a:moveTo>
                    <a:pt x="94" y="0"/>
                  </a:moveTo>
                  <a:cubicBezTo>
                    <a:pt x="46" y="0"/>
                    <a:pt x="4" y="40"/>
                    <a:pt x="3" y="89"/>
                  </a:cubicBezTo>
                  <a:cubicBezTo>
                    <a:pt x="1" y="141"/>
                    <a:pt x="40" y="184"/>
                    <a:pt x="92" y="186"/>
                  </a:cubicBezTo>
                  <a:cubicBezTo>
                    <a:pt x="93" y="186"/>
                    <a:pt x="95" y="186"/>
                    <a:pt x="96" y="186"/>
                  </a:cubicBezTo>
                  <a:cubicBezTo>
                    <a:pt x="146" y="186"/>
                    <a:pt x="186" y="146"/>
                    <a:pt x="189" y="97"/>
                  </a:cubicBezTo>
                  <a:cubicBezTo>
                    <a:pt x="190" y="45"/>
                    <a:pt x="150" y="2"/>
                    <a:pt x="99" y="0"/>
                  </a:cubicBezTo>
                  <a:cubicBezTo>
                    <a:pt x="97" y="0"/>
                    <a:pt x="96"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3"/>
            <p:cNvSpPr/>
            <p:nvPr/>
          </p:nvSpPr>
          <p:spPr>
            <a:xfrm>
              <a:off x="3505900" y="278350"/>
              <a:ext cx="5450" cy="4675"/>
            </a:xfrm>
            <a:custGeom>
              <a:avLst/>
              <a:gdLst/>
              <a:ahLst/>
              <a:cxnLst/>
              <a:rect l="l" t="t" r="r" b="b"/>
              <a:pathLst>
                <a:path w="218" h="187" extrusionOk="0">
                  <a:moveTo>
                    <a:pt x="94" y="1"/>
                  </a:moveTo>
                  <a:cubicBezTo>
                    <a:pt x="46" y="1"/>
                    <a:pt x="0" y="38"/>
                    <a:pt x="0" y="95"/>
                  </a:cubicBezTo>
                  <a:cubicBezTo>
                    <a:pt x="0" y="145"/>
                    <a:pt x="42" y="187"/>
                    <a:pt x="92"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3517375" y="278350"/>
              <a:ext cx="5450" cy="4675"/>
            </a:xfrm>
            <a:custGeom>
              <a:avLst/>
              <a:gdLst/>
              <a:ahLst/>
              <a:cxnLst/>
              <a:rect l="l" t="t" r="r" b="b"/>
              <a:pathLst>
                <a:path w="218" h="187" extrusionOk="0">
                  <a:moveTo>
                    <a:pt x="94" y="1"/>
                  </a:moveTo>
                  <a:cubicBezTo>
                    <a:pt x="46" y="1"/>
                    <a:pt x="0" y="38"/>
                    <a:pt x="0" y="95"/>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3"/>
            <p:cNvSpPr/>
            <p:nvPr/>
          </p:nvSpPr>
          <p:spPr>
            <a:xfrm>
              <a:off x="3528875" y="278375"/>
              <a:ext cx="4675" cy="4650"/>
            </a:xfrm>
            <a:custGeom>
              <a:avLst/>
              <a:gdLst/>
              <a:ahLst/>
              <a:cxnLst/>
              <a:rect l="l" t="t" r="r" b="b"/>
              <a:pathLst>
                <a:path w="187" h="186" extrusionOk="0">
                  <a:moveTo>
                    <a:pt x="93" y="0"/>
                  </a:moveTo>
                  <a:cubicBezTo>
                    <a:pt x="42" y="0"/>
                    <a:pt x="0" y="42"/>
                    <a:pt x="0" y="94"/>
                  </a:cubicBezTo>
                  <a:cubicBezTo>
                    <a:pt x="0" y="144"/>
                    <a:pt x="42" y="186"/>
                    <a:pt x="93" y="186"/>
                  </a:cubicBezTo>
                  <a:cubicBezTo>
                    <a:pt x="144" y="186"/>
                    <a:pt x="186" y="144"/>
                    <a:pt x="186" y="94"/>
                  </a:cubicBezTo>
                  <a:cubicBezTo>
                    <a:pt x="186" y="42"/>
                    <a:pt x="144"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3"/>
            <p:cNvSpPr/>
            <p:nvPr/>
          </p:nvSpPr>
          <p:spPr>
            <a:xfrm>
              <a:off x="3540350" y="278350"/>
              <a:ext cx="5475" cy="4675"/>
            </a:xfrm>
            <a:custGeom>
              <a:avLst/>
              <a:gdLst/>
              <a:ahLst/>
              <a:cxnLst/>
              <a:rect l="l" t="t" r="r" b="b"/>
              <a:pathLst>
                <a:path w="219" h="187" extrusionOk="0">
                  <a:moveTo>
                    <a:pt x="94" y="1"/>
                  </a:moveTo>
                  <a:cubicBezTo>
                    <a:pt x="46" y="1"/>
                    <a:pt x="0" y="38"/>
                    <a:pt x="0" y="95"/>
                  </a:cubicBezTo>
                  <a:cubicBezTo>
                    <a:pt x="0" y="145"/>
                    <a:pt x="42" y="187"/>
                    <a:pt x="94" y="187"/>
                  </a:cubicBezTo>
                  <a:cubicBezTo>
                    <a:pt x="177" y="187"/>
                    <a:pt x="219"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3"/>
            <p:cNvSpPr/>
            <p:nvPr/>
          </p:nvSpPr>
          <p:spPr>
            <a:xfrm>
              <a:off x="3551850" y="278350"/>
              <a:ext cx="5450" cy="4675"/>
            </a:xfrm>
            <a:custGeom>
              <a:avLst/>
              <a:gdLst/>
              <a:ahLst/>
              <a:cxnLst/>
              <a:rect l="l" t="t" r="r" b="b"/>
              <a:pathLst>
                <a:path w="218" h="187" extrusionOk="0">
                  <a:moveTo>
                    <a:pt x="94" y="1"/>
                  </a:moveTo>
                  <a:cubicBezTo>
                    <a:pt x="47" y="1"/>
                    <a:pt x="1" y="38"/>
                    <a:pt x="1" y="95"/>
                  </a:cubicBezTo>
                  <a:cubicBezTo>
                    <a:pt x="1" y="145"/>
                    <a:pt x="42" y="187"/>
                    <a:pt x="94"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3"/>
            <p:cNvSpPr/>
            <p:nvPr/>
          </p:nvSpPr>
          <p:spPr>
            <a:xfrm>
              <a:off x="3563350" y="278375"/>
              <a:ext cx="4675" cy="4650"/>
            </a:xfrm>
            <a:custGeom>
              <a:avLst/>
              <a:gdLst/>
              <a:ahLst/>
              <a:cxnLst/>
              <a:rect l="l" t="t" r="r" b="b"/>
              <a:pathLst>
                <a:path w="187" h="186" extrusionOk="0">
                  <a:moveTo>
                    <a:pt x="93" y="0"/>
                  </a:moveTo>
                  <a:cubicBezTo>
                    <a:pt x="42" y="0"/>
                    <a:pt x="1" y="42"/>
                    <a:pt x="1" y="94"/>
                  </a:cubicBezTo>
                  <a:cubicBezTo>
                    <a:pt x="1" y="144"/>
                    <a:pt x="42" y="186"/>
                    <a:pt x="93" y="186"/>
                  </a:cubicBezTo>
                  <a:cubicBezTo>
                    <a:pt x="145" y="186"/>
                    <a:pt x="187" y="144"/>
                    <a:pt x="187" y="94"/>
                  </a:cubicBezTo>
                  <a:cubicBezTo>
                    <a:pt x="187" y="42"/>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3"/>
            <p:cNvSpPr/>
            <p:nvPr/>
          </p:nvSpPr>
          <p:spPr>
            <a:xfrm>
              <a:off x="3574675" y="278375"/>
              <a:ext cx="5025" cy="4675"/>
            </a:xfrm>
            <a:custGeom>
              <a:avLst/>
              <a:gdLst/>
              <a:ahLst/>
              <a:cxnLst/>
              <a:rect l="l" t="t" r="r" b="b"/>
              <a:pathLst>
                <a:path w="201" h="187" extrusionOk="0">
                  <a:moveTo>
                    <a:pt x="102" y="1"/>
                  </a:moveTo>
                  <a:cubicBezTo>
                    <a:pt x="96" y="1"/>
                    <a:pt x="91" y="1"/>
                    <a:pt x="86" y="2"/>
                  </a:cubicBezTo>
                  <a:cubicBezTo>
                    <a:pt x="35" y="10"/>
                    <a:pt x="0" y="58"/>
                    <a:pt x="8" y="109"/>
                  </a:cubicBezTo>
                  <a:cubicBezTo>
                    <a:pt x="16" y="155"/>
                    <a:pt x="55" y="187"/>
                    <a:pt x="100" y="187"/>
                  </a:cubicBezTo>
                  <a:cubicBezTo>
                    <a:pt x="105" y="187"/>
                    <a:pt x="110" y="187"/>
                    <a:pt x="115" y="186"/>
                  </a:cubicBezTo>
                  <a:cubicBezTo>
                    <a:pt x="166" y="178"/>
                    <a:pt x="200" y="130"/>
                    <a:pt x="193" y="79"/>
                  </a:cubicBezTo>
                  <a:cubicBezTo>
                    <a:pt x="185" y="34"/>
                    <a:pt x="146" y="1"/>
                    <a:pt x="1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3"/>
            <p:cNvSpPr/>
            <p:nvPr/>
          </p:nvSpPr>
          <p:spPr>
            <a:xfrm>
              <a:off x="3586350" y="278375"/>
              <a:ext cx="4650" cy="4650"/>
            </a:xfrm>
            <a:custGeom>
              <a:avLst/>
              <a:gdLst/>
              <a:ahLst/>
              <a:cxnLst/>
              <a:rect l="l" t="t" r="r" b="b"/>
              <a:pathLst>
                <a:path w="186" h="186" extrusionOk="0">
                  <a:moveTo>
                    <a:pt x="92" y="0"/>
                  </a:moveTo>
                  <a:cubicBezTo>
                    <a:pt x="42" y="0"/>
                    <a:pt x="0" y="42"/>
                    <a:pt x="0" y="94"/>
                  </a:cubicBezTo>
                  <a:cubicBezTo>
                    <a:pt x="0" y="144"/>
                    <a:pt x="42" y="186"/>
                    <a:pt x="92" y="186"/>
                  </a:cubicBezTo>
                  <a:cubicBezTo>
                    <a:pt x="144" y="186"/>
                    <a:pt x="186" y="144"/>
                    <a:pt x="186" y="94"/>
                  </a:cubicBezTo>
                  <a:cubicBezTo>
                    <a:pt x="186" y="42"/>
                    <a:pt x="14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3"/>
            <p:cNvSpPr/>
            <p:nvPr/>
          </p:nvSpPr>
          <p:spPr>
            <a:xfrm>
              <a:off x="3597500" y="278375"/>
              <a:ext cx="5325" cy="4650"/>
            </a:xfrm>
            <a:custGeom>
              <a:avLst/>
              <a:gdLst/>
              <a:ahLst/>
              <a:cxnLst/>
              <a:rect l="l" t="t" r="r" b="b"/>
              <a:pathLst>
                <a:path w="213" h="186" extrusionOk="0">
                  <a:moveTo>
                    <a:pt x="108" y="0"/>
                  </a:moveTo>
                  <a:cubicBezTo>
                    <a:pt x="71" y="0"/>
                    <a:pt x="36" y="22"/>
                    <a:pt x="21" y="58"/>
                  </a:cubicBezTo>
                  <a:cubicBezTo>
                    <a:pt x="1" y="105"/>
                    <a:pt x="23" y="159"/>
                    <a:pt x="72" y="179"/>
                  </a:cubicBezTo>
                  <a:cubicBezTo>
                    <a:pt x="83" y="184"/>
                    <a:pt x="95" y="186"/>
                    <a:pt x="107" y="186"/>
                  </a:cubicBezTo>
                  <a:cubicBezTo>
                    <a:pt x="143" y="186"/>
                    <a:pt x="178" y="164"/>
                    <a:pt x="192" y="128"/>
                  </a:cubicBezTo>
                  <a:cubicBezTo>
                    <a:pt x="212" y="81"/>
                    <a:pt x="190" y="27"/>
                    <a:pt x="143" y="7"/>
                  </a:cubicBezTo>
                  <a:cubicBezTo>
                    <a:pt x="131" y="2"/>
                    <a:pt x="119" y="0"/>
                    <a:pt x="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3"/>
            <p:cNvSpPr/>
            <p:nvPr/>
          </p:nvSpPr>
          <p:spPr>
            <a:xfrm>
              <a:off x="3609325" y="278375"/>
              <a:ext cx="4675" cy="4650"/>
            </a:xfrm>
            <a:custGeom>
              <a:avLst/>
              <a:gdLst/>
              <a:ahLst/>
              <a:cxnLst/>
              <a:rect l="l" t="t" r="r" b="b"/>
              <a:pathLst>
                <a:path w="187" h="186" extrusionOk="0">
                  <a:moveTo>
                    <a:pt x="94" y="0"/>
                  </a:moveTo>
                  <a:cubicBezTo>
                    <a:pt x="42" y="0"/>
                    <a:pt x="0" y="42"/>
                    <a:pt x="0" y="94"/>
                  </a:cubicBezTo>
                  <a:cubicBezTo>
                    <a:pt x="0" y="144"/>
                    <a:pt x="42" y="186"/>
                    <a:pt x="94" y="186"/>
                  </a:cubicBezTo>
                  <a:cubicBezTo>
                    <a:pt x="144" y="186"/>
                    <a:pt x="186" y="144"/>
                    <a:pt x="186" y="94"/>
                  </a:cubicBezTo>
                  <a:cubicBezTo>
                    <a:pt x="186" y="42"/>
                    <a:pt x="144"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3"/>
            <p:cNvSpPr/>
            <p:nvPr/>
          </p:nvSpPr>
          <p:spPr>
            <a:xfrm>
              <a:off x="3620825" y="278375"/>
              <a:ext cx="4675" cy="4650"/>
            </a:xfrm>
            <a:custGeom>
              <a:avLst/>
              <a:gdLst/>
              <a:ahLst/>
              <a:cxnLst/>
              <a:rect l="l" t="t" r="r" b="b"/>
              <a:pathLst>
                <a:path w="187" h="186" extrusionOk="0">
                  <a:moveTo>
                    <a:pt x="93" y="0"/>
                  </a:moveTo>
                  <a:cubicBezTo>
                    <a:pt x="42" y="0"/>
                    <a:pt x="1" y="42"/>
                    <a:pt x="1" y="94"/>
                  </a:cubicBezTo>
                  <a:cubicBezTo>
                    <a:pt x="1" y="144"/>
                    <a:pt x="42" y="186"/>
                    <a:pt x="93" y="186"/>
                  </a:cubicBezTo>
                  <a:cubicBezTo>
                    <a:pt x="145" y="186"/>
                    <a:pt x="186" y="144"/>
                    <a:pt x="186" y="94"/>
                  </a:cubicBezTo>
                  <a:cubicBezTo>
                    <a:pt x="186" y="42"/>
                    <a:pt x="145"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3"/>
            <p:cNvSpPr/>
            <p:nvPr/>
          </p:nvSpPr>
          <p:spPr>
            <a:xfrm>
              <a:off x="3632300" y="278350"/>
              <a:ext cx="5450" cy="4675"/>
            </a:xfrm>
            <a:custGeom>
              <a:avLst/>
              <a:gdLst/>
              <a:ahLst/>
              <a:cxnLst/>
              <a:rect l="l" t="t" r="r" b="b"/>
              <a:pathLst>
                <a:path w="218" h="187" extrusionOk="0">
                  <a:moveTo>
                    <a:pt x="95" y="1"/>
                  </a:moveTo>
                  <a:cubicBezTo>
                    <a:pt x="47" y="1"/>
                    <a:pt x="1" y="38"/>
                    <a:pt x="1" y="95"/>
                  </a:cubicBezTo>
                  <a:cubicBezTo>
                    <a:pt x="1" y="145"/>
                    <a:pt x="42" y="187"/>
                    <a:pt x="94" y="187"/>
                  </a:cubicBezTo>
                  <a:cubicBezTo>
                    <a:pt x="177" y="187"/>
                    <a:pt x="218" y="87"/>
                    <a:pt x="159" y="28"/>
                  </a:cubicBezTo>
                  <a:cubicBezTo>
                    <a:pt x="140"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3"/>
            <p:cNvSpPr/>
            <p:nvPr/>
          </p:nvSpPr>
          <p:spPr>
            <a:xfrm>
              <a:off x="3643800" y="278350"/>
              <a:ext cx="5475" cy="4675"/>
            </a:xfrm>
            <a:custGeom>
              <a:avLst/>
              <a:gdLst/>
              <a:ahLst/>
              <a:cxnLst/>
              <a:rect l="l" t="t" r="r" b="b"/>
              <a:pathLst>
                <a:path w="219" h="187" extrusionOk="0">
                  <a:moveTo>
                    <a:pt x="95" y="1"/>
                  </a:moveTo>
                  <a:cubicBezTo>
                    <a:pt x="47" y="1"/>
                    <a:pt x="1" y="38"/>
                    <a:pt x="1" y="95"/>
                  </a:cubicBezTo>
                  <a:cubicBezTo>
                    <a:pt x="1" y="145"/>
                    <a:pt x="43" y="187"/>
                    <a:pt x="94" y="187"/>
                  </a:cubicBezTo>
                  <a:cubicBezTo>
                    <a:pt x="176" y="187"/>
                    <a:pt x="218" y="87"/>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3"/>
            <p:cNvSpPr/>
            <p:nvPr/>
          </p:nvSpPr>
          <p:spPr>
            <a:xfrm>
              <a:off x="3655250" y="278375"/>
              <a:ext cx="4750" cy="4650"/>
            </a:xfrm>
            <a:custGeom>
              <a:avLst/>
              <a:gdLst/>
              <a:ahLst/>
              <a:cxnLst/>
              <a:rect l="l" t="t" r="r" b="b"/>
              <a:pathLst>
                <a:path w="190" h="186" extrusionOk="0">
                  <a:moveTo>
                    <a:pt x="94" y="0"/>
                  </a:moveTo>
                  <a:cubicBezTo>
                    <a:pt x="93" y="0"/>
                    <a:pt x="93" y="0"/>
                    <a:pt x="92" y="0"/>
                  </a:cubicBezTo>
                  <a:cubicBezTo>
                    <a:pt x="41" y="2"/>
                    <a:pt x="1" y="45"/>
                    <a:pt x="3" y="96"/>
                  </a:cubicBezTo>
                  <a:cubicBezTo>
                    <a:pt x="4" y="146"/>
                    <a:pt x="45" y="186"/>
                    <a:pt x="95" y="186"/>
                  </a:cubicBezTo>
                  <a:cubicBezTo>
                    <a:pt x="96" y="186"/>
                    <a:pt x="97" y="186"/>
                    <a:pt x="99" y="186"/>
                  </a:cubicBezTo>
                  <a:cubicBezTo>
                    <a:pt x="149" y="185"/>
                    <a:pt x="190" y="141"/>
                    <a:pt x="189" y="90"/>
                  </a:cubicBezTo>
                  <a:cubicBezTo>
                    <a:pt x="187" y="39"/>
                    <a:pt x="145"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3"/>
            <p:cNvSpPr/>
            <p:nvPr/>
          </p:nvSpPr>
          <p:spPr>
            <a:xfrm>
              <a:off x="3666800" y="278350"/>
              <a:ext cx="5450" cy="4675"/>
            </a:xfrm>
            <a:custGeom>
              <a:avLst/>
              <a:gdLst/>
              <a:ahLst/>
              <a:cxnLst/>
              <a:rect l="l" t="t" r="r" b="b"/>
              <a:pathLst>
                <a:path w="218" h="187" extrusionOk="0">
                  <a:moveTo>
                    <a:pt x="94" y="1"/>
                  </a:moveTo>
                  <a:cubicBezTo>
                    <a:pt x="46" y="1"/>
                    <a:pt x="0" y="38"/>
                    <a:pt x="0" y="95"/>
                  </a:cubicBezTo>
                  <a:cubicBezTo>
                    <a:pt x="0" y="145"/>
                    <a:pt x="42" y="187"/>
                    <a:pt x="94" y="187"/>
                  </a:cubicBezTo>
                  <a:cubicBezTo>
                    <a:pt x="176" y="187"/>
                    <a:pt x="217"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3"/>
            <p:cNvSpPr/>
            <p:nvPr/>
          </p:nvSpPr>
          <p:spPr>
            <a:xfrm>
              <a:off x="3678300" y="278350"/>
              <a:ext cx="5450" cy="4675"/>
            </a:xfrm>
            <a:custGeom>
              <a:avLst/>
              <a:gdLst/>
              <a:ahLst/>
              <a:cxnLst/>
              <a:rect l="l" t="t" r="r" b="b"/>
              <a:pathLst>
                <a:path w="218" h="187" extrusionOk="0">
                  <a:moveTo>
                    <a:pt x="94" y="1"/>
                  </a:moveTo>
                  <a:cubicBezTo>
                    <a:pt x="46" y="1"/>
                    <a:pt x="0" y="38"/>
                    <a:pt x="0" y="95"/>
                  </a:cubicBezTo>
                  <a:cubicBezTo>
                    <a:pt x="0" y="145"/>
                    <a:pt x="42" y="187"/>
                    <a:pt x="93" y="187"/>
                  </a:cubicBezTo>
                  <a:cubicBezTo>
                    <a:pt x="176" y="187"/>
                    <a:pt x="218" y="87"/>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3"/>
            <p:cNvSpPr/>
            <p:nvPr/>
          </p:nvSpPr>
          <p:spPr>
            <a:xfrm>
              <a:off x="3689725" y="278375"/>
              <a:ext cx="4775" cy="4650"/>
            </a:xfrm>
            <a:custGeom>
              <a:avLst/>
              <a:gdLst/>
              <a:ahLst/>
              <a:cxnLst/>
              <a:rect l="l" t="t" r="r" b="b"/>
              <a:pathLst>
                <a:path w="191" h="186" extrusionOk="0">
                  <a:moveTo>
                    <a:pt x="94" y="0"/>
                  </a:moveTo>
                  <a:cubicBezTo>
                    <a:pt x="45" y="0"/>
                    <a:pt x="4" y="40"/>
                    <a:pt x="2" y="89"/>
                  </a:cubicBezTo>
                  <a:cubicBezTo>
                    <a:pt x="0" y="141"/>
                    <a:pt x="41" y="184"/>
                    <a:pt x="91" y="186"/>
                  </a:cubicBezTo>
                  <a:cubicBezTo>
                    <a:pt x="93" y="186"/>
                    <a:pt x="94" y="186"/>
                    <a:pt x="95" y="186"/>
                  </a:cubicBezTo>
                  <a:cubicBezTo>
                    <a:pt x="145" y="186"/>
                    <a:pt x="186" y="146"/>
                    <a:pt x="188" y="97"/>
                  </a:cubicBezTo>
                  <a:cubicBezTo>
                    <a:pt x="190" y="45"/>
                    <a:pt x="150" y="2"/>
                    <a:pt x="98" y="0"/>
                  </a:cubicBezTo>
                  <a:cubicBezTo>
                    <a:pt x="97" y="0"/>
                    <a:pt x="95" y="0"/>
                    <a:pt x="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3"/>
            <p:cNvSpPr/>
            <p:nvPr/>
          </p:nvSpPr>
          <p:spPr>
            <a:xfrm>
              <a:off x="3473775" y="266850"/>
              <a:ext cx="2375" cy="4675"/>
            </a:xfrm>
            <a:custGeom>
              <a:avLst/>
              <a:gdLst/>
              <a:ahLst/>
              <a:cxnLst/>
              <a:rect l="l" t="t" r="r" b="b"/>
              <a:pathLst>
                <a:path w="95" h="187" extrusionOk="0">
                  <a:moveTo>
                    <a:pt x="0" y="1"/>
                  </a:moveTo>
                  <a:lnTo>
                    <a:pt x="0" y="1"/>
                  </a:lnTo>
                  <a:cubicBezTo>
                    <a:pt x="1" y="64"/>
                    <a:pt x="3" y="126"/>
                    <a:pt x="7" y="187"/>
                  </a:cubicBezTo>
                  <a:cubicBezTo>
                    <a:pt x="56" y="183"/>
                    <a:pt x="95" y="140"/>
                    <a:pt x="92" y="91"/>
                  </a:cubicBezTo>
                  <a:cubicBezTo>
                    <a:pt x="91" y="41"/>
                    <a:pt x="51" y="2"/>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3"/>
            <p:cNvSpPr/>
            <p:nvPr/>
          </p:nvSpPr>
          <p:spPr>
            <a:xfrm>
              <a:off x="3482875" y="266850"/>
              <a:ext cx="5475" cy="4700"/>
            </a:xfrm>
            <a:custGeom>
              <a:avLst/>
              <a:gdLst/>
              <a:ahLst/>
              <a:cxnLst/>
              <a:rect l="l" t="t" r="r" b="b"/>
              <a:pathLst>
                <a:path w="219" h="188" extrusionOk="0">
                  <a:moveTo>
                    <a:pt x="94" y="1"/>
                  </a:moveTo>
                  <a:cubicBezTo>
                    <a:pt x="47" y="1"/>
                    <a:pt x="1" y="38"/>
                    <a:pt x="1" y="94"/>
                  </a:cubicBezTo>
                  <a:cubicBezTo>
                    <a:pt x="1" y="145"/>
                    <a:pt x="42" y="188"/>
                    <a:pt x="94" y="188"/>
                  </a:cubicBezTo>
                  <a:cubicBezTo>
                    <a:pt x="177" y="188"/>
                    <a:pt x="219"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3"/>
            <p:cNvSpPr/>
            <p:nvPr/>
          </p:nvSpPr>
          <p:spPr>
            <a:xfrm>
              <a:off x="3493600" y="266850"/>
              <a:ext cx="5450" cy="4700"/>
            </a:xfrm>
            <a:custGeom>
              <a:avLst/>
              <a:gdLst/>
              <a:ahLst/>
              <a:cxnLst/>
              <a:rect l="l" t="t" r="r" b="b"/>
              <a:pathLst>
                <a:path w="218" h="188" extrusionOk="0">
                  <a:moveTo>
                    <a:pt x="125" y="1"/>
                  </a:moveTo>
                  <a:cubicBezTo>
                    <a:pt x="42" y="1"/>
                    <a:pt x="0" y="101"/>
                    <a:pt x="59" y="160"/>
                  </a:cubicBezTo>
                  <a:cubicBezTo>
                    <a:pt x="78" y="179"/>
                    <a:pt x="101" y="187"/>
                    <a:pt x="124" y="187"/>
                  </a:cubicBezTo>
                  <a:cubicBezTo>
                    <a:pt x="172" y="187"/>
                    <a:pt x="218" y="150"/>
                    <a:pt x="218" y="94"/>
                  </a:cubicBezTo>
                  <a:cubicBezTo>
                    <a:pt x="218" y="43"/>
                    <a:pt x="176" y="1"/>
                    <a:pt x="1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3"/>
            <p:cNvSpPr/>
            <p:nvPr/>
          </p:nvSpPr>
          <p:spPr>
            <a:xfrm>
              <a:off x="3505900" y="266850"/>
              <a:ext cx="5450" cy="4700"/>
            </a:xfrm>
            <a:custGeom>
              <a:avLst/>
              <a:gdLst/>
              <a:ahLst/>
              <a:cxnLst/>
              <a:rect l="l" t="t" r="r" b="b"/>
              <a:pathLst>
                <a:path w="218" h="188" extrusionOk="0">
                  <a:moveTo>
                    <a:pt x="94" y="1"/>
                  </a:moveTo>
                  <a:cubicBezTo>
                    <a:pt x="46" y="1"/>
                    <a:pt x="0" y="38"/>
                    <a:pt x="0" y="94"/>
                  </a:cubicBezTo>
                  <a:cubicBezTo>
                    <a:pt x="0" y="145"/>
                    <a:pt x="42" y="188"/>
                    <a:pt x="92" y="188"/>
                  </a:cubicBezTo>
                  <a:cubicBezTo>
                    <a:pt x="176" y="188"/>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3"/>
            <p:cNvSpPr/>
            <p:nvPr/>
          </p:nvSpPr>
          <p:spPr>
            <a:xfrm>
              <a:off x="3517375" y="266850"/>
              <a:ext cx="5450" cy="4700"/>
            </a:xfrm>
            <a:custGeom>
              <a:avLst/>
              <a:gdLst/>
              <a:ahLst/>
              <a:cxnLst/>
              <a:rect l="l" t="t" r="r" b="b"/>
              <a:pathLst>
                <a:path w="218" h="188" extrusionOk="0">
                  <a:moveTo>
                    <a:pt x="94" y="1"/>
                  </a:moveTo>
                  <a:cubicBezTo>
                    <a:pt x="46" y="1"/>
                    <a:pt x="0" y="38"/>
                    <a:pt x="0" y="94"/>
                  </a:cubicBezTo>
                  <a:cubicBezTo>
                    <a:pt x="0" y="145"/>
                    <a:pt x="42" y="187"/>
                    <a:pt x="94" y="188"/>
                  </a:cubicBezTo>
                  <a:cubicBezTo>
                    <a:pt x="176" y="188"/>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3"/>
            <p:cNvSpPr/>
            <p:nvPr/>
          </p:nvSpPr>
          <p:spPr>
            <a:xfrm>
              <a:off x="3528875" y="266850"/>
              <a:ext cx="5450" cy="4700"/>
            </a:xfrm>
            <a:custGeom>
              <a:avLst/>
              <a:gdLst/>
              <a:ahLst/>
              <a:cxnLst/>
              <a:rect l="l" t="t" r="r" b="b"/>
              <a:pathLst>
                <a:path w="218" h="188" extrusionOk="0">
                  <a:moveTo>
                    <a:pt x="94" y="1"/>
                  </a:moveTo>
                  <a:cubicBezTo>
                    <a:pt x="46" y="1"/>
                    <a:pt x="0" y="38"/>
                    <a:pt x="0" y="94"/>
                  </a:cubicBezTo>
                  <a:cubicBezTo>
                    <a:pt x="0" y="146"/>
                    <a:pt x="42" y="188"/>
                    <a:pt x="93" y="188"/>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3"/>
            <p:cNvSpPr/>
            <p:nvPr/>
          </p:nvSpPr>
          <p:spPr>
            <a:xfrm>
              <a:off x="3540350" y="266850"/>
              <a:ext cx="5475" cy="4700"/>
            </a:xfrm>
            <a:custGeom>
              <a:avLst/>
              <a:gdLst/>
              <a:ahLst/>
              <a:cxnLst/>
              <a:rect l="l" t="t" r="r" b="b"/>
              <a:pathLst>
                <a:path w="219" h="188" extrusionOk="0">
                  <a:moveTo>
                    <a:pt x="94" y="1"/>
                  </a:moveTo>
                  <a:cubicBezTo>
                    <a:pt x="46" y="1"/>
                    <a:pt x="0" y="38"/>
                    <a:pt x="0" y="94"/>
                  </a:cubicBezTo>
                  <a:cubicBezTo>
                    <a:pt x="0" y="145"/>
                    <a:pt x="42" y="188"/>
                    <a:pt x="94" y="188"/>
                  </a:cubicBezTo>
                  <a:cubicBezTo>
                    <a:pt x="177" y="188"/>
                    <a:pt x="219"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3"/>
            <p:cNvSpPr/>
            <p:nvPr/>
          </p:nvSpPr>
          <p:spPr>
            <a:xfrm>
              <a:off x="3551850" y="266850"/>
              <a:ext cx="5450" cy="4700"/>
            </a:xfrm>
            <a:custGeom>
              <a:avLst/>
              <a:gdLst/>
              <a:ahLst/>
              <a:cxnLst/>
              <a:rect l="l" t="t" r="r" b="b"/>
              <a:pathLst>
                <a:path w="218" h="188" extrusionOk="0">
                  <a:moveTo>
                    <a:pt x="94" y="1"/>
                  </a:moveTo>
                  <a:cubicBezTo>
                    <a:pt x="47" y="1"/>
                    <a:pt x="1" y="38"/>
                    <a:pt x="1" y="94"/>
                  </a:cubicBezTo>
                  <a:cubicBezTo>
                    <a:pt x="1" y="146"/>
                    <a:pt x="42" y="188"/>
                    <a:pt x="94" y="188"/>
                  </a:cubicBezTo>
                  <a:cubicBezTo>
                    <a:pt x="176" y="187"/>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3"/>
            <p:cNvSpPr/>
            <p:nvPr/>
          </p:nvSpPr>
          <p:spPr>
            <a:xfrm>
              <a:off x="3563350" y="266850"/>
              <a:ext cx="5475" cy="4700"/>
            </a:xfrm>
            <a:custGeom>
              <a:avLst/>
              <a:gdLst/>
              <a:ahLst/>
              <a:cxnLst/>
              <a:rect l="l" t="t" r="r" b="b"/>
              <a:pathLst>
                <a:path w="219" h="188" extrusionOk="0">
                  <a:moveTo>
                    <a:pt x="95" y="1"/>
                  </a:moveTo>
                  <a:cubicBezTo>
                    <a:pt x="47" y="1"/>
                    <a:pt x="1" y="38"/>
                    <a:pt x="1" y="94"/>
                  </a:cubicBezTo>
                  <a:cubicBezTo>
                    <a:pt x="1" y="145"/>
                    <a:pt x="42" y="188"/>
                    <a:pt x="93" y="188"/>
                  </a:cubicBezTo>
                  <a:cubicBezTo>
                    <a:pt x="176" y="188"/>
                    <a:pt x="218" y="86"/>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3"/>
            <p:cNvSpPr/>
            <p:nvPr/>
          </p:nvSpPr>
          <p:spPr>
            <a:xfrm>
              <a:off x="3574825" y="266850"/>
              <a:ext cx="5475" cy="4700"/>
            </a:xfrm>
            <a:custGeom>
              <a:avLst/>
              <a:gdLst/>
              <a:ahLst/>
              <a:cxnLst/>
              <a:rect l="l" t="t" r="r" b="b"/>
              <a:pathLst>
                <a:path w="219" h="188" extrusionOk="0">
                  <a:moveTo>
                    <a:pt x="95" y="1"/>
                  </a:moveTo>
                  <a:cubicBezTo>
                    <a:pt x="47" y="1"/>
                    <a:pt x="1" y="38"/>
                    <a:pt x="1" y="94"/>
                  </a:cubicBezTo>
                  <a:cubicBezTo>
                    <a:pt x="1" y="145"/>
                    <a:pt x="43" y="188"/>
                    <a:pt x="94" y="188"/>
                  </a:cubicBezTo>
                  <a:cubicBezTo>
                    <a:pt x="176" y="188"/>
                    <a:pt x="218" y="86"/>
                    <a:pt x="160" y="28"/>
                  </a:cubicBezTo>
                  <a:cubicBezTo>
                    <a:pt x="141" y="9"/>
                    <a:pt x="118"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3"/>
            <p:cNvSpPr/>
            <p:nvPr/>
          </p:nvSpPr>
          <p:spPr>
            <a:xfrm>
              <a:off x="3586350" y="266850"/>
              <a:ext cx="5450" cy="4700"/>
            </a:xfrm>
            <a:custGeom>
              <a:avLst/>
              <a:gdLst/>
              <a:ahLst/>
              <a:cxnLst/>
              <a:rect l="l" t="t" r="r" b="b"/>
              <a:pathLst>
                <a:path w="218" h="188" extrusionOk="0">
                  <a:moveTo>
                    <a:pt x="94" y="1"/>
                  </a:moveTo>
                  <a:cubicBezTo>
                    <a:pt x="46" y="1"/>
                    <a:pt x="0" y="38"/>
                    <a:pt x="0" y="94"/>
                  </a:cubicBezTo>
                  <a:cubicBezTo>
                    <a:pt x="0" y="145"/>
                    <a:pt x="42" y="187"/>
                    <a:pt x="92" y="188"/>
                  </a:cubicBezTo>
                  <a:cubicBezTo>
                    <a:pt x="176" y="188"/>
                    <a:pt x="217"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3"/>
            <p:cNvSpPr/>
            <p:nvPr/>
          </p:nvSpPr>
          <p:spPr>
            <a:xfrm>
              <a:off x="3597825" y="266850"/>
              <a:ext cx="5475" cy="4700"/>
            </a:xfrm>
            <a:custGeom>
              <a:avLst/>
              <a:gdLst/>
              <a:ahLst/>
              <a:cxnLst/>
              <a:rect l="l" t="t" r="r" b="b"/>
              <a:pathLst>
                <a:path w="219" h="188" extrusionOk="0">
                  <a:moveTo>
                    <a:pt x="94" y="1"/>
                  </a:moveTo>
                  <a:cubicBezTo>
                    <a:pt x="46" y="1"/>
                    <a:pt x="0" y="38"/>
                    <a:pt x="0" y="94"/>
                  </a:cubicBezTo>
                  <a:cubicBezTo>
                    <a:pt x="0" y="145"/>
                    <a:pt x="42" y="188"/>
                    <a:pt x="94" y="188"/>
                  </a:cubicBezTo>
                  <a:cubicBezTo>
                    <a:pt x="177" y="188"/>
                    <a:pt x="219" y="86"/>
                    <a:pt x="160" y="28"/>
                  </a:cubicBezTo>
                  <a:cubicBezTo>
                    <a:pt x="141"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3"/>
            <p:cNvSpPr/>
            <p:nvPr/>
          </p:nvSpPr>
          <p:spPr>
            <a:xfrm>
              <a:off x="3609325" y="266850"/>
              <a:ext cx="5450" cy="4700"/>
            </a:xfrm>
            <a:custGeom>
              <a:avLst/>
              <a:gdLst/>
              <a:ahLst/>
              <a:cxnLst/>
              <a:rect l="l" t="t" r="r" b="b"/>
              <a:pathLst>
                <a:path w="218" h="188" extrusionOk="0">
                  <a:moveTo>
                    <a:pt x="94" y="1"/>
                  </a:moveTo>
                  <a:cubicBezTo>
                    <a:pt x="46" y="1"/>
                    <a:pt x="0" y="38"/>
                    <a:pt x="0" y="94"/>
                  </a:cubicBezTo>
                  <a:cubicBezTo>
                    <a:pt x="0" y="145"/>
                    <a:pt x="42" y="187"/>
                    <a:pt x="94" y="188"/>
                  </a:cubicBezTo>
                  <a:cubicBezTo>
                    <a:pt x="176" y="188"/>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3"/>
            <p:cNvSpPr/>
            <p:nvPr/>
          </p:nvSpPr>
          <p:spPr>
            <a:xfrm>
              <a:off x="3620825" y="266850"/>
              <a:ext cx="5450" cy="4700"/>
            </a:xfrm>
            <a:custGeom>
              <a:avLst/>
              <a:gdLst/>
              <a:ahLst/>
              <a:cxnLst/>
              <a:rect l="l" t="t" r="r" b="b"/>
              <a:pathLst>
                <a:path w="218" h="188" extrusionOk="0">
                  <a:moveTo>
                    <a:pt x="94" y="1"/>
                  </a:moveTo>
                  <a:cubicBezTo>
                    <a:pt x="47" y="1"/>
                    <a:pt x="1" y="38"/>
                    <a:pt x="1" y="94"/>
                  </a:cubicBezTo>
                  <a:cubicBezTo>
                    <a:pt x="1" y="145"/>
                    <a:pt x="42" y="187"/>
                    <a:pt x="93" y="188"/>
                  </a:cubicBezTo>
                  <a:cubicBezTo>
                    <a:pt x="176" y="188"/>
                    <a:pt x="218" y="86"/>
                    <a:pt x="159" y="28"/>
                  </a:cubicBezTo>
                  <a:cubicBezTo>
                    <a:pt x="140" y="9"/>
                    <a:pt x="117"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3"/>
            <p:cNvSpPr/>
            <p:nvPr/>
          </p:nvSpPr>
          <p:spPr>
            <a:xfrm>
              <a:off x="3632300" y="266850"/>
              <a:ext cx="5450" cy="4700"/>
            </a:xfrm>
            <a:custGeom>
              <a:avLst/>
              <a:gdLst/>
              <a:ahLst/>
              <a:cxnLst/>
              <a:rect l="l" t="t" r="r" b="b"/>
              <a:pathLst>
                <a:path w="218" h="188" extrusionOk="0">
                  <a:moveTo>
                    <a:pt x="95" y="1"/>
                  </a:moveTo>
                  <a:cubicBezTo>
                    <a:pt x="47" y="1"/>
                    <a:pt x="1" y="38"/>
                    <a:pt x="1" y="94"/>
                  </a:cubicBezTo>
                  <a:cubicBezTo>
                    <a:pt x="1" y="145"/>
                    <a:pt x="42" y="187"/>
                    <a:pt x="94" y="188"/>
                  </a:cubicBezTo>
                  <a:cubicBezTo>
                    <a:pt x="177" y="188"/>
                    <a:pt x="218" y="86"/>
                    <a:pt x="159" y="28"/>
                  </a:cubicBezTo>
                  <a:cubicBezTo>
                    <a:pt x="140"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3"/>
            <p:cNvSpPr/>
            <p:nvPr/>
          </p:nvSpPr>
          <p:spPr>
            <a:xfrm>
              <a:off x="3643800" y="266850"/>
              <a:ext cx="5475" cy="4700"/>
            </a:xfrm>
            <a:custGeom>
              <a:avLst/>
              <a:gdLst/>
              <a:ahLst/>
              <a:cxnLst/>
              <a:rect l="l" t="t" r="r" b="b"/>
              <a:pathLst>
                <a:path w="219" h="188" extrusionOk="0">
                  <a:moveTo>
                    <a:pt x="95" y="1"/>
                  </a:moveTo>
                  <a:cubicBezTo>
                    <a:pt x="47" y="1"/>
                    <a:pt x="1" y="38"/>
                    <a:pt x="1" y="94"/>
                  </a:cubicBezTo>
                  <a:cubicBezTo>
                    <a:pt x="1" y="146"/>
                    <a:pt x="43" y="188"/>
                    <a:pt x="94" y="188"/>
                  </a:cubicBezTo>
                  <a:cubicBezTo>
                    <a:pt x="176" y="188"/>
                    <a:pt x="218" y="86"/>
                    <a:pt x="160" y="28"/>
                  </a:cubicBezTo>
                  <a:cubicBezTo>
                    <a:pt x="141" y="9"/>
                    <a:pt x="117" y="1"/>
                    <a:pt x="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3"/>
            <p:cNvSpPr/>
            <p:nvPr/>
          </p:nvSpPr>
          <p:spPr>
            <a:xfrm>
              <a:off x="3654525" y="266850"/>
              <a:ext cx="5450" cy="4700"/>
            </a:xfrm>
            <a:custGeom>
              <a:avLst/>
              <a:gdLst/>
              <a:ahLst/>
              <a:cxnLst/>
              <a:rect l="l" t="t" r="r" b="b"/>
              <a:pathLst>
                <a:path w="218" h="188" extrusionOk="0">
                  <a:moveTo>
                    <a:pt x="124" y="1"/>
                  </a:moveTo>
                  <a:cubicBezTo>
                    <a:pt x="41" y="1"/>
                    <a:pt x="1" y="101"/>
                    <a:pt x="59" y="160"/>
                  </a:cubicBezTo>
                  <a:cubicBezTo>
                    <a:pt x="78" y="179"/>
                    <a:pt x="102" y="187"/>
                    <a:pt x="125" y="187"/>
                  </a:cubicBezTo>
                  <a:cubicBezTo>
                    <a:pt x="172" y="187"/>
                    <a:pt x="218" y="150"/>
                    <a:pt x="218" y="94"/>
                  </a:cubicBezTo>
                  <a:cubicBezTo>
                    <a:pt x="218" y="43"/>
                    <a:pt x="176" y="1"/>
                    <a:pt x="1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3"/>
            <p:cNvSpPr/>
            <p:nvPr/>
          </p:nvSpPr>
          <p:spPr>
            <a:xfrm>
              <a:off x="3666000" y="266850"/>
              <a:ext cx="5450" cy="4700"/>
            </a:xfrm>
            <a:custGeom>
              <a:avLst/>
              <a:gdLst/>
              <a:ahLst/>
              <a:cxnLst/>
              <a:rect l="l" t="t" r="r" b="b"/>
              <a:pathLst>
                <a:path w="218" h="188" extrusionOk="0">
                  <a:moveTo>
                    <a:pt x="126" y="1"/>
                  </a:moveTo>
                  <a:cubicBezTo>
                    <a:pt x="42" y="1"/>
                    <a:pt x="1" y="101"/>
                    <a:pt x="59" y="160"/>
                  </a:cubicBezTo>
                  <a:cubicBezTo>
                    <a:pt x="78" y="179"/>
                    <a:pt x="102" y="187"/>
                    <a:pt x="125" y="187"/>
                  </a:cubicBezTo>
                  <a:cubicBezTo>
                    <a:pt x="172" y="187"/>
                    <a:pt x="218" y="150"/>
                    <a:pt x="218" y="94"/>
                  </a:cubicBezTo>
                  <a:cubicBezTo>
                    <a:pt x="218" y="43"/>
                    <a:pt x="176"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3"/>
            <p:cNvSpPr/>
            <p:nvPr/>
          </p:nvSpPr>
          <p:spPr>
            <a:xfrm>
              <a:off x="3677500" y="266850"/>
              <a:ext cx="5475" cy="4700"/>
            </a:xfrm>
            <a:custGeom>
              <a:avLst/>
              <a:gdLst/>
              <a:ahLst/>
              <a:cxnLst/>
              <a:rect l="l" t="t" r="r" b="b"/>
              <a:pathLst>
                <a:path w="219" h="188" extrusionOk="0">
                  <a:moveTo>
                    <a:pt x="125" y="1"/>
                  </a:moveTo>
                  <a:cubicBezTo>
                    <a:pt x="43" y="1"/>
                    <a:pt x="1" y="101"/>
                    <a:pt x="59" y="160"/>
                  </a:cubicBezTo>
                  <a:cubicBezTo>
                    <a:pt x="78" y="179"/>
                    <a:pt x="102" y="187"/>
                    <a:pt x="125" y="187"/>
                  </a:cubicBezTo>
                  <a:cubicBezTo>
                    <a:pt x="173" y="187"/>
                    <a:pt x="218" y="150"/>
                    <a:pt x="218" y="94"/>
                  </a:cubicBezTo>
                  <a:cubicBezTo>
                    <a:pt x="218" y="43"/>
                    <a:pt x="176" y="1"/>
                    <a:pt x="1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3"/>
            <p:cNvSpPr/>
            <p:nvPr/>
          </p:nvSpPr>
          <p:spPr>
            <a:xfrm>
              <a:off x="3688975" y="266850"/>
              <a:ext cx="5500" cy="4700"/>
            </a:xfrm>
            <a:custGeom>
              <a:avLst/>
              <a:gdLst/>
              <a:ahLst/>
              <a:cxnLst/>
              <a:rect l="l" t="t" r="r" b="b"/>
              <a:pathLst>
                <a:path w="220" h="188" extrusionOk="0">
                  <a:moveTo>
                    <a:pt x="126" y="1"/>
                  </a:moveTo>
                  <a:cubicBezTo>
                    <a:pt x="43" y="1"/>
                    <a:pt x="1" y="101"/>
                    <a:pt x="59" y="160"/>
                  </a:cubicBezTo>
                  <a:cubicBezTo>
                    <a:pt x="79" y="179"/>
                    <a:pt x="103" y="187"/>
                    <a:pt x="126" y="187"/>
                  </a:cubicBezTo>
                  <a:cubicBezTo>
                    <a:pt x="174" y="187"/>
                    <a:pt x="219" y="150"/>
                    <a:pt x="219" y="94"/>
                  </a:cubicBezTo>
                  <a:cubicBezTo>
                    <a:pt x="219" y="43"/>
                    <a:pt x="178"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13"/>
          <p:cNvSpPr/>
          <p:nvPr/>
        </p:nvSpPr>
        <p:spPr>
          <a:xfrm>
            <a:off x="1" y="-7815"/>
            <a:ext cx="1374572" cy="911132"/>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chemeClr val="accent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2321" name="Google Shape;2321;p13"/>
          <p:cNvGrpSpPr/>
          <p:nvPr/>
        </p:nvGrpSpPr>
        <p:grpSpPr>
          <a:xfrm>
            <a:off x="35213" y="21052"/>
            <a:ext cx="1590215" cy="1377197"/>
            <a:chOff x="26409" y="15789"/>
            <a:chExt cx="1192661" cy="1032898"/>
          </a:xfrm>
        </p:grpSpPr>
        <p:sp>
          <p:nvSpPr>
            <p:cNvPr id="2322" name="Google Shape;2322;p13"/>
            <p:cNvSpPr/>
            <p:nvPr/>
          </p:nvSpPr>
          <p:spPr>
            <a:xfrm>
              <a:off x="132864" y="1027036"/>
              <a:ext cx="15583" cy="10006"/>
            </a:xfrm>
            <a:custGeom>
              <a:avLst/>
              <a:gdLst/>
              <a:ahLst/>
              <a:cxnLst/>
              <a:rect l="l" t="t" r="r" b="b"/>
              <a:pathLst>
                <a:path w="95" h="61" extrusionOk="0">
                  <a:moveTo>
                    <a:pt x="65" y="0"/>
                  </a:moveTo>
                  <a:cubicBezTo>
                    <a:pt x="33" y="0"/>
                    <a:pt x="4" y="25"/>
                    <a:pt x="0" y="60"/>
                  </a:cubicBezTo>
                  <a:cubicBezTo>
                    <a:pt x="33" y="43"/>
                    <a:pt x="65" y="26"/>
                    <a:pt x="95" y="7"/>
                  </a:cubicBezTo>
                  <a:cubicBezTo>
                    <a:pt x="85" y="2"/>
                    <a:pt x="75"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3"/>
            <p:cNvSpPr/>
            <p:nvPr/>
          </p:nvSpPr>
          <p:spPr>
            <a:xfrm>
              <a:off x="79718" y="1027036"/>
              <a:ext cx="25261" cy="21652"/>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3"/>
            <p:cNvSpPr/>
            <p:nvPr/>
          </p:nvSpPr>
          <p:spPr>
            <a:xfrm>
              <a:off x="26409" y="1027036"/>
              <a:ext cx="25261" cy="21652"/>
            </a:xfrm>
            <a:custGeom>
              <a:avLst/>
              <a:gdLst/>
              <a:ahLst/>
              <a:cxnLst/>
              <a:rect l="l" t="t" r="r" b="b"/>
              <a:pathLst>
                <a:path w="154" h="132" extrusionOk="0">
                  <a:moveTo>
                    <a:pt x="66" y="0"/>
                  </a:moveTo>
                  <a:cubicBezTo>
                    <a:pt x="33" y="0"/>
                    <a:pt x="0" y="26"/>
                    <a:pt x="0" y="66"/>
                  </a:cubicBezTo>
                  <a:cubicBezTo>
                    <a:pt x="0" y="102"/>
                    <a:pt x="29" y="131"/>
                    <a:pt x="67"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3"/>
            <p:cNvSpPr/>
            <p:nvPr/>
          </p:nvSpPr>
          <p:spPr>
            <a:xfrm>
              <a:off x="186010" y="973726"/>
              <a:ext cx="17387" cy="19027"/>
            </a:xfrm>
            <a:custGeom>
              <a:avLst/>
              <a:gdLst/>
              <a:ahLst/>
              <a:cxnLst/>
              <a:rect l="l" t="t" r="r" b="b"/>
              <a:pathLst>
                <a:path w="106" h="116" extrusionOk="0">
                  <a:moveTo>
                    <a:pt x="66" y="1"/>
                  </a:moveTo>
                  <a:cubicBezTo>
                    <a:pt x="33" y="1"/>
                    <a:pt x="1" y="28"/>
                    <a:pt x="1" y="66"/>
                  </a:cubicBezTo>
                  <a:cubicBezTo>
                    <a:pt x="1" y="85"/>
                    <a:pt x="10" y="103"/>
                    <a:pt x="23" y="115"/>
                  </a:cubicBezTo>
                  <a:cubicBezTo>
                    <a:pt x="51" y="84"/>
                    <a:pt x="79" y="49"/>
                    <a:pt x="105" y="14"/>
                  </a:cubicBezTo>
                  <a:cubicBezTo>
                    <a:pt x="93" y="5"/>
                    <a:pt x="80"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3"/>
            <p:cNvSpPr/>
            <p:nvPr/>
          </p:nvSpPr>
          <p:spPr>
            <a:xfrm>
              <a:off x="132864" y="973562"/>
              <a:ext cx="25261" cy="21980"/>
            </a:xfrm>
            <a:custGeom>
              <a:avLst/>
              <a:gdLst/>
              <a:ahLst/>
              <a:cxnLst/>
              <a:rect l="l" t="t" r="r" b="b"/>
              <a:pathLst>
                <a:path w="154" h="134" extrusionOk="0">
                  <a:moveTo>
                    <a:pt x="66" y="1"/>
                  </a:moveTo>
                  <a:cubicBezTo>
                    <a:pt x="33" y="1"/>
                    <a:pt x="0" y="27"/>
                    <a:pt x="0" y="67"/>
                  </a:cubicBezTo>
                  <a:cubicBezTo>
                    <a:pt x="0" y="104"/>
                    <a:pt x="30" y="133"/>
                    <a:pt x="66" y="133"/>
                  </a:cubicBezTo>
                  <a:cubicBezTo>
                    <a:pt x="124" y="133"/>
                    <a:pt x="153"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3"/>
            <p:cNvSpPr/>
            <p:nvPr/>
          </p:nvSpPr>
          <p:spPr>
            <a:xfrm>
              <a:off x="79718" y="973562"/>
              <a:ext cx="25261" cy="21980"/>
            </a:xfrm>
            <a:custGeom>
              <a:avLst/>
              <a:gdLst/>
              <a:ahLst/>
              <a:cxnLst/>
              <a:rect l="l" t="t" r="r" b="b"/>
              <a:pathLst>
                <a:path w="154" h="134" extrusionOk="0">
                  <a:moveTo>
                    <a:pt x="66" y="1"/>
                  </a:moveTo>
                  <a:cubicBezTo>
                    <a:pt x="32" y="1"/>
                    <a:pt x="0" y="27"/>
                    <a:pt x="0" y="67"/>
                  </a:cubicBezTo>
                  <a:cubicBezTo>
                    <a:pt x="0" y="104"/>
                    <a:pt x="30" y="133"/>
                    <a:pt x="66" y="133"/>
                  </a:cubicBezTo>
                  <a:cubicBezTo>
                    <a:pt x="124" y="133"/>
                    <a:pt x="153" y="62"/>
                    <a:pt x="112" y="21"/>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3"/>
            <p:cNvSpPr/>
            <p:nvPr/>
          </p:nvSpPr>
          <p:spPr>
            <a:xfrm>
              <a:off x="26409" y="973726"/>
              <a:ext cx="21652" cy="21816"/>
            </a:xfrm>
            <a:custGeom>
              <a:avLst/>
              <a:gdLst/>
              <a:ahLst/>
              <a:cxnLst/>
              <a:rect l="l" t="t" r="r" b="b"/>
              <a:pathLst>
                <a:path w="132" h="133" extrusionOk="0">
                  <a:moveTo>
                    <a:pt x="67" y="0"/>
                  </a:moveTo>
                  <a:cubicBezTo>
                    <a:pt x="29" y="0"/>
                    <a:pt x="0" y="30"/>
                    <a:pt x="0" y="66"/>
                  </a:cubicBezTo>
                  <a:cubicBezTo>
                    <a:pt x="0" y="103"/>
                    <a:pt x="29" y="132"/>
                    <a:pt x="67" y="132"/>
                  </a:cubicBezTo>
                  <a:cubicBezTo>
                    <a:pt x="103" y="132"/>
                    <a:pt x="132" y="103"/>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3"/>
            <p:cNvSpPr/>
            <p:nvPr/>
          </p:nvSpPr>
          <p:spPr>
            <a:xfrm>
              <a:off x="186010" y="920580"/>
              <a:ext cx="21816" cy="21488"/>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3"/>
            <p:cNvSpPr/>
            <p:nvPr/>
          </p:nvSpPr>
          <p:spPr>
            <a:xfrm>
              <a:off x="132864" y="920416"/>
              <a:ext cx="25261" cy="21652"/>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3"/>
            <p:cNvSpPr/>
            <p:nvPr/>
          </p:nvSpPr>
          <p:spPr>
            <a:xfrm>
              <a:off x="79718" y="920416"/>
              <a:ext cx="25261" cy="21652"/>
            </a:xfrm>
            <a:custGeom>
              <a:avLst/>
              <a:gdLst/>
              <a:ahLst/>
              <a:cxnLst/>
              <a:rect l="l" t="t" r="r" b="b"/>
              <a:pathLst>
                <a:path w="154" h="132" extrusionOk="0">
                  <a:moveTo>
                    <a:pt x="66" y="1"/>
                  </a:moveTo>
                  <a:cubicBezTo>
                    <a:pt x="32" y="1"/>
                    <a:pt x="0" y="27"/>
                    <a:pt x="0" y="67"/>
                  </a:cubicBezTo>
                  <a:cubicBezTo>
                    <a:pt x="0" y="103"/>
                    <a:pt x="30" y="132"/>
                    <a:pt x="66" y="132"/>
                  </a:cubicBezTo>
                  <a:cubicBezTo>
                    <a:pt x="124" y="132"/>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3"/>
            <p:cNvSpPr/>
            <p:nvPr/>
          </p:nvSpPr>
          <p:spPr>
            <a:xfrm>
              <a:off x="26409" y="920580"/>
              <a:ext cx="21652" cy="21488"/>
            </a:xfrm>
            <a:custGeom>
              <a:avLst/>
              <a:gdLst/>
              <a:ahLst/>
              <a:cxnLst/>
              <a:rect l="l" t="t" r="r" b="b"/>
              <a:pathLst>
                <a:path w="132" h="131" extrusionOk="0">
                  <a:moveTo>
                    <a:pt x="67" y="0"/>
                  </a:moveTo>
                  <a:cubicBezTo>
                    <a:pt x="29" y="0"/>
                    <a:pt x="0" y="30"/>
                    <a:pt x="0" y="66"/>
                  </a:cubicBezTo>
                  <a:cubicBezTo>
                    <a:pt x="0" y="102"/>
                    <a:pt x="29"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3"/>
            <p:cNvSpPr/>
            <p:nvPr/>
          </p:nvSpPr>
          <p:spPr>
            <a:xfrm>
              <a:off x="235055" y="867270"/>
              <a:ext cx="15583" cy="20668"/>
            </a:xfrm>
            <a:custGeom>
              <a:avLst/>
              <a:gdLst/>
              <a:ahLst/>
              <a:cxnLst/>
              <a:rect l="l" t="t" r="r" b="b"/>
              <a:pathLst>
                <a:path w="95" h="126" extrusionOk="0">
                  <a:moveTo>
                    <a:pt x="92" y="0"/>
                  </a:moveTo>
                  <a:cubicBezTo>
                    <a:pt x="22" y="0"/>
                    <a:pt x="1" y="95"/>
                    <a:pt x="63" y="125"/>
                  </a:cubicBezTo>
                  <a:cubicBezTo>
                    <a:pt x="75" y="85"/>
                    <a:pt x="85" y="43"/>
                    <a:pt x="94" y="1"/>
                  </a:cubicBezTo>
                  <a:cubicBezTo>
                    <a:pt x="93" y="1"/>
                    <a:pt x="9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3"/>
            <p:cNvSpPr/>
            <p:nvPr/>
          </p:nvSpPr>
          <p:spPr>
            <a:xfrm>
              <a:off x="186010" y="867270"/>
              <a:ext cx="25425" cy="21652"/>
            </a:xfrm>
            <a:custGeom>
              <a:avLst/>
              <a:gdLst/>
              <a:ahLst/>
              <a:cxnLst/>
              <a:rect l="l" t="t" r="r" b="b"/>
              <a:pathLst>
                <a:path w="155" h="132" extrusionOk="0">
                  <a:moveTo>
                    <a:pt x="67" y="1"/>
                  </a:moveTo>
                  <a:cubicBezTo>
                    <a:pt x="33" y="1"/>
                    <a:pt x="1" y="27"/>
                    <a:pt x="1" y="67"/>
                  </a:cubicBezTo>
                  <a:cubicBezTo>
                    <a:pt x="1" y="103"/>
                    <a:pt x="30" y="132"/>
                    <a:pt x="67" y="132"/>
                  </a:cubicBezTo>
                  <a:cubicBezTo>
                    <a:pt x="125" y="132"/>
                    <a:pt x="155"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3"/>
            <p:cNvSpPr/>
            <p:nvPr/>
          </p:nvSpPr>
          <p:spPr>
            <a:xfrm>
              <a:off x="132864" y="867270"/>
              <a:ext cx="25261" cy="21652"/>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3"/>
            <p:cNvSpPr/>
            <p:nvPr/>
          </p:nvSpPr>
          <p:spPr>
            <a:xfrm>
              <a:off x="79718" y="867270"/>
              <a:ext cx="25261" cy="21652"/>
            </a:xfrm>
            <a:custGeom>
              <a:avLst/>
              <a:gdLst/>
              <a:ahLst/>
              <a:cxnLst/>
              <a:rect l="l" t="t" r="r" b="b"/>
              <a:pathLst>
                <a:path w="154" h="132" extrusionOk="0">
                  <a:moveTo>
                    <a:pt x="66" y="1"/>
                  </a:moveTo>
                  <a:cubicBezTo>
                    <a:pt x="32" y="1"/>
                    <a:pt x="0" y="27"/>
                    <a:pt x="0" y="67"/>
                  </a:cubicBezTo>
                  <a:cubicBezTo>
                    <a:pt x="0" y="103"/>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3"/>
            <p:cNvSpPr/>
            <p:nvPr/>
          </p:nvSpPr>
          <p:spPr>
            <a:xfrm>
              <a:off x="26409" y="867270"/>
              <a:ext cx="25261" cy="21652"/>
            </a:xfrm>
            <a:custGeom>
              <a:avLst/>
              <a:gdLst/>
              <a:ahLst/>
              <a:cxnLst/>
              <a:rect l="l" t="t" r="r" b="b"/>
              <a:pathLst>
                <a:path w="154" h="132" extrusionOk="0">
                  <a:moveTo>
                    <a:pt x="66" y="1"/>
                  </a:moveTo>
                  <a:cubicBezTo>
                    <a:pt x="33" y="1"/>
                    <a:pt x="0" y="27"/>
                    <a:pt x="0" y="67"/>
                  </a:cubicBezTo>
                  <a:cubicBezTo>
                    <a:pt x="0" y="103"/>
                    <a:pt x="29" y="132"/>
                    <a:pt x="67" y="132"/>
                  </a:cubicBezTo>
                  <a:cubicBezTo>
                    <a:pt x="124" y="132"/>
                    <a:pt x="153"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3"/>
            <p:cNvSpPr/>
            <p:nvPr/>
          </p:nvSpPr>
          <p:spPr>
            <a:xfrm>
              <a:off x="237679" y="814124"/>
              <a:ext cx="20340" cy="21652"/>
            </a:xfrm>
            <a:custGeom>
              <a:avLst/>
              <a:gdLst/>
              <a:ahLst/>
              <a:cxnLst/>
              <a:rect l="l" t="t" r="r" b="b"/>
              <a:pathLst>
                <a:path w="124" h="132" extrusionOk="0">
                  <a:moveTo>
                    <a:pt x="76" y="0"/>
                  </a:moveTo>
                  <a:cubicBezTo>
                    <a:pt x="32" y="0"/>
                    <a:pt x="1" y="43"/>
                    <a:pt x="13" y="84"/>
                  </a:cubicBezTo>
                  <a:cubicBezTo>
                    <a:pt x="21" y="114"/>
                    <a:pt x="48" y="132"/>
                    <a:pt x="75" y="132"/>
                  </a:cubicBezTo>
                  <a:cubicBezTo>
                    <a:pt x="88" y="132"/>
                    <a:pt x="100" y="128"/>
                    <a:pt x="112" y="120"/>
                  </a:cubicBezTo>
                  <a:cubicBezTo>
                    <a:pt x="116" y="87"/>
                    <a:pt x="120" y="54"/>
                    <a:pt x="123" y="20"/>
                  </a:cubicBezTo>
                  <a:cubicBezTo>
                    <a:pt x="111" y="8"/>
                    <a:pt x="94" y="0"/>
                    <a:pt x="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3"/>
            <p:cNvSpPr/>
            <p:nvPr/>
          </p:nvSpPr>
          <p:spPr>
            <a:xfrm>
              <a:off x="186010" y="814124"/>
              <a:ext cx="21816" cy="21652"/>
            </a:xfrm>
            <a:custGeom>
              <a:avLst/>
              <a:gdLst/>
              <a:ahLst/>
              <a:cxnLst/>
              <a:rect l="l" t="t" r="r" b="b"/>
              <a:pathLst>
                <a:path w="133" h="132" extrusionOk="0">
                  <a:moveTo>
                    <a:pt x="67" y="0"/>
                  </a:moveTo>
                  <a:cubicBezTo>
                    <a:pt x="30" y="0"/>
                    <a:pt x="1" y="29"/>
                    <a:pt x="1" y="65"/>
                  </a:cubicBezTo>
                  <a:cubicBezTo>
                    <a:pt x="1" y="102"/>
                    <a:pt x="30" y="132"/>
                    <a:pt x="67" y="132"/>
                  </a:cubicBezTo>
                  <a:cubicBezTo>
                    <a:pt x="103" y="132"/>
                    <a:pt x="132" y="102"/>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3"/>
            <p:cNvSpPr/>
            <p:nvPr/>
          </p:nvSpPr>
          <p:spPr>
            <a:xfrm>
              <a:off x="132864" y="813960"/>
              <a:ext cx="25261" cy="21816"/>
            </a:xfrm>
            <a:custGeom>
              <a:avLst/>
              <a:gdLst/>
              <a:ahLst/>
              <a:cxnLst/>
              <a:rect l="l" t="t" r="r" b="b"/>
              <a:pathLst>
                <a:path w="154" h="133" extrusionOk="0">
                  <a:moveTo>
                    <a:pt x="66" y="1"/>
                  </a:moveTo>
                  <a:cubicBezTo>
                    <a:pt x="33" y="1"/>
                    <a:pt x="0" y="27"/>
                    <a:pt x="0" y="66"/>
                  </a:cubicBezTo>
                  <a:cubicBezTo>
                    <a:pt x="0" y="103"/>
                    <a:pt x="30" y="133"/>
                    <a:pt x="66" y="133"/>
                  </a:cubicBezTo>
                  <a:cubicBezTo>
                    <a:pt x="124" y="133"/>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3"/>
            <p:cNvSpPr/>
            <p:nvPr/>
          </p:nvSpPr>
          <p:spPr>
            <a:xfrm>
              <a:off x="79718" y="813960"/>
              <a:ext cx="25261" cy="21816"/>
            </a:xfrm>
            <a:custGeom>
              <a:avLst/>
              <a:gdLst/>
              <a:ahLst/>
              <a:cxnLst/>
              <a:rect l="l" t="t" r="r" b="b"/>
              <a:pathLst>
                <a:path w="154" h="133" extrusionOk="0">
                  <a:moveTo>
                    <a:pt x="66" y="1"/>
                  </a:moveTo>
                  <a:cubicBezTo>
                    <a:pt x="32" y="1"/>
                    <a:pt x="0" y="27"/>
                    <a:pt x="0" y="66"/>
                  </a:cubicBezTo>
                  <a:cubicBezTo>
                    <a:pt x="0" y="103"/>
                    <a:pt x="30" y="133"/>
                    <a:pt x="66"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3"/>
            <p:cNvSpPr/>
            <p:nvPr/>
          </p:nvSpPr>
          <p:spPr>
            <a:xfrm>
              <a:off x="26409" y="814124"/>
              <a:ext cx="21652" cy="21652"/>
            </a:xfrm>
            <a:custGeom>
              <a:avLst/>
              <a:gdLst/>
              <a:ahLst/>
              <a:cxnLst/>
              <a:rect l="l" t="t" r="r" b="b"/>
              <a:pathLst>
                <a:path w="132" h="132" extrusionOk="0">
                  <a:moveTo>
                    <a:pt x="67" y="0"/>
                  </a:moveTo>
                  <a:cubicBezTo>
                    <a:pt x="29" y="0"/>
                    <a:pt x="0" y="29"/>
                    <a:pt x="0" y="65"/>
                  </a:cubicBezTo>
                  <a:cubicBezTo>
                    <a:pt x="0" y="102"/>
                    <a:pt x="29" y="132"/>
                    <a:pt x="67" y="132"/>
                  </a:cubicBezTo>
                  <a:cubicBezTo>
                    <a:pt x="103" y="132"/>
                    <a:pt x="132" y="102"/>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3"/>
            <p:cNvSpPr/>
            <p:nvPr/>
          </p:nvSpPr>
          <p:spPr>
            <a:xfrm>
              <a:off x="239319" y="760815"/>
              <a:ext cx="25261" cy="21652"/>
            </a:xfrm>
            <a:custGeom>
              <a:avLst/>
              <a:gdLst/>
              <a:ahLst/>
              <a:cxnLst/>
              <a:rect l="l" t="t" r="r" b="b"/>
              <a:pathLst>
                <a:path w="154" h="132" extrusionOk="0">
                  <a:moveTo>
                    <a:pt x="66" y="1"/>
                  </a:moveTo>
                  <a:cubicBezTo>
                    <a:pt x="33" y="1"/>
                    <a:pt x="1" y="27"/>
                    <a:pt x="1" y="66"/>
                  </a:cubicBezTo>
                  <a:cubicBezTo>
                    <a:pt x="1" y="102"/>
                    <a:pt x="30" y="132"/>
                    <a:pt x="66" y="132"/>
                  </a:cubicBezTo>
                  <a:cubicBezTo>
                    <a:pt x="124" y="132"/>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3"/>
            <p:cNvSpPr/>
            <p:nvPr/>
          </p:nvSpPr>
          <p:spPr>
            <a:xfrm>
              <a:off x="186010" y="760979"/>
              <a:ext cx="21816" cy="21488"/>
            </a:xfrm>
            <a:custGeom>
              <a:avLst/>
              <a:gdLst/>
              <a:ahLst/>
              <a:cxnLst/>
              <a:rect l="l" t="t" r="r" b="b"/>
              <a:pathLst>
                <a:path w="133" h="131" extrusionOk="0">
                  <a:moveTo>
                    <a:pt x="67" y="0"/>
                  </a:moveTo>
                  <a:cubicBezTo>
                    <a:pt x="30" y="0"/>
                    <a:pt x="1" y="29"/>
                    <a:pt x="1" y="65"/>
                  </a:cubicBezTo>
                  <a:cubicBezTo>
                    <a:pt x="1" y="101"/>
                    <a:pt x="30" y="131"/>
                    <a:pt x="67" y="131"/>
                  </a:cubicBezTo>
                  <a:cubicBezTo>
                    <a:pt x="103" y="131"/>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3"/>
            <p:cNvSpPr/>
            <p:nvPr/>
          </p:nvSpPr>
          <p:spPr>
            <a:xfrm>
              <a:off x="132864" y="760815"/>
              <a:ext cx="25261" cy="21652"/>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3"/>
            <p:cNvSpPr/>
            <p:nvPr/>
          </p:nvSpPr>
          <p:spPr>
            <a:xfrm>
              <a:off x="79718" y="760815"/>
              <a:ext cx="25261" cy="21652"/>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3"/>
            <p:cNvSpPr/>
            <p:nvPr/>
          </p:nvSpPr>
          <p:spPr>
            <a:xfrm>
              <a:off x="26409" y="760979"/>
              <a:ext cx="21652" cy="21488"/>
            </a:xfrm>
            <a:custGeom>
              <a:avLst/>
              <a:gdLst/>
              <a:ahLst/>
              <a:cxnLst/>
              <a:rect l="l" t="t" r="r" b="b"/>
              <a:pathLst>
                <a:path w="132" h="131" extrusionOk="0">
                  <a:moveTo>
                    <a:pt x="67" y="0"/>
                  </a:moveTo>
                  <a:cubicBezTo>
                    <a:pt x="29" y="0"/>
                    <a:pt x="0" y="29"/>
                    <a:pt x="0" y="65"/>
                  </a:cubicBezTo>
                  <a:cubicBezTo>
                    <a:pt x="0" y="101"/>
                    <a:pt x="29" y="131"/>
                    <a:pt x="67" y="131"/>
                  </a:cubicBezTo>
                  <a:cubicBezTo>
                    <a:pt x="103" y="131"/>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3"/>
            <p:cNvSpPr/>
            <p:nvPr/>
          </p:nvSpPr>
          <p:spPr>
            <a:xfrm>
              <a:off x="239319" y="707669"/>
              <a:ext cx="25261" cy="21652"/>
            </a:xfrm>
            <a:custGeom>
              <a:avLst/>
              <a:gdLst/>
              <a:ahLst/>
              <a:cxnLst/>
              <a:rect l="l" t="t" r="r" b="b"/>
              <a:pathLst>
                <a:path w="154" h="132" extrusionOk="0">
                  <a:moveTo>
                    <a:pt x="67" y="0"/>
                  </a:moveTo>
                  <a:cubicBezTo>
                    <a:pt x="33" y="0"/>
                    <a:pt x="1" y="26"/>
                    <a:pt x="1" y="66"/>
                  </a:cubicBezTo>
                  <a:cubicBezTo>
                    <a:pt x="1" y="102"/>
                    <a:pt x="30" y="132"/>
                    <a:pt x="66" y="132"/>
                  </a:cubicBezTo>
                  <a:cubicBezTo>
                    <a:pt x="124"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3"/>
            <p:cNvSpPr/>
            <p:nvPr/>
          </p:nvSpPr>
          <p:spPr>
            <a:xfrm>
              <a:off x="186010" y="707505"/>
              <a:ext cx="21816" cy="21816"/>
            </a:xfrm>
            <a:custGeom>
              <a:avLst/>
              <a:gdLst/>
              <a:ahLst/>
              <a:cxnLst/>
              <a:rect l="l" t="t" r="r" b="b"/>
              <a:pathLst>
                <a:path w="133" h="133" extrusionOk="0">
                  <a:moveTo>
                    <a:pt x="67" y="1"/>
                  </a:moveTo>
                  <a:cubicBezTo>
                    <a:pt x="30" y="1"/>
                    <a:pt x="1" y="30"/>
                    <a:pt x="1" y="67"/>
                  </a:cubicBezTo>
                  <a:cubicBezTo>
                    <a:pt x="1" y="103"/>
                    <a:pt x="30" y="133"/>
                    <a:pt x="67" y="133"/>
                  </a:cubicBezTo>
                  <a:cubicBezTo>
                    <a:pt x="103" y="133"/>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3"/>
            <p:cNvSpPr/>
            <p:nvPr/>
          </p:nvSpPr>
          <p:spPr>
            <a:xfrm>
              <a:off x="132864" y="707669"/>
              <a:ext cx="25261" cy="21652"/>
            </a:xfrm>
            <a:custGeom>
              <a:avLst/>
              <a:gdLst/>
              <a:ahLst/>
              <a:cxnLst/>
              <a:rect l="l" t="t" r="r" b="b"/>
              <a:pathLst>
                <a:path w="154" h="132" extrusionOk="0">
                  <a:moveTo>
                    <a:pt x="67" y="0"/>
                  </a:moveTo>
                  <a:cubicBezTo>
                    <a:pt x="33" y="0"/>
                    <a:pt x="0" y="26"/>
                    <a:pt x="0" y="66"/>
                  </a:cubicBezTo>
                  <a:cubicBezTo>
                    <a:pt x="0" y="102"/>
                    <a:pt x="30" y="132"/>
                    <a:pt x="66"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3"/>
            <p:cNvSpPr/>
            <p:nvPr/>
          </p:nvSpPr>
          <p:spPr>
            <a:xfrm>
              <a:off x="79718" y="707669"/>
              <a:ext cx="25261" cy="21652"/>
            </a:xfrm>
            <a:custGeom>
              <a:avLst/>
              <a:gdLst/>
              <a:ahLst/>
              <a:cxnLst/>
              <a:rect l="l" t="t" r="r" b="b"/>
              <a:pathLst>
                <a:path w="154" h="132" extrusionOk="0">
                  <a:moveTo>
                    <a:pt x="66" y="0"/>
                  </a:moveTo>
                  <a:cubicBezTo>
                    <a:pt x="33" y="0"/>
                    <a:pt x="0" y="26"/>
                    <a:pt x="0" y="66"/>
                  </a:cubicBezTo>
                  <a:cubicBezTo>
                    <a:pt x="0" y="102"/>
                    <a:pt x="30" y="132"/>
                    <a:pt x="66" y="132"/>
                  </a:cubicBezTo>
                  <a:cubicBezTo>
                    <a:pt x="124" y="132"/>
                    <a:pt x="153" y="61"/>
                    <a:pt x="112" y="19"/>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3"/>
            <p:cNvSpPr/>
            <p:nvPr/>
          </p:nvSpPr>
          <p:spPr>
            <a:xfrm>
              <a:off x="26409" y="707505"/>
              <a:ext cx="21652" cy="21816"/>
            </a:xfrm>
            <a:custGeom>
              <a:avLst/>
              <a:gdLst/>
              <a:ahLst/>
              <a:cxnLst/>
              <a:rect l="l" t="t" r="r" b="b"/>
              <a:pathLst>
                <a:path w="132" h="133" extrusionOk="0">
                  <a:moveTo>
                    <a:pt x="67" y="1"/>
                  </a:moveTo>
                  <a:cubicBezTo>
                    <a:pt x="29" y="1"/>
                    <a:pt x="0" y="30"/>
                    <a:pt x="0" y="67"/>
                  </a:cubicBezTo>
                  <a:cubicBezTo>
                    <a:pt x="0" y="103"/>
                    <a:pt x="29" y="133"/>
                    <a:pt x="67" y="133"/>
                  </a:cubicBezTo>
                  <a:cubicBezTo>
                    <a:pt x="103" y="133"/>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3"/>
            <p:cNvSpPr/>
            <p:nvPr/>
          </p:nvSpPr>
          <p:spPr>
            <a:xfrm>
              <a:off x="239319" y="654359"/>
              <a:ext cx="25261" cy="21816"/>
            </a:xfrm>
            <a:custGeom>
              <a:avLst/>
              <a:gdLst/>
              <a:ahLst/>
              <a:cxnLst/>
              <a:rect l="l" t="t" r="r" b="b"/>
              <a:pathLst>
                <a:path w="154" h="133" extrusionOk="0">
                  <a:moveTo>
                    <a:pt x="66" y="0"/>
                  </a:moveTo>
                  <a:cubicBezTo>
                    <a:pt x="33" y="0"/>
                    <a:pt x="1" y="27"/>
                    <a:pt x="1" y="66"/>
                  </a:cubicBezTo>
                  <a:cubicBezTo>
                    <a:pt x="1" y="103"/>
                    <a:pt x="30" y="132"/>
                    <a:pt x="66" y="132"/>
                  </a:cubicBezTo>
                  <a:cubicBezTo>
                    <a:pt x="124" y="132"/>
                    <a:pt x="154" y="62"/>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3"/>
            <p:cNvSpPr/>
            <p:nvPr/>
          </p:nvSpPr>
          <p:spPr>
            <a:xfrm>
              <a:off x="186010" y="654359"/>
              <a:ext cx="21816" cy="21816"/>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3"/>
            <p:cNvSpPr/>
            <p:nvPr/>
          </p:nvSpPr>
          <p:spPr>
            <a:xfrm>
              <a:off x="132864" y="654359"/>
              <a:ext cx="25261" cy="21816"/>
            </a:xfrm>
            <a:custGeom>
              <a:avLst/>
              <a:gdLst/>
              <a:ahLst/>
              <a:cxnLst/>
              <a:rect l="l" t="t" r="r" b="b"/>
              <a:pathLst>
                <a:path w="154" h="133" extrusionOk="0">
                  <a:moveTo>
                    <a:pt x="66" y="0"/>
                  </a:moveTo>
                  <a:cubicBezTo>
                    <a:pt x="33" y="0"/>
                    <a:pt x="0" y="27"/>
                    <a:pt x="0" y="66"/>
                  </a:cubicBezTo>
                  <a:cubicBezTo>
                    <a:pt x="0" y="103"/>
                    <a:pt x="30" y="132"/>
                    <a:pt x="66" y="132"/>
                  </a:cubicBezTo>
                  <a:cubicBezTo>
                    <a:pt x="124" y="132"/>
                    <a:pt x="153" y="62"/>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3"/>
            <p:cNvSpPr/>
            <p:nvPr/>
          </p:nvSpPr>
          <p:spPr>
            <a:xfrm>
              <a:off x="79718" y="654359"/>
              <a:ext cx="25261" cy="21816"/>
            </a:xfrm>
            <a:custGeom>
              <a:avLst/>
              <a:gdLst/>
              <a:ahLst/>
              <a:cxnLst/>
              <a:rect l="l" t="t" r="r" b="b"/>
              <a:pathLst>
                <a:path w="154" h="133" extrusionOk="0">
                  <a:moveTo>
                    <a:pt x="66" y="0"/>
                  </a:moveTo>
                  <a:cubicBezTo>
                    <a:pt x="32" y="0"/>
                    <a:pt x="0" y="27"/>
                    <a:pt x="0" y="66"/>
                  </a:cubicBezTo>
                  <a:cubicBezTo>
                    <a:pt x="0" y="103"/>
                    <a:pt x="30" y="132"/>
                    <a:pt x="66" y="132"/>
                  </a:cubicBezTo>
                  <a:cubicBezTo>
                    <a:pt x="124" y="132"/>
                    <a:pt x="153" y="62"/>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3"/>
            <p:cNvSpPr/>
            <p:nvPr/>
          </p:nvSpPr>
          <p:spPr>
            <a:xfrm>
              <a:off x="26409" y="654359"/>
              <a:ext cx="21652" cy="21816"/>
            </a:xfrm>
            <a:custGeom>
              <a:avLst/>
              <a:gdLst/>
              <a:ahLst/>
              <a:cxnLst/>
              <a:rect l="l" t="t" r="r" b="b"/>
              <a:pathLst>
                <a:path w="132" h="133" extrusionOk="0">
                  <a:moveTo>
                    <a:pt x="67" y="1"/>
                  </a:moveTo>
                  <a:cubicBezTo>
                    <a:pt x="29" y="1"/>
                    <a:pt x="0" y="30"/>
                    <a:pt x="0" y="66"/>
                  </a:cubicBezTo>
                  <a:cubicBezTo>
                    <a:pt x="0" y="103"/>
                    <a:pt x="29"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3"/>
            <p:cNvSpPr/>
            <p:nvPr/>
          </p:nvSpPr>
          <p:spPr>
            <a:xfrm>
              <a:off x="292465" y="601213"/>
              <a:ext cx="15091" cy="17879"/>
            </a:xfrm>
            <a:custGeom>
              <a:avLst/>
              <a:gdLst/>
              <a:ahLst/>
              <a:cxnLst/>
              <a:rect l="l" t="t" r="r" b="b"/>
              <a:pathLst>
                <a:path w="92" h="109" extrusionOk="0">
                  <a:moveTo>
                    <a:pt x="67" y="0"/>
                  </a:moveTo>
                  <a:cubicBezTo>
                    <a:pt x="32" y="0"/>
                    <a:pt x="1" y="28"/>
                    <a:pt x="1" y="66"/>
                  </a:cubicBezTo>
                  <a:cubicBezTo>
                    <a:pt x="1" y="82"/>
                    <a:pt x="6" y="96"/>
                    <a:pt x="17" y="109"/>
                  </a:cubicBezTo>
                  <a:cubicBezTo>
                    <a:pt x="39" y="73"/>
                    <a:pt x="65" y="38"/>
                    <a:pt x="92" y="5"/>
                  </a:cubicBezTo>
                  <a:cubicBezTo>
                    <a:pt x="84" y="2"/>
                    <a:pt x="75"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3"/>
            <p:cNvSpPr/>
            <p:nvPr/>
          </p:nvSpPr>
          <p:spPr>
            <a:xfrm>
              <a:off x="239319" y="601213"/>
              <a:ext cx="25261" cy="21652"/>
            </a:xfrm>
            <a:custGeom>
              <a:avLst/>
              <a:gdLst/>
              <a:ahLst/>
              <a:cxnLst/>
              <a:rect l="l" t="t" r="r" b="b"/>
              <a:pathLst>
                <a:path w="154" h="132" extrusionOk="0">
                  <a:moveTo>
                    <a:pt x="66" y="0"/>
                  </a:moveTo>
                  <a:cubicBezTo>
                    <a:pt x="33" y="0"/>
                    <a:pt x="1" y="26"/>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3"/>
            <p:cNvSpPr/>
            <p:nvPr/>
          </p:nvSpPr>
          <p:spPr>
            <a:xfrm>
              <a:off x="186010" y="601213"/>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3"/>
            <p:cNvSpPr/>
            <p:nvPr/>
          </p:nvSpPr>
          <p:spPr>
            <a:xfrm>
              <a:off x="132864" y="601213"/>
              <a:ext cx="25261" cy="21652"/>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3"/>
            <p:cNvSpPr/>
            <p:nvPr/>
          </p:nvSpPr>
          <p:spPr>
            <a:xfrm>
              <a:off x="79718" y="601213"/>
              <a:ext cx="25261" cy="21652"/>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3"/>
            <p:cNvSpPr/>
            <p:nvPr/>
          </p:nvSpPr>
          <p:spPr>
            <a:xfrm>
              <a:off x="26409" y="601213"/>
              <a:ext cx="21652" cy="21652"/>
            </a:xfrm>
            <a:custGeom>
              <a:avLst/>
              <a:gdLst/>
              <a:ahLst/>
              <a:cxnLst/>
              <a:rect l="l" t="t" r="r" b="b"/>
              <a:pathLst>
                <a:path w="132" h="132" extrusionOk="0">
                  <a:moveTo>
                    <a:pt x="67" y="1"/>
                  </a:moveTo>
                  <a:cubicBezTo>
                    <a:pt x="29" y="1"/>
                    <a:pt x="0" y="30"/>
                    <a:pt x="0" y="66"/>
                  </a:cubicBezTo>
                  <a:cubicBezTo>
                    <a:pt x="0" y="102"/>
                    <a:pt x="29"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3"/>
            <p:cNvSpPr/>
            <p:nvPr/>
          </p:nvSpPr>
          <p:spPr>
            <a:xfrm>
              <a:off x="341838" y="547903"/>
              <a:ext cx="25589" cy="19520"/>
            </a:xfrm>
            <a:custGeom>
              <a:avLst/>
              <a:gdLst/>
              <a:ahLst/>
              <a:cxnLst/>
              <a:rect l="l" t="t" r="r" b="b"/>
              <a:pathLst>
                <a:path w="156" h="119" extrusionOk="0">
                  <a:moveTo>
                    <a:pt x="90" y="1"/>
                  </a:moveTo>
                  <a:cubicBezTo>
                    <a:pt x="26" y="1"/>
                    <a:pt x="0" y="82"/>
                    <a:pt x="51" y="119"/>
                  </a:cubicBezTo>
                  <a:cubicBezTo>
                    <a:pt x="83" y="101"/>
                    <a:pt x="118" y="83"/>
                    <a:pt x="155" y="67"/>
                  </a:cubicBezTo>
                  <a:cubicBezTo>
                    <a:pt x="155" y="30"/>
                    <a:pt x="126"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3"/>
            <p:cNvSpPr/>
            <p:nvPr/>
          </p:nvSpPr>
          <p:spPr>
            <a:xfrm>
              <a:off x="292465" y="547903"/>
              <a:ext cx="25261" cy="21816"/>
            </a:xfrm>
            <a:custGeom>
              <a:avLst/>
              <a:gdLst/>
              <a:ahLst/>
              <a:cxnLst/>
              <a:rect l="l" t="t" r="r" b="b"/>
              <a:pathLst>
                <a:path w="154" h="133" extrusionOk="0">
                  <a:moveTo>
                    <a:pt x="68" y="1"/>
                  </a:moveTo>
                  <a:cubicBezTo>
                    <a:pt x="34" y="1"/>
                    <a:pt x="1" y="27"/>
                    <a:pt x="1" y="67"/>
                  </a:cubicBezTo>
                  <a:cubicBezTo>
                    <a:pt x="1" y="103"/>
                    <a:pt x="30" y="132"/>
                    <a:pt x="66" y="132"/>
                  </a:cubicBezTo>
                  <a:cubicBezTo>
                    <a:pt x="125" y="132"/>
                    <a:pt x="154" y="61"/>
                    <a:pt x="113" y="20"/>
                  </a:cubicBezTo>
                  <a:cubicBezTo>
                    <a:pt x="100" y="7"/>
                    <a:pt x="84" y="1"/>
                    <a:pt x="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3"/>
            <p:cNvSpPr/>
            <p:nvPr/>
          </p:nvSpPr>
          <p:spPr>
            <a:xfrm>
              <a:off x="239319" y="547903"/>
              <a:ext cx="25261" cy="21816"/>
            </a:xfrm>
            <a:custGeom>
              <a:avLst/>
              <a:gdLst/>
              <a:ahLst/>
              <a:cxnLst/>
              <a:rect l="l" t="t" r="r" b="b"/>
              <a:pathLst>
                <a:path w="154" h="133" extrusionOk="0">
                  <a:moveTo>
                    <a:pt x="67" y="1"/>
                  </a:moveTo>
                  <a:cubicBezTo>
                    <a:pt x="33" y="1"/>
                    <a:pt x="1" y="27"/>
                    <a:pt x="1" y="67"/>
                  </a:cubicBezTo>
                  <a:cubicBezTo>
                    <a:pt x="1" y="103"/>
                    <a:pt x="30" y="132"/>
                    <a:pt x="66" y="132"/>
                  </a:cubicBezTo>
                  <a:cubicBezTo>
                    <a:pt x="124" y="132"/>
                    <a:pt x="154"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3"/>
            <p:cNvSpPr/>
            <p:nvPr/>
          </p:nvSpPr>
          <p:spPr>
            <a:xfrm>
              <a:off x="186010" y="547903"/>
              <a:ext cx="21816" cy="21816"/>
            </a:xfrm>
            <a:custGeom>
              <a:avLst/>
              <a:gdLst/>
              <a:ahLst/>
              <a:cxnLst/>
              <a:rect l="l" t="t" r="r" b="b"/>
              <a:pathLst>
                <a:path w="133" h="133" extrusionOk="0">
                  <a:moveTo>
                    <a:pt x="67" y="1"/>
                  </a:moveTo>
                  <a:cubicBezTo>
                    <a:pt x="30" y="1"/>
                    <a:pt x="1" y="30"/>
                    <a:pt x="1" y="67"/>
                  </a:cubicBezTo>
                  <a:cubicBezTo>
                    <a:pt x="1" y="103"/>
                    <a:pt x="30" y="132"/>
                    <a:pt x="67" y="132"/>
                  </a:cubicBezTo>
                  <a:cubicBezTo>
                    <a:pt x="103" y="132"/>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3"/>
            <p:cNvSpPr/>
            <p:nvPr/>
          </p:nvSpPr>
          <p:spPr>
            <a:xfrm>
              <a:off x="132864" y="547903"/>
              <a:ext cx="25261" cy="21816"/>
            </a:xfrm>
            <a:custGeom>
              <a:avLst/>
              <a:gdLst/>
              <a:ahLst/>
              <a:cxnLst/>
              <a:rect l="l" t="t" r="r" b="b"/>
              <a:pathLst>
                <a:path w="154" h="133" extrusionOk="0">
                  <a:moveTo>
                    <a:pt x="67" y="1"/>
                  </a:moveTo>
                  <a:cubicBezTo>
                    <a:pt x="33" y="1"/>
                    <a:pt x="0" y="27"/>
                    <a:pt x="0" y="67"/>
                  </a:cubicBezTo>
                  <a:cubicBezTo>
                    <a:pt x="0" y="103"/>
                    <a:pt x="30" y="132"/>
                    <a:pt x="66" y="132"/>
                  </a:cubicBezTo>
                  <a:cubicBezTo>
                    <a:pt x="124" y="132"/>
                    <a:pt x="153"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3"/>
            <p:cNvSpPr/>
            <p:nvPr/>
          </p:nvSpPr>
          <p:spPr>
            <a:xfrm>
              <a:off x="79718" y="547903"/>
              <a:ext cx="25261" cy="21816"/>
            </a:xfrm>
            <a:custGeom>
              <a:avLst/>
              <a:gdLst/>
              <a:ahLst/>
              <a:cxnLst/>
              <a:rect l="l" t="t" r="r" b="b"/>
              <a:pathLst>
                <a:path w="154" h="133" extrusionOk="0">
                  <a:moveTo>
                    <a:pt x="66" y="1"/>
                  </a:moveTo>
                  <a:cubicBezTo>
                    <a:pt x="33" y="1"/>
                    <a:pt x="0" y="27"/>
                    <a:pt x="0" y="67"/>
                  </a:cubicBezTo>
                  <a:cubicBezTo>
                    <a:pt x="0" y="103"/>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3"/>
            <p:cNvSpPr/>
            <p:nvPr/>
          </p:nvSpPr>
          <p:spPr>
            <a:xfrm>
              <a:off x="26409" y="547903"/>
              <a:ext cx="21652" cy="21816"/>
            </a:xfrm>
            <a:custGeom>
              <a:avLst/>
              <a:gdLst/>
              <a:ahLst/>
              <a:cxnLst/>
              <a:rect l="l" t="t" r="r" b="b"/>
              <a:pathLst>
                <a:path w="132" h="133" extrusionOk="0">
                  <a:moveTo>
                    <a:pt x="67" y="1"/>
                  </a:moveTo>
                  <a:cubicBezTo>
                    <a:pt x="29" y="1"/>
                    <a:pt x="0" y="30"/>
                    <a:pt x="0" y="67"/>
                  </a:cubicBezTo>
                  <a:cubicBezTo>
                    <a:pt x="0" y="103"/>
                    <a:pt x="29" y="132"/>
                    <a:pt x="67" y="132"/>
                  </a:cubicBezTo>
                  <a:cubicBezTo>
                    <a:pt x="103" y="132"/>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3"/>
            <p:cNvSpPr/>
            <p:nvPr/>
          </p:nvSpPr>
          <p:spPr>
            <a:xfrm>
              <a:off x="830319" y="494758"/>
              <a:ext cx="5413" cy="1476"/>
            </a:xfrm>
            <a:custGeom>
              <a:avLst/>
              <a:gdLst/>
              <a:ahLst/>
              <a:cxnLst/>
              <a:rect l="l" t="t" r="r" b="b"/>
              <a:pathLst>
                <a:path w="33" h="9" extrusionOk="0">
                  <a:moveTo>
                    <a:pt x="32" y="1"/>
                  </a:moveTo>
                  <a:cubicBezTo>
                    <a:pt x="21" y="1"/>
                    <a:pt x="10" y="4"/>
                    <a:pt x="1" y="8"/>
                  </a:cubicBezTo>
                  <a:cubicBezTo>
                    <a:pt x="11" y="6"/>
                    <a:pt x="22" y="4"/>
                    <a:pt x="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3"/>
            <p:cNvSpPr/>
            <p:nvPr/>
          </p:nvSpPr>
          <p:spPr>
            <a:xfrm>
              <a:off x="769956" y="494758"/>
              <a:ext cx="23128" cy="13614"/>
            </a:xfrm>
            <a:custGeom>
              <a:avLst/>
              <a:gdLst/>
              <a:ahLst/>
              <a:cxnLst/>
              <a:rect l="l" t="t" r="r" b="b"/>
              <a:pathLst>
                <a:path w="141" h="83" extrusionOk="0">
                  <a:moveTo>
                    <a:pt x="73" y="0"/>
                  </a:moveTo>
                  <a:cubicBezTo>
                    <a:pt x="31" y="0"/>
                    <a:pt x="1" y="42"/>
                    <a:pt x="12" y="83"/>
                  </a:cubicBezTo>
                  <a:cubicBezTo>
                    <a:pt x="55" y="76"/>
                    <a:pt x="97" y="69"/>
                    <a:pt x="140" y="61"/>
                  </a:cubicBezTo>
                  <a:cubicBezTo>
                    <a:pt x="138" y="26"/>
                    <a:pt x="110" y="1"/>
                    <a:pt x="75" y="1"/>
                  </a:cubicBezTo>
                  <a:cubicBezTo>
                    <a:pt x="74" y="0"/>
                    <a:pt x="74" y="0"/>
                    <a:pt x="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3"/>
            <p:cNvSpPr/>
            <p:nvPr/>
          </p:nvSpPr>
          <p:spPr>
            <a:xfrm>
              <a:off x="714186" y="494758"/>
              <a:ext cx="29361" cy="19684"/>
            </a:xfrm>
            <a:custGeom>
              <a:avLst/>
              <a:gdLst/>
              <a:ahLst/>
              <a:cxnLst/>
              <a:rect l="l" t="t" r="r" b="b"/>
              <a:pathLst>
                <a:path w="179" h="120" extrusionOk="0">
                  <a:moveTo>
                    <a:pt x="91" y="1"/>
                  </a:moveTo>
                  <a:cubicBezTo>
                    <a:pt x="27" y="1"/>
                    <a:pt x="1" y="83"/>
                    <a:pt x="54" y="120"/>
                  </a:cubicBezTo>
                  <a:cubicBezTo>
                    <a:pt x="82" y="116"/>
                    <a:pt x="110" y="114"/>
                    <a:pt x="138" y="111"/>
                  </a:cubicBezTo>
                  <a:cubicBezTo>
                    <a:pt x="179" y="69"/>
                    <a:pt x="148"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3"/>
            <p:cNvSpPr/>
            <p:nvPr/>
          </p:nvSpPr>
          <p:spPr>
            <a:xfrm>
              <a:off x="664977" y="494758"/>
              <a:ext cx="25425" cy="21816"/>
            </a:xfrm>
            <a:custGeom>
              <a:avLst/>
              <a:gdLst/>
              <a:ahLst/>
              <a:cxnLst/>
              <a:rect l="l" t="t" r="r" b="b"/>
              <a:pathLst>
                <a:path w="155" h="133" extrusionOk="0">
                  <a:moveTo>
                    <a:pt x="67" y="0"/>
                  </a:moveTo>
                  <a:cubicBezTo>
                    <a:pt x="33" y="0"/>
                    <a:pt x="0" y="26"/>
                    <a:pt x="0" y="66"/>
                  </a:cubicBezTo>
                  <a:cubicBezTo>
                    <a:pt x="0" y="102"/>
                    <a:pt x="31" y="132"/>
                    <a:pt x="67" y="132"/>
                  </a:cubicBezTo>
                  <a:cubicBezTo>
                    <a:pt x="125" y="132"/>
                    <a:pt x="155" y="61"/>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3"/>
            <p:cNvSpPr/>
            <p:nvPr/>
          </p:nvSpPr>
          <p:spPr>
            <a:xfrm>
              <a:off x="611831" y="494758"/>
              <a:ext cx="21652" cy="21816"/>
            </a:xfrm>
            <a:custGeom>
              <a:avLst/>
              <a:gdLst/>
              <a:ahLst/>
              <a:cxnLst/>
              <a:rect l="l" t="t" r="r" b="b"/>
              <a:pathLst>
                <a:path w="132" h="133" extrusionOk="0">
                  <a:moveTo>
                    <a:pt x="66" y="1"/>
                  </a:moveTo>
                  <a:cubicBezTo>
                    <a:pt x="30" y="1"/>
                    <a:pt x="0" y="30"/>
                    <a:pt x="0" y="66"/>
                  </a:cubicBezTo>
                  <a:cubicBezTo>
                    <a:pt x="0" y="102"/>
                    <a:pt x="30" y="132"/>
                    <a:pt x="66" y="132"/>
                  </a:cubicBezTo>
                  <a:cubicBezTo>
                    <a:pt x="103" y="132"/>
                    <a:pt x="132" y="102"/>
                    <a:pt x="132" y="66"/>
                  </a:cubicBezTo>
                  <a:cubicBezTo>
                    <a:pt x="132" y="30"/>
                    <a:pt x="10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3"/>
            <p:cNvSpPr/>
            <p:nvPr/>
          </p:nvSpPr>
          <p:spPr>
            <a:xfrm>
              <a:off x="558686" y="494758"/>
              <a:ext cx="25261" cy="21816"/>
            </a:xfrm>
            <a:custGeom>
              <a:avLst/>
              <a:gdLst/>
              <a:ahLst/>
              <a:cxnLst/>
              <a:rect l="l" t="t" r="r" b="b"/>
              <a:pathLst>
                <a:path w="154" h="133" extrusionOk="0">
                  <a:moveTo>
                    <a:pt x="66" y="0"/>
                  </a:moveTo>
                  <a:cubicBezTo>
                    <a:pt x="33" y="0"/>
                    <a:pt x="0" y="26"/>
                    <a:pt x="0" y="66"/>
                  </a:cubicBezTo>
                  <a:cubicBezTo>
                    <a:pt x="0" y="102"/>
                    <a:pt x="30" y="132"/>
                    <a:pt x="66" y="132"/>
                  </a:cubicBezTo>
                  <a:cubicBezTo>
                    <a:pt x="124" y="132"/>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3"/>
            <p:cNvSpPr/>
            <p:nvPr/>
          </p:nvSpPr>
          <p:spPr>
            <a:xfrm>
              <a:off x="505376" y="494758"/>
              <a:ext cx="21652" cy="21816"/>
            </a:xfrm>
            <a:custGeom>
              <a:avLst/>
              <a:gdLst/>
              <a:ahLst/>
              <a:cxnLst/>
              <a:rect l="l" t="t" r="r" b="b"/>
              <a:pathLst>
                <a:path w="132" h="133" extrusionOk="0">
                  <a:moveTo>
                    <a:pt x="66" y="1"/>
                  </a:moveTo>
                  <a:cubicBezTo>
                    <a:pt x="30" y="1"/>
                    <a:pt x="0" y="30"/>
                    <a:pt x="0" y="66"/>
                  </a:cubicBezTo>
                  <a:cubicBezTo>
                    <a:pt x="0" y="102"/>
                    <a:pt x="30" y="132"/>
                    <a:pt x="66" y="132"/>
                  </a:cubicBezTo>
                  <a:cubicBezTo>
                    <a:pt x="102" y="132"/>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3"/>
            <p:cNvSpPr/>
            <p:nvPr/>
          </p:nvSpPr>
          <p:spPr>
            <a:xfrm>
              <a:off x="452230" y="494758"/>
              <a:ext cx="25261" cy="21816"/>
            </a:xfrm>
            <a:custGeom>
              <a:avLst/>
              <a:gdLst/>
              <a:ahLst/>
              <a:cxnLst/>
              <a:rect l="l" t="t" r="r" b="b"/>
              <a:pathLst>
                <a:path w="154" h="133" extrusionOk="0">
                  <a:moveTo>
                    <a:pt x="66" y="0"/>
                  </a:moveTo>
                  <a:cubicBezTo>
                    <a:pt x="32" y="0"/>
                    <a:pt x="0" y="26"/>
                    <a:pt x="0" y="66"/>
                  </a:cubicBezTo>
                  <a:cubicBezTo>
                    <a:pt x="0" y="102"/>
                    <a:pt x="29" y="132"/>
                    <a:pt x="65" y="132"/>
                  </a:cubicBezTo>
                  <a:cubicBezTo>
                    <a:pt x="124" y="132"/>
                    <a:pt x="153" y="61"/>
                    <a:pt x="113"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3"/>
            <p:cNvSpPr/>
            <p:nvPr/>
          </p:nvSpPr>
          <p:spPr>
            <a:xfrm>
              <a:off x="398920" y="494758"/>
              <a:ext cx="25425" cy="21816"/>
            </a:xfrm>
            <a:custGeom>
              <a:avLst/>
              <a:gdLst/>
              <a:ahLst/>
              <a:cxnLst/>
              <a:rect l="l" t="t" r="r" b="b"/>
              <a:pathLst>
                <a:path w="155" h="133" extrusionOk="0">
                  <a:moveTo>
                    <a:pt x="67" y="0"/>
                  </a:moveTo>
                  <a:cubicBezTo>
                    <a:pt x="33" y="0"/>
                    <a:pt x="1" y="26"/>
                    <a:pt x="1" y="66"/>
                  </a:cubicBezTo>
                  <a:cubicBezTo>
                    <a:pt x="1" y="102"/>
                    <a:pt x="30" y="132"/>
                    <a:pt x="66" y="132"/>
                  </a:cubicBezTo>
                  <a:cubicBezTo>
                    <a:pt x="125" y="132"/>
                    <a:pt x="154" y="61"/>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3"/>
            <p:cNvSpPr/>
            <p:nvPr/>
          </p:nvSpPr>
          <p:spPr>
            <a:xfrm>
              <a:off x="345611" y="494758"/>
              <a:ext cx="21816" cy="21816"/>
            </a:xfrm>
            <a:custGeom>
              <a:avLst/>
              <a:gdLst/>
              <a:ahLst/>
              <a:cxnLst/>
              <a:rect l="l" t="t" r="r" b="b"/>
              <a:pathLst>
                <a:path w="133" h="133" extrusionOk="0">
                  <a:moveTo>
                    <a:pt x="67" y="1"/>
                  </a:moveTo>
                  <a:cubicBezTo>
                    <a:pt x="30" y="1"/>
                    <a:pt x="1" y="30"/>
                    <a:pt x="1" y="66"/>
                  </a:cubicBezTo>
                  <a:cubicBezTo>
                    <a:pt x="1" y="102"/>
                    <a:pt x="30" y="132"/>
                    <a:pt x="67" y="132"/>
                  </a:cubicBezTo>
                  <a:cubicBezTo>
                    <a:pt x="103" y="132"/>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3"/>
            <p:cNvSpPr/>
            <p:nvPr/>
          </p:nvSpPr>
          <p:spPr>
            <a:xfrm>
              <a:off x="292465" y="494758"/>
              <a:ext cx="25261" cy="21816"/>
            </a:xfrm>
            <a:custGeom>
              <a:avLst/>
              <a:gdLst/>
              <a:ahLst/>
              <a:cxnLst/>
              <a:rect l="l" t="t" r="r" b="b"/>
              <a:pathLst>
                <a:path w="154" h="133" extrusionOk="0">
                  <a:moveTo>
                    <a:pt x="67" y="0"/>
                  </a:moveTo>
                  <a:cubicBezTo>
                    <a:pt x="33" y="0"/>
                    <a:pt x="1" y="26"/>
                    <a:pt x="1" y="66"/>
                  </a:cubicBezTo>
                  <a:cubicBezTo>
                    <a:pt x="1" y="102"/>
                    <a:pt x="30" y="132"/>
                    <a:pt x="66" y="132"/>
                  </a:cubicBezTo>
                  <a:cubicBezTo>
                    <a:pt x="125" y="132"/>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3"/>
            <p:cNvSpPr/>
            <p:nvPr/>
          </p:nvSpPr>
          <p:spPr>
            <a:xfrm>
              <a:off x="239319" y="494758"/>
              <a:ext cx="25261" cy="21816"/>
            </a:xfrm>
            <a:custGeom>
              <a:avLst/>
              <a:gdLst/>
              <a:ahLst/>
              <a:cxnLst/>
              <a:rect l="l" t="t" r="r" b="b"/>
              <a:pathLst>
                <a:path w="154" h="133" extrusionOk="0">
                  <a:moveTo>
                    <a:pt x="67" y="0"/>
                  </a:moveTo>
                  <a:cubicBezTo>
                    <a:pt x="33" y="0"/>
                    <a:pt x="1" y="26"/>
                    <a:pt x="1" y="66"/>
                  </a:cubicBezTo>
                  <a:cubicBezTo>
                    <a:pt x="1" y="102"/>
                    <a:pt x="30" y="132"/>
                    <a:pt x="66" y="132"/>
                  </a:cubicBezTo>
                  <a:cubicBezTo>
                    <a:pt x="124" y="132"/>
                    <a:pt x="154" y="61"/>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3"/>
            <p:cNvSpPr/>
            <p:nvPr/>
          </p:nvSpPr>
          <p:spPr>
            <a:xfrm>
              <a:off x="186010" y="494758"/>
              <a:ext cx="21816" cy="21816"/>
            </a:xfrm>
            <a:custGeom>
              <a:avLst/>
              <a:gdLst/>
              <a:ahLst/>
              <a:cxnLst/>
              <a:rect l="l" t="t" r="r" b="b"/>
              <a:pathLst>
                <a:path w="133" h="133" extrusionOk="0">
                  <a:moveTo>
                    <a:pt x="67" y="1"/>
                  </a:moveTo>
                  <a:cubicBezTo>
                    <a:pt x="30" y="1"/>
                    <a:pt x="1" y="30"/>
                    <a:pt x="1" y="66"/>
                  </a:cubicBezTo>
                  <a:cubicBezTo>
                    <a:pt x="1" y="102"/>
                    <a:pt x="30" y="132"/>
                    <a:pt x="67" y="132"/>
                  </a:cubicBezTo>
                  <a:cubicBezTo>
                    <a:pt x="103" y="132"/>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3"/>
            <p:cNvSpPr/>
            <p:nvPr/>
          </p:nvSpPr>
          <p:spPr>
            <a:xfrm>
              <a:off x="132864" y="494758"/>
              <a:ext cx="25261" cy="21816"/>
            </a:xfrm>
            <a:custGeom>
              <a:avLst/>
              <a:gdLst/>
              <a:ahLst/>
              <a:cxnLst/>
              <a:rect l="l" t="t" r="r" b="b"/>
              <a:pathLst>
                <a:path w="154" h="133" extrusionOk="0">
                  <a:moveTo>
                    <a:pt x="66" y="0"/>
                  </a:moveTo>
                  <a:cubicBezTo>
                    <a:pt x="33" y="0"/>
                    <a:pt x="0" y="26"/>
                    <a:pt x="0" y="66"/>
                  </a:cubicBezTo>
                  <a:cubicBezTo>
                    <a:pt x="0" y="102"/>
                    <a:pt x="30" y="132"/>
                    <a:pt x="66" y="132"/>
                  </a:cubicBezTo>
                  <a:cubicBezTo>
                    <a:pt x="124" y="132"/>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3"/>
            <p:cNvSpPr/>
            <p:nvPr/>
          </p:nvSpPr>
          <p:spPr>
            <a:xfrm>
              <a:off x="79718" y="494758"/>
              <a:ext cx="25261" cy="21816"/>
            </a:xfrm>
            <a:custGeom>
              <a:avLst/>
              <a:gdLst/>
              <a:ahLst/>
              <a:cxnLst/>
              <a:rect l="l" t="t" r="r" b="b"/>
              <a:pathLst>
                <a:path w="154" h="133" extrusionOk="0">
                  <a:moveTo>
                    <a:pt x="66" y="0"/>
                  </a:moveTo>
                  <a:cubicBezTo>
                    <a:pt x="32" y="0"/>
                    <a:pt x="0" y="26"/>
                    <a:pt x="0" y="66"/>
                  </a:cubicBezTo>
                  <a:cubicBezTo>
                    <a:pt x="0" y="102"/>
                    <a:pt x="30" y="132"/>
                    <a:pt x="66"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3"/>
            <p:cNvSpPr/>
            <p:nvPr/>
          </p:nvSpPr>
          <p:spPr>
            <a:xfrm>
              <a:off x="26409" y="494758"/>
              <a:ext cx="21652" cy="21816"/>
            </a:xfrm>
            <a:custGeom>
              <a:avLst/>
              <a:gdLst/>
              <a:ahLst/>
              <a:cxnLst/>
              <a:rect l="l" t="t" r="r" b="b"/>
              <a:pathLst>
                <a:path w="132" h="133" extrusionOk="0">
                  <a:moveTo>
                    <a:pt x="67" y="1"/>
                  </a:moveTo>
                  <a:cubicBezTo>
                    <a:pt x="29" y="1"/>
                    <a:pt x="0" y="30"/>
                    <a:pt x="0" y="66"/>
                  </a:cubicBezTo>
                  <a:cubicBezTo>
                    <a:pt x="0" y="102"/>
                    <a:pt x="29" y="132"/>
                    <a:pt x="67" y="132"/>
                  </a:cubicBezTo>
                  <a:cubicBezTo>
                    <a:pt x="103" y="132"/>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3"/>
            <p:cNvSpPr/>
            <p:nvPr/>
          </p:nvSpPr>
          <p:spPr>
            <a:xfrm>
              <a:off x="928081" y="441612"/>
              <a:ext cx="24440" cy="17387"/>
            </a:xfrm>
            <a:custGeom>
              <a:avLst/>
              <a:gdLst/>
              <a:ahLst/>
              <a:cxnLst/>
              <a:rect l="l" t="t" r="r" b="b"/>
              <a:pathLst>
                <a:path w="149" h="106" extrusionOk="0">
                  <a:moveTo>
                    <a:pt x="84" y="0"/>
                  </a:moveTo>
                  <a:cubicBezTo>
                    <a:pt x="30" y="0"/>
                    <a:pt x="0" y="63"/>
                    <a:pt x="34" y="105"/>
                  </a:cubicBezTo>
                  <a:cubicBezTo>
                    <a:pt x="72" y="88"/>
                    <a:pt x="110" y="69"/>
                    <a:pt x="148" y="51"/>
                  </a:cubicBezTo>
                  <a:cubicBezTo>
                    <a:pt x="142" y="21"/>
                    <a:pt x="116" y="0"/>
                    <a:pt x="85" y="0"/>
                  </a:cubicBezTo>
                  <a:cubicBezTo>
                    <a:pt x="85" y="0"/>
                    <a:pt x="84" y="0"/>
                    <a:pt x="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3"/>
            <p:cNvSpPr/>
            <p:nvPr/>
          </p:nvSpPr>
          <p:spPr>
            <a:xfrm>
              <a:off x="877888" y="441612"/>
              <a:ext cx="25261" cy="21488"/>
            </a:xfrm>
            <a:custGeom>
              <a:avLst/>
              <a:gdLst/>
              <a:ahLst/>
              <a:cxnLst/>
              <a:rect l="l" t="t" r="r" b="b"/>
              <a:pathLst>
                <a:path w="154" h="131" extrusionOk="0">
                  <a:moveTo>
                    <a:pt x="67" y="0"/>
                  </a:moveTo>
                  <a:cubicBezTo>
                    <a:pt x="33" y="0"/>
                    <a:pt x="1" y="26"/>
                    <a:pt x="1" y="66"/>
                  </a:cubicBezTo>
                  <a:cubicBezTo>
                    <a:pt x="1" y="102"/>
                    <a:pt x="30" y="131"/>
                    <a:pt x="66" y="131"/>
                  </a:cubicBezTo>
                  <a:cubicBezTo>
                    <a:pt x="125" y="131"/>
                    <a:pt x="154" y="60"/>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3"/>
            <p:cNvSpPr/>
            <p:nvPr/>
          </p:nvSpPr>
          <p:spPr>
            <a:xfrm>
              <a:off x="824742" y="441612"/>
              <a:ext cx="25261" cy="21488"/>
            </a:xfrm>
            <a:custGeom>
              <a:avLst/>
              <a:gdLst/>
              <a:ahLst/>
              <a:cxnLst/>
              <a:rect l="l" t="t" r="r" b="b"/>
              <a:pathLst>
                <a:path w="154" h="131" extrusionOk="0">
                  <a:moveTo>
                    <a:pt x="66" y="0"/>
                  </a:moveTo>
                  <a:cubicBezTo>
                    <a:pt x="33" y="0"/>
                    <a:pt x="1" y="26"/>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3"/>
            <p:cNvSpPr/>
            <p:nvPr/>
          </p:nvSpPr>
          <p:spPr>
            <a:xfrm>
              <a:off x="771432" y="441612"/>
              <a:ext cx="25261" cy="21488"/>
            </a:xfrm>
            <a:custGeom>
              <a:avLst/>
              <a:gdLst/>
              <a:ahLst/>
              <a:cxnLst/>
              <a:rect l="l" t="t" r="r" b="b"/>
              <a:pathLst>
                <a:path w="154" h="131" extrusionOk="0">
                  <a:moveTo>
                    <a:pt x="67" y="0"/>
                  </a:moveTo>
                  <a:cubicBezTo>
                    <a:pt x="33" y="0"/>
                    <a:pt x="1" y="26"/>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3"/>
            <p:cNvSpPr/>
            <p:nvPr/>
          </p:nvSpPr>
          <p:spPr>
            <a:xfrm>
              <a:off x="718287" y="441612"/>
              <a:ext cx="25261" cy="21488"/>
            </a:xfrm>
            <a:custGeom>
              <a:avLst/>
              <a:gdLst/>
              <a:ahLst/>
              <a:cxnLst/>
              <a:rect l="l" t="t" r="r" b="b"/>
              <a:pathLst>
                <a:path w="154" h="131" extrusionOk="0">
                  <a:moveTo>
                    <a:pt x="66" y="0"/>
                  </a:moveTo>
                  <a:cubicBezTo>
                    <a:pt x="33" y="0"/>
                    <a:pt x="1" y="26"/>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3"/>
            <p:cNvSpPr/>
            <p:nvPr/>
          </p:nvSpPr>
          <p:spPr>
            <a:xfrm>
              <a:off x="664977" y="441612"/>
              <a:ext cx="25425" cy="21488"/>
            </a:xfrm>
            <a:custGeom>
              <a:avLst/>
              <a:gdLst/>
              <a:ahLst/>
              <a:cxnLst/>
              <a:rect l="l" t="t" r="r" b="b"/>
              <a:pathLst>
                <a:path w="155" h="131" extrusionOk="0">
                  <a:moveTo>
                    <a:pt x="67" y="0"/>
                  </a:moveTo>
                  <a:cubicBezTo>
                    <a:pt x="33" y="0"/>
                    <a:pt x="0" y="26"/>
                    <a:pt x="0" y="66"/>
                  </a:cubicBezTo>
                  <a:cubicBezTo>
                    <a:pt x="0" y="102"/>
                    <a:pt x="31" y="131"/>
                    <a:pt x="67" y="131"/>
                  </a:cubicBezTo>
                  <a:cubicBezTo>
                    <a:pt x="125" y="131"/>
                    <a:pt x="155" y="60"/>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3"/>
            <p:cNvSpPr/>
            <p:nvPr/>
          </p:nvSpPr>
          <p:spPr>
            <a:xfrm>
              <a:off x="611831" y="441612"/>
              <a:ext cx="21652" cy="21488"/>
            </a:xfrm>
            <a:custGeom>
              <a:avLst/>
              <a:gdLst/>
              <a:ahLst/>
              <a:cxnLst/>
              <a:rect l="l" t="t" r="r" b="b"/>
              <a:pathLst>
                <a:path w="132" h="131" extrusionOk="0">
                  <a:moveTo>
                    <a:pt x="66" y="0"/>
                  </a:moveTo>
                  <a:cubicBezTo>
                    <a:pt x="30" y="0"/>
                    <a:pt x="0" y="30"/>
                    <a:pt x="0" y="66"/>
                  </a:cubicBezTo>
                  <a:cubicBezTo>
                    <a:pt x="0" y="102"/>
                    <a:pt x="30" y="131"/>
                    <a:pt x="66" y="131"/>
                  </a:cubicBezTo>
                  <a:cubicBezTo>
                    <a:pt x="103" y="131"/>
                    <a:pt x="132" y="102"/>
                    <a:pt x="132" y="66"/>
                  </a:cubicBezTo>
                  <a:cubicBezTo>
                    <a:pt x="132" y="30"/>
                    <a:pt x="10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3"/>
            <p:cNvSpPr/>
            <p:nvPr/>
          </p:nvSpPr>
          <p:spPr>
            <a:xfrm>
              <a:off x="558686" y="441612"/>
              <a:ext cx="25261" cy="21488"/>
            </a:xfrm>
            <a:custGeom>
              <a:avLst/>
              <a:gdLst/>
              <a:ahLst/>
              <a:cxnLst/>
              <a:rect l="l" t="t" r="r" b="b"/>
              <a:pathLst>
                <a:path w="154" h="131"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3"/>
            <p:cNvSpPr/>
            <p:nvPr/>
          </p:nvSpPr>
          <p:spPr>
            <a:xfrm>
              <a:off x="505376" y="441612"/>
              <a:ext cx="21652" cy="21488"/>
            </a:xfrm>
            <a:custGeom>
              <a:avLst/>
              <a:gdLst/>
              <a:ahLst/>
              <a:cxnLst/>
              <a:rect l="l" t="t" r="r" b="b"/>
              <a:pathLst>
                <a:path w="132" h="131" extrusionOk="0">
                  <a:moveTo>
                    <a:pt x="66" y="0"/>
                  </a:moveTo>
                  <a:cubicBezTo>
                    <a:pt x="30" y="0"/>
                    <a:pt x="0" y="30"/>
                    <a:pt x="0" y="66"/>
                  </a:cubicBezTo>
                  <a:cubicBezTo>
                    <a:pt x="0" y="102"/>
                    <a:pt x="30" y="131"/>
                    <a:pt x="66" y="131"/>
                  </a:cubicBezTo>
                  <a:cubicBezTo>
                    <a:pt x="102" y="131"/>
                    <a:pt x="132" y="102"/>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3"/>
            <p:cNvSpPr/>
            <p:nvPr/>
          </p:nvSpPr>
          <p:spPr>
            <a:xfrm>
              <a:off x="452230" y="441612"/>
              <a:ext cx="25261" cy="21488"/>
            </a:xfrm>
            <a:custGeom>
              <a:avLst/>
              <a:gdLst/>
              <a:ahLst/>
              <a:cxnLst/>
              <a:rect l="l" t="t" r="r" b="b"/>
              <a:pathLst>
                <a:path w="154" h="131" extrusionOk="0">
                  <a:moveTo>
                    <a:pt x="66" y="0"/>
                  </a:moveTo>
                  <a:cubicBezTo>
                    <a:pt x="32" y="0"/>
                    <a:pt x="0" y="26"/>
                    <a:pt x="0" y="66"/>
                  </a:cubicBezTo>
                  <a:cubicBezTo>
                    <a:pt x="0" y="102"/>
                    <a:pt x="29" y="131"/>
                    <a:pt x="65" y="131"/>
                  </a:cubicBezTo>
                  <a:cubicBezTo>
                    <a:pt x="124" y="131"/>
                    <a:pt x="153" y="60"/>
                    <a:pt x="113"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3"/>
            <p:cNvSpPr/>
            <p:nvPr/>
          </p:nvSpPr>
          <p:spPr>
            <a:xfrm>
              <a:off x="398920" y="441612"/>
              <a:ext cx="25425" cy="21488"/>
            </a:xfrm>
            <a:custGeom>
              <a:avLst/>
              <a:gdLst/>
              <a:ahLst/>
              <a:cxnLst/>
              <a:rect l="l" t="t" r="r" b="b"/>
              <a:pathLst>
                <a:path w="155" h="131" extrusionOk="0">
                  <a:moveTo>
                    <a:pt x="66" y="0"/>
                  </a:moveTo>
                  <a:cubicBezTo>
                    <a:pt x="33" y="0"/>
                    <a:pt x="1" y="26"/>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3"/>
            <p:cNvSpPr/>
            <p:nvPr/>
          </p:nvSpPr>
          <p:spPr>
            <a:xfrm>
              <a:off x="345611" y="441612"/>
              <a:ext cx="21816" cy="21488"/>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3"/>
            <p:cNvSpPr/>
            <p:nvPr/>
          </p:nvSpPr>
          <p:spPr>
            <a:xfrm>
              <a:off x="292465" y="441612"/>
              <a:ext cx="25261" cy="21488"/>
            </a:xfrm>
            <a:custGeom>
              <a:avLst/>
              <a:gdLst/>
              <a:ahLst/>
              <a:cxnLst/>
              <a:rect l="l" t="t" r="r" b="b"/>
              <a:pathLst>
                <a:path w="154" h="131" extrusionOk="0">
                  <a:moveTo>
                    <a:pt x="67" y="0"/>
                  </a:moveTo>
                  <a:cubicBezTo>
                    <a:pt x="33" y="0"/>
                    <a:pt x="1" y="26"/>
                    <a:pt x="1" y="66"/>
                  </a:cubicBezTo>
                  <a:cubicBezTo>
                    <a:pt x="1" y="102"/>
                    <a:pt x="30" y="131"/>
                    <a:pt x="66" y="131"/>
                  </a:cubicBezTo>
                  <a:cubicBezTo>
                    <a:pt x="125"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3"/>
            <p:cNvSpPr/>
            <p:nvPr/>
          </p:nvSpPr>
          <p:spPr>
            <a:xfrm>
              <a:off x="239319" y="441612"/>
              <a:ext cx="25261" cy="21488"/>
            </a:xfrm>
            <a:custGeom>
              <a:avLst/>
              <a:gdLst/>
              <a:ahLst/>
              <a:cxnLst/>
              <a:rect l="l" t="t" r="r" b="b"/>
              <a:pathLst>
                <a:path w="154" h="131" extrusionOk="0">
                  <a:moveTo>
                    <a:pt x="66" y="0"/>
                  </a:moveTo>
                  <a:cubicBezTo>
                    <a:pt x="33" y="0"/>
                    <a:pt x="1" y="26"/>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3"/>
            <p:cNvSpPr/>
            <p:nvPr/>
          </p:nvSpPr>
          <p:spPr>
            <a:xfrm>
              <a:off x="186010" y="441612"/>
              <a:ext cx="21816" cy="21488"/>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3"/>
            <p:cNvSpPr/>
            <p:nvPr/>
          </p:nvSpPr>
          <p:spPr>
            <a:xfrm>
              <a:off x="132864" y="441612"/>
              <a:ext cx="25261" cy="21488"/>
            </a:xfrm>
            <a:custGeom>
              <a:avLst/>
              <a:gdLst/>
              <a:ahLst/>
              <a:cxnLst/>
              <a:rect l="l" t="t" r="r" b="b"/>
              <a:pathLst>
                <a:path w="154" h="131"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3"/>
            <p:cNvSpPr/>
            <p:nvPr/>
          </p:nvSpPr>
          <p:spPr>
            <a:xfrm>
              <a:off x="79718" y="441612"/>
              <a:ext cx="25261" cy="21488"/>
            </a:xfrm>
            <a:custGeom>
              <a:avLst/>
              <a:gdLst/>
              <a:ahLst/>
              <a:cxnLst/>
              <a:rect l="l" t="t" r="r" b="b"/>
              <a:pathLst>
                <a:path w="154" h="131"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3"/>
            <p:cNvSpPr/>
            <p:nvPr/>
          </p:nvSpPr>
          <p:spPr>
            <a:xfrm>
              <a:off x="26409" y="441612"/>
              <a:ext cx="21652" cy="21488"/>
            </a:xfrm>
            <a:custGeom>
              <a:avLst/>
              <a:gdLst/>
              <a:ahLst/>
              <a:cxnLst/>
              <a:rect l="l" t="t" r="r" b="b"/>
              <a:pathLst>
                <a:path w="132" h="131" extrusionOk="0">
                  <a:moveTo>
                    <a:pt x="67" y="0"/>
                  </a:moveTo>
                  <a:cubicBezTo>
                    <a:pt x="29" y="0"/>
                    <a:pt x="0" y="30"/>
                    <a:pt x="0" y="66"/>
                  </a:cubicBezTo>
                  <a:cubicBezTo>
                    <a:pt x="0" y="102"/>
                    <a:pt x="29"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3"/>
            <p:cNvSpPr/>
            <p:nvPr/>
          </p:nvSpPr>
          <p:spPr>
            <a:xfrm>
              <a:off x="1037653" y="388302"/>
              <a:ext cx="15911" cy="12302"/>
            </a:xfrm>
            <a:custGeom>
              <a:avLst/>
              <a:gdLst/>
              <a:ahLst/>
              <a:cxnLst/>
              <a:rect l="l" t="t" r="r" b="b"/>
              <a:pathLst>
                <a:path w="97" h="75" extrusionOk="0">
                  <a:moveTo>
                    <a:pt x="65" y="0"/>
                  </a:moveTo>
                  <a:cubicBezTo>
                    <a:pt x="29" y="0"/>
                    <a:pt x="0" y="30"/>
                    <a:pt x="0" y="67"/>
                  </a:cubicBezTo>
                  <a:cubicBezTo>
                    <a:pt x="0" y="69"/>
                    <a:pt x="0" y="72"/>
                    <a:pt x="1" y="75"/>
                  </a:cubicBezTo>
                  <a:cubicBezTo>
                    <a:pt x="33" y="53"/>
                    <a:pt x="65" y="32"/>
                    <a:pt x="97" y="8"/>
                  </a:cubicBezTo>
                  <a:cubicBezTo>
                    <a:pt x="87" y="4"/>
                    <a:pt x="77"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3"/>
            <p:cNvSpPr/>
            <p:nvPr/>
          </p:nvSpPr>
          <p:spPr>
            <a:xfrm>
              <a:off x="984507" y="388302"/>
              <a:ext cx="25261" cy="21652"/>
            </a:xfrm>
            <a:custGeom>
              <a:avLst/>
              <a:gdLst/>
              <a:ahLst/>
              <a:cxnLst/>
              <a:rect l="l" t="t" r="r" b="b"/>
              <a:pathLst>
                <a:path w="154" h="132" extrusionOk="0">
                  <a:moveTo>
                    <a:pt x="66" y="1"/>
                  </a:moveTo>
                  <a:cubicBezTo>
                    <a:pt x="32" y="1"/>
                    <a:pt x="0" y="27"/>
                    <a:pt x="0" y="67"/>
                  </a:cubicBezTo>
                  <a:cubicBezTo>
                    <a:pt x="0" y="103"/>
                    <a:pt x="29" y="132"/>
                    <a:pt x="65" y="132"/>
                  </a:cubicBezTo>
                  <a:cubicBezTo>
                    <a:pt x="124" y="132"/>
                    <a:pt x="153" y="61"/>
                    <a:pt x="111" y="19"/>
                  </a:cubicBezTo>
                  <a:cubicBezTo>
                    <a:pt x="98" y="6"/>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3"/>
            <p:cNvSpPr/>
            <p:nvPr/>
          </p:nvSpPr>
          <p:spPr>
            <a:xfrm>
              <a:off x="931033" y="388302"/>
              <a:ext cx="21816" cy="21652"/>
            </a:xfrm>
            <a:custGeom>
              <a:avLst/>
              <a:gdLst/>
              <a:ahLst/>
              <a:cxnLst/>
              <a:rect l="l" t="t" r="r" b="b"/>
              <a:pathLst>
                <a:path w="133" h="132" extrusionOk="0">
                  <a:moveTo>
                    <a:pt x="67" y="0"/>
                  </a:moveTo>
                  <a:cubicBezTo>
                    <a:pt x="30" y="0"/>
                    <a:pt x="1" y="30"/>
                    <a:pt x="1" y="67"/>
                  </a:cubicBezTo>
                  <a:cubicBezTo>
                    <a:pt x="1" y="103"/>
                    <a:pt x="30" y="132"/>
                    <a:pt x="67" y="132"/>
                  </a:cubicBezTo>
                  <a:cubicBezTo>
                    <a:pt x="103" y="132"/>
                    <a:pt x="133" y="103"/>
                    <a:pt x="133" y="67"/>
                  </a:cubicBezTo>
                  <a:cubicBezTo>
                    <a:pt x="133"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3"/>
            <p:cNvSpPr/>
            <p:nvPr/>
          </p:nvSpPr>
          <p:spPr>
            <a:xfrm>
              <a:off x="877888" y="388302"/>
              <a:ext cx="25261" cy="21652"/>
            </a:xfrm>
            <a:custGeom>
              <a:avLst/>
              <a:gdLst/>
              <a:ahLst/>
              <a:cxnLst/>
              <a:rect l="l" t="t" r="r" b="b"/>
              <a:pathLst>
                <a:path w="154" h="132" extrusionOk="0">
                  <a:moveTo>
                    <a:pt x="67" y="1"/>
                  </a:moveTo>
                  <a:cubicBezTo>
                    <a:pt x="34" y="1"/>
                    <a:pt x="1" y="27"/>
                    <a:pt x="1" y="67"/>
                  </a:cubicBezTo>
                  <a:cubicBezTo>
                    <a:pt x="1" y="103"/>
                    <a:pt x="30" y="132"/>
                    <a:pt x="66" y="132"/>
                  </a:cubicBezTo>
                  <a:cubicBezTo>
                    <a:pt x="125" y="132"/>
                    <a:pt x="154"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3"/>
            <p:cNvSpPr/>
            <p:nvPr/>
          </p:nvSpPr>
          <p:spPr>
            <a:xfrm>
              <a:off x="824742" y="388302"/>
              <a:ext cx="25261" cy="21652"/>
            </a:xfrm>
            <a:custGeom>
              <a:avLst/>
              <a:gdLst/>
              <a:ahLst/>
              <a:cxnLst/>
              <a:rect l="l" t="t" r="r" b="b"/>
              <a:pathLst>
                <a:path w="154" h="132" extrusionOk="0">
                  <a:moveTo>
                    <a:pt x="67" y="1"/>
                  </a:moveTo>
                  <a:cubicBezTo>
                    <a:pt x="33" y="1"/>
                    <a:pt x="1" y="27"/>
                    <a:pt x="1" y="67"/>
                  </a:cubicBezTo>
                  <a:cubicBezTo>
                    <a:pt x="1" y="103"/>
                    <a:pt x="30" y="132"/>
                    <a:pt x="66" y="132"/>
                  </a:cubicBezTo>
                  <a:cubicBezTo>
                    <a:pt x="125" y="132"/>
                    <a:pt x="154"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3"/>
            <p:cNvSpPr/>
            <p:nvPr/>
          </p:nvSpPr>
          <p:spPr>
            <a:xfrm>
              <a:off x="771432" y="388302"/>
              <a:ext cx="25261" cy="21652"/>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3" y="19"/>
                  </a:cubicBezTo>
                  <a:cubicBezTo>
                    <a:pt x="100" y="6"/>
                    <a:pt x="84"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3"/>
            <p:cNvSpPr/>
            <p:nvPr/>
          </p:nvSpPr>
          <p:spPr>
            <a:xfrm>
              <a:off x="718287" y="388302"/>
              <a:ext cx="25261" cy="21652"/>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3"/>
            <p:cNvSpPr/>
            <p:nvPr/>
          </p:nvSpPr>
          <p:spPr>
            <a:xfrm>
              <a:off x="664977" y="388302"/>
              <a:ext cx="25425" cy="21652"/>
            </a:xfrm>
            <a:custGeom>
              <a:avLst/>
              <a:gdLst/>
              <a:ahLst/>
              <a:cxnLst/>
              <a:rect l="l" t="t" r="r" b="b"/>
              <a:pathLst>
                <a:path w="155" h="132" extrusionOk="0">
                  <a:moveTo>
                    <a:pt x="67" y="1"/>
                  </a:moveTo>
                  <a:cubicBezTo>
                    <a:pt x="33" y="1"/>
                    <a:pt x="0" y="27"/>
                    <a:pt x="0" y="67"/>
                  </a:cubicBezTo>
                  <a:cubicBezTo>
                    <a:pt x="0" y="103"/>
                    <a:pt x="31" y="132"/>
                    <a:pt x="67" y="132"/>
                  </a:cubicBezTo>
                  <a:cubicBezTo>
                    <a:pt x="125" y="132"/>
                    <a:pt x="155" y="61"/>
                    <a:pt x="113" y="19"/>
                  </a:cubicBezTo>
                  <a:cubicBezTo>
                    <a:pt x="100"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3"/>
            <p:cNvSpPr/>
            <p:nvPr/>
          </p:nvSpPr>
          <p:spPr>
            <a:xfrm>
              <a:off x="611831" y="388302"/>
              <a:ext cx="21652" cy="21652"/>
            </a:xfrm>
            <a:custGeom>
              <a:avLst/>
              <a:gdLst/>
              <a:ahLst/>
              <a:cxnLst/>
              <a:rect l="l" t="t" r="r" b="b"/>
              <a:pathLst>
                <a:path w="132" h="132" extrusionOk="0">
                  <a:moveTo>
                    <a:pt x="66" y="0"/>
                  </a:moveTo>
                  <a:cubicBezTo>
                    <a:pt x="30" y="0"/>
                    <a:pt x="0" y="30"/>
                    <a:pt x="0" y="67"/>
                  </a:cubicBezTo>
                  <a:cubicBezTo>
                    <a:pt x="0" y="103"/>
                    <a:pt x="30" y="132"/>
                    <a:pt x="66" y="132"/>
                  </a:cubicBezTo>
                  <a:cubicBezTo>
                    <a:pt x="103" y="132"/>
                    <a:pt x="132" y="103"/>
                    <a:pt x="132" y="67"/>
                  </a:cubicBezTo>
                  <a:cubicBezTo>
                    <a:pt x="132" y="30"/>
                    <a:pt x="10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3"/>
            <p:cNvSpPr/>
            <p:nvPr/>
          </p:nvSpPr>
          <p:spPr>
            <a:xfrm>
              <a:off x="558686" y="388302"/>
              <a:ext cx="25261" cy="21652"/>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1"/>
                    <a:pt x="112" y="19"/>
                  </a:cubicBezTo>
                  <a:cubicBezTo>
                    <a:pt x="98" y="6"/>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3"/>
            <p:cNvSpPr/>
            <p:nvPr/>
          </p:nvSpPr>
          <p:spPr>
            <a:xfrm>
              <a:off x="505376" y="388302"/>
              <a:ext cx="21652" cy="21652"/>
            </a:xfrm>
            <a:custGeom>
              <a:avLst/>
              <a:gdLst/>
              <a:ahLst/>
              <a:cxnLst/>
              <a:rect l="l" t="t" r="r" b="b"/>
              <a:pathLst>
                <a:path w="132" h="132" extrusionOk="0">
                  <a:moveTo>
                    <a:pt x="66" y="0"/>
                  </a:moveTo>
                  <a:cubicBezTo>
                    <a:pt x="30" y="0"/>
                    <a:pt x="0" y="30"/>
                    <a:pt x="0" y="67"/>
                  </a:cubicBezTo>
                  <a:cubicBezTo>
                    <a:pt x="0" y="103"/>
                    <a:pt x="30" y="132"/>
                    <a:pt x="66" y="132"/>
                  </a:cubicBezTo>
                  <a:cubicBezTo>
                    <a:pt x="102" y="132"/>
                    <a:pt x="132" y="103"/>
                    <a:pt x="132" y="67"/>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3"/>
            <p:cNvSpPr/>
            <p:nvPr/>
          </p:nvSpPr>
          <p:spPr>
            <a:xfrm>
              <a:off x="452230" y="388302"/>
              <a:ext cx="25261" cy="21652"/>
            </a:xfrm>
            <a:custGeom>
              <a:avLst/>
              <a:gdLst/>
              <a:ahLst/>
              <a:cxnLst/>
              <a:rect l="l" t="t" r="r" b="b"/>
              <a:pathLst>
                <a:path w="154" h="132" extrusionOk="0">
                  <a:moveTo>
                    <a:pt x="67" y="1"/>
                  </a:moveTo>
                  <a:cubicBezTo>
                    <a:pt x="33" y="1"/>
                    <a:pt x="0" y="27"/>
                    <a:pt x="0" y="67"/>
                  </a:cubicBezTo>
                  <a:cubicBezTo>
                    <a:pt x="0" y="103"/>
                    <a:pt x="29" y="132"/>
                    <a:pt x="65" y="132"/>
                  </a:cubicBezTo>
                  <a:cubicBezTo>
                    <a:pt x="124" y="132"/>
                    <a:pt x="153" y="61"/>
                    <a:pt x="113"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3"/>
            <p:cNvSpPr/>
            <p:nvPr/>
          </p:nvSpPr>
          <p:spPr>
            <a:xfrm>
              <a:off x="398920" y="388302"/>
              <a:ext cx="25425" cy="21652"/>
            </a:xfrm>
            <a:custGeom>
              <a:avLst/>
              <a:gdLst/>
              <a:ahLst/>
              <a:cxnLst/>
              <a:rect l="l" t="t" r="r" b="b"/>
              <a:pathLst>
                <a:path w="155" h="132" extrusionOk="0">
                  <a:moveTo>
                    <a:pt x="67" y="1"/>
                  </a:moveTo>
                  <a:cubicBezTo>
                    <a:pt x="33" y="1"/>
                    <a:pt x="1" y="27"/>
                    <a:pt x="1" y="67"/>
                  </a:cubicBezTo>
                  <a:cubicBezTo>
                    <a:pt x="1" y="103"/>
                    <a:pt x="30" y="132"/>
                    <a:pt x="66" y="132"/>
                  </a:cubicBezTo>
                  <a:cubicBezTo>
                    <a:pt x="125" y="132"/>
                    <a:pt x="154"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3"/>
            <p:cNvSpPr/>
            <p:nvPr/>
          </p:nvSpPr>
          <p:spPr>
            <a:xfrm>
              <a:off x="345611" y="388302"/>
              <a:ext cx="21816" cy="21652"/>
            </a:xfrm>
            <a:custGeom>
              <a:avLst/>
              <a:gdLst/>
              <a:ahLst/>
              <a:cxnLst/>
              <a:rect l="l" t="t" r="r" b="b"/>
              <a:pathLst>
                <a:path w="133" h="132" extrusionOk="0">
                  <a:moveTo>
                    <a:pt x="67" y="0"/>
                  </a:moveTo>
                  <a:cubicBezTo>
                    <a:pt x="30" y="0"/>
                    <a:pt x="1" y="30"/>
                    <a:pt x="1" y="67"/>
                  </a:cubicBezTo>
                  <a:cubicBezTo>
                    <a:pt x="1" y="103"/>
                    <a:pt x="30" y="132"/>
                    <a:pt x="67" y="132"/>
                  </a:cubicBezTo>
                  <a:cubicBezTo>
                    <a:pt x="103" y="132"/>
                    <a:pt x="132" y="103"/>
                    <a:pt x="132" y="67"/>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3"/>
            <p:cNvSpPr/>
            <p:nvPr/>
          </p:nvSpPr>
          <p:spPr>
            <a:xfrm>
              <a:off x="292465" y="388302"/>
              <a:ext cx="25261" cy="21652"/>
            </a:xfrm>
            <a:custGeom>
              <a:avLst/>
              <a:gdLst/>
              <a:ahLst/>
              <a:cxnLst/>
              <a:rect l="l" t="t" r="r" b="b"/>
              <a:pathLst>
                <a:path w="154" h="132" extrusionOk="0">
                  <a:moveTo>
                    <a:pt x="68" y="1"/>
                  </a:moveTo>
                  <a:cubicBezTo>
                    <a:pt x="34" y="1"/>
                    <a:pt x="1" y="27"/>
                    <a:pt x="1" y="67"/>
                  </a:cubicBezTo>
                  <a:cubicBezTo>
                    <a:pt x="1" y="103"/>
                    <a:pt x="30" y="132"/>
                    <a:pt x="66" y="132"/>
                  </a:cubicBezTo>
                  <a:cubicBezTo>
                    <a:pt x="125" y="132"/>
                    <a:pt x="154" y="61"/>
                    <a:pt x="113" y="19"/>
                  </a:cubicBezTo>
                  <a:cubicBezTo>
                    <a:pt x="100" y="6"/>
                    <a:pt x="84" y="1"/>
                    <a:pt x="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3"/>
            <p:cNvSpPr/>
            <p:nvPr/>
          </p:nvSpPr>
          <p:spPr>
            <a:xfrm>
              <a:off x="239319" y="388302"/>
              <a:ext cx="25261" cy="21652"/>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3"/>
            <p:cNvSpPr/>
            <p:nvPr/>
          </p:nvSpPr>
          <p:spPr>
            <a:xfrm>
              <a:off x="186010" y="388302"/>
              <a:ext cx="21816" cy="21652"/>
            </a:xfrm>
            <a:custGeom>
              <a:avLst/>
              <a:gdLst/>
              <a:ahLst/>
              <a:cxnLst/>
              <a:rect l="l" t="t" r="r" b="b"/>
              <a:pathLst>
                <a:path w="133" h="132" extrusionOk="0">
                  <a:moveTo>
                    <a:pt x="67" y="0"/>
                  </a:moveTo>
                  <a:cubicBezTo>
                    <a:pt x="30" y="0"/>
                    <a:pt x="1" y="30"/>
                    <a:pt x="1" y="67"/>
                  </a:cubicBezTo>
                  <a:cubicBezTo>
                    <a:pt x="1" y="103"/>
                    <a:pt x="30" y="132"/>
                    <a:pt x="67" y="132"/>
                  </a:cubicBezTo>
                  <a:cubicBezTo>
                    <a:pt x="103" y="132"/>
                    <a:pt x="132" y="103"/>
                    <a:pt x="132" y="67"/>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3"/>
            <p:cNvSpPr/>
            <p:nvPr/>
          </p:nvSpPr>
          <p:spPr>
            <a:xfrm>
              <a:off x="132864" y="388302"/>
              <a:ext cx="25261" cy="21652"/>
            </a:xfrm>
            <a:custGeom>
              <a:avLst/>
              <a:gdLst/>
              <a:ahLst/>
              <a:cxnLst/>
              <a:rect l="l" t="t" r="r" b="b"/>
              <a:pathLst>
                <a:path w="154" h="132" extrusionOk="0">
                  <a:moveTo>
                    <a:pt x="67" y="1"/>
                  </a:moveTo>
                  <a:cubicBezTo>
                    <a:pt x="33" y="1"/>
                    <a:pt x="0" y="27"/>
                    <a:pt x="0" y="67"/>
                  </a:cubicBezTo>
                  <a:cubicBezTo>
                    <a:pt x="0" y="103"/>
                    <a:pt x="30" y="132"/>
                    <a:pt x="66" y="132"/>
                  </a:cubicBezTo>
                  <a:cubicBezTo>
                    <a:pt x="124" y="132"/>
                    <a:pt x="153"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3"/>
            <p:cNvSpPr/>
            <p:nvPr/>
          </p:nvSpPr>
          <p:spPr>
            <a:xfrm>
              <a:off x="79718" y="388302"/>
              <a:ext cx="25261" cy="21652"/>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1"/>
                    <a:pt x="112" y="19"/>
                  </a:cubicBezTo>
                  <a:cubicBezTo>
                    <a:pt x="98" y="6"/>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3"/>
            <p:cNvSpPr/>
            <p:nvPr/>
          </p:nvSpPr>
          <p:spPr>
            <a:xfrm>
              <a:off x="26409" y="388302"/>
              <a:ext cx="21652" cy="21652"/>
            </a:xfrm>
            <a:custGeom>
              <a:avLst/>
              <a:gdLst/>
              <a:ahLst/>
              <a:cxnLst/>
              <a:rect l="l" t="t" r="r" b="b"/>
              <a:pathLst>
                <a:path w="132" h="132" extrusionOk="0">
                  <a:moveTo>
                    <a:pt x="67" y="0"/>
                  </a:moveTo>
                  <a:cubicBezTo>
                    <a:pt x="29" y="0"/>
                    <a:pt x="0" y="30"/>
                    <a:pt x="0" y="67"/>
                  </a:cubicBezTo>
                  <a:cubicBezTo>
                    <a:pt x="0" y="103"/>
                    <a:pt x="29" y="132"/>
                    <a:pt x="67" y="132"/>
                  </a:cubicBezTo>
                  <a:cubicBezTo>
                    <a:pt x="103" y="132"/>
                    <a:pt x="132" y="103"/>
                    <a:pt x="132" y="67"/>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3"/>
            <p:cNvSpPr/>
            <p:nvPr/>
          </p:nvSpPr>
          <p:spPr>
            <a:xfrm>
              <a:off x="1086533" y="335156"/>
              <a:ext cx="25425" cy="20668"/>
            </a:xfrm>
            <a:custGeom>
              <a:avLst/>
              <a:gdLst/>
              <a:ahLst/>
              <a:cxnLst/>
              <a:rect l="l" t="t" r="r" b="b"/>
              <a:pathLst>
                <a:path w="155" h="126" extrusionOk="0">
                  <a:moveTo>
                    <a:pt x="93" y="0"/>
                  </a:moveTo>
                  <a:cubicBezTo>
                    <a:pt x="22" y="0"/>
                    <a:pt x="0" y="97"/>
                    <a:pt x="66" y="125"/>
                  </a:cubicBezTo>
                  <a:cubicBezTo>
                    <a:pt x="96" y="100"/>
                    <a:pt x="125" y="74"/>
                    <a:pt x="154" y="47"/>
                  </a:cubicBezTo>
                  <a:cubicBezTo>
                    <a:pt x="147" y="19"/>
                    <a:pt x="122"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3"/>
            <p:cNvSpPr/>
            <p:nvPr/>
          </p:nvSpPr>
          <p:spPr>
            <a:xfrm>
              <a:off x="1037653" y="334992"/>
              <a:ext cx="25261" cy="21816"/>
            </a:xfrm>
            <a:custGeom>
              <a:avLst/>
              <a:gdLst/>
              <a:ahLst/>
              <a:cxnLst/>
              <a:rect l="l" t="t" r="r" b="b"/>
              <a:pathLst>
                <a:path w="154" h="133" extrusionOk="0">
                  <a:moveTo>
                    <a:pt x="66" y="1"/>
                  </a:moveTo>
                  <a:cubicBezTo>
                    <a:pt x="32" y="1"/>
                    <a:pt x="0" y="27"/>
                    <a:pt x="0" y="66"/>
                  </a:cubicBezTo>
                  <a:cubicBezTo>
                    <a:pt x="0" y="102"/>
                    <a:pt x="29" y="133"/>
                    <a:pt x="65"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3"/>
            <p:cNvSpPr/>
            <p:nvPr/>
          </p:nvSpPr>
          <p:spPr>
            <a:xfrm>
              <a:off x="984507" y="334992"/>
              <a:ext cx="25261" cy="21816"/>
            </a:xfrm>
            <a:custGeom>
              <a:avLst/>
              <a:gdLst/>
              <a:ahLst/>
              <a:cxnLst/>
              <a:rect l="l" t="t" r="r" b="b"/>
              <a:pathLst>
                <a:path w="154" h="133" extrusionOk="0">
                  <a:moveTo>
                    <a:pt x="65" y="1"/>
                  </a:moveTo>
                  <a:cubicBezTo>
                    <a:pt x="32" y="1"/>
                    <a:pt x="0" y="27"/>
                    <a:pt x="0" y="66"/>
                  </a:cubicBezTo>
                  <a:cubicBezTo>
                    <a:pt x="0" y="102"/>
                    <a:pt x="29" y="132"/>
                    <a:pt x="65" y="133"/>
                  </a:cubicBezTo>
                  <a:cubicBezTo>
                    <a:pt x="124" y="133"/>
                    <a:pt x="153" y="62"/>
                    <a:pt x="111" y="20"/>
                  </a:cubicBezTo>
                  <a:cubicBezTo>
                    <a:pt x="98" y="7"/>
                    <a:pt x="82"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3"/>
            <p:cNvSpPr/>
            <p:nvPr/>
          </p:nvSpPr>
          <p:spPr>
            <a:xfrm>
              <a:off x="931033" y="335156"/>
              <a:ext cx="21816" cy="21652"/>
            </a:xfrm>
            <a:custGeom>
              <a:avLst/>
              <a:gdLst/>
              <a:ahLst/>
              <a:cxnLst/>
              <a:rect l="l" t="t" r="r" b="b"/>
              <a:pathLst>
                <a:path w="133" h="132" extrusionOk="0">
                  <a:moveTo>
                    <a:pt x="67" y="0"/>
                  </a:moveTo>
                  <a:cubicBezTo>
                    <a:pt x="30" y="0"/>
                    <a:pt x="1" y="29"/>
                    <a:pt x="1" y="65"/>
                  </a:cubicBezTo>
                  <a:cubicBezTo>
                    <a:pt x="1" y="101"/>
                    <a:pt x="30" y="132"/>
                    <a:pt x="67" y="132"/>
                  </a:cubicBezTo>
                  <a:cubicBezTo>
                    <a:pt x="103" y="132"/>
                    <a:pt x="133" y="101"/>
                    <a:pt x="133" y="65"/>
                  </a:cubicBezTo>
                  <a:cubicBezTo>
                    <a:pt x="133"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3"/>
            <p:cNvSpPr/>
            <p:nvPr/>
          </p:nvSpPr>
          <p:spPr>
            <a:xfrm>
              <a:off x="877888" y="334992"/>
              <a:ext cx="25261" cy="21816"/>
            </a:xfrm>
            <a:custGeom>
              <a:avLst/>
              <a:gdLst/>
              <a:ahLst/>
              <a:cxnLst/>
              <a:rect l="l" t="t" r="r" b="b"/>
              <a:pathLst>
                <a:path w="154" h="133" extrusionOk="0">
                  <a:moveTo>
                    <a:pt x="67" y="1"/>
                  </a:moveTo>
                  <a:cubicBezTo>
                    <a:pt x="33" y="1"/>
                    <a:pt x="1" y="27"/>
                    <a:pt x="1" y="66"/>
                  </a:cubicBezTo>
                  <a:cubicBezTo>
                    <a:pt x="1" y="102"/>
                    <a:pt x="30" y="133"/>
                    <a:pt x="66" y="133"/>
                  </a:cubicBezTo>
                  <a:cubicBezTo>
                    <a:pt x="125" y="133"/>
                    <a:pt x="154" y="62"/>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3"/>
            <p:cNvSpPr/>
            <p:nvPr/>
          </p:nvSpPr>
          <p:spPr>
            <a:xfrm>
              <a:off x="824742" y="334992"/>
              <a:ext cx="25261" cy="21816"/>
            </a:xfrm>
            <a:custGeom>
              <a:avLst/>
              <a:gdLst/>
              <a:ahLst/>
              <a:cxnLst/>
              <a:rect l="l" t="t" r="r" b="b"/>
              <a:pathLst>
                <a:path w="154" h="133" extrusionOk="0">
                  <a:moveTo>
                    <a:pt x="66" y="1"/>
                  </a:moveTo>
                  <a:cubicBezTo>
                    <a:pt x="33" y="1"/>
                    <a:pt x="1" y="27"/>
                    <a:pt x="1" y="66"/>
                  </a:cubicBezTo>
                  <a:cubicBezTo>
                    <a:pt x="1" y="102"/>
                    <a:pt x="30" y="132"/>
                    <a:pt x="66" y="133"/>
                  </a:cubicBezTo>
                  <a:cubicBezTo>
                    <a:pt x="125" y="133"/>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3"/>
            <p:cNvSpPr/>
            <p:nvPr/>
          </p:nvSpPr>
          <p:spPr>
            <a:xfrm>
              <a:off x="771432" y="334992"/>
              <a:ext cx="25261" cy="21816"/>
            </a:xfrm>
            <a:custGeom>
              <a:avLst/>
              <a:gdLst/>
              <a:ahLst/>
              <a:cxnLst/>
              <a:rect l="l" t="t" r="r" b="b"/>
              <a:pathLst>
                <a:path w="154" h="133" extrusionOk="0">
                  <a:moveTo>
                    <a:pt x="67" y="1"/>
                  </a:moveTo>
                  <a:cubicBezTo>
                    <a:pt x="33" y="1"/>
                    <a:pt x="1" y="27"/>
                    <a:pt x="1" y="66"/>
                  </a:cubicBezTo>
                  <a:cubicBezTo>
                    <a:pt x="1" y="102"/>
                    <a:pt x="30" y="133"/>
                    <a:pt x="66" y="133"/>
                  </a:cubicBezTo>
                  <a:cubicBezTo>
                    <a:pt x="124" y="133"/>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3"/>
            <p:cNvSpPr/>
            <p:nvPr/>
          </p:nvSpPr>
          <p:spPr>
            <a:xfrm>
              <a:off x="718287" y="334992"/>
              <a:ext cx="25261" cy="21816"/>
            </a:xfrm>
            <a:custGeom>
              <a:avLst/>
              <a:gdLst/>
              <a:ahLst/>
              <a:cxnLst/>
              <a:rect l="l" t="t" r="r" b="b"/>
              <a:pathLst>
                <a:path w="154" h="133" extrusionOk="0">
                  <a:moveTo>
                    <a:pt x="66" y="1"/>
                  </a:moveTo>
                  <a:cubicBezTo>
                    <a:pt x="33" y="1"/>
                    <a:pt x="1" y="27"/>
                    <a:pt x="1" y="66"/>
                  </a:cubicBezTo>
                  <a:cubicBezTo>
                    <a:pt x="1" y="102"/>
                    <a:pt x="30" y="132"/>
                    <a:pt x="66" y="133"/>
                  </a:cubicBezTo>
                  <a:cubicBezTo>
                    <a:pt x="124" y="133"/>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3"/>
            <p:cNvSpPr/>
            <p:nvPr/>
          </p:nvSpPr>
          <p:spPr>
            <a:xfrm>
              <a:off x="664977" y="334992"/>
              <a:ext cx="25425" cy="21816"/>
            </a:xfrm>
            <a:custGeom>
              <a:avLst/>
              <a:gdLst/>
              <a:ahLst/>
              <a:cxnLst/>
              <a:rect l="l" t="t" r="r" b="b"/>
              <a:pathLst>
                <a:path w="155" h="133" extrusionOk="0">
                  <a:moveTo>
                    <a:pt x="67" y="1"/>
                  </a:moveTo>
                  <a:cubicBezTo>
                    <a:pt x="33" y="1"/>
                    <a:pt x="0" y="27"/>
                    <a:pt x="0" y="66"/>
                  </a:cubicBezTo>
                  <a:cubicBezTo>
                    <a:pt x="0" y="102"/>
                    <a:pt x="31" y="132"/>
                    <a:pt x="67" y="133"/>
                  </a:cubicBezTo>
                  <a:cubicBezTo>
                    <a:pt x="125" y="133"/>
                    <a:pt x="155" y="62"/>
                    <a:pt x="113"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3"/>
            <p:cNvSpPr/>
            <p:nvPr/>
          </p:nvSpPr>
          <p:spPr>
            <a:xfrm>
              <a:off x="611831" y="335156"/>
              <a:ext cx="21652" cy="21652"/>
            </a:xfrm>
            <a:custGeom>
              <a:avLst/>
              <a:gdLst/>
              <a:ahLst/>
              <a:cxnLst/>
              <a:rect l="l" t="t" r="r" b="b"/>
              <a:pathLst>
                <a:path w="132" h="132" extrusionOk="0">
                  <a:moveTo>
                    <a:pt x="66" y="0"/>
                  </a:moveTo>
                  <a:cubicBezTo>
                    <a:pt x="30" y="0"/>
                    <a:pt x="0" y="29"/>
                    <a:pt x="0" y="65"/>
                  </a:cubicBezTo>
                  <a:cubicBezTo>
                    <a:pt x="0" y="101"/>
                    <a:pt x="30" y="132"/>
                    <a:pt x="66" y="132"/>
                  </a:cubicBezTo>
                  <a:cubicBezTo>
                    <a:pt x="103" y="132"/>
                    <a:pt x="132" y="101"/>
                    <a:pt x="132" y="65"/>
                  </a:cubicBezTo>
                  <a:cubicBezTo>
                    <a:pt x="132" y="29"/>
                    <a:pt x="10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3"/>
            <p:cNvSpPr/>
            <p:nvPr/>
          </p:nvSpPr>
          <p:spPr>
            <a:xfrm>
              <a:off x="558686" y="334992"/>
              <a:ext cx="25261" cy="21816"/>
            </a:xfrm>
            <a:custGeom>
              <a:avLst/>
              <a:gdLst/>
              <a:ahLst/>
              <a:cxnLst/>
              <a:rect l="l" t="t" r="r" b="b"/>
              <a:pathLst>
                <a:path w="154" h="133" extrusionOk="0">
                  <a:moveTo>
                    <a:pt x="66" y="1"/>
                  </a:moveTo>
                  <a:cubicBezTo>
                    <a:pt x="32" y="1"/>
                    <a:pt x="0" y="27"/>
                    <a:pt x="0" y="66"/>
                  </a:cubicBezTo>
                  <a:cubicBezTo>
                    <a:pt x="0" y="102"/>
                    <a:pt x="30" y="132"/>
                    <a:pt x="66"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3"/>
            <p:cNvSpPr/>
            <p:nvPr/>
          </p:nvSpPr>
          <p:spPr>
            <a:xfrm>
              <a:off x="505376" y="335156"/>
              <a:ext cx="21652" cy="21652"/>
            </a:xfrm>
            <a:custGeom>
              <a:avLst/>
              <a:gdLst/>
              <a:ahLst/>
              <a:cxnLst/>
              <a:rect l="l" t="t" r="r" b="b"/>
              <a:pathLst>
                <a:path w="132" h="132" extrusionOk="0">
                  <a:moveTo>
                    <a:pt x="66" y="0"/>
                  </a:moveTo>
                  <a:cubicBezTo>
                    <a:pt x="30" y="0"/>
                    <a:pt x="0" y="29"/>
                    <a:pt x="0" y="65"/>
                  </a:cubicBezTo>
                  <a:cubicBezTo>
                    <a:pt x="0" y="101"/>
                    <a:pt x="30" y="132"/>
                    <a:pt x="66" y="132"/>
                  </a:cubicBezTo>
                  <a:cubicBezTo>
                    <a:pt x="102" y="132"/>
                    <a:pt x="132" y="101"/>
                    <a:pt x="132" y="65"/>
                  </a:cubicBezTo>
                  <a:cubicBezTo>
                    <a:pt x="132" y="29"/>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3"/>
            <p:cNvSpPr/>
            <p:nvPr/>
          </p:nvSpPr>
          <p:spPr>
            <a:xfrm>
              <a:off x="452230" y="334992"/>
              <a:ext cx="25261" cy="21816"/>
            </a:xfrm>
            <a:custGeom>
              <a:avLst/>
              <a:gdLst/>
              <a:ahLst/>
              <a:cxnLst/>
              <a:rect l="l" t="t" r="r" b="b"/>
              <a:pathLst>
                <a:path w="154" h="133" extrusionOk="0">
                  <a:moveTo>
                    <a:pt x="66" y="1"/>
                  </a:moveTo>
                  <a:cubicBezTo>
                    <a:pt x="32" y="1"/>
                    <a:pt x="0" y="27"/>
                    <a:pt x="0" y="66"/>
                  </a:cubicBezTo>
                  <a:cubicBezTo>
                    <a:pt x="0" y="102"/>
                    <a:pt x="29" y="133"/>
                    <a:pt x="65" y="133"/>
                  </a:cubicBezTo>
                  <a:cubicBezTo>
                    <a:pt x="124" y="133"/>
                    <a:pt x="153" y="62"/>
                    <a:pt x="113"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3"/>
            <p:cNvSpPr/>
            <p:nvPr/>
          </p:nvSpPr>
          <p:spPr>
            <a:xfrm>
              <a:off x="398920" y="334992"/>
              <a:ext cx="25425" cy="21816"/>
            </a:xfrm>
            <a:custGeom>
              <a:avLst/>
              <a:gdLst/>
              <a:ahLst/>
              <a:cxnLst/>
              <a:rect l="l" t="t" r="r" b="b"/>
              <a:pathLst>
                <a:path w="155" h="133" extrusionOk="0">
                  <a:moveTo>
                    <a:pt x="66" y="1"/>
                  </a:moveTo>
                  <a:cubicBezTo>
                    <a:pt x="33" y="1"/>
                    <a:pt x="1" y="27"/>
                    <a:pt x="1" y="66"/>
                  </a:cubicBezTo>
                  <a:cubicBezTo>
                    <a:pt x="1" y="102"/>
                    <a:pt x="30" y="132"/>
                    <a:pt x="66" y="133"/>
                  </a:cubicBezTo>
                  <a:cubicBezTo>
                    <a:pt x="125" y="133"/>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3"/>
            <p:cNvSpPr/>
            <p:nvPr/>
          </p:nvSpPr>
          <p:spPr>
            <a:xfrm>
              <a:off x="345611" y="335156"/>
              <a:ext cx="21816" cy="21652"/>
            </a:xfrm>
            <a:custGeom>
              <a:avLst/>
              <a:gdLst/>
              <a:ahLst/>
              <a:cxnLst/>
              <a:rect l="l" t="t" r="r" b="b"/>
              <a:pathLst>
                <a:path w="133" h="132" extrusionOk="0">
                  <a:moveTo>
                    <a:pt x="67" y="0"/>
                  </a:moveTo>
                  <a:cubicBezTo>
                    <a:pt x="30" y="0"/>
                    <a:pt x="1" y="29"/>
                    <a:pt x="1" y="65"/>
                  </a:cubicBezTo>
                  <a:cubicBezTo>
                    <a:pt x="1" y="101"/>
                    <a:pt x="30" y="132"/>
                    <a:pt x="67" y="132"/>
                  </a:cubicBezTo>
                  <a:cubicBezTo>
                    <a:pt x="103" y="132"/>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3"/>
            <p:cNvSpPr/>
            <p:nvPr/>
          </p:nvSpPr>
          <p:spPr>
            <a:xfrm>
              <a:off x="292465" y="334992"/>
              <a:ext cx="25261" cy="21816"/>
            </a:xfrm>
            <a:custGeom>
              <a:avLst/>
              <a:gdLst/>
              <a:ahLst/>
              <a:cxnLst/>
              <a:rect l="l" t="t" r="r" b="b"/>
              <a:pathLst>
                <a:path w="154" h="133" extrusionOk="0">
                  <a:moveTo>
                    <a:pt x="67" y="1"/>
                  </a:moveTo>
                  <a:cubicBezTo>
                    <a:pt x="33" y="1"/>
                    <a:pt x="1" y="27"/>
                    <a:pt x="1" y="66"/>
                  </a:cubicBezTo>
                  <a:cubicBezTo>
                    <a:pt x="1" y="102"/>
                    <a:pt x="30" y="133"/>
                    <a:pt x="66" y="133"/>
                  </a:cubicBezTo>
                  <a:cubicBezTo>
                    <a:pt x="125" y="133"/>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3"/>
            <p:cNvSpPr/>
            <p:nvPr/>
          </p:nvSpPr>
          <p:spPr>
            <a:xfrm>
              <a:off x="239319" y="334992"/>
              <a:ext cx="25261" cy="21816"/>
            </a:xfrm>
            <a:custGeom>
              <a:avLst/>
              <a:gdLst/>
              <a:ahLst/>
              <a:cxnLst/>
              <a:rect l="l" t="t" r="r" b="b"/>
              <a:pathLst>
                <a:path w="154" h="133" extrusionOk="0">
                  <a:moveTo>
                    <a:pt x="66" y="1"/>
                  </a:moveTo>
                  <a:cubicBezTo>
                    <a:pt x="33" y="1"/>
                    <a:pt x="1" y="27"/>
                    <a:pt x="1" y="66"/>
                  </a:cubicBezTo>
                  <a:cubicBezTo>
                    <a:pt x="1" y="102"/>
                    <a:pt x="30" y="132"/>
                    <a:pt x="66" y="133"/>
                  </a:cubicBezTo>
                  <a:cubicBezTo>
                    <a:pt x="124" y="133"/>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3"/>
            <p:cNvSpPr/>
            <p:nvPr/>
          </p:nvSpPr>
          <p:spPr>
            <a:xfrm>
              <a:off x="186010" y="335156"/>
              <a:ext cx="21816" cy="21652"/>
            </a:xfrm>
            <a:custGeom>
              <a:avLst/>
              <a:gdLst/>
              <a:ahLst/>
              <a:cxnLst/>
              <a:rect l="l" t="t" r="r" b="b"/>
              <a:pathLst>
                <a:path w="133" h="132" extrusionOk="0">
                  <a:moveTo>
                    <a:pt x="67" y="0"/>
                  </a:moveTo>
                  <a:cubicBezTo>
                    <a:pt x="30" y="0"/>
                    <a:pt x="1" y="29"/>
                    <a:pt x="1" y="65"/>
                  </a:cubicBezTo>
                  <a:cubicBezTo>
                    <a:pt x="1" y="101"/>
                    <a:pt x="30" y="132"/>
                    <a:pt x="67" y="132"/>
                  </a:cubicBezTo>
                  <a:cubicBezTo>
                    <a:pt x="103" y="132"/>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3"/>
            <p:cNvSpPr/>
            <p:nvPr/>
          </p:nvSpPr>
          <p:spPr>
            <a:xfrm>
              <a:off x="132864" y="334992"/>
              <a:ext cx="25261" cy="21816"/>
            </a:xfrm>
            <a:custGeom>
              <a:avLst/>
              <a:gdLst/>
              <a:ahLst/>
              <a:cxnLst/>
              <a:rect l="l" t="t" r="r" b="b"/>
              <a:pathLst>
                <a:path w="154" h="133" extrusionOk="0">
                  <a:moveTo>
                    <a:pt x="66" y="1"/>
                  </a:moveTo>
                  <a:cubicBezTo>
                    <a:pt x="33" y="1"/>
                    <a:pt x="0" y="27"/>
                    <a:pt x="0" y="66"/>
                  </a:cubicBezTo>
                  <a:cubicBezTo>
                    <a:pt x="0" y="102"/>
                    <a:pt x="30" y="132"/>
                    <a:pt x="66" y="133"/>
                  </a:cubicBezTo>
                  <a:cubicBezTo>
                    <a:pt x="124" y="133"/>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3"/>
            <p:cNvSpPr/>
            <p:nvPr/>
          </p:nvSpPr>
          <p:spPr>
            <a:xfrm>
              <a:off x="79718" y="334992"/>
              <a:ext cx="25261" cy="21816"/>
            </a:xfrm>
            <a:custGeom>
              <a:avLst/>
              <a:gdLst/>
              <a:ahLst/>
              <a:cxnLst/>
              <a:rect l="l" t="t" r="r" b="b"/>
              <a:pathLst>
                <a:path w="154" h="133" extrusionOk="0">
                  <a:moveTo>
                    <a:pt x="66" y="1"/>
                  </a:moveTo>
                  <a:cubicBezTo>
                    <a:pt x="32" y="1"/>
                    <a:pt x="0" y="27"/>
                    <a:pt x="0" y="66"/>
                  </a:cubicBezTo>
                  <a:cubicBezTo>
                    <a:pt x="0" y="102"/>
                    <a:pt x="30" y="132"/>
                    <a:pt x="66"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3"/>
            <p:cNvSpPr/>
            <p:nvPr/>
          </p:nvSpPr>
          <p:spPr>
            <a:xfrm>
              <a:off x="26409" y="335156"/>
              <a:ext cx="21652" cy="21652"/>
            </a:xfrm>
            <a:custGeom>
              <a:avLst/>
              <a:gdLst/>
              <a:ahLst/>
              <a:cxnLst/>
              <a:rect l="l" t="t" r="r" b="b"/>
              <a:pathLst>
                <a:path w="132" h="132" extrusionOk="0">
                  <a:moveTo>
                    <a:pt x="67" y="0"/>
                  </a:moveTo>
                  <a:cubicBezTo>
                    <a:pt x="29" y="0"/>
                    <a:pt x="0" y="29"/>
                    <a:pt x="0" y="65"/>
                  </a:cubicBezTo>
                  <a:cubicBezTo>
                    <a:pt x="0" y="101"/>
                    <a:pt x="29" y="132"/>
                    <a:pt x="67" y="132"/>
                  </a:cubicBezTo>
                  <a:cubicBezTo>
                    <a:pt x="103" y="132"/>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3"/>
            <p:cNvSpPr/>
            <p:nvPr/>
          </p:nvSpPr>
          <p:spPr>
            <a:xfrm>
              <a:off x="1139843" y="282010"/>
              <a:ext cx="24933" cy="21160"/>
            </a:xfrm>
            <a:custGeom>
              <a:avLst/>
              <a:gdLst/>
              <a:ahLst/>
              <a:cxnLst/>
              <a:rect l="l" t="t" r="r" b="b"/>
              <a:pathLst>
                <a:path w="152" h="129" extrusionOk="0">
                  <a:moveTo>
                    <a:pt x="90" y="0"/>
                  </a:moveTo>
                  <a:cubicBezTo>
                    <a:pt x="15" y="0"/>
                    <a:pt x="1" y="108"/>
                    <a:pt x="75" y="128"/>
                  </a:cubicBezTo>
                  <a:cubicBezTo>
                    <a:pt x="101" y="99"/>
                    <a:pt x="127" y="69"/>
                    <a:pt x="151" y="40"/>
                  </a:cubicBezTo>
                  <a:cubicBezTo>
                    <a:pt x="141" y="15"/>
                    <a:pt x="118" y="0"/>
                    <a:pt x="92" y="0"/>
                  </a:cubicBezTo>
                  <a:cubicBezTo>
                    <a:pt x="91" y="0"/>
                    <a:pt x="91" y="0"/>
                    <a:pt x="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3"/>
            <p:cNvSpPr/>
            <p:nvPr/>
          </p:nvSpPr>
          <p:spPr>
            <a:xfrm>
              <a:off x="1090798" y="281846"/>
              <a:ext cx="25425" cy="21652"/>
            </a:xfrm>
            <a:custGeom>
              <a:avLst/>
              <a:gdLst/>
              <a:ahLst/>
              <a:cxnLst/>
              <a:rect l="l" t="t" r="r" b="b"/>
              <a:pathLst>
                <a:path w="155" h="132" extrusionOk="0">
                  <a:moveTo>
                    <a:pt x="66" y="1"/>
                  </a:moveTo>
                  <a:cubicBezTo>
                    <a:pt x="33" y="1"/>
                    <a:pt x="0" y="27"/>
                    <a:pt x="0" y="66"/>
                  </a:cubicBezTo>
                  <a:cubicBezTo>
                    <a:pt x="0" y="102"/>
                    <a:pt x="29" y="132"/>
                    <a:pt x="67" y="132"/>
                  </a:cubicBezTo>
                  <a:cubicBezTo>
                    <a:pt x="125" y="132"/>
                    <a:pt x="154"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3"/>
            <p:cNvSpPr/>
            <p:nvPr/>
          </p:nvSpPr>
          <p:spPr>
            <a:xfrm>
              <a:off x="1037653" y="281846"/>
              <a:ext cx="25261" cy="21652"/>
            </a:xfrm>
            <a:custGeom>
              <a:avLst/>
              <a:gdLst/>
              <a:ahLst/>
              <a:cxnLst/>
              <a:rect l="l" t="t" r="r" b="b"/>
              <a:pathLst>
                <a:path w="154" h="132" extrusionOk="0">
                  <a:moveTo>
                    <a:pt x="66" y="1"/>
                  </a:moveTo>
                  <a:cubicBezTo>
                    <a:pt x="32" y="1"/>
                    <a:pt x="0" y="27"/>
                    <a:pt x="0" y="66"/>
                  </a:cubicBezTo>
                  <a:cubicBezTo>
                    <a:pt x="0" y="102"/>
                    <a:pt x="29" y="132"/>
                    <a:pt x="65"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3"/>
            <p:cNvSpPr/>
            <p:nvPr/>
          </p:nvSpPr>
          <p:spPr>
            <a:xfrm>
              <a:off x="984507" y="281846"/>
              <a:ext cx="25261" cy="21652"/>
            </a:xfrm>
            <a:custGeom>
              <a:avLst/>
              <a:gdLst/>
              <a:ahLst/>
              <a:cxnLst/>
              <a:rect l="l" t="t" r="r" b="b"/>
              <a:pathLst>
                <a:path w="154" h="132" extrusionOk="0">
                  <a:moveTo>
                    <a:pt x="65" y="1"/>
                  </a:moveTo>
                  <a:cubicBezTo>
                    <a:pt x="32" y="1"/>
                    <a:pt x="0" y="27"/>
                    <a:pt x="0" y="66"/>
                  </a:cubicBezTo>
                  <a:cubicBezTo>
                    <a:pt x="0" y="102"/>
                    <a:pt x="29" y="132"/>
                    <a:pt x="65" y="132"/>
                  </a:cubicBezTo>
                  <a:cubicBezTo>
                    <a:pt x="124" y="132"/>
                    <a:pt x="153" y="61"/>
                    <a:pt x="111" y="20"/>
                  </a:cubicBezTo>
                  <a:cubicBezTo>
                    <a:pt x="98" y="7"/>
                    <a:pt x="82"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3"/>
            <p:cNvSpPr/>
            <p:nvPr/>
          </p:nvSpPr>
          <p:spPr>
            <a:xfrm>
              <a:off x="931033" y="281846"/>
              <a:ext cx="25589" cy="21652"/>
            </a:xfrm>
            <a:custGeom>
              <a:avLst/>
              <a:gdLst/>
              <a:ahLst/>
              <a:cxnLst/>
              <a:rect l="l" t="t" r="r" b="b"/>
              <a:pathLst>
                <a:path w="156" h="132" extrusionOk="0">
                  <a:moveTo>
                    <a:pt x="67" y="1"/>
                  </a:moveTo>
                  <a:cubicBezTo>
                    <a:pt x="33" y="1"/>
                    <a:pt x="1" y="27"/>
                    <a:pt x="1" y="66"/>
                  </a:cubicBezTo>
                  <a:cubicBezTo>
                    <a:pt x="1" y="102"/>
                    <a:pt x="30" y="132"/>
                    <a:pt x="67" y="132"/>
                  </a:cubicBezTo>
                  <a:cubicBezTo>
                    <a:pt x="125" y="132"/>
                    <a:pt x="155"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3"/>
            <p:cNvSpPr/>
            <p:nvPr/>
          </p:nvSpPr>
          <p:spPr>
            <a:xfrm>
              <a:off x="877888" y="281846"/>
              <a:ext cx="25261" cy="21652"/>
            </a:xfrm>
            <a:custGeom>
              <a:avLst/>
              <a:gdLst/>
              <a:ahLst/>
              <a:cxnLst/>
              <a:rect l="l" t="t" r="r" b="b"/>
              <a:pathLst>
                <a:path w="154" h="132" extrusionOk="0">
                  <a:moveTo>
                    <a:pt x="67" y="1"/>
                  </a:moveTo>
                  <a:cubicBezTo>
                    <a:pt x="33" y="1"/>
                    <a:pt x="1" y="27"/>
                    <a:pt x="1" y="66"/>
                  </a:cubicBezTo>
                  <a:cubicBezTo>
                    <a:pt x="1" y="102"/>
                    <a:pt x="30" y="132"/>
                    <a:pt x="66" y="132"/>
                  </a:cubicBezTo>
                  <a:cubicBezTo>
                    <a:pt x="125" y="132"/>
                    <a:pt x="154"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3"/>
            <p:cNvSpPr/>
            <p:nvPr/>
          </p:nvSpPr>
          <p:spPr>
            <a:xfrm>
              <a:off x="824742" y="281846"/>
              <a:ext cx="25261" cy="21652"/>
            </a:xfrm>
            <a:custGeom>
              <a:avLst/>
              <a:gdLst/>
              <a:ahLst/>
              <a:cxnLst/>
              <a:rect l="l" t="t" r="r" b="b"/>
              <a:pathLst>
                <a:path w="154" h="132" extrusionOk="0">
                  <a:moveTo>
                    <a:pt x="66" y="1"/>
                  </a:moveTo>
                  <a:cubicBezTo>
                    <a:pt x="33" y="1"/>
                    <a:pt x="1" y="27"/>
                    <a:pt x="1" y="66"/>
                  </a:cubicBezTo>
                  <a:cubicBezTo>
                    <a:pt x="1" y="102"/>
                    <a:pt x="30" y="132"/>
                    <a:pt x="66" y="132"/>
                  </a:cubicBezTo>
                  <a:cubicBezTo>
                    <a:pt x="125"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3"/>
            <p:cNvSpPr/>
            <p:nvPr/>
          </p:nvSpPr>
          <p:spPr>
            <a:xfrm>
              <a:off x="771432" y="281846"/>
              <a:ext cx="25261" cy="21652"/>
            </a:xfrm>
            <a:custGeom>
              <a:avLst/>
              <a:gdLst/>
              <a:ahLst/>
              <a:cxnLst/>
              <a:rect l="l" t="t" r="r" b="b"/>
              <a:pathLst>
                <a:path w="154" h="132" extrusionOk="0">
                  <a:moveTo>
                    <a:pt x="67" y="1"/>
                  </a:moveTo>
                  <a:cubicBezTo>
                    <a:pt x="33" y="1"/>
                    <a:pt x="1" y="27"/>
                    <a:pt x="1" y="66"/>
                  </a:cubicBezTo>
                  <a:cubicBezTo>
                    <a:pt x="1" y="102"/>
                    <a:pt x="30" y="132"/>
                    <a:pt x="66" y="132"/>
                  </a:cubicBezTo>
                  <a:cubicBezTo>
                    <a:pt x="124"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3"/>
            <p:cNvSpPr/>
            <p:nvPr/>
          </p:nvSpPr>
          <p:spPr>
            <a:xfrm>
              <a:off x="718287" y="281846"/>
              <a:ext cx="25261" cy="21652"/>
            </a:xfrm>
            <a:custGeom>
              <a:avLst/>
              <a:gdLst/>
              <a:ahLst/>
              <a:cxnLst/>
              <a:rect l="l" t="t" r="r" b="b"/>
              <a:pathLst>
                <a:path w="154" h="132" extrusionOk="0">
                  <a:moveTo>
                    <a:pt x="66" y="1"/>
                  </a:moveTo>
                  <a:cubicBezTo>
                    <a:pt x="33" y="1"/>
                    <a:pt x="1" y="27"/>
                    <a:pt x="1" y="66"/>
                  </a:cubicBezTo>
                  <a:cubicBezTo>
                    <a:pt x="1" y="102"/>
                    <a:pt x="30" y="132"/>
                    <a:pt x="66" y="132"/>
                  </a:cubicBezTo>
                  <a:cubicBezTo>
                    <a:pt x="124"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3"/>
            <p:cNvSpPr/>
            <p:nvPr/>
          </p:nvSpPr>
          <p:spPr>
            <a:xfrm>
              <a:off x="664977" y="281846"/>
              <a:ext cx="25425" cy="21652"/>
            </a:xfrm>
            <a:custGeom>
              <a:avLst/>
              <a:gdLst/>
              <a:ahLst/>
              <a:cxnLst/>
              <a:rect l="l" t="t" r="r" b="b"/>
              <a:pathLst>
                <a:path w="155" h="132" extrusionOk="0">
                  <a:moveTo>
                    <a:pt x="67" y="1"/>
                  </a:moveTo>
                  <a:cubicBezTo>
                    <a:pt x="33" y="1"/>
                    <a:pt x="0" y="27"/>
                    <a:pt x="0" y="66"/>
                  </a:cubicBezTo>
                  <a:cubicBezTo>
                    <a:pt x="0" y="102"/>
                    <a:pt x="31" y="132"/>
                    <a:pt x="67" y="132"/>
                  </a:cubicBezTo>
                  <a:cubicBezTo>
                    <a:pt x="125" y="132"/>
                    <a:pt x="155" y="61"/>
                    <a:pt x="113"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3"/>
            <p:cNvSpPr/>
            <p:nvPr/>
          </p:nvSpPr>
          <p:spPr>
            <a:xfrm>
              <a:off x="611831" y="281846"/>
              <a:ext cx="25261" cy="21652"/>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3"/>
            <p:cNvSpPr/>
            <p:nvPr/>
          </p:nvSpPr>
          <p:spPr>
            <a:xfrm>
              <a:off x="558686" y="281846"/>
              <a:ext cx="25261" cy="21652"/>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3"/>
            <p:cNvSpPr/>
            <p:nvPr/>
          </p:nvSpPr>
          <p:spPr>
            <a:xfrm>
              <a:off x="505376" y="281846"/>
              <a:ext cx="25425" cy="21652"/>
            </a:xfrm>
            <a:custGeom>
              <a:avLst/>
              <a:gdLst/>
              <a:ahLst/>
              <a:cxnLst/>
              <a:rect l="l" t="t" r="r" b="b"/>
              <a:pathLst>
                <a:path w="155" h="132" extrusionOk="0">
                  <a:moveTo>
                    <a:pt x="66" y="1"/>
                  </a:moveTo>
                  <a:cubicBezTo>
                    <a:pt x="32" y="1"/>
                    <a:pt x="0" y="27"/>
                    <a:pt x="0" y="66"/>
                  </a:cubicBezTo>
                  <a:cubicBezTo>
                    <a:pt x="0" y="102"/>
                    <a:pt x="30" y="132"/>
                    <a:pt x="66" y="132"/>
                  </a:cubicBezTo>
                  <a:cubicBezTo>
                    <a:pt x="125" y="132"/>
                    <a:pt x="154"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3"/>
            <p:cNvSpPr/>
            <p:nvPr/>
          </p:nvSpPr>
          <p:spPr>
            <a:xfrm>
              <a:off x="452230" y="281846"/>
              <a:ext cx="25261" cy="21652"/>
            </a:xfrm>
            <a:custGeom>
              <a:avLst/>
              <a:gdLst/>
              <a:ahLst/>
              <a:cxnLst/>
              <a:rect l="l" t="t" r="r" b="b"/>
              <a:pathLst>
                <a:path w="154" h="132" extrusionOk="0">
                  <a:moveTo>
                    <a:pt x="66" y="1"/>
                  </a:moveTo>
                  <a:cubicBezTo>
                    <a:pt x="32" y="1"/>
                    <a:pt x="0" y="27"/>
                    <a:pt x="0" y="66"/>
                  </a:cubicBezTo>
                  <a:cubicBezTo>
                    <a:pt x="0" y="102"/>
                    <a:pt x="29" y="132"/>
                    <a:pt x="65" y="132"/>
                  </a:cubicBezTo>
                  <a:cubicBezTo>
                    <a:pt x="124" y="132"/>
                    <a:pt x="153" y="61"/>
                    <a:pt x="113"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3"/>
            <p:cNvSpPr/>
            <p:nvPr/>
          </p:nvSpPr>
          <p:spPr>
            <a:xfrm>
              <a:off x="398920" y="281846"/>
              <a:ext cx="25425" cy="21652"/>
            </a:xfrm>
            <a:custGeom>
              <a:avLst/>
              <a:gdLst/>
              <a:ahLst/>
              <a:cxnLst/>
              <a:rect l="l" t="t" r="r" b="b"/>
              <a:pathLst>
                <a:path w="155" h="132" extrusionOk="0">
                  <a:moveTo>
                    <a:pt x="66" y="1"/>
                  </a:moveTo>
                  <a:cubicBezTo>
                    <a:pt x="33" y="1"/>
                    <a:pt x="1" y="27"/>
                    <a:pt x="1" y="66"/>
                  </a:cubicBezTo>
                  <a:cubicBezTo>
                    <a:pt x="1" y="102"/>
                    <a:pt x="30" y="132"/>
                    <a:pt x="66" y="132"/>
                  </a:cubicBezTo>
                  <a:cubicBezTo>
                    <a:pt x="125"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3"/>
            <p:cNvSpPr/>
            <p:nvPr/>
          </p:nvSpPr>
          <p:spPr>
            <a:xfrm>
              <a:off x="345611" y="281846"/>
              <a:ext cx="25425" cy="21652"/>
            </a:xfrm>
            <a:custGeom>
              <a:avLst/>
              <a:gdLst/>
              <a:ahLst/>
              <a:cxnLst/>
              <a:rect l="l" t="t" r="r" b="b"/>
              <a:pathLst>
                <a:path w="155" h="132" extrusionOk="0">
                  <a:moveTo>
                    <a:pt x="67" y="1"/>
                  </a:moveTo>
                  <a:cubicBezTo>
                    <a:pt x="33" y="1"/>
                    <a:pt x="1" y="27"/>
                    <a:pt x="1" y="66"/>
                  </a:cubicBezTo>
                  <a:cubicBezTo>
                    <a:pt x="1" y="102"/>
                    <a:pt x="30" y="132"/>
                    <a:pt x="67" y="132"/>
                  </a:cubicBezTo>
                  <a:cubicBezTo>
                    <a:pt x="126" y="132"/>
                    <a:pt x="155"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3"/>
            <p:cNvSpPr/>
            <p:nvPr/>
          </p:nvSpPr>
          <p:spPr>
            <a:xfrm>
              <a:off x="292465" y="281846"/>
              <a:ext cx="25261" cy="21652"/>
            </a:xfrm>
            <a:custGeom>
              <a:avLst/>
              <a:gdLst/>
              <a:ahLst/>
              <a:cxnLst/>
              <a:rect l="l" t="t" r="r" b="b"/>
              <a:pathLst>
                <a:path w="154" h="132" extrusionOk="0">
                  <a:moveTo>
                    <a:pt x="67" y="1"/>
                  </a:moveTo>
                  <a:cubicBezTo>
                    <a:pt x="33" y="1"/>
                    <a:pt x="1" y="27"/>
                    <a:pt x="1" y="66"/>
                  </a:cubicBezTo>
                  <a:cubicBezTo>
                    <a:pt x="1" y="102"/>
                    <a:pt x="30" y="132"/>
                    <a:pt x="66" y="132"/>
                  </a:cubicBezTo>
                  <a:cubicBezTo>
                    <a:pt x="125"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3"/>
            <p:cNvSpPr/>
            <p:nvPr/>
          </p:nvSpPr>
          <p:spPr>
            <a:xfrm>
              <a:off x="239319" y="281846"/>
              <a:ext cx="25261" cy="21652"/>
            </a:xfrm>
            <a:custGeom>
              <a:avLst/>
              <a:gdLst/>
              <a:ahLst/>
              <a:cxnLst/>
              <a:rect l="l" t="t" r="r" b="b"/>
              <a:pathLst>
                <a:path w="154" h="132" extrusionOk="0">
                  <a:moveTo>
                    <a:pt x="66" y="1"/>
                  </a:moveTo>
                  <a:cubicBezTo>
                    <a:pt x="33" y="1"/>
                    <a:pt x="1" y="27"/>
                    <a:pt x="1" y="66"/>
                  </a:cubicBezTo>
                  <a:cubicBezTo>
                    <a:pt x="1" y="102"/>
                    <a:pt x="30" y="132"/>
                    <a:pt x="66" y="132"/>
                  </a:cubicBezTo>
                  <a:cubicBezTo>
                    <a:pt x="124"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3"/>
            <p:cNvSpPr/>
            <p:nvPr/>
          </p:nvSpPr>
          <p:spPr>
            <a:xfrm>
              <a:off x="186010" y="281846"/>
              <a:ext cx="25425" cy="21652"/>
            </a:xfrm>
            <a:custGeom>
              <a:avLst/>
              <a:gdLst/>
              <a:ahLst/>
              <a:cxnLst/>
              <a:rect l="l" t="t" r="r" b="b"/>
              <a:pathLst>
                <a:path w="155" h="132" extrusionOk="0">
                  <a:moveTo>
                    <a:pt x="67" y="1"/>
                  </a:moveTo>
                  <a:cubicBezTo>
                    <a:pt x="33" y="1"/>
                    <a:pt x="1" y="27"/>
                    <a:pt x="1" y="66"/>
                  </a:cubicBezTo>
                  <a:cubicBezTo>
                    <a:pt x="1" y="102"/>
                    <a:pt x="30" y="132"/>
                    <a:pt x="67" y="132"/>
                  </a:cubicBezTo>
                  <a:cubicBezTo>
                    <a:pt x="125" y="132"/>
                    <a:pt x="155"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3"/>
            <p:cNvSpPr/>
            <p:nvPr/>
          </p:nvSpPr>
          <p:spPr>
            <a:xfrm>
              <a:off x="132864" y="281846"/>
              <a:ext cx="25261" cy="21652"/>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3"/>
            <p:cNvSpPr/>
            <p:nvPr/>
          </p:nvSpPr>
          <p:spPr>
            <a:xfrm>
              <a:off x="79718" y="281846"/>
              <a:ext cx="25261" cy="21652"/>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3"/>
            <p:cNvSpPr/>
            <p:nvPr/>
          </p:nvSpPr>
          <p:spPr>
            <a:xfrm>
              <a:off x="26409" y="281846"/>
              <a:ext cx="25261" cy="21652"/>
            </a:xfrm>
            <a:custGeom>
              <a:avLst/>
              <a:gdLst/>
              <a:ahLst/>
              <a:cxnLst/>
              <a:rect l="l" t="t" r="r" b="b"/>
              <a:pathLst>
                <a:path w="154" h="132" extrusionOk="0">
                  <a:moveTo>
                    <a:pt x="66" y="1"/>
                  </a:moveTo>
                  <a:cubicBezTo>
                    <a:pt x="33" y="1"/>
                    <a:pt x="0" y="27"/>
                    <a:pt x="0" y="66"/>
                  </a:cubicBezTo>
                  <a:cubicBezTo>
                    <a:pt x="0" y="102"/>
                    <a:pt x="29" y="132"/>
                    <a:pt x="67" y="132"/>
                  </a:cubicBezTo>
                  <a:cubicBezTo>
                    <a:pt x="124" y="132"/>
                    <a:pt x="153"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3"/>
            <p:cNvSpPr/>
            <p:nvPr/>
          </p:nvSpPr>
          <p:spPr>
            <a:xfrm>
              <a:off x="1197254" y="228865"/>
              <a:ext cx="9678" cy="14599"/>
            </a:xfrm>
            <a:custGeom>
              <a:avLst/>
              <a:gdLst/>
              <a:ahLst/>
              <a:cxnLst/>
              <a:rect l="l" t="t" r="r" b="b"/>
              <a:pathLst>
                <a:path w="59" h="89" extrusionOk="0">
                  <a:moveTo>
                    <a:pt x="59" y="0"/>
                  </a:moveTo>
                  <a:lnTo>
                    <a:pt x="59" y="0"/>
                  </a:lnTo>
                  <a:cubicBezTo>
                    <a:pt x="26" y="3"/>
                    <a:pt x="0" y="32"/>
                    <a:pt x="0" y="65"/>
                  </a:cubicBezTo>
                  <a:cubicBezTo>
                    <a:pt x="0" y="73"/>
                    <a:pt x="2" y="81"/>
                    <a:pt x="5" y="89"/>
                  </a:cubicBezTo>
                  <a:cubicBezTo>
                    <a:pt x="24" y="59"/>
                    <a:pt x="42" y="29"/>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3"/>
            <p:cNvSpPr/>
            <p:nvPr/>
          </p:nvSpPr>
          <p:spPr>
            <a:xfrm>
              <a:off x="1140335" y="228537"/>
              <a:ext cx="25261" cy="21816"/>
            </a:xfrm>
            <a:custGeom>
              <a:avLst/>
              <a:gdLst/>
              <a:ahLst/>
              <a:cxnLst/>
              <a:rect l="l" t="t" r="r" b="b"/>
              <a:pathLst>
                <a:path w="154" h="133" extrusionOk="0">
                  <a:moveTo>
                    <a:pt x="89" y="1"/>
                  </a:moveTo>
                  <a:cubicBezTo>
                    <a:pt x="30" y="1"/>
                    <a:pt x="1" y="72"/>
                    <a:pt x="43" y="113"/>
                  </a:cubicBezTo>
                  <a:cubicBezTo>
                    <a:pt x="55" y="126"/>
                    <a:pt x="72" y="132"/>
                    <a:pt x="87" y="132"/>
                  </a:cubicBezTo>
                  <a:cubicBezTo>
                    <a:pt x="121" y="132"/>
                    <a:pt x="154" y="106"/>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3"/>
            <p:cNvSpPr/>
            <p:nvPr/>
          </p:nvSpPr>
          <p:spPr>
            <a:xfrm>
              <a:off x="1090798" y="228537"/>
              <a:ext cx="21652" cy="21816"/>
            </a:xfrm>
            <a:custGeom>
              <a:avLst/>
              <a:gdLst/>
              <a:ahLst/>
              <a:cxnLst/>
              <a:rect l="l" t="t" r="r" b="b"/>
              <a:pathLst>
                <a:path w="132" h="133" extrusionOk="0">
                  <a:moveTo>
                    <a:pt x="67" y="1"/>
                  </a:moveTo>
                  <a:cubicBezTo>
                    <a:pt x="29" y="1"/>
                    <a:pt x="0" y="30"/>
                    <a:pt x="0" y="66"/>
                  </a:cubicBezTo>
                  <a:cubicBezTo>
                    <a:pt x="0" y="103"/>
                    <a:pt x="29" y="133"/>
                    <a:pt x="67" y="133"/>
                  </a:cubicBezTo>
                  <a:cubicBezTo>
                    <a:pt x="103" y="133"/>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3"/>
            <p:cNvSpPr/>
            <p:nvPr/>
          </p:nvSpPr>
          <p:spPr>
            <a:xfrm>
              <a:off x="1037653" y="228701"/>
              <a:ext cx="25261" cy="21652"/>
            </a:xfrm>
            <a:custGeom>
              <a:avLst/>
              <a:gdLst/>
              <a:ahLst/>
              <a:cxnLst/>
              <a:rect l="l" t="t" r="r" b="b"/>
              <a:pathLst>
                <a:path w="154" h="132" extrusionOk="0">
                  <a:moveTo>
                    <a:pt x="66" y="0"/>
                  </a:moveTo>
                  <a:cubicBezTo>
                    <a:pt x="33" y="0"/>
                    <a:pt x="0" y="26"/>
                    <a:pt x="0" y="65"/>
                  </a:cubicBezTo>
                  <a:cubicBezTo>
                    <a:pt x="0" y="102"/>
                    <a:pt x="29" y="132"/>
                    <a:pt x="65" y="132"/>
                  </a:cubicBezTo>
                  <a:cubicBezTo>
                    <a:pt x="124" y="132"/>
                    <a:pt x="153" y="61"/>
                    <a:pt x="112" y="19"/>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3"/>
            <p:cNvSpPr/>
            <p:nvPr/>
          </p:nvSpPr>
          <p:spPr>
            <a:xfrm>
              <a:off x="984507" y="228701"/>
              <a:ext cx="25261" cy="21652"/>
            </a:xfrm>
            <a:custGeom>
              <a:avLst/>
              <a:gdLst/>
              <a:ahLst/>
              <a:cxnLst/>
              <a:rect l="l" t="t" r="r" b="b"/>
              <a:pathLst>
                <a:path w="154" h="132" extrusionOk="0">
                  <a:moveTo>
                    <a:pt x="66" y="0"/>
                  </a:moveTo>
                  <a:cubicBezTo>
                    <a:pt x="32" y="0"/>
                    <a:pt x="0" y="26"/>
                    <a:pt x="0" y="65"/>
                  </a:cubicBezTo>
                  <a:cubicBezTo>
                    <a:pt x="0" y="102"/>
                    <a:pt x="29" y="132"/>
                    <a:pt x="65" y="132"/>
                  </a:cubicBezTo>
                  <a:cubicBezTo>
                    <a:pt x="124" y="132"/>
                    <a:pt x="153" y="61"/>
                    <a:pt x="111" y="19"/>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3"/>
            <p:cNvSpPr/>
            <p:nvPr/>
          </p:nvSpPr>
          <p:spPr>
            <a:xfrm>
              <a:off x="931033" y="228537"/>
              <a:ext cx="21816" cy="21816"/>
            </a:xfrm>
            <a:custGeom>
              <a:avLst/>
              <a:gdLst/>
              <a:ahLst/>
              <a:cxnLst/>
              <a:rect l="l" t="t" r="r" b="b"/>
              <a:pathLst>
                <a:path w="133" h="133" extrusionOk="0">
                  <a:moveTo>
                    <a:pt x="67" y="1"/>
                  </a:moveTo>
                  <a:cubicBezTo>
                    <a:pt x="30" y="1"/>
                    <a:pt x="1" y="30"/>
                    <a:pt x="1" y="66"/>
                  </a:cubicBezTo>
                  <a:cubicBezTo>
                    <a:pt x="1" y="103"/>
                    <a:pt x="30" y="133"/>
                    <a:pt x="67" y="133"/>
                  </a:cubicBezTo>
                  <a:cubicBezTo>
                    <a:pt x="103" y="133"/>
                    <a:pt x="133" y="103"/>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3"/>
            <p:cNvSpPr/>
            <p:nvPr/>
          </p:nvSpPr>
          <p:spPr>
            <a:xfrm>
              <a:off x="877888" y="228701"/>
              <a:ext cx="25261" cy="21652"/>
            </a:xfrm>
            <a:custGeom>
              <a:avLst/>
              <a:gdLst/>
              <a:ahLst/>
              <a:cxnLst/>
              <a:rect l="l" t="t" r="r" b="b"/>
              <a:pathLst>
                <a:path w="154" h="132" extrusionOk="0">
                  <a:moveTo>
                    <a:pt x="67" y="0"/>
                  </a:moveTo>
                  <a:cubicBezTo>
                    <a:pt x="34" y="0"/>
                    <a:pt x="1" y="27"/>
                    <a:pt x="1" y="66"/>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3"/>
            <p:cNvSpPr/>
            <p:nvPr/>
          </p:nvSpPr>
          <p:spPr>
            <a:xfrm>
              <a:off x="824742" y="228701"/>
              <a:ext cx="25261" cy="21652"/>
            </a:xfrm>
            <a:custGeom>
              <a:avLst/>
              <a:gdLst/>
              <a:ahLst/>
              <a:cxnLst/>
              <a:rect l="l" t="t" r="r" b="b"/>
              <a:pathLst>
                <a:path w="154" h="132" extrusionOk="0">
                  <a:moveTo>
                    <a:pt x="67" y="0"/>
                  </a:moveTo>
                  <a:cubicBezTo>
                    <a:pt x="33" y="0"/>
                    <a:pt x="1" y="26"/>
                    <a:pt x="1" y="65"/>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3"/>
            <p:cNvSpPr/>
            <p:nvPr/>
          </p:nvSpPr>
          <p:spPr>
            <a:xfrm>
              <a:off x="771432" y="228701"/>
              <a:ext cx="25261" cy="21652"/>
            </a:xfrm>
            <a:custGeom>
              <a:avLst/>
              <a:gdLst/>
              <a:ahLst/>
              <a:cxnLst/>
              <a:rect l="l" t="t" r="r" b="b"/>
              <a:pathLst>
                <a:path w="154" h="132" extrusionOk="0">
                  <a:moveTo>
                    <a:pt x="67" y="0"/>
                  </a:moveTo>
                  <a:cubicBezTo>
                    <a:pt x="33" y="0"/>
                    <a:pt x="1" y="26"/>
                    <a:pt x="1" y="65"/>
                  </a:cubicBezTo>
                  <a:cubicBezTo>
                    <a:pt x="1" y="102"/>
                    <a:pt x="30" y="132"/>
                    <a:pt x="66" y="132"/>
                  </a:cubicBezTo>
                  <a:cubicBezTo>
                    <a:pt x="124" y="132"/>
                    <a:pt x="154" y="61"/>
                    <a:pt x="113" y="19"/>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3"/>
            <p:cNvSpPr/>
            <p:nvPr/>
          </p:nvSpPr>
          <p:spPr>
            <a:xfrm>
              <a:off x="718287" y="228701"/>
              <a:ext cx="25261" cy="21652"/>
            </a:xfrm>
            <a:custGeom>
              <a:avLst/>
              <a:gdLst/>
              <a:ahLst/>
              <a:cxnLst/>
              <a:rect l="l" t="t" r="r" b="b"/>
              <a:pathLst>
                <a:path w="154" h="132" extrusionOk="0">
                  <a:moveTo>
                    <a:pt x="67" y="0"/>
                  </a:moveTo>
                  <a:cubicBezTo>
                    <a:pt x="33" y="0"/>
                    <a:pt x="1" y="26"/>
                    <a:pt x="1" y="65"/>
                  </a:cubicBezTo>
                  <a:cubicBezTo>
                    <a:pt x="1" y="102"/>
                    <a:pt x="30" y="132"/>
                    <a:pt x="66" y="132"/>
                  </a:cubicBezTo>
                  <a:cubicBezTo>
                    <a:pt x="124"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3"/>
            <p:cNvSpPr/>
            <p:nvPr/>
          </p:nvSpPr>
          <p:spPr>
            <a:xfrm>
              <a:off x="664977" y="228701"/>
              <a:ext cx="25425" cy="21652"/>
            </a:xfrm>
            <a:custGeom>
              <a:avLst/>
              <a:gdLst/>
              <a:ahLst/>
              <a:cxnLst/>
              <a:rect l="l" t="t" r="r" b="b"/>
              <a:pathLst>
                <a:path w="155" h="132" extrusionOk="0">
                  <a:moveTo>
                    <a:pt x="67" y="0"/>
                  </a:moveTo>
                  <a:cubicBezTo>
                    <a:pt x="33" y="0"/>
                    <a:pt x="0" y="26"/>
                    <a:pt x="0" y="65"/>
                  </a:cubicBezTo>
                  <a:cubicBezTo>
                    <a:pt x="0" y="102"/>
                    <a:pt x="31" y="132"/>
                    <a:pt x="67" y="132"/>
                  </a:cubicBezTo>
                  <a:cubicBezTo>
                    <a:pt x="125" y="132"/>
                    <a:pt x="155" y="61"/>
                    <a:pt x="113" y="19"/>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3"/>
            <p:cNvSpPr/>
            <p:nvPr/>
          </p:nvSpPr>
          <p:spPr>
            <a:xfrm>
              <a:off x="611831" y="228537"/>
              <a:ext cx="21652" cy="21816"/>
            </a:xfrm>
            <a:custGeom>
              <a:avLst/>
              <a:gdLst/>
              <a:ahLst/>
              <a:cxnLst/>
              <a:rect l="l" t="t" r="r" b="b"/>
              <a:pathLst>
                <a:path w="132" h="133" extrusionOk="0">
                  <a:moveTo>
                    <a:pt x="66" y="1"/>
                  </a:moveTo>
                  <a:cubicBezTo>
                    <a:pt x="30" y="1"/>
                    <a:pt x="0" y="30"/>
                    <a:pt x="0" y="66"/>
                  </a:cubicBezTo>
                  <a:cubicBezTo>
                    <a:pt x="0" y="103"/>
                    <a:pt x="30" y="133"/>
                    <a:pt x="66" y="133"/>
                  </a:cubicBezTo>
                  <a:cubicBezTo>
                    <a:pt x="103" y="133"/>
                    <a:pt x="132" y="103"/>
                    <a:pt x="132" y="66"/>
                  </a:cubicBezTo>
                  <a:cubicBezTo>
                    <a:pt x="132" y="30"/>
                    <a:pt x="10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3"/>
            <p:cNvSpPr/>
            <p:nvPr/>
          </p:nvSpPr>
          <p:spPr>
            <a:xfrm>
              <a:off x="558686" y="228701"/>
              <a:ext cx="25261" cy="21652"/>
            </a:xfrm>
            <a:custGeom>
              <a:avLst/>
              <a:gdLst/>
              <a:ahLst/>
              <a:cxnLst/>
              <a:rect l="l" t="t" r="r" b="b"/>
              <a:pathLst>
                <a:path w="154" h="132" extrusionOk="0">
                  <a:moveTo>
                    <a:pt x="67" y="0"/>
                  </a:moveTo>
                  <a:cubicBezTo>
                    <a:pt x="33" y="0"/>
                    <a:pt x="0" y="27"/>
                    <a:pt x="0" y="66"/>
                  </a:cubicBezTo>
                  <a:cubicBezTo>
                    <a:pt x="0" y="102"/>
                    <a:pt x="30" y="132"/>
                    <a:pt x="66"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3"/>
            <p:cNvSpPr/>
            <p:nvPr/>
          </p:nvSpPr>
          <p:spPr>
            <a:xfrm>
              <a:off x="505376" y="228537"/>
              <a:ext cx="21652" cy="21816"/>
            </a:xfrm>
            <a:custGeom>
              <a:avLst/>
              <a:gdLst/>
              <a:ahLst/>
              <a:cxnLst/>
              <a:rect l="l" t="t" r="r" b="b"/>
              <a:pathLst>
                <a:path w="132" h="133" extrusionOk="0">
                  <a:moveTo>
                    <a:pt x="66" y="1"/>
                  </a:moveTo>
                  <a:cubicBezTo>
                    <a:pt x="30" y="1"/>
                    <a:pt x="0" y="30"/>
                    <a:pt x="0" y="66"/>
                  </a:cubicBezTo>
                  <a:cubicBezTo>
                    <a:pt x="0" y="103"/>
                    <a:pt x="30" y="133"/>
                    <a:pt x="66" y="133"/>
                  </a:cubicBezTo>
                  <a:cubicBezTo>
                    <a:pt x="102" y="133"/>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3"/>
            <p:cNvSpPr/>
            <p:nvPr/>
          </p:nvSpPr>
          <p:spPr>
            <a:xfrm>
              <a:off x="452230" y="228701"/>
              <a:ext cx="25261" cy="21652"/>
            </a:xfrm>
            <a:custGeom>
              <a:avLst/>
              <a:gdLst/>
              <a:ahLst/>
              <a:cxnLst/>
              <a:rect l="l" t="t" r="r" b="b"/>
              <a:pathLst>
                <a:path w="154" h="132" extrusionOk="0">
                  <a:moveTo>
                    <a:pt x="67" y="0"/>
                  </a:moveTo>
                  <a:cubicBezTo>
                    <a:pt x="33" y="0"/>
                    <a:pt x="0" y="27"/>
                    <a:pt x="0" y="66"/>
                  </a:cubicBezTo>
                  <a:cubicBezTo>
                    <a:pt x="0" y="102"/>
                    <a:pt x="29" y="132"/>
                    <a:pt x="65" y="132"/>
                  </a:cubicBezTo>
                  <a:cubicBezTo>
                    <a:pt x="124" y="132"/>
                    <a:pt x="153" y="61"/>
                    <a:pt x="113"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3"/>
            <p:cNvSpPr/>
            <p:nvPr/>
          </p:nvSpPr>
          <p:spPr>
            <a:xfrm>
              <a:off x="398920" y="228701"/>
              <a:ext cx="25425" cy="21652"/>
            </a:xfrm>
            <a:custGeom>
              <a:avLst/>
              <a:gdLst/>
              <a:ahLst/>
              <a:cxnLst/>
              <a:rect l="l" t="t" r="r" b="b"/>
              <a:pathLst>
                <a:path w="155" h="132" extrusionOk="0">
                  <a:moveTo>
                    <a:pt x="67" y="0"/>
                  </a:moveTo>
                  <a:cubicBezTo>
                    <a:pt x="33" y="0"/>
                    <a:pt x="1" y="26"/>
                    <a:pt x="1" y="65"/>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3"/>
            <p:cNvSpPr/>
            <p:nvPr/>
          </p:nvSpPr>
          <p:spPr>
            <a:xfrm>
              <a:off x="345611" y="228537"/>
              <a:ext cx="21816" cy="21816"/>
            </a:xfrm>
            <a:custGeom>
              <a:avLst/>
              <a:gdLst/>
              <a:ahLst/>
              <a:cxnLst/>
              <a:rect l="l" t="t" r="r" b="b"/>
              <a:pathLst>
                <a:path w="133" h="133" extrusionOk="0">
                  <a:moveTo>
                    <a:pt x="67" y="1"/>
                  </a:moveTo>
                  <a:cubicBezTo>
                    <a:pt x="30" y="1"/>
                    <a:pt x="1" y="30"/>
                    <a:pt x="1" y="66"/>
                  </a:cubicBezTo>
                  <a:cubicBezTo>
                    <a:pt x="1" y="103"/>
                    <a:pt x="30" y="133"/>
                    <a:pt x="67" y="133"/>
                  </a:cubicBezTo>
                  <a:cubicBezTo>
                    <a:pt x="103" y="133"/>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3"/>
            <p:cNvSpPr/>
            <p:nvPr/>
          </p:nvSpPr>
          <p:spPr>
            <a:xfrm>
              <a:off x="292465" y="228701"/>
              <a:ext cx="25261" cy="21652"/>
            </a:xfrm>
            <a:custGeom>
              <a:avLst/>
              <a:gdLst/>
              <a:ahLst/>
              <a:cxnLst/>
              <a:rect l="l" t="t" r="r" b="b"/>
              <a:pathLst>
                <a:path w="154" h="132" extrusionOk="0">
                  <a:moveTo>
                    <a:pt x="68" y="0"/>
                  </a:moveTo>
                  <a:cubicBezTo>
                    <a:pt x="34" y="0"/>
                    <a:pt x="1" y="27"/>
                    <a:pt x="1" y="66"/>
                  </a:cubicBezTo>
                  <a:cubicBezTo>
                    <a:pt x="1" y="102"/>
                    <a:pt x="30" y="132"/>
                    <a:pt x="66" y="132"/>
                  </a:cubicBezTo>
                  <a:cubicBezTo>
                    <a:pt x="125" y="132"/>
                    <a:pt x="154" y="61"/>
                    <a:pt x="113" y="19"/>
                  </a:cubicBezTo>
                  <a:cubicBezTo>
                    <a:pt x="100" y="6"/>
                    <a:pt x="84" y="0"/>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3"/>
            <p:cNvSpPr/>
            <p:nvPr/>
          </p:nvSpPr>
          <p:spPr>
            <a:xfrm>
              <a:off x="239319" y="228701"/>
              <a:ext cx="25261" cy="21652"/>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3"/>
            <p:cNvSpPr/>
            <p:nvPr/>
          </p:nvSpPr>
          <p:spPr>
            <a:xfrm>
              <a:off x="186010" y="228537"/>
              <a:ext cx="21816" cy="21816"/>
            </a:xfrm>
            <a:custGeom>
              <a:avLst/>
              <a:gdLst/>
              <a:ahLst/>
              <a:cxnLst/>
              <a:rect l="l" t="t" r="r" b="b"/>
              <a:pathLst>
                <a:path w="133" h="133" extrusionOk="0">
                  <a:moveTo>
                    <a:pt x="67" y="1"/>
                  </a:moveTo>
                  <a:cubicBezTo>
                    <a:pt x="30" y="1"/>
                    <a:pt x="1" y="30"/>
                    <a:pt x="1" y="66"/>
                  </a:cubicBezTo>
                  <a:cubicBezTo>
                    <a:pt x="1" y="103"/>
                    <a:pt x="30" y="133"/>
                    <a:pt x="67" y="133"/>
                  </a:cubicBezTo>
                  <a:cubicBezTo>
                    <a:pt x="103" y="133"/>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3"/>
            <p:cNvSpPr/>
            <p:nvPr/>
          </p:nvSpPr>
          <p:spPr>
            <a:xfrm>
              <a:off x="132864" y="228701"/>
              <a:ext cx="25261" cy="21652"/>
            </a:xfrm>
            <a:custGeom>
              <a:avLst/>
              <a:gdLst/>
              <a:ahLst/>
              <a:cxnLst/>
              <a:rect l="l" t="t" r="r" b="b"/>
              <a:pathLst>
                <a:path w="154" h="132" extrusionOk="0">
                  <a:moveTo>
                    <a:pt x="67" y="0"/>
                  </a:moveTo>
                  <a:cubicBezTo>
                    <a:pt x="33" y="0"/>
                    <a:pt x="0" y="26"/>
                    <a:pt x="0" y="65"/>
                  </a:cubicBezTo>
                  <a:cubicBezTo>
                    <a:pt x="0" y="102"/>
                    <a:pt x="30" y="132"/>
                    <a:pt x="66"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3"/>
            <p:cNvSpPr/>
            <p:nvPr/>
          </p:nvSpPr>
          <p:spPr>
            <a:xfrm>
              <a:off x="79718" y="228701"/>
              <a:ext cx="25261" cy="21652"/>
            </a:xfrm>
            <a:custGeom>
              <a:avLst/>
              <a:gdLst/>
              <a:ahLst/>
              <a:cxnLst/>
              <a:rect l="l" t="t" r="r" b="b"/>
              <a:pathLst>
                <a:path w="154" h="132" extrusionOk="0">
                  <a:moveTo>
                    <a:pt x="66" y="0"/>
                  </a:moveTo>
                  <a:cubicBezTo>
                    <a:pt x="33" y="0"/>
                    <a:pt x="0" y="26"/>
                    <a:pt x="0" y="65"/>
                  </a:cubicBezTo>
                  <a:cubicBezTo>
                    <a:pt x="0" y="102"/>
                    <a:pt x="30" y="132"/>
                    <a:pt x="66" y="132"/>
                  </a:cubicBezTo>
                  <a:cubicBezTo>
                    <a:pt x="124" y="132"/>
                    <a:pt x="153" y="61"/>
                    <a:pt x="112" y="19"/>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3"/>
            <p:cNvSpPr/>
            <p:nvPr/>
          </p:nvSpPr>
          <p:spPr>
            <a:xfrm>
              <a:off x="26409" y="228537"/>
              <a:ext cx="21652" cy="21816"/>
            </a:xfrm>
            <a:custGeom>
              <a:avLst/>
              <a:gdLst/>
              <a:ahLst/>
              <a:cxnLst/>
              <a:rect l="l" t="t" r="r" b="b"/>
              <a:pathLst>
                <a:path w="132" h="133" extrusionOk="0">
                  <a:moveTo>
                    <a:pt x="67" y="1"/>
                  </a:moveTo>
                  <a:cubicBezTo>
                    <a:pt x="29" y="1"/>
                    <a:pt x="0" y="30"/>
                    <a:pt x="0" y="66"/>
                  </a:cubicBezTo>
                  <a:cubicBezTo>
                    <a:pt x="0" y="103"/>
                    <a:pt x="29" y="133"/>
                    <a:pt x="67" y="133"/>
                  </a:cubicBezTo>
                  <a:cubicBezTo>
                    <a:pt x="103" y="133"/>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3"/>
            <p:cNvSpPr/>
            <p:nvPr/>
          </p:nvSpPr>
          <p:spPr>
            <a:xfrm>
              <a:off x="1193481" y="175391"/>
              <a:ext cx="25589" cy="21652"/>
            </a:xfrm>
            <a:custGeom>
              <a:avLst/>
              <a:gdLst/>
              <a:ahLst/>
              <a:cxnLst/>
              <a:rect l="l" t="t" r="r" b="b"/>
              <a:pathLst>
                <a:path w="156" h="132" extrusionOk="0">
                  <a:moveTo>
                    <a:pt x="89" y="1"/>
                  </a:moveTo>
                  <a:cubicBezTo>
                    <a:pt x="30" y="1"/>
                    <a:pt x="1" y="72"/>
                    <a:pt x="43" y="112"/>
                  </a:cubicBezTo>
                  <a:cubicBezTo>
                    <a:pt x="56" y="126"/>
                    <a:pt x="73" y="132"/>
                    <a:pt x="89" y="132"/>
                  </a:cubicBezTo>
                  <a:cubicBezTo>
                    <a:pt x="123" y="132"/>
                    <a:pt x="155" y="106"/>
                    <a:pt x="155" y="66"/>
                  </a:cubicBezTo>
                  <a:cubicBezTo>
                    <a:pt x="155" y="30"/>
                    <a:pt x="126"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3"/>
            <p:cNvSpPr/>
            <p:nvPr/>
          </p:nvSpPr>
          <p:spPr>
            <a:xfrm>
              <a:off x="1140335" y="175391"/>
              <a:ext cx="25261" cy="21652"/>
            </a:xfrm>
            <a:custGeom>
              <a:avLst/>
              <a:gdLst/>
              <a:ahLst/>
              <a:cxnLst/>
              <a:rect l="l" t="t" r="r" b="b"/>
              <a:pathLst>
                <a:path w="154" h="132" extrusionOk="0">
                  <a:moveTo>
                    <a:pt x="89" y="1"/>
                  </a:moveTo>
                  <a:cubicBezTo>
                    <a:pt x="30" y="1"/>
                    <a:pt x="1" y="72"/>
                    <a:pt x="43" y="112"/>
                  </a:cubicBezTo>
                  <a:cubicBezTo>
                    <a:pt x="56" y="126"/>
                    <a:pt x="72" y="132"/>
                    <a:pt x="88" y="132"/>
                  </a:cubicBezTo>
                  <a:cubicBezTo>
                    <a:pt x="122" y="132"/>
                    <a:pt x="154" y="106"/>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3"/>
            <p:cNvSpPr/>
            <p:nvPr/>
          </p:nvSpPr>
          <p:spPr>
            <a:xfrm>
              <a:off x="1090798" y="175391"/>
              <a:ext cx="21652" cy="21652"/>
            </a:xfrm>
            <a:custGeom>
              <a:avLst/>
              <a:gdLst/>
              <a:ahLst/>
              <a:cxnLst/>
              <a:rect l="l" t="t" r="r" b="b"/>
              <a:pathLst>
                <a:path w="132" h="132" extrusionOk="0">
                  <a:moveTo>
                    <a:pt x="67" y="1"/>
                  </a:moveTo>
                  <a:cubicBezTo>
                    <a:pt x="29" y="1"/>
                    <a:pt x="0" y="30"/>
                    <a:pt x="0" y="66"/>
                  </a:cubicBezTo>
                  <a:cubicBezTo>
                    <a:pt x="0" y="102"/>
                    <a:pt x="29"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3"/>
            <p:cNvSpPr/>
            <p:nvPr/>
          </p:nvSpPr>
          <p:spPr>
            <a:xfrm>
              <a:off x="1037653" y="175391"/>
              <a:ext cx="25261" cy="21816"/>
            </a:xfrm>
            <a:custGeom>
              <a:avLst/>
              <a:gdLst/>
              <a:ahLst/>
              <a:cxnLst/>
              <a:rect l="l" t="t" r="r" b="b"/>
              <a:pathLst>
                <a:path w="154" h="133" extrusionOk="0">
                  <a:moveTo>
                    <a:pt x="66" y="0"/>
                  </a:moveTo>
                  <a:cubicBezTo>
                    <a:pt x="32" y="0"/>
                    <a:pt x="0" y="27"/>
                    <a:pt x="0" y="66"/>
                  </a:cubicBezTo>
                  <a:cubicBezTo>
                    <a:pt x="0" y="102"/>
                    <a:pt x="29" y="133"/>
                    <a:pt x="65" y="133"/>
                  </a:cubicBezTo>
                  <a:cubicBezTo>
                    <a:pt x="124" y="133"/>
                    <a:pt x="153"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3"/>
            <p:cNvSpPr/>
            <p:nvPr/>
          </p:nvSpPr>
          <p:spPr>
            <a:xfrm>
              <a:off x="984507" y="175391"/>
              <a:ext cx="25261" cy="21816"/>
            </a:xfrm>
            <a:custGeom>
              <a:avLst/>
              <a:gdLst/>
              <a:ahLst/>
              <a:cxnLst/>
              <a:rect l="l" t="t" r="r" b="b"/>
              <a:pathLst>
                <a:path w="154" h="133" extrusionOk="0">
                  <a:moveTo>
                    <a:pt x="65" y="0"/>
                  </a:moveTo>
                  <a:cubicBezTo>
                    <a:pt x="32" y="0"/>
                    <a:pt x="0" y="27"/>
                    <a:pt x="0" y="66"/>
                  </a:cubicBezTo>
                  <a:cubicBezTo>
                    <a:pt x="0" y="102"/>
                    <a:pt x="29" y="131"/>
                    <a:pt x="65" y="133"/>
                  </a:cubicBezTo>
                  <a:cubicBezTo>
                    <a:pt x="124" y="133"/>
                    <a:pt x="153" y="62"/>
                    <a:pt x="111" y="20"/>
                  </a:cubicBezTo>
                  <a:cubicBezTo>
                    <a:pt x="98" y="7"/>
                    <a:pt x="82"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3"/>
            <p:cNvSpPr/>
            <p:nvPr/>
          </p:nvSpPr>
          <p:spPr>
            <a:xfrm>
              <a:off x="931033" y="175391"/>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3" y="102"/>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3"/>
            <p:cNvSpPr/>
            <p:nvPr/>
          </p:nvSpPr>
          <p:spPr>
            <a:xfrm>
              <a:off x="877888" y="175391"/>
              <a:ext cx="25261" cy="21816"/>
            </a:xfrm>
            <a:custGeom>
              <a:avLst/>
              <a:gdLst/>
              <a:ahLst/>
              <a:cxnLst/>
              <a:rect l="l" t="t" r="r" b="b"/>
              <a:pathLst>
                <a:path w="154" h="133" extrusionOk="0">
                  <a:moveTo>
                    <a:pt x="67" y="0"/>
                  </a:moveTo>
                  <a:cubicBezTo>
                    <a:pt x="33" y="0"/>
                    <a:pt x="1" y="27"/>
                    <a:pt x="1" y="66"/>
                  </a:cubicBezTo>
                  <a:cubicBezTo>
                    <a:pt x="1" y="102"/>
                    <a:pt x="30" y="133"/>
                    <a:pt x="66" y="133"/>
                  </a:cubicBezTo>
                  <a:cubicBezTo>
                    <a:pt x="125" y="133"/>
                    <a:pt x="154" y="62"/>
                    <a:pt x="112" y="20"/>
                  </a:cubicBezTo>
                  <a:cubicBezTo>
                    <a:pt x="99"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3"/>
            <p:cNvSpPr/>
            <p:nvPr/>
          </p:nvSpPr>
          <p:spPr>
            <a:xfrm>
              <a:off x="824742" y="175391"/>
              <a:ext cx="25261" cy="21816"/>
            </a:xfrm>
            <a:custGeom>
              <a:avLst/>
              <a:gdLst/>
              <a:ahLst/>
              <a:cxnLst/>
              <a:rect l="l" t="t" r="r" b="b"/>
              <a:pathLst>
                <a:path w="154" h="133" extrusionOk="0">
                  <a:moveTo>
                    <a:pt x="66" y="0"/>
                  </a:moveTo>
                  <a:cubicBezTo>
                    <a:pt x="33" y="0"/>
                    <a:pt x="1" y="27"/>
                    <a:pt x="1" y="66"/>
                  </a:cubicBezTo>
                  <a:cubicBezTo>
                    <a:pt x="1" y="102"/>
                    <a:pt x="30" y="131"/>
                    <a:pt x="66" y="133"/>
                  </a:cubicBezTo>
                  <a:cubicBezTo>
                    <a:pt x="125"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3"/>
            <p:cNvSpPr/>
            <p:nvPr/>
          </p:nvSpPr>
          <p:spPr>
            <a:xfrm>
              <a:off x="771432" y="175391"/>
              <a:ext cx="25261" cy="21816"/>
            </a:xfrm>
            <a:custGeom>
              <a:avLst/>
              <a:gdLst/>
              <a:ahLst/>
              <a:cxnLst/>
              <a:rect l="l" t="t" r="r" b="b"/>
              <a:pathLst>
                <a:path w="154" h="133" extrusionOk="0">
                  <a:moveTo>
                    <a:pt x="67" y="0"/>
                  </a:moveTo>
                  <a:cubicBezTo>
                    <a:pt x="33" y="0"/>
                    <a:pt x="1" y="27"/>
                    <a:pt x="1" y="66"/>
                  </a:cubicBezTo>
                  <a:cubicBezTo>
                    <a:pt x="1" y="102"/>
                    <a:pt x="30" y="131"/>
                    <a:pt x="66" y="133"/>
                  </a:cubicBezTo>
                  <a:cubicBezTo>
                    <a:pt x="124" y="133"/>
                    <a:pt x="154" y="62"/>
                    <a:pt x="113" y="20"/>
                  </a:cubicBezTo>
                  <a:cubicBezTo>
                    <a:pt x="100"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3"/>
            <p:cNvSpPr/>
            <p:nvPr/>
          </p:nvSpPr>
          <p:spPr>
            <a:xfrm>
              <a:off x="718287" y="175391"/>
              <a:ext cx="25261" cy="21816"/>
            </a:xfrm>
            <a:custGeom>
              <a:avLst/>
              <a:gdLst/>
              <a:ahLst/>
              <a:cxnLst/>
              <a:rect l="l" t="t" r="r" b="b"/>
              <a:pathLst>
                <a:path w="154" h="133" extrusionOk="0">
                  <a:moveTo>
                    <a:pt x="66" y="0"/>
                  </a:moveTo>
                  <a:cubicBezTo>
                    <a:pt x="33" y="0"/>
                    <a:pt x="1" y="27"/>
                    <a:pt x="1" y="66"/>
                  </a:cubicBezTo>
                  <a:cubicBezTo>
                    <a:pt x="1" y="102"/>
                    <a:pt x="30" y="131"/>
                    <a:pt x="66" y="133"/>
                  </a:cubicBezTo>
                  <a:cubicBezTo>
                    <a:pt x="124"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3"/>
            <p:cNvSpPr/>
            <p:nvPr/>
          </p:nvSpPr>
          <p:spPr>
            <a:xfrm>
              <a:off x="664977" y="175391"/>
              <a:ext cx="25425" cy="21816"/>
            </a:xfrm>
            <a:custGeom>
              <a:avLst/>
              <a:gdLst/>
              <a:ahLst/>
              <a:cxnLst/>
              <a:rect l="l" t="t" r="r" b="b"/>
              <a:pathLst>
                <a:path w="155" h="133" extrusionOk="0">
                  <a:moveTo>
                    <a:pt x="67" y="0"/>
                  </a:moveTo>
                  <a:cubicBezTo>
                    <a:pt x="33" y="0"/>
                    <a:pt x="0" y="27"/>
                    <a:pt x="0" y="66"/>
                  </a:cubicBezTo>
                  <a:cubicBezTo>
                    <a:pt x="0" y="102"/>
                    <a:pt x="31" y="131"/>
                    <a:pt x="67" y="133"/>
                  </a:cubicBezTo>
                  <a:cubicBezTo>
                    <a:pt x="125" y="133"/>
                    <a:pt x="155" y="62"/>
                    <a:pt x="113" y="20"/>
                  </a:cubicBezTo>
                  <a:cubicBezTo>
                    <a:pt x="99"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3"/>
            <p:cNvSpPr/>
            <p:nvPr/>
          </p:nvSpPr>
          <p:spPr>
            <a:xfrm>
              <a:off x="611831" y="175391"/>
              <a:ext cx="21652" cy="21652"/>
            </a:xfrm>
            <a:custGeom>
              <a:avLst/>
              <a:gdLst/>
              <a:ahLst/>
              <a:cxnLst/>
              <a:rect l="l" t="t" r="r" b="b"/>
              <a:pathLst>
                <a:path w="132" h="132" extrusionOk="0">
                  <a:moveTo>
                    <a:pt x="66" y="1"/>
                  </a:moveTo>
                  <a:cubicBezTo>
                    <a:pt x="30" y="1"/>
                    <a:pt x="0" y="30"/>
                    <a:pt x="0" y="66"/>
                  </a:cubicBezTo>
                  <a:cubicBezTo>
                    <a:pt x="0" y="102"/>
                    <a:pt x="30" y="131"/>
                    <a:pt x="66" y="131"/>
                  </a:cubicBezTo>
                  <a:cubicBezTo>
                    <a:pt x="103" y="131"/>
                    <a:pt x="132" y="102"/>
                    <a:pt x="132" y="66"/>
                  </a:cubicBezTo>
                  <a:cubicBezTo>
                    <a:pt x="132" y="30"/>
                    <a:pt x="10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3"/>
            <p:cNvSpPr/>
            <p:nvPr/>
          </p:nvSpPr>
          <p:spPr>
            <a:xfrm>
              <a:off x="558686" y="175391"/>
              <a:ext cx="25261" cy="21816"/>
            </a:xfrm>
            <a:custGeom>
              <a:avLst/>
              <a:gdLst/>
              <a:ahLst/>
              <a:cxnLst/>
              <a:rect l="l" t="t" r="r" b="b"/>
              <a:pathLst>
                <a:path w="154" h="133" extrusionOk="0">
                  <a:moveTo>
                    <a:pt x="66" y="0"/>
                  </a:moveTo>
                  <a:cubicBezTo>
                    <a:pt x="32" y="0"/>
                    <a:pt x="0" y="27"/>
                    <a:pt x="0" y="66"/>
                  </a:cubicBezTo>
                  <a:cubicBezTo>
                    <a:pt x="0" y="102"/>
                    <a:pt x="30" y="131"/>
                    <a:pt x="66" y="133"/>
                  </a:cubicBezTo>
                  <a:cubicBezTo>
                    <a:pt x="124" y="133"/>
                    <a:pt x="153"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3"/>
            <p:cNvSpPr/>
            <p:nvPr/>
          </p:nvSpPr>
          <p:spPr>
            <a:xfrm>
              <a:off x="505376" y="175391"/>
              <a:ext cx="21652" cy="21652"/>
            </a:xfrm>
            <a:custGeom>
              <a:avLst/>
              <a:gdLst/>
              <a:ahLst/>
              <a:cxnLst/>
              <a:rect l="l" t="t" r="r" b="b"/>
              <a:pathLst>
                <a:path w="132" h="132" extrusionOk="0">
                  <a:moveTo>
                    <a:pt x="66" y="1"/>
                  </a:moveTo>
                  <a:cubicBezTo>
                    <a:pt x="30" y="1"/>
                    <a:pt x="0" y="30"/>
                    <a:pt x="0" y="66"/>
                  </a:cubicBezTo>
                  <a:cubicBezTo>
                    <a:pt x="0" y="102"/>
                    <a:pt x="30"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3"/>
            <p:cNvSpPr/>
            <p:nvPr/>
          </p:nvSpPr>
          <p:spPr>
            <a:xfrm>
              <a:off x="452230" y="175391"/>
              <a:ext cx="25261" cy="21816"/>
            </a:xfrm>
            <a:custGeom>
              <a:avLst/>
              <a:gdLst/>
              <a:ahLst/>
              <a:cxnLst/>
              <a:rect l="l" t="t" r="r" b="b"/>
              <a:pathLst>
                <a:path w="154" h="133" extrusionOk="0">
                  <a:moveTo>
                    <a:pt x="66" y="0"/>
                  </a:moveTo>
                  <a:cubicBezTo>
                    <a:pt x="32" y="0"/>
                    <a:pt x="0" y="27"/>
                    <a:pt x="0" y="66"/>
                  </a:cubicBezTo>
                  <a:cubicBezTo>
                    <a:pt x="0" y="102"/>
                    <a:pt x="29" y="133"/>
                    <a:pt x="65" y="133"/>
                  </a:cubicBezTo>
                  <a:cubicBezTo>
                    <a:pt x="124" y="131"/>
                    <a:pt x="153" y="62"/>
                    <a:pt x="113"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3"/>
            <p:cNvSpPr/>
            <p:nvPr/>
          </p:nvSpPr>
          <p:spPr>
            <a:xfrm>
              <a:off x="398920" y="175391"/>
              <a:ext cx="25425" cy="21816"/>
            </a:xfrm>
            <a:custGeom>
              <a:avLst/>
              <a:gdLst/>
              <a:ahLst/>
              <a:cxnLst/>
              <a:rect l="l" t="t" r="r" b="b"/>
              <a:pathLst>
                <a:path w="155" h="133" extrusionOk="0">
                  <a:moveTo>
                    <a:pt x="66" y="0"/>
                  </a:moveTo>
                  <a:cubicBezTo>
                    <a:pt x="33" y="0"/>
                    <a:pt x="1" y="27"/>
                    <a:pt x="1" y="66"/>
                  </a:cubicBezTo>
                  <a:cubicBezTo>
                    <a:pt x="1" y="102"/>
                    <a:pt x="30" y="131"/>
                    <a:pt x="66" y="133"/>
                  </a:cubicBezTo>
                  <a:cubicBezTo>
                    <a:pt x="125"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3"/>
            <p:cNvSpPr/>
            <p:nvPr/>
          </p:nvSpPr>
          <p:spPr>
            <a:xfrm>
              <a:off x="345611" y="175391"/>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3"/>
            <p:cNvSpPr/>
            <p:nvPr/>
          </p:nvSpPr>
          <p:spPr>
            <a:xfrm>
              <a:off x="292465" y="175391"/>
              <a:ext cx="25261" cy="21816"/>
            </a:xfrm>
            <a:custGeom>
              <a:avLst/>
              <a:gdLst/>
              <a:ahLst/>
              <a:cxnLst/>
              <a:rect l="l" t="t" r="r" b="b"/>
              <a:pathLst>
                <a:path w="154" h="133" extrusionOk="0">
                  <a:moveTo>
                    <a:pt x="67" y="0"/>
                  </a:moveTo>
                  <a:cubicBezTo>
                    <a:pt x="33" y="0"/>
                    <a:pt x="1" y="27"/>
                    <a:pt x="1" y="66"/>
                  </a:cubicBezTo>
                  <a:cubicBezTo>
                    <a:pt x="1" y="102"/>
                    <a:pt x="30" y="133"/>
                    <a:pt x="66" y="133"/>
                  </a:cubicBezTo>
                  <a:cubicBezTo>
                    <a:pt x="125" y="133"/>
                    <a:pt x="154" y="62"/>
                    <a:pt x="113" y="20"/>
                  </a:cubicBezTo>
                  <a:cubicBezTo>
                    <a:pt x="100"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3"/>
            <p:cNvSpPr/>
            <p:nvPr/>
          </p:nvSpPr>
          <p:spPr>
            <a:xfrm>
              <a:off x="239319" y="175391"/>
              <a:ext cx="25261" cy="21816"/>
            </a:xfrm>
            <a:custGeom>
              <a:avLst/>
              <a:gdLst/>
              <a:ahLst/>
              <a:cxnLst/>
              <a:rect l="l" t="t" r="r" b="b"/>
              <a:pathLst>
                <a:path w="154" h="133" extrusionOk="0">
                  <a:moveTo>
                    <a:pt x="66" y="0"/>
                  </a:moveTo>
                  <a:cubicBezTo>
                    <a:pt x="33" y="0"/>
                    <a:pt x="1" y="27"/>
                    <a:pt x="1" y="66"/>
                  </a:cubicBezTo>
                  <a:cubicBezTo>
                    <a:pt x="1" y="102"/>
                    <a:pt x="30" y="131"/>
                    <a:pt x="66" y="133"/>
                  </a:cubicBezTo>
                  <a:cubicBezTo>
                    <a:pt x="124"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3"/>
            <p:cNvSpPr/>
            <p:nvPr/>
          </p:nvSpPr>
          <p:spPr>
            <a:xfrm>
              <a:off x="186010" y="175391"/>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3"/>
            <p:cNvSpPr/>
            <p:nvPr/>
          </p:nvSpPr>
          <p:spPr>
            <a:xfrm>
              <a:off x="132864" y="175391"/>
              <a:ext cx="25261" cy="21816"/>
            </a:xfrm>
            <a:custGeom>
              <a:avLst/>
              <a:gdLst/>
              <a:ahLst/>
              <a:cxnLst/>
              <a:rect l="l" t="t" r="r" b="b"/>
              <a:pathLst>
                <a:path w="154" h="133" extrusionOk="0">
                  <a:moveTo>
                    <a:pt x="66" y="0"/>
                  </a:moveTo>
                  <a:cubicBezTo>
                    <a:pt x="33" y="0"/>
                    <a:pt x="0" y="27"/>
                    <a:pt x="0" y="66"/>
                  </a:cubicBezTo>
                  <a:cubicBezTo>
                    <a:pt x="0" y="102"/>
                    <a:pt x="30" y="131"/>
                    <a:pt x="66" y="133"/>
                  </a:cubicBezTo>
                  <a:cubicBezTo>
                    <a:pt x="124" y="133"/>
                    <a:pt x="153"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3"/>
            <p:cNvSpPr/>
            <p:nvPr/>
          </p:nvSpPr>
          <p:spPr>
            <a:xfrm>
              <a:off x="79718" y="175391"/>
              <a:ext cx="25261" cy="21816"/>
            </a:xfrm>
            <a:custGeom>
              <a:avLst/>
              <a:gdLst/>
              <a:ahLst/>
              <a:cxnLst/>
              <a:rect l="l" t="t" r="r" b="b"/>
              <a:pathLst>
                <a:path w="154" h="133" extrusionOk="0">
                  <a:moveTo>
                    <a:pt x="66" y="0"/>
                  </a:moveTo>
                  <a:cubicBezTo>
                    <a:pt x="32" y="0"/>
                    <a:pt x="0" y="27"/>
                    <a:pt x="0" y="66"/>
                  </a:cubicBezTo>
                  <a:cubicBezTo>
                    <a:pt x="0" y="102"/>
                    <a:pt x="30" y="131"/>
                    <a:pt x="66" y="133"/>
                  </a:cubicBezTo>
                  <a:cubicBezTo>
                    <a:pt x="124" y="133"/>
                    <a:pt x="153"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3"/>
            <p:cNvSpPr/>
            <p:nvPr/>
          </p:nvSpPr>
          <p:spPr>
            <a:xfrm>
              <a:off x="26409" y="175391"/>
              <a:ext cx="21652" cy="21652"/>
            </a:xfrm>
            <a:custGeom>
              <a:avLst/>
              <a:gdLst/>
              <a:ahLst/>
              <a:cxnLst/>
              <a:rect l="l" t="t" r="r" b="b"/>
              <a:pathLst>
                <a:path w="132" h="132" extrusionOk="0">
                  <a:moveTo>
                    <a:pt x="67" y="1"/>
                  </a:moveTo>
                  <a:cubicBezTo>
                    <a:pt x="29" y="1"/>
                    <a:pt x="0" y="30"/>
                    <a:pt x="0" y="66"/>
                  </a:cubicBezTo>
                  <a:cubicBezTo>
                    <a:pt x="0" y="102"/>
                    <a:pt x="29"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3"/>
            <p:cNvSpPr/>
            <p:nvPr/>
          </p:nvSpPr>
          <p:spPr>
            <a:xfrm>
              <a:off x="1193481" y="122245"/>
              <a:ext cx="25589" cy="21652"/>
            </a:xfrm>
            <a:custGeom>
              <a:avLst/>
              <a:gdLst/>
              <a:ahLst/>
              <a:cxnLst/>
              <a:rect l="l" t="t" r="r" b="b"/>
              <a:pathLst>
                <a:path w="156" h="132" extrusionOk="0">
                  <a:moveTo>
                    <a:pt x="89" y="1"/>
                  </a:moveTo>
                  <a:cubicBezTo>
                    <a:pt x="30" y="1"/>
                    <a:pt x="1" y="71"/>
                    <a:pt x="43" y="112"/>
                  </a:cubicBezTo>
                  <a:cubicBezTo>
                    <a:pt x="56" y="126"/>
                    <a:pt x="73" y="132"/>
                    <a:pt x="89" y="132"/>
                  </a:cubicBezTo>
                  <a:cubicBezTo>
                    <a:pt x="123" y="132"/>
                    <a:pt x="155" y="106"/>
                    <a:pt x="155" y="66"/>
                  </a:cubicBezTo>
                  <a:cubicBezTo>
                    <a:pt x="155" y="30"/>
                    <a:pt x="126"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3"/>
            <p:cNvSpPr/>
            <p:nvPr/>
          </p:nvSpPr>
          <p:spPr>
            <a:xfrm>
              <a:off x="1140335" y="122245"/>
              <a:ext cx="25261" cy="21652"/>
            </a:xfrm>
            <a:custGeom>
              <a:avLst/>
              <a:gdLst/>
              <a:ahLst/>
              <a:cxnLst/>
              <a:rect l="l" t="t" r="r" b="b"/>
              <a:pathLst>
                <a:path w="154" h="132" extrusionOk="0">
                  <a:moveTo>
                    <a:pt x="89" y="1"/>
                  </a:moveTo>
                  <a:cubicBezTo>
                    <a:pt x="30" y="1"/>
                    <a:pt x="1" y="71"/>
                    <a:pt x="43" y="112"/>
                  </a:cubicBezTo>
                  <a:cubicBezTo>
                    <a:pt x="56" y="126"/>
                    <a:pt x="72" y="132"/>
                    <a:pt x="88" y="132"/>
                  </a:cubicBezTo>
                  <a:cubicBezTo>
                    <a:pt x="122" y="132"/>
                    <a:pt x="154" y="106"/>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3"/>
            <p:cNvSpPr/>
            <p:nvPr/>
          </p:nvSpPr>
          <p:spPr>
            <a:xfrm>
              <a:off x="1090798" y="122245"/>
              <a:ext cx="25425" cy="21652"/>
            </a:xfrm>
            <a:custGeom>
              <a:avLst/>
              <a:gdLst/>
              <a:ahLst/>
              <a:cxnLst/>
              <a:rect l="l" t="t" r="r" b="b"/>
              <a:pathLst>
                <a:path w="155" h="132" extrusionOk="0">
                  <a:moveTo>
                    <a:pt x="66" y="0"/>
                  </a:moveTo>
                  <a:cubicBezTo>
                    <a:pt x="33" y="0"/>
                    <a:pt x="0" y="27"/>
                    <a:pt x="0" y="66"/>
                  </a:cubicBezTo>
                  <a:cubicBezTo>
                    <a:pt x="0" y="102"/>
                    <a:pt x="29" y="131"/>
                    <a:pt x="67" y="131"/>
                  </a:cubicBezTo>
                  <a:cubicBezTo>
                    <a:pt x="125" y="131"/>
                    <a:pt x="154"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3"/>
            <p:cNvSpPr/>
            <p:nvPr/>
          </p:nvSpPr>
          <p:spPr>
            <a:xfrm>
              <a:off x="1037653" y="122245"/>
              <a:ext cx="25261" cy="21652"/>
            </a:xfrm>
            <a:custGeom>
              <a:avLst/>
              <a:gdLst/>
              <a:ahLst/>
              <a:cxnLst/>
              <a:rect l="l" t="t" r="r" b="b"/>
              <a:pathLst>
                <a:path w="154" h="132" extrusionOk="0">
                  <a:moveTo>
                    <a:pt x="66" y="0"/>
                  </a:moveTo>
                  <a:cubicBezTo>
                    <a:pt x="32" y="0"/>
                    <a:pt x="0" y="27"/>
                    <a:pt x="0" y="66"/>
                  </a:cubicBezTo>
                  <a:cubicBezTo>
                    <a:pt x="0" y="102"/>
                    <a:pt x="29" y="131"/>
                    <a:pt x="65"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3"/>
            <p:cNvSpPr/>
            <p:nvPr/>
          </p:nvSpPr>
          <p:spPr>
            <a:xfrm>
              <a:off x="984507" y="122245"/>
              <a:ext cx="25261" cy="21652"/>
            </a:xfrm>
            <a:custGeom>
              <a:avLst/>
              <a:gdLst/>
              <a:ahLst/>
              <a:cxnLst/>
              <a:rect l="l" t="t" r="r" b="b"/>
              <a:pathLst>
                <a:path w="154" h="132" extrusionOk="0">
                  <a:moveTo>
                    <a:pt x="65" y="0"/>
                  </a:moveTo>
                  <a:cubicBezTo>
                    <a:pt x="32" y="0"/>
                    <a:pt x="0" y="27"/>
                    <a:pt x="0" y="66"/>
                  </a:cubicBezTo>
                  <a:cubicBezTo>
                    <a:pt x="0" y="102"/>
                    <a:pt x="29" y="131"/>
                    <a:pt x="65" y="131"/>
                  </a:cubicBezTo>
                  <a:cubicBezTo>
                    <a:pt x="124" y="131"/>
                    <a:pt x="153" y="60"/>
                    <a:pt x="111" y="20"/>
                  </a:cubicBezTo>
                  <a:cubicBezTo>
                    <a:pt x="98" y="6"/>
                    <a:pt x="82"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3"/>
            <p:cNvSpPr/>
            <p:nvPr/>
          </p:nvSpPr>
          <p:spPr>
            <a:xfrm>
              <a:off x="931033" y="122245"/>
              <a:ext cx="25589" cy="21652"/>
            </a:xfrm>
            <a:custGeom>
              <a:avLst/>
              <a:gdLst/>
              <a:ahLst/>
              <a:cxnLst/>
              <a:rect l="l" t="t" r="r" b="b"/>
              <a:pathLst>
                <a:path w="156" h="132" extrusionOk="0">
                  <a:moveTo>
                    <a:pt x="67" y="0"/>
                  </a:moveTo>
                  <a:cubicBezTo>
                    <a:pt x="33" y="0"/>
                    <a:pt x="1" y="27"/>
                    <a:pt x="1" y="66"/>
                  </a:cubicBezTo>
                  <a:cubicBezTo>
                    <a:pt x="1" y="102"/>
                    <a:pt x="30" y="131"/>
                    <a:pt x="67" y="131"/>
                  </a:cubicBezTo>
                  <a:cubicBezTo>
                    <a:pt x="125"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3"/>
            <p:cNvSpPr/>
            <p:nvPr/>
          </p:nvSpPr>
          <p:spPr>
            <a:xfrm>
              <a:off x="877888" y="122245"/>
              <a:ext cx="25261" cy="21652"/>
            </a:xfrm>
            <a:custGeom>
              <a:avLst/>
              <a:gdLst/>
              <a:ahLst/>
              <a:cxnLst/>
              <a:rect l="l" t="t" r="r" b="b"/>
              <a:pathLst>
                <a:path w="154" h="132" extrusionOk="0">
                  <a:moveTo>
                    <a:pt x="67" y="0"/>
                  </a:moveTo>
                  <a:cubicBezTo>
                    <a:pt x="33" y="0"/>
                    <a:pt x="1" y="27"/>
                    <a:pt x="1" y="66"/>
                  </a:cubicBezTo>
                  <a:cubicBezTo>
                    <a:pt x="1" y="102"/>
                    <a:pt x="30" y="131"/>
                    <a:pt x="66" y="131"/>
                  </a:cubicBezTo>
                  <a:cubicBezTo>
                    <a:pt x="125" y="131"/>
                    <a:pt x="154" y="60"/>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3"/>
            <p:cNvSpPr/>
            <p:nvPr/>
          </p:nvSpPr>
          <p:spPr>
            <a:xfrm>
              <a:off x="824742" y="122245"/>
              <a:ext cx="25261" cy="21652"/>
            </a:xfrm>
            <a:custGeom>
              <a:avLst/>
              <a:gdLst/>
              <a:ahLst/>
              <a:cxnLst/>
              <a:rect l="l" t="t" r="r" b="b"/>
              <a:pathLst>
                <a:path w="154" h="132" extrusionOk="0">
                  <a:moveTo>
                    <a:pt x="66" y="0"/>
                  </a:moveTo>
                  <a:cubicBezTo>
                    <a:pt x="33" y="0"/>
                    <a:pt x="1" y="27"/>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3"/>
            <p:cNvSpPr/>
            <p:nvPr/>
          </p:nvSpPr>
          <p:spPr>
            <a:xfrm>
              <a:off x="771432" y="122245"/>
              <a:ext cx="25261" cy="21652"/>
            </a:xfrm>
            <a:custGeom>
              <a:avLst/>
              <a:gdLst/>
              <a:ahLst/>
              <a:cxnLst/>
              <a:rect l="l" t="t" r="r" b="b"/>
              <a:pathLst>
                <a:path w="154" h="132" extrusionOk="0">
                  <a:moveTo>
                    <a:pt x="67" y="0"/>
                  </a:moveTo>
                  <a:cubicBezTo>
                    <a:pt x="33" y="0"/>
                    <a:pt x="1" y="27"/>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3"/>
            <p:cNvSpPr/>
            <p:nvPr/>
          </p:nvSpPr>
          <p:spPr>
            <a:xfrm>
              <a:off x="718287" y="122245"/>
              <a:ext cx="25261" cy="21652"/>
            </a:xfrm>
            <a:custGeom>
              <a:avLst/>
              <a:gdLst/>
              <a:ahLst/>
              <a:cxnLst/>
              <a:rect l="l" t="t" r="r" b="b"/>
              <a:pathLst>
                <a:path w="154" h="132" extrusionOk="0">
                  <a:moveTo>
                    <a:pt x="66" y="0"/>
                  </a:moveTo>
                  <a:cubicBezTo>
                    <a:pt x="33" y="0"/>
                    <a:pt x="1" y="27"/>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3"/>
            <p:cNvSpPr/>
            <p:nvPr/>
          </p:nvSpPr>
          <p:spPr>
            <a:xfrm>
              <a:off x="664977" y="122245"/>
              <a:ext cx="25425" cy="21652"/>
            </a:xfrm>
            <a:custGeom>
              <a:avLst/>
              <a:gdLst/>
              <a:ahLst/>
              <a:cxnLst/>
              <a:rect l="l" t="t" r="r" b="b"/>
              <a:pathLst>
                <a:path w="155" h="132" extrusionOk="0">
                  <a:moveTo>
                    <a:pt x="67" y="0"/>
                  </a:moveTo>
                  <a:cubicBezTo>
                    <a:pt x="33" y="0"/>
                    <a:pt x="0" y="27"/>
                    <a:pt x="0" y="66"/>
                  </a:cubicBezTo>
                  <a:cubicBezTo>
                    <a:pt x="0" y="102"/>
                    <a:pt x="31" y="131"/>
                    <a:pt x="67" y="131"/>
                  </a:cubicBezTo>
                  <a:cubicBezTo>
                    <a:pt x="125" y="131"/>
                    <a:pt x="155" y="60"/>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3"/>
            <p:cNvSpPr/>
            <p:nvPr/>
          </p:nvSpPr>
          <p:spPr>
            <a:xfrm>
              <a:off x="611831" y="122245"/>
              <a:ext cx="25261" cy="21652"/>
            </a:xfrm>
            <a:custGeom>
              <a:avLst/>
              <a:gdLst/>
              <a:ahLst/>
              <a:cxnLst/>
              <a:rect l="l" t="t" r="r" b="b"/>
              <a:pathLst>
                <a:path w="154" h="132" extrusionOk="0">
                  <a:moveTo>
                    <a:pt x="66" y="0"/>
                  </a:moveTo>
                  <a:cubicBezTo>
                    <a:pt x="33" y="0"/>
                    <a:pt x="0" y="27"/>
                    <a:pt x="0" y="66"/>
                  </a:cubicBezTo>
                  <a:cubicBezTo>
                    <a:pt x="0" y="102"/>
                    <a:pt x="30" y="131"/>
                    <a:pt x="66"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3"/>
            <p:cNvSpPr/>
            <p:nvPr/>
          </p:nvSpPr>
          <p:spPr>
            <a:xfrm>
              <a:off x="558686" y="122245"/>
              <a:ext cx="25261" cy="21652"/>
            </a:xfrm>
            <a:custGeom>
              <a:avLst/>
              <a:gdLst/>
              <a:ahLst/>
              <a:cxnLst/>
              <a:rect l="l" t="t" r="r" b="b"/>
              <a:pathLst>
                <a:path w="154" h="132" extrusionOk="0">
                  <a:moveTo>
                    <a:pt x="66" y="0"/>
                  </a:moveTo>
                  <a:cubicBezTo>
                    <a:pt x="32" y="0"/>
                    <a:pt x="0" y="27"/>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3"/>
            <p:cNvSpPr/>
            <p:nvPr/>
          </p:nvSpPr>
          <p:spPr>
            <a:xfrm>
              <a:off x="505376" y="122245"/>
              <a:ext cx="25425" cy="21652"/>
            </a:xfrm>
            <a:custGeom>
              <a:avLst/>
              <a:gdLst/>
              <a:ahLst/>
              <a:cxnLst/>
              <a:rect l="l" t="t" r="r" b="b"/>
              <a:pathLst>
                <a:path w="155" h="132" extrusionOk="0">
                  <a:moveTo>
                    <a:pt x="66" y="0"/>
                  </a:moveTo>
                  <a:cubicBezTo>
                    <a:pt x="32" y="0"/>
                    <a:pt x="0" y="27"/>
                    <a:pt x="0" y="66"/>
                  </a:cubicBezTo>
                  <a:cubicBezTo>
                    <a:pt x="0" y="102"/>
                    <a:pt x="30" y="131"/>
                    <a:pt x="66" y="131"/>
                  </a:cubicBezTo>
                  <a:cubicBezTo>
                    <a:pt x="125" y="131"/>
                    <a:pt x="154"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3"/>
            <p:cNvSpPr/>
            <p:nvPr/>
          </p:nvSpPr>
          <p:spPr>
            <a:xfrm>
              <a:off x="452230" y="122245"/>
              <a:ext cx="25261" cy="21652"/>
            </a:xfrm>
            <a:custGeom>
              <a:avLst/>
              <a:gdLst/>
              <a:ahLst/>
              <a:cxnLst/>
              <a:rect l="l" t="t" r="r" b="b"/>
              <a:pathLst>
                <a:path w="154" h="132" extrusionOk="0">
                  <a:moveTo>
                    <a:pt x="66" y="0"/>
                  </a:moveTo>
                  <a:cubicBezTo>
                    <a:pt x="32" y="0"/>
                    <a:pt x="0" y="27"/>
                    <a:pt x="0" y="66"/>
                  </a:cubicBezTo>
                  <a:cubicBezTo>
                    <a:pt x="0" y="102"/>
                    <a:pt x="29" y="131"/>
                    <a:pt x="65" y="131"/>
                  </a:cubicBezTo>
                  <a:cubicBezTo>
                    <a:pt x="124" y="131"/>
                    <a:pt x="153" y="60"/>
                    <a:pt x="113"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3"/>
            <p:cNvSpPr/>
            <p:nvPr/>
          </p:nvSpPr>
          <p:spPr>
            <a:xfrm>
              <a:off x="398920" y="122245"/>
              <a:ext cx="25425" cy="21652"/>
            </a:xfrm>
            <a:custGeom>
              <a:avLst/>
              <a:gdLst/>
              <a:ahLst/>
              <a:cxnLst/>
              <a:rect l="l" t="t" r="r" b="b"/>
              <a:pathLst>
                <a:path w="155" h="132" extrusionOk="0">
                  <a:moveTo>
                    <a:pt x="66" y="0"/>
                  </a:moveTo>
                  <a:cubicBezTo>
                    <a:pt x="33" y="0"/>
                    <a:pt x="1" y="27"/>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3"/>
            <p:cNvSpPr/>
            <p:nvPr/>
          </p:nvSpPr>
          <p:spPr>
            <a:xfrm>
              <a:off x="345611" y="122245"/>
              <a:ext cx="25425" cy="21652"/>
            </a:xfrm>
            <a:custGeom>
              <a:avLst/>
              <a:gdLst/>
              <a:ahLst/>
              <a:cxnLst/>
              <a:rect l="l" t="t" r="r" b="b"/>
              <a:pathLst>
                <a:path w="155" h="132" extrusionOk="0">
                  <a:moveTo>
                    <a:pt x="67" y="0"/>
                  </a:moveTo>
                  <a:cubicBezTo>
                    <a:pt x="33" y="0"/>
                    <a:pt x="1" y="27"/>
                    <a:pt x="1" y="66"/>
                  </a:cubicBezTo>
                  <a:cubicBezTo>
                    <a:pt x="1" y="102"/>
                    <a:pt x="30" y="131"/>
                    <a:pt x="67" y="131"/>
                  </a:cubicBezTo>
                  <a:cubicBezTo>
                    <a:pt x="126"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3"/>
            <p:cNvSpPr/>
            <p:nvPr/>
          </p:nvSpPr>
          <p:spPr>
            <a:xfrm>
              <a:off x="292465" y="122245"/>
              <a:ext cx="25261" cy="21652"/>
            </a:xfrm>
            <a:custGeom>
              <a:avLst/>
              <a:gdLst/>
              <a:ahLst/>
              <a:cxnLst/>
              <a:rect l="l" t="t" r="r" b="b"/>
              <a:pathLst>
                <a:path w="154" h="132" extrusionOk="0">
                  <a:moveTo>
                    <a:pt x="67" y="0"/>
                  </a:moveTo>
                  <a:cubicBezTo>
                    <a:pt x="33" y="0"/>
                    <a:pt x="1" y="27"/>
                    <a:pt x="1" y="66"/>
                  </a:cubicBezTo>
                  <a:cubicBezTo>
                    <a:pt x="1" y="102"/>
                    <a:pt x="30" y="131"/>
                    <a:pt x="66" y="131"/>
                  </a:cubicBezTo>
                  <a:cubicBezTo>
                    <a:pt x="125"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3"/>
            <p:cNvSpPr/>
            <p:nvPr/>
          </p:nvSpPr>
          <p:spPr>
            <a:xfrm>
              <a:off x="239319" y="122245"/>
              <a:ext cx="25261" cy="21652"/>
            </a:xfrm>
            <a:custGeom>
              <a:avLst/>
              <a:gdLst/>
              <a:ahLst/>
              <a:cxnLst/>
              <a:rect l="l" t="t" r="r" b="b"/>
              <a:pathLst>
                <a:path w="154" h="132" extrusionOk="0">
                  <a:moveTo>
                    <a:pt x="66" y="0"/>
                  </a:moveTo>
                  <a:cubicBezTo>
                    <a:pt x="33" y="0"/>
                    <a:pt x="1" y="27"/>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3"/>
            <p:cNvSpPr/>
            <p:nvPr/>
          </p:nvSpPr>
          <p:spPr>
            <a:xfrm>
              <a:off x="186010" y="122245"/>
              <a:ext cx="25425" cy="21652"/>
            </a:xfrm>
            <a:custGeom>
              <a:avLst/>
              <a:gdLst/>
              <a:ahLst/>
              <a:cxnLst/>
              <a:rect l="l" t="t" r="r" b="b"/>
              <a:pathLst>
                <a:path w="155" h="132" extrusionOk="0">
                  <a:moveTo>
                    <a:pt x="67" y="0"/>
                  </a:moveTo>
                  <a:cubicBezTo>
                    <a:pt x="33" y="0"/>
                    <a:pt x="1" y="27"/>
                    <a:pt x="1" y="66"/>
                  </a:cubicBezTo>
                  <a:cubicBezTo>
                    <a:pt x="1" y="102"/>
                    <a:pt x="30" y="131"/>
                    <a:pt x="67" y="131"/>
                  </a:cubicBezTo>
                  <a:cubicBezTo>
                    <a:pt x="125"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3"/>
            <p:cNvSpPr/>
            <p:nvPr/>
          </p:nvSpPr>
          <p:spPr>
            <a:xfrm>
              <a:off x="132864" y="122245"/>
              <a:ext cx="25261" cy="21652"/>
            </a:xfrm>
            <a:custGeom>
              <a:avLst/>
              <a:gdLst/>
              <a:ahLst/>
              <a:cxnLst/>
              <a:rect l="l" t="t" r="r" b="b"/>
              <a:pathLst>
                <a:path w="154" h="132" extrusionOk="0">
                  <a:moveTo>
                    <a:pt x="66" y="0"/>
                  </a:moveTo>
                  <a:cubicBezTo>
                    <a:pt x="33" y="0"/>
                    <a:pt x="0" y="27"/>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3"/>
            <p:cNvSpPr/>
            <p:nvPr/>
          </p:nvSpPr>
          <p:spPr>
            <a:xfrm>
              <a:off x="79718" y="122245"/>
              <a:ext cx="25261" cy="21652"/>
            </a:xfrm>
            <a:custGeom>
              <a:avLst/>
              <a:gdLst/>
              <a:ahLst/>
              <a:cxnLst/>
              <a:rect l="l" t="t" r="r" b="b"/>
              <a:pathLst>
                <a:path w="154" h="132" extrusionOk="0">
                  <a:moveTo>
                    <a:pt x="66" y="0"/>
                  </a:moveTo>
                  <a:cubicBezTo>
                    <a:pt x="32" y="0"/>
                    <a:pt x="0" y="27"/>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3"/>
            <p:cNvSpPr/>
            <p:nvPr/>
          </p:nvSpPr>
          <p:spPr>
            <a:xfrm>
              <a:off x="26409" y="122245"/>
              <a:ext cx="25261" cy="21652"/>
            </a:xfrm>
            <a:custGeom>
              <a:avLst/>
              <a:gdLst/>
              <a:ahLst/>
              <a:cxnLst/>
              <a:rect l="l" t="t" r="r" b="b"/>
              <a:pathLst>
                <a:path w="154" h="132" extrusionOk="0">
                  <a:moveTo>
                    <a:pt x="66" y="0"/>
                  </a:moveTo>
                  <a:cubicBezTo>
                    <a:pt x="33" y="0"/>
                    <a:pt x="0" y="27"/>
                    <a:pt x="0" y="66"/>
                  </a:cubicBezTo>
                  <a:cubicBezTo>
                    <a:pt x="0" y="102"/>
                    <a:pt x="29" y="131"/>
                    <a:pt x="67"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3"/>
            <p:cNvSpPr/>
            <p:nvPr/>
          </p:nvSpPr>
          <p:spPr>
            <a:xfrm>
              <a:off x="1193481" y="68935"/>
              <a:ext cx="25589" cy="21652"/>
            </a:xfrm>
            <a:custGeom>
              <a:avLst/>
              <a:gdLst/>
              <a:ahLst/>
              <a:cxnLst/>
              <a:rect l="l" t="t" r="r" b="b"/>
              <a:pathLst>
                <a:path w="156" h="132" extrusionOk="0">
                  <a:moveTo>
                    <a:pt x="89" y="1"/>
                  </a:moveTo>
                  <a:cubicBezTo>
                    <a:pt x="30" y="1"/>
                    <a:pt x="1" y="72"/>
                    <a:pt x="43" y="113"/>
                  </a:cubicBezTo>
                  <a:cubicBezTo>
                    <a:pt x="56" y="126"/>
                    <a:pt x="72" y="132"/>
                    <a:pt x="88" y="132"/>
                  </a:cubicBezTo>
                  <a:cubicBezTo>
                    <a:pt x="122" y="132"/>
                    <a:pt x="155" y="106"/>
                    <a:pt x="155" y="66"/>
                  </a:cubicBezTo>
                  <a:cubicBezTo>
                    <a:pt x="155" y="30"/>
                    <a:pt x="126"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3"/>
            <p:cNvSpPr/>
            <p:nvPr/>
          </p:nvSpPr>
          <p:spPr>
            <a:xfrm>
              <a:off x="1140335" y="68935"/>
              <a:ext cx="25261" cy="21652"/>
            </a:xfrm>
            <a:custGeom>
              <a:avLst/>
              <a:gdLst/>
              <a:ahLst/>
              <a:cxnLst/>
              <a:rect l="l" t="t" r="r" b="b"/>
              <a:pathLst>
                <a:path w="154" h="132" extrusionOk="0">
                  <a:moveTo>
                    <a:pt x="89" y="1"/>
                  </a:moveTo>
                  <a:cubicBezTo>
                    <a:pt x="30" y="1"/>
                    <a:pt x="1" y="72"/>
                    <a:pt x="43" y="113"/>
                  </a:cubicBezTo>
                  <a:cubicBezTo>
                    <a:pt x="55" y="126"/>
                    <a:pt x="72" y="132"/>
                    <a:pt x="87" y="132"/>
                  </a:cubicBezTo>
                  <a:cubicBezTo>
                    <a:pt x="121" y="132"/>
                    <a:pt x="154" y="106"/>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3"/>
            <p:cNvSpPr/>
            <p:nvPr/>
          </p:nvSpPr>
          <p:spPr>
            <a:xfrm>
              <a:off x="1090798" y="68935"/>
              <a:ext cx="21652" cy="21816"/>
            </a:xfrm>
            <a:custGeom>
              <a:avLst/>
              <a:gdLst/>
              <a:ahLst/>
              <a:cxnLst/>
              <a:rect l="l" t="t" r="r" b="b"/>
              <a:pathLst>
                <a:path w="132" h="133" extrusionOk="0">
                  <a:moveTo>
                    <a:pt x="67" y="1"/>
                  </a:moveTo>
                  <a:cubicBezTo>
                    <a:pt x="29" y="1"/>
                    <a:pt x="0" y="30"/>
                    <a:pt x="0" y="66"/>
                  </a:cubicBezTo>
                  <a:cubicBezTo>
                    <a:pt x="0" y="103"/>
                    <a:pt x="29"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3"/>
            <p:cNvSpPr/>
            <p:nvPr/>
          </p:nvSpPr>
          <p:spPr>
            <a:xfrm>
              <a:off x="1037653" y="68935"/>
              <a:ext cx="25261" cy="21816"/>
            </a:xfrm>
            <a:custGeom>
              <a:avLst/>
              <a:gdLst/>
              <a:ahLst/>
              <a:cxnLst/>
              <a:rect l="l" t="t" r="r" b="b"/>
              <a:pathLst>
                <a:path w="154" h="133" extrusionOk="0">
                  <a:moveTo>
                    <a:pt x="66" y="0"/>
                  </a:moveTo>
                  <a:cubicBezTo>
                    <a:pt x="32" y="0"/>
                    <a:pt x="0" y="26"/>
                    <a:pt x="0" y="66"/>
                  </a:cubicBezTo>
                  <a:cubicBezTo>
                    <a:pt x="0" y="103"/>
                    <a:pt x="29" y="132"/>
                    <a:pt x="65"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3"/>
            <p:cNvSpPr/>
            <p:nvPr/>
          </p:nvSpPr>
          <p:spPr>
            <a:xfrm>
              <a:off x="984507" y="68935"/>
              <a:ext cx="25261" cy="21816"/>
            </a:xfrm>
            <a:custGeom>
              <a:avLst/>
              <a:gdLst/>
              <a:ahLst/>
              <a:cxnLst/>
              <a:rect l="l" t="t" r="r" b="b"/>
              <a:pathLst>
                <a:path w="154" h="133" extrusionOk="0">
                  <a:moveTo>
                    <a:pt x="65" y="0"/>
                  </a:moveTo>
                  <a:cubicBezTo>
                    <a:pt x="32" y="0"/>
                    <a:pt x="0" y="26"/>
                    <a:pt x="0" y="66"/>
                  </a:cubicBezTo>
                  <a:cubicBezTo>
                    <a:pt x="0" y="103"/>
                    <a:pt x="29" y="132"/>
                    <a:pt x="65" y="132"/>
                  </a:cubicBezTo>
                  <a:cubicBezTo>
                    <a:pt x="124" y="132"/>
                    <a:pt x="153" y="61"/>
                    <a:pt x="111" y="20"/>
                  </a:cubicBezTo>
                  <a:cubicBezTo>
                    <a:pt x="98" y="6"/>
                    <a:pt x="82"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3"/>
            <p:cNvSpPr/>
            <p:nvPr/>
          </p:nvSpPr>
          <p:spPr>
            <a:xfrm>
              <a:off x="931033" y="68935"/>
              <a:ext cx="21816" cy="21816"/>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3" y="103"/>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3"/>
            <p:cNvSpPr/>
            <p:nvPr/>
          </p:nvSpPr>
          <p:spPr>
            <a:xfrm>
              <a:off x="877888" y="68935"/>
              <a:ext cx="25261" cy="21816"/>
            </a:xfrm>
            <a:custGeom>
              <a:avLst/>
              <a:gdLst/>
              <a:ahLst/>
              <a:cxnLst/>
              <a:rect l="l" t="t" r="r" b="b"/>
              <a:pathLst>
                <a:path w="154" h="133" extrusionOk="0">
                  <a:moveTo>
                    <a:pt x="67" y="0"/>
                  </a:moveTo>
                  <a:cubicBezTo>
                    <a:pt x="33" y="0"/>
                    <a:pt x="1" y="26"/>
                    <a:pt x="1" y="66"/>
                  </a:cubicBezTo>
                  <a:cubicBezTo>
                    <a:pt x="1" y="103"/>
                    <a:pt x="30" y="132"/>
                    <a:pt x="66" y="132"/>
                  </a:cubicBezTo>
                  <a:cubicBezTo>
                    <a:pt x="125" y="132"/>
                    <a:pt x="154" y="61"/>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3"/>
            <p:cNvSpPr/>
            <p:nvPr/>
          </p:nvSpPr>
          <p:spPr>
            <a:xfrm>
              <a:off x="824742" y="68935"/>
              <a:ext cx="25261" cy="21816"/>
            </a:xfrm>
            <a:custGeom>
              <a:avLst/>
              <a:gdLst/>
              <a:ahLst/>
              <a:cxnLst/>
              <a:rect l="l" t="t" r="r" b="b"/>
              <a:pathLst>
                <a:path w="154" h="133" extrusionOk="0">
                  <a:moveTo>
                    <a:pt x="66" y="0"/>
                  </a:moveTo>
                  <a:cubicBezTo>
                    <a:pt x="33" y="0"/>
                    <a:pt x="1" y="26"/>
                    <a:pt x="1" y="66"/>
                  </a:cubicBezTo>
                  <a:cubicBezTo>
                    <a:pt x="1" y="103"/>
                    <a:pt x="30" y="132"/>
                    <a:pt x="66" y="132"/>
                  </a:cubicBezTo>
                  <a:cubicBezTo>
                    <a:pt x="125" y="132"/>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3"/>
            <p:cNvSpPr/>
            <p:nvPr/>
          </p:nvSpPr>
          <p:spPr>
            <a:xfrm>
              <a:off x="771432" y="68935"/>
              <a:ext cx="25261" cy="21816"/>
            </a:xfrm>
            <a:custGeom>
              <a:avLst/>
              <a:gdLst/>
              <a:ahLst/>
              <a:cxnLst/>
              <a:rect l="l" t="t" r="r" b="b"/>
              <a:pathLst>
                <a:path w="154" h="133" extrusionOk="0">
                  <a:moveTo>
                    <a:pt x="67" y="0"/>
                  </a:moveTo>
                  <a:cubicBezTo>
                    <a:pt x="33" y="0"/>
                    <a:pt x="1" y="26"/>
                    <a:pt x="1" y="66"/>
                  </a:cubicBezTo>
                  <a:cubicBezTo>
                    <a:pt x="1" y="103"/>
                    <a:pt x="30" y="132"/>
                    <a:pt x="66" y="132"/>
                  </a:cubicBezTo>
                  <a:cubicBezTo>
                    <a:pt x="124" y="132"/>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3"/>
            <p:cNvSpPr/>
            <p:nvPr/>
          </p:nvSpPr>
          <p:spPr>
            <a:xfrm>
              <a:off x="718287" y="68935"/>
              <a:ext cx="25261" cy="21816"/>
            </a:xfrm>
            <a:custGeom>
              <a:avLst/>
              <a:gdLst/>
              <a:ahLst/>
              <a:cxnLst/>
              <a:rect l="l" t="t" r="r" b="b"/>
              <a:pathLst>
                <a:path w="154" h="133" extrusionOk="0">
                  <a:moveTo>
                    <a:pt x="66" y="0"/>
                  </a:moveTo>
                  <a:cubicBezTo>
                    <a:pt x="33" y="0"/>
                    <a:pt x="1" y="26"/>
                    <a:pt x="1" y="66"/>
                  </a:cubicBezTo>
                  <a:cubicBezTo>
                    <a:pt x="1" y="103"/>
                    <a:pt x="30" y="132"/>
                    <a:pt x="66" y="132"/>
                  </a:cubicBezTo>
                  <a:cubicBezTo>
                    <a:pt x="124" y="132"/>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3"/>
            <p:cNvSpPr/>
            <p:nvPr/>
          </p:nvSpPr>
          <p:spPr>
            <a:xfrm>
              <a:off x="664977" y="68935"/>
              <a:ext cx="25425" cy="21816"/>
            </a:xfrm>
            <a:custGeom>
              <a:avLst/>
              <a:gdLst/>
              <a:ahLst/>
              <a:cxnLst/>
              <a:rect l="l" t="t" r="r" b="b"/>
              <a:pathLst>
                <a:path w="155" h="133" extrusionOk="0">
                  <a:moveTo>
                    <a:pt x="67" y="0"/>
                  </a:moveTo>
                  <a:cubicBezTo>
                    <a:pt x="33" y="0"/>
                    <a:pt x="0" y="26"/>
                    <a:pt x="0" y="66"/>
                  </a:cubicBezTo>
                  <a:cubicBezTo>
                    <a:pt x="0" y="103"/>
                    <a:pt x="31" y="132"/>
                    <a:pt x="67" y="132"/>
                  </a:cubicBezTo>
                  <a:cubicBezTo>
                    <a:pt x="125" y="132"/>
                    <a:pt x="155" y="61"/>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3"/>
            <p:cNvSpPr/>
            <p:nvPr/>
          </p:nvSpPr>
          <p:spPr>
            <a:xfrm>
              <a:off x="611831" y="68935"/>
              <a:ext cx="21652" cy="21816"/>
            </a:xfrm>
            <a:custGeom>
              <a:avLst/>
              <a:gdLst/>
              <a:ahLst/>
              <a:cxnLst/>
              <a:rect l="l" t="t" r="r" b="b"/>
              <a:pathLst>
                <a:path w="132" h="133" extrusionOk="0">
                  <a:moveTo>
                    <a:pt x="66" y="1"/>
                  </a:moveTo>
                  <a:cubicBezTo>
                    <a:pt x="30" y="1"/>
                    <a:pt x="0" y="30"/>
                    <a:pt x="0" y="66"/>
                  </a:cubicBezTo>
                  <a:cubicBezTo>
                    <a:pt x="0" y="103"/>
                    <a:pt x="30" y="132"/>
                    <a:pt x="66" y="132"/>
                  </a:cubicBezTo>
                  <a:cubicBezTo>
                    <a:pt x="103" y="132"/>
                    <a:pt x="132" y="103"/>
                    <a:pt x="132" y="66"/>
                  </a:cubicBezTo>
                  <a:cubicBezTo>
                    <a:pt x="132" y="30"/>
                    <a:pt x="10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3"/>
            <p:cNvSpPr/>
            <p:nvPr/>
          </p:nvSpPr>
          <p:spPr>
            <a:xfrm>
              <a:off x="558686" y="68935"/>
              <a:ext cx="25261" cy="21816"/>
            </a:xfrm>
            <a:custGeom>
              <a:avLst/>
              <a:gdLst/>
              <a:ahLst/>
              <a:cxnLst/>
              <a:rect l="l" t="t" r="r" b="b"/>
              <a:pathLst>
                <a:path w="154" h="133" extrusionOk="0">
                  <a:moveTo>
                    <a:pt x="66" y="0"/>
                  </a:moveTo>
                  <a:cubicBezTo>
                    <a:pt x="32" y="0"/>
                    <a:pt x="0" y="26"/>
                    <a:pt x="0" y="66"/>
                  </a:cubicBezTo>
                  <a:cubicBezTo>
                    <a:pt x="0" y="103"/>
                    <a:pt x="30" y="132"/>
                    <a:pt x="66"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3"/>
            <p:cNvSpPr/>
            <p:nvPr/>
          </p:nvSpPr>
          <p:spPr>
            <a:xfrm>
              <a:off x="505376" y="68935"/>
              <a:ext cx="21652" cy="21816"/>
            </a:xfrm>
            <a:custGeom>
              <a:avLst/>
              <a:gdLst/>
              <a:ahLst/>
              <a:cxnLst/>
              <a:rect l="l" t="t" r="r" b="b"/>
              <a:pathLst>
                <a:path w="132" h="133" extrusionOk="0">
                  <a:moveTo>
                    <a:pt x="66" y="1"/>
                  </a:moveTo>
                  <a:cubicBezTo>
                    <a:pt x="30" y="1"/>
                    <a:pt x="0" y="30"/>
                    <a:pt x="0" y="66"/>
                  </a:cubicBezTo>
                  <a:cubicBezTo>
                    <a:pt x="0" y="103"/>
                    <a:pt x="30" y="132"/>
                    <a:pt x="66" y="132"/>
                  </a:cubicBezTo>
                  <a:cubicBezTo>
                    <a:pt x="102" y="132"/>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3"/>
            <p:cNvSpPr/>
            <p:nvPr/>
          </p:nvSpPr>
          <p:spPr>
            <a:xfrm>
              <a:off x="452230" y="68935"/>
              <a:ext cx="25261" cy="21816"/>
            </a:xfrm>
            <a:custGeom>
              <a:avLst/>
              <a:gdLst/>
              <a:ahLst/>
              <a:cxnLst/>
              <a:rect l="l" t="t" r="r" b="b"/>
              <a:pathLst>
                <a:path w="154" h="133" extrusionOk="0">
                  <a:moveTo>
                    <a:pt x="66" y="0"/>
                  </a:moveTo>
                  <a:cubicBezTo>
                    <a:pt x="32" y="0"/>
                    <a:pt x="0" y="26"/>
                    <a:pt x="0" y="66"/>
                  </a:cubicBezTo>
                  <a:cubicBezTo>
                    <a:pt x="0" y="103"/>
                    <a:pt x="29" y="132"/>
                    <a:pt x="65" y="132"/>
                  </a:cubicBezTo>
                  <a:cubicBezTo>
                    <a:pt x="124" y="132"/>
                    <a:pt x="153" y="61"/>
                    <a:pt x="113"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3"/>
            <p:cNvSpPr/>
            <p:nvPr/>
          </p:nvSpPr>
          <p:spPr>
            <a:xfrm>
              <a:off x="398920" y="68935"/>
              <a:ext cx="25425" cy="21816"/>
            </a:xfrm>
            <a:custGeom>
              <a:avLst/>
              <a:gdLst/>
              <a:ahLst/>
              <a:cxnLst/>
              <a:rect l="l" t="t" r="r" b="b"/>
              <a:pathLst>
                <a:path w="155" h="133" extrusionOk="0">
                  <a:moveTo>
                    <a:pt x="66" y="0"/>
                  </a:moveTo>
                  <a:cubicBezTo>
                    <a:pt x="33" y="0"/>
                    <a:pt x="1" y="26"/>
                    <a:pt x="1" y="66"/>
                  </a:cubicBezTo>
                  <a:cubicBezTo>
                    <a:pt x="1" y="103"/>
                    <a:pt x="30" y="132"/>
                    <a:pt x="66" y="132"/>
                  </a:cubicBezTo>
                  <a:cubicBezTo>
                    <a:pt x="125" y="132"/>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3"/>
            <p:cNvSpPr/>
            <p:nvPr/>
          </p:nvSpPr>
          <p:spPr>
            <a:xfrm>
              <a:off x="345611" y="68935"/>
              <a:ext cx="21816" cy="21816"/>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3"/>
            <p:cNvSpPr/>
            <p:nvPr/>
          </p:nvSpPr>
          <p:spPr>
            <a:xfrm>
              <a:off x="292465" y="68935"/>
              <a:ext cx="25261" cy="21816"/>
            </a:xfrm>
            <a:custGeom>
              <a:avLst/>
              <a:gdLst/>
              <a:ahLst/>
              <a:cxnLst/>
              <a:rect l="l" t="t" r="r" b="b"/>
              <a:pathLst>
                <a:path w="154" h="133" extrusionOk="0">
                  <a:moveTo>
                    <a:pt x="67" y="0"/>
                  </a:moveTo>
                  <a:cubicBezTo>
                    <a:pt x="33" y="0"/>
                    <a:pt x="1" y="26"/>
                    <a:pt x="1" y="66"/>
                  </a:cubicBezTo>
                  <a:cubicBezTo>
                    <a:pt x="1" y="103"/>
                    <a:pt x="30" y="132"/>
                    <a:pt x="66" y="132"/>
                  </a:cubicBezTo>
                  <a:cubicBezTo>
                    <a:pt x="125" y="132"/>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3"/>
            <p:cNvSpPr/>
            <p:nvPr/>
          </p:nvSpPr>
          <p:spPr>
            <a:xfrm>
              <a:off x="239319" y="68935"/>
              <a:ext cx="25261" cy="21816"/>
            </a:xfrm>
            <a:custGeom>
              <a:avLst/>
              <a:gdLst/>
              <a:ahLst/>
              <a:cxnLst/>
              <a:rect l="l" t="t" r="r" b="b"/>
              <a:pathLst>
                <a:path w="154" h="133" extrusionOk="0">
                  <a:moveTo>
                    <a:pt x="66" y="0"/>
                  </a:moveTo>
                  <a:cubicBezTo>
                    <a:pt x="33" y="0"/>
                    <a:pt x="1" y="26"/>
                    <a:pt x="1" y="66"/>
                  </a:cubicBezTo>
                  <a:cubicBezTo>
                    <a:pt x="1" y="103"/>
                    <a:pt x="30" y="132"/>
                    <a:pt x="66" y="132"/>
                  </a:cubicBezTo>
                  <a:cubicBezTo>
                    <a:pt x="124" y="132"/>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3"/>
            <p:cNvSpPr/>
            <p:nvPr/>
          </p:nvSpPr>
          <p:spPr>
            <a:xfrm>
              <a:off x="186010" y="68935"/>
              <a:ext cx="21816" cy="21816"/>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3"/>
            <p:cNvSpPr/>
            <p:nvPr/>
          </p:nvSpPr>
          <p:spPr>
            <a:xfrm>
              <a:off x="132864" y="68935"/>
              <a:ext cx="25261" cy="21816"/>
            </a:xfrm>
            <a:custGeom>
              <a:avLst/>
              <a:gdLst/>
              <a:ahLst/>
              <a:cxnLst/>
              <a:rect l="l" t="t" r="r" b="b"/>
              <a:pathLst>
                <a:path w="154" h="133" extrusionOk="0">
                  <a:moveTo>
                    <a:pt x="66" y="0"/>
                  </a:moveTo>
                  <a:cubicBezTo>
                    <a:pt x="33" y="0"/>
                    <a:pt x="0" y="26"/>
                    <a:pt x="0" y="66"/>
                  </a:cubicBezTo>
                  <a:cubicBezTo>
                    <a:pt x="0" y="103"/>
                    <a:pt x="30" y="132"/>
                    <a:pt x="66" y="132"/>
                  </a:cubicBezTo>
                  <a:cubicBezTo>
                    <a:pt x="124" y="132"/>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3"/>
            <p:cNvSpPr/>
            <p:nvPr/>
          </p:nvSpPr>
          <p:spPr>
            <a:xfrm>
              <a:off x="79718" y="68935"/>
              <a:ext cx="25261" cy="21816"/>
            </a:xfrm>
            <a:custGeom>
              <a:avLst/>
              <a:gdLst/>
              <a:ahLst/>
              <a:cxnLst/>
              <a:rect l="l" t="t" r="r" b="b"/>
              <a:pathLst>
                <a:path w="154" h="133" extrusionOk="0">
                  <a:moveTo>
                    <a:pt x="66" y="0"/>
                  </a:moveTo>
                  <a:cubicBezTo>
                    <a:pt x="32" y="0"/>
                    <a:pt x="0" y="26"/>
                    <a:pt x="0" y="66"/>
                  </a:cubicBezTo>
                  <a:cubicBezTo>
                    <a:pt x="0" y="103"/>
                    <a:pt x="30" y="132"/>
                    <a:pt x="66"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3"/>
            <p:cNvSpPr/>
            <p:nvPr/>
          </p:nvSpPr>
          <p:spPr>
            <a:xfrm>
              <a:off x="26409" y="68935"/>
              <a:ext cx="21652" cy="21816"/>
            </a:xfrm>
            <a:custGeom>
              <a:avLst/>
              <a:gdLst/>
              <a:ahLst/>
              <a:cxnLst/>
              <a:rect l="l" t="t" r="r" b="b"/>
              <a:pathLst>
                <a:path w="132" h="133" extrusionOk="0">
                  <a:moveTo>
                    <a:pt x="67" y="1"/>
                  </a:moveTo>
                  <a:cubicBezTo>
                    <a:pt x="29" y="1"/>
                    <a:pt x="0" y="30"/>
                    <a:pt x="0" y="66"/>
                  </a:cubicBezTo>
                  <a:cubicBezTo>
                    <a:pt x="0" y="103"/>
                    <a:pt x="29"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3"/>
            <p:cNvSpPr/>
            <p:nvPr/>
          </p:nvSpPr>
          <p:spPr>
            <a:xfrm>
              <a:off x="1193481" y="15789"/>
              <a:ext cx="25589" cy="21652"/>
            </a:xfrm>
            <a:custGeom>
              <a:avLst/>
              <a:gdLst/>
              <a:ahLst/>
              <a:cxnLst/>
              <a:rect l="l" t="t" r="r" b="b"/>
              <a:pathLst>
                <a:path w="156" h="132" extrusionOk="0">
                  <a:moveTo>
                    <a:pt x="89" y="1"/>
                  </a:moveTo>
                  <a:cubicBezTo>
                    <a:pt x="30" y="1"/>
                    <a:pt x="1" y="72"/>
                    <a:pt x="43" y="112"/>
                  </a:cubicBezTo>
                  <a:cubicBezTo>
                    <a:pt x="56" y="126"/>
                    <a:pt x="73" y="132"/>
                    <a:pt x="89" y="132"/>
                  </a:cubicBezTo>
                  <a:cubicBezTo>
                    <a:pt x="123" y="132"/>
                    <a:pt x="155" y="105"/>
                    <a:pt x="155" y="66"/>
                  </a:cubicBezTo>
                  <a:cubicBezTo>
                    <a:pt x="155" y="30"/>
                    <a:pt x="126"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3"/>
            <p:cNvSpPr/>
            <p:nvPr/>
          </p:nvSpPr>
          <p:spPr>
            <a:xfrm>
              <a:off x="1140335" y="15789"/>
              <a:ext cx="25261" cy="21652"/>
            </a:xfrm>
            <a:custGeom>
              <a:avLst/>
              <a:gdLst/>
              <a:ahLst/>
              <a:cxnLst/>
              <a:rect l="l" t="t" r="r" b="b"/>
              <a:pathLst>
                <a:path w="154" h="132" extrusionOk="0">
                  <a:moveTo>
                    <a:pt x="89" y="1"/>
                  </a:moveTo>
                  <a:cubicBezTo>
                    <a:pt x="30" y="1"/>
                    <a:pt x="1" y="72"/>
                    <a:pt x="43" y="112"/>
                  </a:cubicBezTo>
                  <a:cubicBezTo>
                    <a:pt x="56" y="126"/>
                    <a:pt x="72" y="132"/>
                    <a:pt x="88" y="132"/>
                  </a:cubicBezTo>
                  <a:cubicBezTo>
                    <a:pt x="122" y="132"/>
                    <a:pt x="154" y="105"/>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3"/>
            <p:cNvSpPr/>
            <p:nvPr/>
          </p:nvSpPr>
          <p:spPr>
            <a:xfrm>
              <a:off x="1090798" y="15789"/>
              <a:ext cx="21652" cy="21652"/>
            </a:xfrm>
            <a:custGeom>
              <a:avLst/>
              <a:gdLst/>
              <a:ahLst/>
              <a:cxnLst/>
              <a:rect l="l" t="t" r="r" b="b"/>
              <a:pathLst>
                <a:path w="132" h="132" extrusionOk="0">
                  <a:moveTo>
                    <a:pt x="67" y="1"/>
                  </a:moveTo>
                  <a:cubicBezTo>
                    <a:pt x="29" y="1"/>
                    <a:pt x="0" y="30"/>
                    <a:pt x="0" y="66"/>
                  </a:cubicBezTo>
                  <a:cubicBezTo>
                    <a:pt x="0" y="102"/>
                    <a:pt x="29"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3"/>
            <p:cNvSpPr/>
            <p:nvPr/>
          </p:nvSpPr>
          <p:spPr>
            <a:xfrm>
              <a:off x="1037653" y="15789"/>
              <a:ext cx="25261" cy="21652"/>
            </a:xfrm>
            <a:custGeom>
              <a:avLst/>
              <a:gdLst/>
              <a:ahLst/>
              <a:cxnLst/>
              <a:rect l="l" t="t" r="r" b="b"/>
              <a:pathLst>
                <a:path w="154" h="132" extrusionOk="0">
                  <a:moveTo>
                    <a:pt x="66" y="0"/>
                  </a:moveTo>
                  <a:cubicBezTo>
                    <a:pt x="32" y="0"/>
                    <a:pt x="0" y="26"/>
                    <a:pt x="0" y="66"/>
                  </a:cubicBezTo>
                  <a:cubicBezTo>
                    <a:pt x="0" y="102"/>
                    <a:pt x="29" y="131"/>
                    <a:pt x="65" y="131"/>
                  </a:cubicBezTo>
                  <a:cubicBezTo>
                    <a:pt x="124" y="131"/>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3"/>
            <p:cNvSpPr/>
            <p:nvPr/>
          </p:nvSpPr>
          <p:spPr>
            <a:xfrm>
              <a:off x="984507" y="15789"/>
              <a:ext cx="25261" cy="21652"/>
            </a:xfrm>
            <a:custGeom>
              <a:avLst/>
              <a:gdLst/>
              <a:ahLst/>
              <a:cxnLst/>
              <a:rect l="l" t="t" r="r" b="b"/>
              <a:pathLst>
                <a:path w="154" h="132" extrusionOk="0">
                  <a:moveTo>
                    <a:pt x="65" y="0"/>
                  </a:moveTo>
                  <a:cubicBezTo>
                    <a:pt x="32" y="0"/>
                    <a:pt x="0" y="26"/>
                    <a:pt x="0" y="66"/>
                  </a:cubicBezTo>
                  <a:cubicBezTo>
                    <a:pt x="0" y="102"/>
                    <a:pt x="29" y="131"/>
                    <a:pt x="65" y="131"/>
                  </a:cubicBezTo>
                  <a:cubicBezTo>
                    <a:pt x="124" y="131"/>
                    <a:pt x="153" y="61"/>
                    <a:pt x="111" y="20"/>
                  </a:cubicBezTo>
                  <a:cubicBezTo>
                    <a:pt x="98" y="6"/>
                    <a:pt x="82"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3"/>
            <p:cNvSpPr/>
            <p:nvPr/>
          </p:nvSpPr>
          <p:spPr>
            <a:xfrm>
              <a:off x="931033" y="15789"/>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3" y="102"/>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3"/>
            <p:cNvSpPr/>
            <p:nvPr/>
          </p:nvSpPr>
          <p:spPr>
            <a:xfrm>
              <a:off x="877888" y="15789"/>
              <a:ext cx="25261" cy="21652"/>
            </a:xfrm>
            <a:custGeom>
              <a:avLst/>
              <a:gdLst/>
              <a:ahLst/>
              <a:cxnLst/>
              <a:rect l="l" t="t" r="r" b="b"/>
              <a:pathLst>
                <a:path w="154" h="132" extrusionOk="0">
                  <a:moveTo>
                    <a:pt x="67" y="0"/>
                  </a:moveTo>
                  <a:cubicBezTo>
                    <a:pt x="33" y="0"/>
                    <a:pt x="1" y="26"/>
                    <a:pt x="1" y="66"/>
                  </a:cubicBezTo>
                  <a:cubicBezTo>
                    <a:pt x="1" y="102"/>
                    <a:pt x="30" y="131"/>
                    <a:pt x="66" y="131"/>
                  </a:cubicBezTo>
                  <a:cubicBezTo>
                    <a:pt x="125" y="131"/>
                    <a:pt x="154" y="61"/>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3"/>
            <p:cNvSpPr/>
            <p:nvPr/>
          </p:nvSpPr>
          <p:spPr>
            <a:xfrm>
              <a:off x="824742" y="15789"/>
              <a:ext cx="25261" cy="21652"/>
            </a:xfrm>
            <a:custGeom>
              <a:avLst/>
              <a:gdLst/>
              <a:ahLst/>
              <a:cxnLst/>
              <a:rect l="l" t="t" r="r" b="b"/>
              <a:pathLst>
                <a:path w="154" h="132" extrusionOk="0">
                  <a:moveTo>
                    <a:pt x="66" y="0"/>
                  </a:moveTo>
                  <a:cubicBezTo>
                    <a:pt x="33" y="0"/>
                    <a:pt x="1" y="26"/>
                    <a:pt x="1" y="66"/>
                  </a:cubicBezTo>
                  <a:cubicBezTo>
                    <a:pt x="1" y="102"/>
                    <a:pt x="30" y="131"/>
                    <a:pt x="66" y="131"/>
                  </a:cubicBezTo>
                  <a:cubicBezTo>
                    <a:pt x="125" y="131"/>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3"/>
            <p:cNvSpPr/>
            <p:nvPr/>
          </p:nvSpPr>
          <p:spPr>
            <a:xfrm>
              <a:off x="771432" y="15789"/>
              <a:ext cx="25261" cy="21652"/>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3"/>
            <p:cNvSpPr/>
            <p:nvPr/>
          </p:nvSpPr>
          <p:spPr>
            <a:xfrm>
              <a:off x="718287" y="15789"/>
              <a:ext cx="25261" cy="21652"/>
            </a:xfrm>
            <a:custGeom>
              <a:avLst/>
              <a:gdLst/>
              <a:ahLst/>
              <a:cxnLst/>
              <a:rect l="l" t="t" r="r" b="b"/>
              <a:pathLst>
                <a:path w="154" h="132" extrusionOk="0">
                  <a:moveTo>
                    <a:pt x="66" y="0"/>
                  </a:moveTo>
                  <a:cubicBezTo>
                    <a:pt x="33" y="0"/>
                    <a:pt x="1" y="26"/>
                    <a:pt x="1" y="66"/>
                  </a:cubicBezTo>
                  <a:cubicBezTo>
                    <a:pt x="1" y="102"/>
                    <a:pt x="30" y="131"/>
                    <a:pt x="66" y="131"/>
                  </a:cubicBezTo>
                  <a:cubicBezTo>
                    <a:pt x="124" y="131"/>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3"/>
            <p:cNvSpPr/>
            <p:nvPr/>
          </p:nvSpPr>
          <p:spPr>
            <a:xfrm>
              <a:off x="664977" y="15789"/>
              <a:ext cx="25425" cy="21652"/>
            </a:xfrm>
            <a:custGeom>
              <a:avLst/>
              <a:gdLst/>
              <a:ahLst/>
              <a:cxnLst/>
              <a:rect l="l" t="t" r="r" b="b"/>
              <a:pathLst>
                <a:path w="155" h="132" extrusionOk="0">
                  <a:moveTo>
                    <a:pt x="67" y="0"/>
                  </a:moveTo>
                  <a:cubicBezTo>
                    <a:pt x="33" y="0"/>
                    <a:pt x="0" y="26"/>
                    <a:pt x="0" y="66"/>
                  </a:cubicBezTo>
                  <a:cubicBezTo>
                    <a:pt x="0" y="102"/>
                    <a:pt x="31" y="131"/>
                    <a:pt x="67" y="131"/>
                  </a:cubicBezTo>
                  <a:cubicBezTo>
                    <a:pt x="125" y="131"/>
                    <a:pt x="155" y="61"/>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3"/>
            <p:cNvSpPr/>
            <p:nvPr/>
          </p:nvSpPr>
          <p:spPr>
            <a:xfrm>
              <a:off x="611831" y="15789"/>
              <a:ext cx="21652" cy="21652"/>
            </a:xfrm>
            <a:custGeom>
              <a:avLst/>
              <a:gdLst/>
              <a:ahLst/>
              <a:cxnLst/>
              <a:rect l="l" t="t" r="r" b="b"/>
              <a:pathLst>
                <a:path w="132" h="132" extrusionOk="0">
                  <a:moveTo>
                    <a:pt x="66" y="1"/>
                  </a:moveTo>
                  <a:cubicBezTo>
                    <a:pt x="30" y="1"/>
                    <a:pt x="0" y="30"/>
                    <a:pt x="0" y="66"/>
                  </a:cubicBezTo>
                  <a:cubicBezTo>
                    <a:pt x="0" y="102"/>
                    <a:pt x="30" y="131"/>
                    <a:pt x="66" y="131"/>
                  </a:cubicBezTo>
                  <a:cubicBezTo>
                    <a:pt x="103" y="131"/>
                    <a:pt x="132" y="102"/>
                    <a:pt x="132" y="66"/>
                  </a:cubicBezTo>
                  <a:cubicBezTo>
                    <a:pt x="132" y="30"/>
                    <a:pt x="10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3"/>
            <p:cNvSpPr/>
            <p:nvPr/>
          </p:nvSpPr>
          <p:spPr>
            <a:xfrm>
              <a:off x="558686" y="15789"/>
              <a:ext cx="25261" cy="21652"/>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3"/>
            <p:cNvSpPr/>
            <p:nvPr/>
          </p:nvSpPr>
          <p:spPr>
            <a:xfrm>
              <a:off x="505376" y="15789"/>
              <a:ext cx="21652" cy="21652"/>
            </a:xfrm>
            <a:custGeom>
              <a:avLst/>
              <a:gdLst/>
              <a:ahLst/>
              <a:cxnLst/>
              <a:rect l="l" t="t" r="r" b="b"/>
              <a:pathLst>
                <a:path w="132" h="132" extrusionOk="0">
                  <a:moveTo>
                    <a:pt x="66" y="1"/>
                  </a:moveTo>
                  <a:cubicBezTo>
                    <a:pt x="30" y="1"/>
                    <a:pt x="0" y="30"/>
                    <a:pt x="0" y="66"/>
                  </a:cubicBezTo>
                  <a:cubicBezTo>
                    <a:pt x="0" y="102"/>
                    <a:pt x="30"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3"/>
            <p:cNvSpPr/>
            <p:nvPr/>
          </p:nvSpPr>
          <p:spPr>
            <a:xfrm>
              <a:off x="452230" y="15789"/>
              <a:ext cx="25261" cy="21652"/>
            </a:xfrm>
            <a:custGeom>
              <a:avLst/>
              <a:gdLst/>
              <a:ahLst/>
              <a:cxnLst/>
              <a:rect l="l" t="t" r="r" b="b"/>
              <a:pathLst>
                <a:path w="154" h="132" extrusionOk="0">
                  <a:moveTo>
                    <a:pt x="66" y="0"/>
                  </a:moveTo>
                  <a:cubicBezTo>
                    <a:pt x="32" y="0"/>
                    <a:pt x="0" y="26"/>
                    <a:pt x="0" y="66"/>
                  </a:cubicBezTo>
                  <a:cubicBezTo>
                    <a:pt x="0" y="102"/>
                    <a:pt x="29" y="131"/>
                    <a:pt x="65" y="131"/>
                  </a:cubicBezTo>
                  <a:cubicBezTo>
                    <a:pt x="124" y="131"/>
                    <a:pt x="153" y="61"/>
                    <a:pt x="113"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3"/>
            <p:cNvSpPr/>
            <p:nvPr/>
          </p:nvSpPr>
          <p:spPr>
            <a:xfrm>
              <a:off x="398920" y="15789"/>
              <a:ext cx="25425" cy="21652"/>
            </a:xfrm>
            <a:custGeom>
              <a:avLst/>
              <a:gdLst/>
              <a:ahLst/>
              <a:cxnLst/>
              <a:rect l="l" t="t" r="r" b="b"/>
              <a:pathLst>
                <a:path w="155" h="132" extrusionOk="0">
                  <a:moveTo>
                    <a:pt x="66" y="0"/>
                  </a:moveTo>
                  <a:cubicBezTo>
                    <a:pt x="33" y="0"/>
                    <a:pt x="1" y="26"/>
                    <a:pt x="1" y="66"/>
                  </a:cubicBezTo>
                  <a:cubicBezTo>
                    <a:pt x="1" y="102"/>
                    <a:pt x="30" y="131"/>
                    <a:pt x="66" y="131"/>
                  </a:cubicBezTo>
                  <a:cubicBezTo>
                    <a:pt x="125" y="131"/>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3"/>
            <p:cNvSpPr/>
            <p:nvPr/>
          </p:nvSpPr>
          <p:spPr>
            <a:xfrm>
              <a:off x="345611" y="15789"/>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3"/>
            <p:cNvSpPr/>
            <p:nvPr/>
          </p:nvSpPr>
          <p:spPr>
            <a:xfrm>
              <a:off x="288856" y="15789"/>
              <a:ext cx="25425" cy="21652"/>
            </a:xfrm>
            <a:custGeom>
              <a:avLst/>
              <a:gdLst/>
              <a:ahLst/>
              <a:cxnLst/>
              <a:rect l="l" t="t" r="r" b="b"/>
              <a:pathLst>
                <a:path w="155" h="132" extrusionOk="0">
                  <a:moveTo>
                    <a:pt x="88" y="1"/>
                  </a:moveTo>
                  <a:cubicBezTo>
                    <a:pt x="29" y="1"/>
                    <a:pt x="0" y="72"/>
                    <a:pt x="42" y="112"/>
                  </a:cubicBezTo>
                  <a:cubicBezTo>
                    <a:pt x="55" y="126"/>
                    <a:pt x="72" y="132"/>
                    <a:pt x="88" y="132"/>
                  </a:cubicBezTo>
                  <a:cubicBezTo>
                    <a:pt x="122" y="132"/>
                    <a:pt x="154" y="105"/>
                    <a:pt x="154" y="66"/>
                  </a:cubicBezTo>
                  <a:cubicBezTo>
                    <a:pt x="154" y="30"/>
                    <a:pt x="124" y="1"/>
                    <a:pt x="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3"/>
            <p:cNvSpPr/>
            <p:nvPr/>
          </p:nvSpPr>
          <p:spPr>
            <a:xfrm>
              <a:off x="239319" y="15789"/>
              <a:ext cx="25261" cy="21652"/>
            </a:xfrm>
            <a:custGeom>
              <a:avLst/>
              <a:gdLst/>
              <a:ahLst/>
              <a:cxnLst/>
              <a:rect l="l" t="t" r="r" b="b"/>
              <a:pathLst>
                <a:path w="154" h="132" extrusionOk="0">
                  <a:moveTo>
                    <a:pt x="66" y="0"/>
                  </a:moveTo>
                  <a:cubicBezTo>
                    <a:pt x="33" y="0"/>
                    <a:pt x="1" y="26"/>
                    <a:pt x="1" y="66"/>
                  </a:cubicBezTo>
                  <a:cubicBezTo>
                    <a:pt x="1" y="102"/>
                    <a:pt x="30" y="131"/>
                    <a:pt x="66" y="131"/>
                  </a:cubicBezTo>
                  <a:cubicBezTo>
                    <a:pt x="124" y="131"/>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3"/>
            <p:cNvSpPr/>
            <p:nvPr/>
          </p:nvSpPr>
          <p:spPr>
            <a:xfrm>
              <a:off x="186010" y="15789"/>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3"/>
            <p:cNvSpPr/>
            <p:nvPr/>
          </p:nvSpPr>
          <p:spPr>
            <a:xfrm>
              <a:off x="129091" y="15789"/>
              <a:ext cx="25589" cy="21652"/>
            </a:xfrm>
            <a:custGeom>
              <a:avLst/>
              <a:gdLst/>
              <a:ahLst/>
              <a:cxnLst/>
              <a:rect l="l" t="t" r="r" b="b"/>
              <a:pathLst>
                <a:path w="156" h="132" extrusionOk="0">
                  <a:moveTo>
                    <a:pt x="89" y="1"/>
                  </a:moveTo>
                  <a:cubicBezTo>
                    <a:pt x="30" y="1"/>
                    <a:pt x="1" y="72"/>
                    <a:pt x="43" y="112"/>
                  </a:cubicBezTo>
                  <a:cubicBezTo>
                    <a:pt x="56" y="126"/>
                    <a:pt x="73" y="132"/>
                    <a:pt x="89" y="132"/>
                  </a:cubicBezTo>
                  <a:cubicBezTo>
                    <a:pt x="123" y="132"/>
                    <a:pt x="155" y="105"/>
                    <a:pt x="155" y="66"/>
                  </a:cubicBezTo>
                  <a:cubicBezTo>
                    <a:pt x="155"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3"/>
            <p:cNvSpPr/>
            <p:nvPr/>
          </p:nvSpPr>
          <p:spPr>
            <a:xfrm>
              <a:off x="79718" y="15789"/>
              <a:ext cx="25261" cy="21652"/>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3"/>
            <p:cNvSpPr/>
            <p:nvPr/>
          </p:nvSpPr>
          <p:spPr>
            <a:xfrm>
              <a:off x="26409" y="15789"/>
              <a:ext cx="21652" cy="21652"/>
            </a:xfrm>
            <a:custGeom>
              <a:avLst/>
              <a:gdLst/>
              <a:ahLst/>
              <a:cxnLst/>
              <a:rect l="l" t="t" r="r" b="b"/>
              <a:pathLst>
                <a:path w="132" h="132" extrusionOk="0">
                  <a:moveTo>
                    <a:pt x="67" y="1"/>
                  </a:moveTo>
                  <a:cubicBezTo>
                    <a:pt x="29" y="1"/>
                    <a:pt x="0" y="30"/>
                    <a:pt x="0" y="66"/>
                  </a:cubicBezTo>
                  <a:cubicBezTo>
                    <a:pt x="0" y="102"/>
                    <a:pt x="29"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One-column text right">
  <p:cSld name="One-column text right">
    <p:spTree>
      <p:nvGrpSpPr>
        <p:cNvPr id="1" name="Shape 2583"/>
        <p:cNvGrpSpPr/>
        <p:nvPr/>
      </p:nvGrpSpPr>
      <p:grpSpPr>
        <a:xfrm>
          <a:off x="0" y="0"/>
          <a:ext cx="0" cy="0"/>
          <a:chOff x="0" y="0"/>
          <a:chExt cx="0" cy="0"/>
        </a:xfrm>
      </p:grpSpPr>
      <p:grpSp>
        <p:nvGrpSpPr>
          <p:cNvPr id="2584" name="Google Shape;2584;p14"/>
          <p:cNvGrpSpPr/>
          <p:nvPr/>
        </p:nvGrpSpPr>
        <p:grpSpPr>
          <a:xfrm flipH="1">
            <a:off x="10841579" y="20"/>
            <a:ext cx="1350517" cy="1169768"/>
            <a:chOff x="38279" y="100616"/>
            <a:chExt cx="650204" cy="563183"/>
          </a:xfrm>
        </p:grpSpPr>
        <p:sp>
          <p:nvSpPr>
            <p:cNvPr id="2585" name="Google Shape;2585;p14"/>
            <p:cNvSpPr/>
            <p:nvPr/>
          </p:nvSpPr>
          <p:spPr>
            <a:xfrm>
              <a:off x="96323" y="651993"/>
              <a:ext cx="8497" cy="5456"/>
            </a:xfrm>
            <a:custGeom>
              <a:avLst/>
              <a:gdLst/>
              <a:ahLst/>
              <a:cxnLst/>
              <a:rect l="l" t="t" r="r" b="b"/>
              <a:pathLst>
                <a:path w="95" h="61" extrusionOk="0">
                  <a:moveTo>
                    <a:pt x="65" y="1"/>
                  </a:moveTo>
                  <a:cubicBezTo>
                    <a:pt x="33" y="1"/>
                    <a:pt x="4" y="26"/>
                    <a:pt x="0" y="61"/>
                  </a:cubicBezTo>
                  <a:cubicBezTo>
                    <a:pt x="33" y="44"/>
                    <a:pt x="64" y="27"/>
                    <a:pt x="95" y="8"/>
                  </a:cubicBezTo>
                  <a:cubicBezTo>
                    <a:pt x="85" y="3"/>
                    <a:pt x="75"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4"/>
            <p:cNvSpPr/>
            <p:nvPr/>
          </p:nvSpPr>
          <p:spPr>
            <a:xfrm>
              <a:off x="67346" y="651993"/>
              <a:ext cx="13773" cy="11806"/>
            </a:xfrm>
            <a:custGeom>
              <a:avLst/>
              <a:gdLst/>
              <a:ahLst/>
              <a:cxnLst/>
              <a:rect l="l" t="t" r="r" b="b"/>
              <a:pathLst>
                <a:path w="154" h="132" extrusionOk="0">
                  <a:moveTo>
                    <a:pt x="66" y="1"/>
                  </a:moveTo>
                  <a:cubicBezTo>
                    <a:pt x="32" y="1"/>
                    <a:pt x="0" y="27"/>
                    <a:pt x="0" y="67"/>
                  </a:cubicBezTo>
                  <a:cubicBezTo>
                    <a:pt x="0" y="103"/>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4"/>
            <p:cNvSpPr/>
            <p:nvPr/>
          </p:nvSpPr>
          <p:spPr>
            <a:xfrm>
              <a:off x="38279" y="651993"/>
              <a:ext cx="13773" cy="11806"/>
            </a:xfrm>
            <a:custGeom>
              <a:avLst/>
              <a:gdLst/>
              <a:ahLst/>
              <a:cxnLst/>
              <a:rect l="l" t="t" r="r" b="b"/>
              <a:pathLst>
                <a:path w="154" h="132" extrusionOk="0">
                  <a:moveTo>
                    <a:pt x="66" y="1"/>
                  </a:moveTo>
                  <a:cubicBezTo>
                    <a:pt x="32" y="1"/>
                    <a:pt x="0" y="27"/>
                    <a:pt x="0" y="67"/>
                  </a:cubicBezTo>
                  <a:cubicBezTo>
                    <a:pt x="0" y="103"/>
                    <a:pt x="29" y="132"/>
                    <a:pt x="66" y="132"/>
                  </a:cubicBezTo>
                  <a:cubicBezTo>
                    <a:pt x="124" y="132"/>
                    <a:pt x="153"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4"/>
            <p:cNvSpPr/>
            <p:nvPr/>
          </p:nvSpPr>
          <p:spPr>
            <a:xfrm>
              <a:off x="125301" y="623015"/>
              <a:ext cx="9480" cy="10285"/>
            </a:xfrm>
            <a:custGeom>
              <a:avLst/>
              <a:gdLst/>
              <a:ahLst/>
              <a:cxnLst/>
              <a:rect l="l" t="t" r="r" b="b"/>
              <a:pathLst>
                <a:path w="106" h="115" extrusionOk="0">
                  <a:moveTo>
                    <a:pt x="66" y="0"/>
                  </a:moveTo>
                  <a:cubicBezTo>
                    <a:pt x="32" y="0"/>
                    <a:pt x="0" y="27"/>
                    <a:pt x="0" y="65"/>
                  </a:cubicBezTo>
                  <a:cubicBezTo>
                    <a:pt x="0" y="84"/>
                    <a:pt x="9" y="102"/>
                    <a:pt x="23" y="115"/>
                  </a:cubicBezTo>
                  <a:cubicBezTo>
                    <a:pt x="51" y="83"/>
                    <a:pt x="79" y="48"/>
                    <a:pt x="105" y="14"/>
                  </a:cubicBezTo>
                  <a:cubicBezTo>
                    <a:pt x="93" y="4"/>
                    <a:pt x="80"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4"/>
            <p:cNvSpPr/>
            <p:nvPr/>
          </p:nvSpPr>
          <p:spPr>
            <a:xfrm>
              <a:off x="96323" y="622926"/>
              <a:ext cx="13773" cy="11895"/>
            </a:xfrm>
            <a:custGeom>
              <a:avLst/>
              <a:gdLst/>
              <a:ahLst/>
              <a:cxnLst/>
              <a:rect l="l" t="t" r="r" b="b"/>
              <a:pathLst>
                <a:path w="154" h="133" extrusionOk="0">
                  <a:moveTo>
                    <a:pt x="66" y="1"/>
                  </a:moveTo>
                  <a:cubicBezTo>
                    <a:pt x="33" y="1"/>
                    <a:pt x="0" y="27"/>
                    <a:pt x="0" y="66"/>
                  </a:cubicBezTo>
                  <a:cubicBezTo>
                    <a:pt x="0" y="103"/>
                    <a:pt x="30" y="133"/>
                    <a:pt x="66" y="133"/>
                  </a:cubicBezTo>
                  <a:cubicBezTo>
                    <a:pt x="124" y="133"/>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4"/>
            <p:cNvSpPr/>
            <p:nvPr/>
          </p:nvSpPr>
          <p:spPr>
            <a:xfrm>
              <a:off x="67346" y="622926"/>
              <a:ext cx="13773" cy="11895"/>
            </a:xfrm>
            <a:custGeom>
              <a:avLst/>
              <a:gdLst/>
              <a:ahLst/>
              <a:cxnLst/>
              <a:rect l="l" t="t" r="r" b="b"/>
              <a:pathLst>
                <a:path w="154" h="133" extrusionOk="0">
                  <a:moveTo>
                    <a:pt x="66" y="1"/>
                  </a:moveTo>
                  <a:cubicBezTo>
                    <a:pt x="32" y="1"/>
                    <a:pt x="0" y="27"/>
                    <a:pt x="0" y="66"/>
                  </a:cubicBezTo>
                  <a:cubicBezTo>
                    <a:pt x="0" y="103"/>
                    <a:pt x="30" y="133"/>
                    <a:pt x="66"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4"/>
            <p:cNvSpPr/>
            <p:nvPr/>
          </p:nvSpPr>
          <p:spPr>
            <a:xfrm>
              <a:off x="38279" y="623015"/>
              <a:ext cx="11806" cy="11806"/>
            </a:xfrm>
            <a:custGeom>
              <a:avLst/>
              <a:gdLst/>
              <a:ahLst/>
              <a:cxnLst/>
              <a:rect l="l" t="t" r="r" b="b"/>
              <a:pathLst>
                <a:path w="132" h="132" extrusionOk="0">
                  <a:moveTo>
                    <a:pt x="66" y="0"/>
                  </a:moveTo>
                  <a:cubicBezTo>
                    <a:pt x="29" y="0"/>
                    <a:pt x="0" y="29"/>
                    <a:pt x="0" y="65"/>
                  </a:cubicBezTo>
                  <a:cubicBezTo>
                    <a:pt x="0" y="102"/>
                    <a:pt x="29" y="132"/>
                    <a:pt x="66" y="132"/>
                  </a:cubicBezTo>
                  <a:cubicBezTo>
                    <a:pt x="102" y="132"/>
                    <a:pt x="132" y="102"/>
                    <a:pt x="132" y="65"/>
                  </a:cubicBezTo>
                  <a:cubicBezTo>
                    <a:pt x="132" y="29"/>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4"/>
            <p:cNvSpPr/>
            <p:nvPr/>
          </p:nvSpPr>
          <p:spPr>
            <a:xfrm>
              <a:off x="125301" y="594038"/>
              <a:ext cx="11895" cy="11716"/>
            </a:xfrm>
            <a:custGeom>
              <a:avLst/>
              <a:gdLst/>
              <a:ahLst/>
              <a:cxnLst/>
              <a:rect l="l" t="t" r="r" b="b"/>
              <a:pathLst>
                <a:path w="133" h="131" extrusionOk="0">
                  <a:moveTo>
                    <a:pt x="67" y="0"/>
                  </a:moveTo>
                  <a:cubicBezTo>
                    <a:pt x="30" y="0"/>
                    <a:pt x="0" y="29"/>
                    <a:pt x="0" y="65"/>
                  </a:cubicBezTo>
                  <a:cubicBezTo>
                    <a:pt x="0" y="101"/>
                    <a:pt x="30" y="131"/>
                    <a:pt x="67" y="131"/>
                  </a:cubicBezTo>
                  <a:cubicBezTo>
                    <a:pt x="103" y="131"/>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4"/>
            <p:cNvSpPr/>
            <p:nvPr/>
          </p:nvSpPr>
          <p:spPr>
            <a:xfrm>
              <a:off x="96323" y="593949"/>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4"/>
            <p:cNvSpPr/>
            <p:nvPr/>
          </p:nvSpPr>
          <p:spPr>
            <a:xfrm>
              <a:off x="67346" y="593949"/>
              <a:ext cx="13773" cy="11806"/>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4"/>
            <p:cNvSpPr/>
            <p:nvPr/>
          </p:nvSpPr>
          <p:spPr>
            <a:xfrm>
              <a:off x="38279" y="594038"/>
              <a:ext cx="11806" cy="11716"/>
            </a:xfrm>
            <a:custGeom>
              <a:avLst/>
              <a:gdLst/>
              <a:ahLst/>
              <a:cxnLst/>
              <a:rect l="l" t="t" r="r" b="b"/>
              <a:pathLst>
                <a:path w="132" h="131" extrusionOk="0">
                  <a:moveTo>
                    <a:pt x="66" y="0"/>
                  </a:moveTo>
                  <a:cubicBezTo>
                    <a:pt x="29" y="0"/>
                    <a:pt x="0" y="29"/>
                    <a:pt x="0" y="65"/>
                  </a:cubicBezTo>
                  <a:cubicBezTo>
                    <a:pt x="0" y="101"/>
                    <a:pt x="29" y="131"/>
                    <a:pt x="66" y="131"/>
                  </a:cubicBezTo>
                  <a:cubicBezTo>
                    <a:pt x="102" y="131"/>
                    <a:pt x="132" y="101"/>
                    <a:pt x="132" y="65"/>
                  </a:cubicBezTo>
                  <a:cubicBezTo>
                    <a:pt x="132" y="29"/>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4"/>
            <p:cNvSpPr/>
            <p:nvPr/>
          </p:nvSpPr>
          <p:spPr>
            <a:xfrm>
              <a:off x="152042" y="564882"/>
              <a:ext cx="8497" cy="11269"/>
            </a:xfrm>
            <a:custGeom>
              <a:avLst/>
              <a:gdLst/>
              <a:ahLst/>
              <a:cxnLst/>
              <a:rect l="l" t="t" r="r" b="b"/>
              <a:pathLst>
                <a:path w="95" h="126" extrusionOk="0">
                  <a:moveTo>
                    <a:pt x="92" y="1"/>
                  </a:moveTo>
                  <a:cubicBezTo>
                    <a:pt x="22" y="1"/>
                    <a:pt x="1" y="95"/>
                    <a:pt x="63" y="126"/>
                  </a:cubicBezTo>
                  <a:cubicBezTo>
                    <a:pt x="75" y="85"/>
                    <a:pt x="85" y="44"/>
                    <a:pt x="94" y="2"/>
                  </a:cubicBezTo>
                  <a:cubicBezTo>
                    <a:pt x="93" y="2"/>
                    <a:pt x="9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4"/>
            <p:cNvSpPr/>
            <p:nvPr/>
          </p:nvSpPr>
          <p:spPr>
            <a:xfrm>
              <a:off x="125301" y="564971"/>
              <a:ext cx="13863" cy="11806"/>
            </a:xfrm>
            <a:custGeom>
              <a:avLst/>
              <a:gdLst/>
              <a:ahLst/>
              <a:cxnLst/>
              <a:rect l="l" t="t" r="r" b="b"/>
              <a:pathLst>
                <a:path w="155" h="132" extrusionOk="0">
                  <a:moveTo>
                    <a:pt x="67" y="1"/>
                  </a:moveTo>
                  <a:cubicBezTo>
                    <a:pt x="33" y="1"/>
                    <a:pt x="0" y="27"/>
                    <a:pt x="0" y="66"/>
                  </a:cubicBezTo>
                  <a:cubicBezTo>
                    <a:pt x="0" y="102"/>
                    <a:pt x="30" y="132"/>
                    <a:pt x="67" y="132"/>
                  </a:cubicBezTo>
                  <a:cubicBezTo>
                    <a:pt x="125" y="132"/>
                    <a:pt x="155" y="61"/>
                    <a:pt x="113"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4"/>
            <p:cNvSpPr/>
            <p:nvPr/>
          </p:nvSpPr>
          <p:spPr>
            <a:xfrm>
              <a:off x="96323" y="564971"/>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4"/>
            <p:cNvSpPr/>
            <p:nvPr/>
          </p:nvSpPr>
          <p:spPr>
            <a:xfrm>
              <a:off x="67346" y="564971"/>
              <a:ext cx="13773" cy="11806"/>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4"/>
            <p:cNvSpPr/>
            <p:nvPr/>
          </p:nvSpPr>
          <p:spPr>
            <a:xfrm>
              <a:off x="38279" y="564971"/>
              <a:ext cx="13773" cy="11806"/>
            </a:xfrm>
            <a:custGeom>
              <a:avLst/>
              <a:gdLst/>
              <a:ahLst/>
              <a:cxnLst/>
              <a:rect l="l" t="t" r="r" b="b"/>
              <a:pathLst>
                <a:path w="154" h="132" extrusionOk="0">
                  <a:moveTo>
                    <a:pt x="66" y="1"/>
                  </a:moveTo>
                  <a:cubicBezTo>
                    <a:pt x="32" y="1"/>
                    <a:pt x="0" y="27"/>
                    <a:pt x="0" y="66"/>
                  </a:cubicBezTo>
                  <a:cubicBezTo>
                    <a:pt x="0" y="102"/>
                    <a:pt x="29" y="132"/>
                    <a:pt x="66" y="132"/>
                  </a:cubicBezTo>
                  <a:cubicBezTo>
                    <a:pt x="124" y="132"/>
                    <a:pt x="153"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4"/>
            <p:cNvSpPr/>
            <p:nvPr/>
          </p:nvSpPr>
          <p:spPr>
            <a:xfrm>
              <a:off x="153473" y="535904"/>
              <a:ext cx="11090" cy="11895"/>
            </a:xfrm>
            <a:custGeom>
              <a:avLst/>
              <a:gdLst/>
              <a:ahLst/>
              <a:cxnLst/>
              <a:rect l="l" t="t" r="r" b="b"/>
              <a:pathLst>
                <a:path w="124" h="133" extrusionOk="0">
                  <a:moveTo>
                    <a:pt x="76" y="1"/>
                  </a:moveTo>
                  <a:cubicBezTo>
                    <a:pt x="32" y="1"/>
                    <a:pt x="0" y="44"/>
                    <a:pt x="13" y="85"/>
                  </a:cubicBezTo>
                  <a:cubicBezTo>
                    <a:pt x="21" y="115"/>
                    <a:pt x="48" y="132"/>
                    <a:pt x="75" y="132"/>
                  </a:cubicBezTo>
                  <a:cubicBezTo>
                    <a:pt x="88" y="132"/>
                    <a:pt x="100" y="129"/>
                    <a:pt x="112" y="121"/>
                  </a:cubicBezTo>
                  <a:cubicBezTo>
                    <a:pt x="116" y="87"/>
                    <a:pt x="120" y="55"/>
                    <a:pt x="123" y="21"/>
                  </a:cubicBezTo>
                  <a:cubicBezTo>
                    <a:pt x="111" y="9"/>
                    <a:pt x="94" y="1"/>
                    <a:pt x="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4"/>
            <p:cNvSpPr/>
            <p:nvPr/>
          </p:nvSpPr>
          <p:spPr>
            <a:xfrm>
              <a:off x="125301" y="535904"/>
              <a:ext cx="11895" cy="11895"/>
            </a:xfrm>
            <a:custGeom>
              <a:avLst/>
              <a:gdLst/>
              <a:ahLst/>
              <a:cxnLst/>
              <a:rect l="l" t="t" r="r" b="b"/>
              <a:pathLst>
                <a:path w="133" h="133" extrusionOk="0">
                  <a:moveTo>
                    <a:pt x="67" y="1"/>
                  </a:moveTo>
                  <a:cubicBezTo>
                    <a:pt x="30" y="1"/>
                    <a:pt x="0" y="30"/>
                    <a:pt x="0" y="66"/>
                  </a:cubicBezTo>
                  <a:cubicBezTo>
                    <a:pt x="0"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4"/>
            <p:cNvSpPr/>
            <p:nvPr/>
          </p:nvSpPr>
          <p:spPr>
            <a:xfrm>
              <a:off x="96323" y="535904"/>
              <a:ext cx="13773" cy="11895"/>
            </a:xfrm>
            <a:custGeom>
              <a:avLst/>
              <a:gdLst/>
              <a:ahLst/>
              <a:cxnLst/>
              <a:rect l="l" t="t" r="r" b="b"/>
              <a:pathLst>
                <a:path w="154" h="133" extrusionOk="0">
                  <a:moveTo>
                    <a:pt x="66" y="0"/>
                  </a:moveTo>
                  <a:cubicBezTo>
                    <a:pt x="33" y="0"/>
                    <a:pt x="0" y="27"/>
                    <a:pt x="0" y="66"/>
                  </a:cubicBezTo>
                  <a:cubicBezTo>
                    <a:pt x="0" y="103"/>
                    <a:pt x="30" y="132"/>
                    <a:pt x="66" y="132"/>
                  </a:cubicBezTo>
                  <a:cubicBezTo>
                    <a:pt x="124" y="132"/>
                    <a:pt x="153" y="62"/>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4"/>
            <p:cNvSpPr/>
            <p:nvPr/>
          </p:nvSpPr>
          <p:spPr>
            <a:xfrm>
              <a:off x="67346" y="535904"/>
              <a:ext cx="13773" cy="11895"/>
            </a:xfrm>
            <a:custGeom>
              <a:avLst/>
              <a:gdLst/>
              <a:ahLst/>
              <a:cxnLst/>
              <a:rect l="l" t="t" r="r" b="b"/>
              <a:pathLst>
                <a:path w="154" h="133" extrusionOk="0">
                  <a:moveTo>
                    <a:pt x="66" y="0"/>
                  </a:moveTo>
                  <a:cubicBezTo>
                    <a:pt x="32" y="0"/>
                    <a:pt x="0" y="27"/>
                    <a:pt x="0" y="66"/>
                  </a:cubicBezTo>
                  <a:cubicBezTo>
                    <a:pt x="0" y="103"/>
                    <a:pt x="30" y="132"/>
                    <a:pt x="66" y="132"/>
                  </a:cubicBezTo>
                  <a:cubicBezTo>
                    <a:pt x="124" y="132"/>
                    <a:pt x="153" y="62"/>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4"/>
            <p:cNvSpPr/>
            <p:nvPr/>
          </p:nvSpPr>
          <p:spPr>
            <a:xfrm>
              <a:off x="38279" y="535904"/>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4"/>
            <p:cNvSpPr/>
            <p:nvPr/>
          </p:nvSpPr>
          <p:spPr>
            <a:xfrm>
              <a:off x="154368" y="506927"/>
              <a:ext cx="13773" cy="11806"/>
            </a:xfrm>
            <a:custGeom>
              <a:avLst/>
              <a:gdLst/>
              <a:ahLst/>
              <a:cxnLst/>
              <a:rect l="l" t="t" r="r" b="b"/>
              <a:pathLst>
                <a:path w="154" h="132" extrusionOk="0">
                  <a:moveTo>
                    <a:pt x="66" y="0"/>
                  </a:moveTo>
                  <a:cubicBezTo>
                    <a:pt x="32" y="0"/>
                    <a:pt x="1" y="26"/>
                    <a:pt x="1" y="66"/>
                  </a:cubicBezTo>
                  <a:cubicBezTo>
                    <a:pt x="1" y="102"/>
                    <a:pt x="30" y="131"/>
                    <a:pt x="66" y="131"/>
                  </a:cubicBezTo>
                  <a:cubicBezTo>
                    <a:pt x="124" y="131"/>
                    <a:pt x="154" y="62"/>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4"/>
            <p:cNvSpPr/>
            <p:nvPr/>
          </p:nvSpPr>
          <p:spPr>
            <a:xfrm>
              <a:off x="125301" y="506927"/>
              <a:ext cx="11895" cy="11806"/>
            </a:xfrm>
            <a:custGeom>
              <a:avLst/>
              <a:gdLst/>
              <a:ahLst/>
              <a:cxnLst/>
              <a:rect l="l" t="t" r="r" b="b"/>
              <a:pathLst>
                <a:path w="133" h="132" extrusionOk="0">
                  <a:moveTo>
                    <a:pt x="67" y="1"/>
                  </a:moveTo>
                  <a:cubicBezTo>
                    <a:pt x="30" y="1"/>
                    <a:pt x="0" y="30"/>
                    <a:pt x="0" y="66"/>
                  </a:cubicBezTo>
                  <a:cubicBezTo>
                    <a:pt x="0"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4"/>
            <p:cNvSpPr/>
            <p:nvPr/>
          </p:nvSpPr>
          <p:spPr>
            <a:xfrm>
              <a:off x="96323" y="506927"/>
              <a:ext cx="13773" cy="11806"/>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2"/>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4"/>
            <p:cNvSpPr/>
            <p:nvPr/>
          </p:nvSpPr>
          <p:spPr>
            <a:xfrm>
              <a:off x="67346" y="506927"/>
              <a:ext cx="13773" cy="11806"/>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2"/>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4"/>
            <p:cNvSpPr/>
            <p:nvPr/>
          </p:nvSpPr>
          <p:spPr>
            <a:xfrm>
              <a:off x="38279" y="506927"/>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4"/>
            <p:cNvSpPr/>
            <p:nvPr/>
          </p:nvSpPr>
          <p:spPr>
            <a:xfrm>
              <a:off x="154368" y="477860"/>
              <a:ext cx="13773" cy="11895"/>
            </a:xfrm>
            <a:custGeom>
              <a:avLst/>
              <a:gdLst/>
              <a:ahLst/>
              <a:cxnLst/>
              <a:rect l="l" t="t" r="r" b="b"/>
              <a:pathLst>
                <a:path w="154" h="133" extrusionOk="0">
                  <a:moveTo>
                    <a:pt x="67" y="1"/>
                  </a:moveTo>
                  <a:cubicBezTo>
                    <a:pt x="33" y="1"/>
                    <a:pt x="1" y="27"/>
                    <a:pt x="1" y="67"/>
                  </a:cubicBezTo>
                  <a:cubicBezTo>
                    <a:pt x="1" y="103"/>
                    <a:pt x="30" y="132"/>
                    <a:pt x="66" y="132"/>
                  </a:cubicBezTo>
                  <a:cubicBezTo>
                    <a:pt x="124" y="132"/>
                    <a:pt x="154" y="61"/>
                    <a:pt x="112" y="20"/>
                  </a:cubicBezTo>
                  <a:cubicBezTo>
                    <a:pt x="99" y="7"/>
                    <a:pt x="82"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4"/>
            <p:cNvSpPr/>
            <p:nvPr/>
          </p:nvSpPr>
          <p:spPr>
            <a:xfrm>
              <a:off x="125301" y="477860"/>
              <a:ext cx="11895" cy="11895"/>
            </a:xfrm>
            <a:custGeom>
              <a:avLst/>
              <a:gdLst/>
              <a:ahLst/>
              <a:cxnLst/>
              <a:rect l="l" t="t" r="r" b="b"/>
              <a:pathLst>
                <a:path w="133" h="133" extrusionOk="0">
                  <a:moveTo>
                    <a:pt x="67" y="1"/>
                  </a:moveTo>
                  <a:cubicBezTo>
                    <a:pt x="30" y="1"/>
                    <a:pt x="0" y="30"/>
                    <a:pt x="0" y="67"/>
                  </a:cubicBezTo>
                  <a:cubicBezTo>
                    <a:pt x="0" y="103"/>
                    <a:pt x="30" y="132"/>
                    <a:pt x="67" y="132"/>
                  </a:cubicBezTo>
                  <a:cubicBezTo>
                    <a:pt x="103" y="132"/>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4"/>
            <p:cNvSpPr/>
            <p:nvPr/>
          </p:nvSpPr>
          <p:spPr>
            <a:xfrm>
              <a:off x="96323" y="477860"/>
              <a:ext cx="13773" cy="11895"/>
            </a:xfrm>
            <a:custGeom>
              <a:avLst/>
              <a:gdLst/>
              <a:ahLst/>
              <a:cxnLst/>
              <a:rect l="l" t="t" r="r" b="b"/>
              <a:pathLst>
                <a:path w="154" h="133" extrusionOk="0">
                  <a:moveTo>
                    <a:pt x="67" y="1"/>
                  </a:moveTo>
                  <a:cubicBezTo>
                    <a:pt x="33" y="1"/>
                    <a:pt x="0" y="27"/>
                    <a:pt x="0" y="67"/>
                  </a:cubicBezTo>
                  <a:cubicBezTo>
                    <a:pt x="0" y="103"/>
                    <a:pt x="30" y="132"/>
                    <a:pt x="66" y="132"/>
                  </a:cubicBezTo>
                  <a:cubicBezTo>
                    <a:pt x="124" y="132"/>
                    <a:pt x="153"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4"/>
            <p:cNvSpPr/>
            <p:nvPr/>
          </p:nvSpPr>
          <p:spPr>
            <a:xfrm>
              <a:off x="67346" y="477860"/>
              <a:ext cx="13773" cy="11895"/>
            </a:xfrm>
            <a:custGeom>
              <a:avLst/>
              <a:gdLst/>
              <a:ahLst/>
              <a:cxnLst/>
              <a:rect l="l" t="t" r="r" b="b"/>
              <a:pathLst>
                <a:path w="154" h="133" extrusionOk="0">
                  <a:moveTo>
                    <a:pt x="66" y="1"/>
                  </a:moveTo>
                  <a:cubicBezTo>
                    <a:pt x="33" y="1"/>
                    <a:pt x="0" y="27"/>
                    <a:pt x="0" y="67"/>
                  </a:cubicBezTo>
                  <a:cubicBezTo>
                    <a:pt x="0" y="103"/>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4"/>
            <p:cNvSpPr/>
            <p:nvPr/>
          </p:nvSpPr>
          <p:spPr>
            <a:xfrm>
              <a:off x="38279" y="477860"/>
              <a:ext cx="11806" cy="11895"/>
            </a:xfrm>
            <a:custGeom>
              <a:avLst/>
              <a:gdLst/>
              <a:ahLst/>
              <a:cxnLst/>
              <a:rect l="l" t="t" r="r" b="b"/>
              <a:pathLst>
                <a:path w="132" h="133" extrusionOk="0">
                  <a:moveTo>
                    <a:pt x="66" y="1"/>
                  </a:moveTo>
                  <a:cubicBezTo>
                    <a:pt x="29" y="1"/>
                    <a:pt x="0" y="30"/>
                    <a:pt x="0" y="67"/>
                  </a:cubicBezTo>
                  <a:cubicBezTo>
                    <a:pt x="0" y="103"/>
                    <a:pt x="29" y="132"/>
                    <a:pt x="66" y="132"/>
                  </a:cubicBezTo>
                  <a:cubicBezTo>
                    <a:pt x="102" y="132"/>
                    <a:pt x="132" y="103"/>
                    <a:pt x="132" y="67"/>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4"/>
            <p:cNvSpPr/>
            <p:nvPr/>
          </p:nvSpPr>
          <p:spPr>
            <a:xfrm>
              <a:off x="154368" y="448882"/>
              <a:ext cx="13773" cy="11895"/>
            </a:xfrm>
            <a:custGeom>
              <a:avLst/>
              <a:gdLst/>
              <a:ahLst/>
              <a:cxnLst/>
              <a:rect l="l" t="t" r="r" b="b"/>
              <a:pathLst>
                <a:path w="154" h="133" extrusionOk="0">
                  <a:moveTo>
                    <a:pt x="66" y="0"/>
                  </a:moveTo>
                  <a:cubicBezTo>
                    <a:pt x="32" y="0"/>
                    <a:pt x="1" y="26"/>
                    <a:pt x="1" y="66"/>
                  </a:cubicBezTo>
                  <a:cubicBezTo>
                    <a:pt x="1" y="103"/>
                    <a:pt x="30" y="132"/>
                    <a:pt x="66" y="132"/>
                  </a:cubicBezTo>
                  <a:cubicBezTo>
                    <a:pt x="124" y="132"/>
                    <a:pt x="154"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4"/>
            <p:cNvSpPr/>
            <p:nvPr/>
          </p:nvSpPr>
          <p:spPr>
            <a:xfrm>
              <a:off x="125301" y="448882"/>
              <a:ext cx="11895" cy="11895"/>
            </a:xfrm>
            <a:custGeom>
              <a:avLst/>
              <a:gdLst/>
              <a:ahLst/>
              <a:cxnLst/>
              <a:rect l="l" t="t" r="r" b="b"/>
              <a:pathLst>
                <a:path w="133" h="133" extrusionOk="0">
                  <a:moveTo>
                    <a:pt x="67" y="1"/>
                  </a:moveTo>
                  <a:cubicBezTo>
                    <a:pt x="30" y="1"/>
                    <a:pt x="0" y="30"/>
                    <a:pt x="0" y="66"/>
                  </a:cubicBezTo>
                  <a:cubicBezTo>
                    <a:pt x="0"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4"/>
            <p:cNvSpPr/>
            <p:nvPr/>
          </p:nvSpPr>
          <p:spPr>
            <a:xfrm>
              <a:off x="96323" y="448882"/>
              <a:ext cx="13773" cy="11895"/>
            </a:xfrm>
            <a:custGeom>
              <a:avLst/>
              <a:gdLst/>
              <a:ahLst/>
              <a:cxnLst/>
              <a:rect l="l" t="t" r="r" b="b"/>
              <a:pathLst>
                <a:path w="154" h="133" extrusionOk="0">
                  <a:moveTo>
                    <a:pt x="66" y="0"/>
                  </a:moveTo>
                  <a:cubicBezTo>
                    <a:pt x="33" y="0"/>
                    <a:pt x="0" y="26"/>
                    <a:pt x="0" y="66"/>
                  </a:cubicBezTo>
                  <a:cubicBezTo>
                    <a:pt x="0" y="103"/>
                    <a:pt x="30" y="132"/>
                    <a:pt x="66" y="132"/>
                  </a:cubicBezTo>
                  <a:cubicBezTo>
                    <a:pt x="124" y="132"/>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4"/>
            <p:cNvSpPr/>
            <p:nvPr/>
          </p:nvSpPr>
          <p:spPr>
            <a:xfrm>
              <a:off x="67346" y="448882"/>
              <a:ext cx="13773" cy="11895"/>
            </a:xfrm>
            <a:custGeom>
              <a:avLst/>
              <a:gdLst/>
              <a:ahLst/>
              <a:cxnLst/>
              <a:rect l="l" t="t" r="r" b="b"/>
              <a:pathLst>
                <a:path w="154" h="133" extrusionOk="0">
                  <a:moveTo>
                    <a:pt x="66" y="0"/>
                  </a:moveTo>
                  <a:cubicBezTo>
                    <a:pt x="32" y="0"/>
                    <a:pt x="0" y="26"/>
                    <a:pt x="0" y="66"/>
                  </a:cubicBezTo>
                  <a:cubicBezTo>
                    <a:pt x="0" y="103"/>
                    <a:pt x="30" y="132"/>
                    <a:pt x="66"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4"/>
            <p:cNvSpPr/>
            <p:nvPr/>
          </p:nvSpPr>
          <p:spPr>
            <a:xfrm>
              <a:off x="38279" y="448882"/>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4"/>
            <p:cNvSpPr/>
            <p:nvPr/>
          </p:nvSpPr>
          <p:spPr>
            <a:xfrm>
              <a:off x="183345" y="419815"/>
              <a:ext cx="8228" cy="9838"/>
            </a:xfrm>
            <a:custGeom>
              <a:avLst/>
              <a:gdLst/>
              <a:ahLst/>
              <a:cxnLst/>
              <a:rect l="l" t="t" r="r" b="b"/>
              <a:pathLst>
                <a:path w="92" h="110" extrusionOk="0">
                  <a:moveTo>
                    <a:pt x="67" y="1"/>
                  </a:moveTo>
                  <a:cubicBezTo>
                    <a:pt x="32" y="1"/>
                    <a:pt x="1" y="29"/>
                    <a:pt x="1" y="67"/>
                  </a:cubicBezTo>
                  <a:cubicBezTo>
                    <a:pt x="1" y="82"/>
                    <a:pt x="6" y="97"/>
                    <a:pt x="16" y="109"/>
                  </a:cubicBezTo>
                  <a:cubicBezTo>
                    <a:pt x="39" y="73"/>
                    <a:pt x="65" y="39"/>
                    <a:pt x="92" y="6"/>
                  </a:cubicBezTo>
                  <a:cubicBezTo>
                    <a:pt x="83" y="2"/>
                    <a:pt x="75"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4"/>
            <p:cNvSpPr/>
            <p:nvPr/>
          </p:nvSpPr>
          <p:spPr>
            <a:xfrm>
              <a:off x="154368" y="419905"/>
              <a:ext cx="13773" cy="11716"/>
            </a:xfrm>
            <a:custGeom>
              <a:avLst/>
              <a:gdLst/>
              <a:ahLst/>
              <a:cxnLst/>
              <a:rect l="l" t="t" r="r" b="b"/>
              <a:pathLst>
                <a:path w="154" h="131" extrusionOk="0">
                  <a:moveTo>
                    <a:pt x="66" y="0"/>
                  </a:moveTo>
                  <a:cubicBezTo>
                    <a:pt x="32" y="0"/>
                    <a:pt x="1" y="26"/>
                    <a:pt x="1" y="66"/>
                  </a:cubicBezTo>
                  <a:cubicBezTo>
                    <a:pt x="1" y="102"/>
                    <a:pt x="30" y="131"/>
                    <a:pt x="66" y="131"/>
                  </a:cubicBezTo>
                  <a:cubicBezTo>
                    <a:pt x="124" y="131"/>
                    <a:pt x="154"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4"/>
            <p:cNvSpPr/>
            <p:nvPr/>
          </p:nvSpPr>
          <p:spPr>
            <a:xfrm>
              <a:off x="125301" y="419905"/>
              <a:ext cx="11895" cy="11716"/>
            </a:xfrm>
            <a:custGeom>
              <a:avLst/>
              <a:gdLst/>
              <a:ahLst/>
              <a:cxnLst/>
              <a:rect l="l" t="t" r="r" b="b"/>
              <a:pathLst>
                <a:path w="133" h="131" extrusionOk="0">
                  <a:moveTo>
                    <a:pt x="67" y="0"/>
                  </a:moveTo>
                  <a:cubicBezTo>
                    <a:pt x="30" y="0"/>
                    <a:pt x="0" y="30"/>
                    <a:pt x="0" y="66"/>
                  </a:cubicBezTo>
                  <a:cubicBezTo>
                    <a:pt x="0"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4"/>
            <p:cNvSpPr/>
            <p:nvPr/>
          </p:nvSpPr>
          <p:spPr>
            <a:xfrm>
              <a:off x="96323" y="419905"/>
              <a:ext cx="13773" cy="11716"/>
            </a:xfrm>
            <a:custGeom>
              <a:avLst/>
              <a:gdLst/>
              <a:ahLst/>
              <a:cxnLst/>
              <a:rect l="l" t="t" r="r" b="b"/>
              <a:pathLst>
                <a:path w="154" h="131"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4"/>
            <p:cNvSpPr/>
            <p:nvPr/>
          </p:nvSpPr>
          <p:spPr>
            <a:xfrm>
              <a:off x="67346" y="419905"/>
              <a:ext cx="13773" cy="11716"/>
            </a:xfrm>
            <a:custGeom>
              <a:avLst/>
              <a:gdLst/>
              <a:ahLst/>
              <a:cxnLst/>
              <a:rect l="l" t="t" r="r" b="b"/>
              <a:pathLst>
                <a:path w="154" h="131"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4"/>
            <p:cNvSpPr/>
            <p:nvPr/>
          </p:nvSpPr>
          <p:spPr>
            <a:xfrm>
              <a:off x="38279" y="419905"/>
              <a:ext cx="11806" cy="11716"/>
            </a:xfrm>
            <a:custGeom>
              <a:avLst/>
              <a:gdLst/>
              <a:ahLst/>
              <a:cxnLst/>
              <a:rect l="l" t="t" r="r" b="b"/>
              <a:pathLst>
                <a:path w="132" h="131" extrusionOk="0">
                  <a:moveTo>
                    <a:pt x="66" y="0"/>
                  </a:moveTo>
                  <a:cubicBezTo>
                    <a:pt x="29" y="0"/>
                    <a:pt x="0" y="30"/>
                    <a:pt x="0" y="66"/>
                  </a:cubicBezTo>
                  <a:cubicBezTo>
                    <a:pt x="0" y="102"/>
                    <a:pt x="29" y="131"/>
                    <a:pt x="66" y="131"/>
                  </a:cubicBezTo>
                  <a:cubicBezTo>
                    <a:pt x="102" y="131"/>
                    <a:pt x="132" y="102"/>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4"/>
            <p:cNvSpPr/>
            <p:nvPr/>
          </p:nvSpPr>
          <p:spPr>
            <a:xfrm>
              <a:off x="210265" y="390838"/>
              <a:ext cx="13952" cy="10643"/>
            </a:xfrm>
            <a:custGeom>
              <a:avLst/>
              <a:gdLst/>
              <a:ahLst/>
              <a:cxnLst/>
              <a:rect l="l" t="t" r="r" b="b"/>
              <a:pathLst>
                <a:path w="156" h="119" extrusionOk="0">
                  <a:moveTo>
                    <a:pt x="90" y="0"/>
                  </a:moveTo>
                  <a:cubicBezTo>
                    <a:pt x="26" y="0"/>
                    <a:pt x="0" y="81"/>
                    <a:pt x="51" y="118"/>
                  </a:cubicBezTo>
                  <a:cubicBezTo>
                    <a:pt x="83" y="100"/>
                    <a:pt x="118" y="82"/>
                    <a:pt x="155" y="67"/>
                  </a:cubicBezTo>
                  <a:cubicBezTo>
                    <a:pt x="155" y="30"/>
                    <a:pt x="126" y="0"/>
                    <a:pt x="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4"/>
            <p:cNvSpPr/>
            <p:nvPr/>
          </p:nvSpPr>
          <p:spPr>
            <a:xfrm>
              <a:off x="183345" y="390838"/>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3" y="19"/>
                  </a:cubicBezTo>
                  <a:cubicBezTo>
                    <a:pt x="100" y="6"/>
                    <a:pt x="84"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4"/>
            <p:cNvSpPr/>
            <p:nvPr/>
          </p:nvSpPr>
          <p:spPr>
            <a:xfrm>
              <a:off x="154368" y="390838"/>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2" y="19"/>
                  </a:cubicBezTo>
                  <a:cubicBezTo>
                    <a:pt x="99" y="6"/>
                    <a:pt x="82"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4"/>
            <p:cNvSpPr/>
            <p:nvPr/>
          </p:nvSpPr>
          <p:spPr>
            <a:xfrm>
              <a:off x="125301" y="390838"/>
              <a:ext cx="11895" cy="11806"/>
            </a:xfrm>
            <a:custGeom>
              <a:avLst/>
              <a:gdLst/>
              <a:ahLst/>
              <a:cxnLst/>
              <a:rect l="l" t="t" r="r" b="b"/>
              <a:pathLst>
                <a:path w="133" h="132" extrusionOk="0">
                  <a:moveTo>
                    <a:pt x="67" y="0"/>
                  </a:moveTo>
                  <a:cubicBezTo>
                    <a:pt x="30" y="0"/>
                    <a:pt x="0" y="30"/>
                    <a:pt x="0" y="67"/>
                  </a:cubicBezTo>
                  <a:cubicBezTo>
                    <a:pt x="0" y="103"/>
                    <a:pt x="30" y="132"/>
                    <a:pt x="67" y="132"/>
                  </a:cubicBezTo>
                  <a:cubicBezTo>
                    <a:pt x="103" y="132"/>
                    <a:pt x="132" y="103"/>
                    <a:pt x="132" y="67"/>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4"/>
            <p:cNvSpPr/>
            <p:nvPr/>
          </p:nvSpPr>
          <p:spPr>
            <a:xfrm>
              <a:off x="96323" y="390838"/>
              <a:ext cx="13773" cy="11806"/>
            </a:xfrm>
            <a:custGeom>
              <a:avLst/>
              <a:gdLst/>
              <a:ahLst/>
              <a:cxnLst/>
              <a:rect l="l" t="t" r="r" b="b"/>
              <a:pathLst>
                <a:path w="154" h="132" extrusionOk="0">
                  <a:moveTo>
                    <a:pt x="67" y="1"/>
                  </a:moveTo>
                  <a:cubicBezTo>
                    <a:pt x="33" y="1"/>
                    <a:pt x="0" y="27"/>
                    <a:pt x="0" y="67"/>
                  </a:cubicBezTo>
                  <a:cubicBezTo>
                    <a:pt x="0" y="103"/>
                    <a:pt x="30" y="132"/>
                    <a:pt x="66" y="132"/>
                  </a:cubicBezTo>
                  <a:cubicBezTo>
                    <a:pt x="124" y="132"/>
                    <a:pt x="153"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4"/>
            <p:cNvSpPr/>
            <p:nvPr/>
          </p:nvSpPr>
          <p:spPr>
            <a:xfrm>
              <a:off x="67346" y="390838"/>
              <a:ext cx="13773" cy="11806"/>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1"/>
                    <a:pt x="112" y="19"/>
                  </a:cubicBezTo>
                  <a:cubicBezTo>
                    <a:pt x="98" y="6"/>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4"/>
            <p:cNvSpPr/>
            <p:nvPr/>
          </p:nvSpPr>
          <p:spPr>
            <a:xfrm>
              <a:off x="38279" y="390838"/>
              <a:ext cx="11806" cy="11806"/>
            </a:xfrm>
            <a:custGeom>
              <a:avLst/>
              <a:gdLst/>
              <a:ahLst/>
              <a:cxnLst/>
              <a:rect l="l" t="t" r="r" b="b"/>
              <a:pathLst>
                <a:path w="132" h="132" extrusionOk="0">
                  <a:moveTo>
                    <a:pt x="66" y="0"/>
                  </a:moveTo>
                  <a:cubicBezTo>
                    <a:pt x="29" y="0"/>
                    <a:pt x="0" y="30"/>
                    <a:pt x="0" y="67"/>
                  </a:cubicBezTo>
                  <a:cubicBezTo>
                    <a:pt x="0" y="103"/>
                    <a:pt x="29" y="132"/>
                    <a:pt x="66" y="132"/>
                  </a:cubicBezTo>
                  <a:cubicBezTo>
                    <a:pt x="102" y="132"/>
                    <a:pt x="132" y="103"/>
                    <a:pt x="132" y="67"/>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4"/>
            <p:cNvSpPr/>
            <p:nvPr/>
          </p:nvSpPr>
          <p:spPr>
            <a:xfrm>
              <a:off x="476608" y="361861"/>
              <a:ext cx="2862" cy="805"/>
            </a:xfrm>
            <a:custGeom>
              <a:avLst/>
              <a:gdLst/>
              <a:ahLst/>
              <a:cxnLst/>
              <a:rect l="l" t="t" r="r" b="b"/>
              <a:pathLst>
                <a:path w="32" h="9" extrusionOk="0">
                  <a:moveTo>
                    <a:pt x="32" y="0"/>
                  </a:moveTo>
                  <a:lnTo>
                    <a:pt x="32" y="0"/>
                  </a:lnTo>
                  <a:cubicBezTo>
                    <a:pt x="21" y="0"/>
                    <a:pt x="9" y="4"/>
                    <a:pt x="0" y="8"/>
                  </a:cubicBezTo>
                  <a:cubicBezTo>
                    <a:pt x="11" y="6"/>
                    <a:pt x="22" y="4"/>
                    <a:pt x="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4"/>
            <p:cNvSpPr/>
            <p:nvPr/>
          </p:nvSpPr>
          <p:spPr>
            <a:xfrm>
              <a:off x="443695" y="361861"/>
              <a:ext cx="12611" cy="7423"/>
            </a:xfrm>
            <a:custGeom>
              <a:avLst/>
              <a:gdLst/>
              <a:ahLst/>
              <a:cxnLst/>
              <a:rect l="l" t="t" r="r" b="b"/>
              <a:pathLst>
                <a:path w="141" h="83" extrusionOk="0">
                  <a:moveTo>
                    <a:pt x="73" y="0"/>
                  </a:moveTo>
                  <a:cubicBezTo>
                    <a:pt x="31" y="0"/>
                    <a:pt x="1" y="41"/>
                    <a:pt x="12" y="82"/>
                  </a:cubicBezTo>
                  <a:cubicBezTo>
                    <a:pt x="55" y="76"/>
                    <a:pt x="97" y="69"/>
                    <a:pt x="140" y="61"/>
                  </a:cubicBezTo>
                  <a:cubicBezTo>
                    <a:pt x="138" y="26"/>
                    <a:pt x="110" y="0"/>
                    <a:pt x="75" y="0"/>
                  </a:cubicBezTo>
                  <a:cubicBezTo>
                    <a:pt x="74" y="0"/>
                    <a:pt x="74" y="0"/>
                    <a:pt x="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4"/>
            <p:cNvSpPr/>
            <p:nvPr/>
          </p:nvSpPr>
          <p:spPr>
            <a:xfrm>
              <a:off x="413287" y="361861"/>
              <a:ext cx="16009" cy="10732"/>
            </a:xfrm>
            <a:custGeom>
              <a:avLst/>
              <a:gdLst/>
              <a:ahLst/>
              <a:cxnLst/>
              <a:rect l="l" t="t" r="r" b="b"/>
              <a:pathLst>
                <a:path w="179" h="120" extrusionOk="0">
                  <a:moveTo>
                    <a:pt x="91" y="0"/>
                  </a:moveTo>
                  <a:cubicBezTo>
                    <a:pt x="27" y="0"/>
                    <a:pt x="1" y="82"/>
                    <a:pt x="54" y="119"/>
                  </a:cubicBezTo>
                  <a:cubicBezTo>
                    <a:pt x="82" y="116"/>
                    <a:pt x="110" y="114"/>
                    <a:pt x="138" y="110"/>
                  </a:cubicBezTo>
                  <a:cubicBezTo>
                    <a:pt x="178" y="69"/>
                    <a:pt x="148"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4"/>
            <p:cNvSpPr/>
            <p:nvPr/>
          </p:nvSpPr>
          <p:spPr>
            <a:xfrm>
              <a:off x="386456" y="361771"/>
              <a:ext cx="13863" cy="11895"/>
            </a:xfrm>
            <a:custGeom>
              <a:avLst/>
              <a:gdLst/>
              <a:ahLst/>
              <a:cxnLst/>
              <a:rect l="l" t="t" r="r" b="b"/>
              <a:pathLst>
                <a:path w="155" h="133" extrusionOk="0">
                  <a:moveTo>
                    <a:pt x="66" y="1"/>
                  </a:moveTo>
                  <a:cubicBezTo>
                    <a:pt x="33" y="1"/>
                    <a:pt x="0" y="27"/>
                    <a:pt x="0" y="66"/>
                  </a:cubicBezTo>
                  <a:cubicBezTo>
                    <a:pt x="0" y="102"/>
                    <a:pt x="31" y="133"/>
                    <a:pt x="67" y="133"/>
                  </a:cubicBezTo>
                  <a:cubicBezTo>
                    <a:pt x="125" y="133"/>
                    <a:pt x="154" y="62"/>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4"/>
            <p:cNvSpPr/>
            <p:nvPr/>
          </p:nvSpPr>
          <p:spPr>
            <a:xfrm>
              <a:off x="357478" y="361861"/>
              <a:ext cx="11806" cy="11806"/>
            </a:xfrm>
            <a:custGeom>
              <a:avLst/>
              <a:gdLst/>
              <a:ahLst/>
              <a:cxnLst/>
              <a:rect l="l" t="t" r="r" b="b"/>
              <a:pathLst>
                <a:path w="132" h="132" extrusionOk="0">
                  <a:moveTo>
                    <a:pt x="65" y="0"/>
                  </a:moveTo>
                  <a:cubicBezTo>
                    <a:pt x="29" y="0"/>
                    <a:pt x="0" y="29"/>
                    <a:pt x="0" y="65"/>
                  </a:cubicBezTo>
                  <a:cubicBezTo>
                    <a:pt x="0" y="101"/>
                    <a:pt x="29" y="132"/>
                    <a:pt x="65" y="132"/>
                  </a:cubicBezTo>
                  <a:cubicBezTo>
                    <a:pt x="103" y="132"/>
                    <a:pt x="132" y="101"/>
                    <a:pt x="132" y="65"/>
                  </a:cubicBezTo>
                  <a:cubicBezTo>
                    <a:pt x="132" y="29"/>
                    <a:pt x="103"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4"/>
            <p:cNvSpPr/>
            <p:nvPr/>
          </p:nvSpPr>
          <p:spPr>
            <a:xfrm>
              <a:off x="328501" y="361771"/>
              <a:ext cx="13773" cy="11895"/>
            </a:xfrm>
            <a:custGeom>
              <a:avLst/>
              <a:gdLst/>
              <a:ahLst/>
              <a:cxnLst/>
              <a:rect l="l" t="t" r="r" b="b"/>
              <a:pathLst>
                <a:path w="154" h="133" extrusionOk="0">
                  <a:moveTo>
                    <a:pt x="66" y="1"/>
                  </a:moveTo>
                  <a:cubicBezTo>
                    <a:pt x="33" y="1"/>
                    <a:pt x="0" y="27"/>
                    <a:pt x="0" y="66"/>
                  </a:cubicBezTo>
                  <a:cubicBezTo>
                    <a:pt x="0" y="102"/>
                    <a:pt x="29" y="133"/>
                    <a:pt x="65"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4"/>
            <p:cNvSpPr/>
            <p:nvPr/>
          </p:nvSpPr>
          <p:spPr>
            <a:xfrm>
              <a:off x="299344" y="361861"/>
              <a:ext cx="11895" cy="11806"/>
            </a:xfrm>
            <a:custGeom>
              <a:avLst/>
              <a:gdLst/>
              <a:ahLst/>
              <a:cxnLst/>
              <a:rect l="l" t="t" r="r" b="b"/>
              <a:pathLst>
                <a:path w="133" h="132" extrusionOk="0">
                  <a:moveTo>
                    <a:pt x="67" y="0"/>
                  </a:moveTo>
                  <a:cubicBezTo>
                    <a:pt x="31" y="0"/>
                    <a:pt x="1" y="29"/>
                    <a:pt x="1" y="65"/>
                  </a:cubicBezTo>
                  <a:cubicBezTo>
                    <a:pt x="1" y="101"/>
                    <a:pt x="31" y="132"/>
                    <a:pt x="67" y="132"/>
                  </a:cubicBezTo>
                  <a:cubicBezTo>
                    <a:pt x="103" y="132"/>
                    <a:pt x="133" y="101"/>
                    <a:pt x="133" y="65"/>
                  </a:cubicBezTo>
                  <a:cubicBezTo>
                    <a:pt x="133"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4"/>
            <p:cNvSpPr/>
            <p:nvPr/>
          </p:nvSpPr>
          <p:spPr>
            <a:xfrm>
              <a:off x="270367" y="361771"/>
              <a:ext cx="13773" cy="11895"/>
            </a:xfrm>
            <a:custGeom>
              <a:avLst/>
              <a:gdLst/>
              <a:ahLst/>
              <a:cxnLst/>
              <a:rect l="l" t="t" r="r" b="b"/>
              <a:pathLst>
                <a:path w="154" h="133" extrusionOk="0">
                  <a:moveTo>
                    <a:pt x="67" y="1"/>
                  </a:moveTo>
                  <a:cubicBezTo>
                    <a:pt x="33" y="1"/>
                    <a:pt x="1" y="27"/>
                    <a:pt x="1" y="66"/>
                  </a:cubicBezTo>
                  <a:cubicBezTo>
                    <a:pt x="1" y="102"/>
                    <a:pt x="30" y="133"/>
                    <a:pt x="66" y="133"/>
                  </a:cubicBezTo>
                  <a:cubicBezTo>
                    <a:pt x="125" y="133"/>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4"/>
            <p:cNvSpPr/>
            <p:nvPr/>
          </p:nvSpPr>
          <p:spPr>
            <a:xfrm>
              <a:off x="241389" y="361771"/>
              <a:ext cx="13773" cy="11895"/>
            </a:xfrm>
            <a:custGeom>
              <a:avLst/>
              <a:gdLst/>
              <a:ahLst/>
              <a:cxnLst/>
              <a:rect l="l" t="t" r="r" b="b"/>
              <a:pathLst>
                <a:path w="154" h="133" extrusionOk="0">
                  <a:moveTo>
                    <a:pt x="67" y="1"/>
                  </a:moveTo>
                  <a:cubicBezTo>
                    <a:pt x="33" y="1"/>
                    <a:pt x="1" y="27"/>
                    <a:pt x="1" y="66"/>
                  </a:cubicBezTo>
                  <a:cubicBezTo>
                    <a:pt x="1" y="102"/>
                    <a:pt x="30" y="133"/>
                    <a:pt x="66" y="133"/>
                  </a:cubicBezTo>
                  <a:cubicBezTo>
                    <a:pt x="125" y="133"/>
                    <a:pt x="154" y="62"/>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4"/>
            <p:cNvSpPr/>
            <p:nvPr/>
          </p:nvSpPr>
          <p:spPr>
            <a:xfrm>
              <a:off x="212323" y="361861"/>
              <a:ext cx="11895" cy="11806"/>
            </a:xfrm>
            <a:custGeom>
              <a:avLst/>
              <a:gdLst/>
              <a:ahLst/>
              <a:cxnLst/>
              <a:rect l="l" t="t" r="r" b="b"/>
              <a:pathLst>
                <a:path w="133" h="132" extrusionOk="0">
                  <a:moveTo>
                    <a:pt x="67" y="0"/>
                  </a:moveTo>
                  <a:cubicBezTo>
                    <a:pt x="30" y="0"/>
                    <a:pt x="1" y="29"/>
                    <a:pt x="1" y="65"/>
                  </a:cubicBezTo>
                  <a:cubicBezTo>
                    <a:pt x="1" y="101"/>
                    <a:pt x="30" y="132"/>
                    <a:pt x="67" y="132"/>
                  </a:cubicBezTo>
                  <a:cubicBezTo>
                    <a:pt x="103" y="132"/>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4"/>
            <p:cNvSpPr/>
            <p:nvPr/>
          </p:nvSpPr>
          <p:spPr>
            <a:xfrm>
              <a:off x="183345" y="361771"/>
              <a:ext cx="13773" cy="11895"/>
            </a:xfrm>
            <a:custGeom>
              <a:avLst/>
              <a:gdLst/>
              <a:ahLst/>
              <a:cxnLst/>
              <a:rect l="l" t="t" r="r" b="b"/>
              <a:pathLst>
                <a:path w="154" h="133" extrusionOk="0">
                  <a:moveTo>
                    <a:pt x="67" y="1"/>
                  </a:moveTo>
                  <a:cubicBezTo>
                    <a:pt x="33" y="1"/>
                    <a:pt x="1" y="27"/>
                    <a:pt x="1" y="66"/>
                  </a:cubicBezTo>
                  <a:cubicBezTo>
                    <a:pt x="1" y="102"/>
                    <a:pt x="30" y="133"/>
                    <a:pt x="66" y="133"/>
                  </a:cubicBezTo>
                  <a:cubicBezTo>
                    <a:pt x="124" y="133"/>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4"/>
            <p:cNvSpPr/>
            <p:nvPr/>
          </p:nvSpPr>
          <p:spPr>
            <a:xfrm>
              <a:off x="154368" y="361771"/>
              <a:ext cx="13773" cy="11895"/>
            </a:xfrm>
            <a:custGeom>
              <a:avLst/>
              <a:gdLst/>
              <a:ahLst/>
              <a:cxnLst/>
              <a:rect l="l" t="t" r="r" b="b"/>
              <a:pathLst>
                <a:path w="154" h="133" extrusionOk="0">
                  <a:moveTo>
                    <a:pt x="66" y="1"/>
                  </a:moveTo>
                  <a:cubicBezTo>
                    <a:pt x="33" y="1"/>
                    <a:pt x="1" y="27"/>
                    <a:pt x="1" y="66"/>
                  </a:cubicBezTo>
                  <a:cubicBezTo>
                    <a:pt x="1" y="102"/>
                    <a:pt x="30" y="133"/>
                    <a:pt x="66" y="133"/>
                  </a:cubicBezTo>
                  <a:cubicBezTo>
                    <a:pt x="124" y="133"/>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4"/>
            <p:cNvSpPr/>
            <p:nvPr/>
          </p:nvSpPr>
          <p:spPr>
            <a:xfrm>
              <a:off x="125301" y="361861"/>
              <a:ext cx="11895" cy="11806"/>
            </a:xfrm>
            <a:custGeom>
              <a:avLst/>
              <a:gdLst/>
              <a:ahLst/>
              <a:cxnLst/>
              <a:rect l="l" t="t" r="r" b="b"/>
              <a:pathLst>
                <a:path w="133" h="132" extrusionOk="0">
                  <a:moveTo>
                    <a:pt x="67" y="0"/>
                  </a:moveTo>
                  <a:cubicBezTo>
                    <a:pt x="30" y="0"/>
                    <a:pt x="0" y="29"/>
                    <a:pt x="0" y="65"/>
                  </a:cubicBezTo>
                  <a:cubicBezTo>
                    <a:pt x="0" y="101"/>
                    <a:pt x="30" y="132"/>
                    <a:pt x="67" y="132"/>
                  </a:cubicBezTo>
                  <a:cubicBezTo>
                    <a:pt x="103" y="132"/>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4"/>
            <p:cNvSpPr/>
            <p:nvPr/>
          </p:nvSpPr>
          <p:spPr>
            <a:xfrm>
              <a:off x="96323" y="361771"/>
              <a:ext cx="13773" cy="11895"/>
            </a:xfrm>
            <a:custGeom>
              <a:avLst/>
              <a:gdLst/>
              <a:ahLst/>
              <a:cxnLst/>
              <a:rect l="l" t="t" r="r" b="b"/>
              <a:pathLst>
                <a:path w="154" h="133" extrusionOk="0">
                  <a:moveTo>
                    <a:pt x="66" y="1"/>
                  </a:moveTo>
                  <a:cubicBezTo>
                    <a:pt x="33" y="1"/>
                    <a:pt x="0" y="27"/>
                    <a:pt x="0" y="66"/>
                  </a:cubicBezTo>
                  <a:cubicBezTo>
                    <a:pt x="0" y="102"/>
                    <a:pt x="30" y="133"/>
                    <a:pt x="66" y="133"/>
                  </a:cubicBezTo>
                  <a:cubicBezTo>
                    <a:pt x="124" y="133"/>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4"/>
            <p:cNvSpPr/>
            <p:nvPr/>
          </p:nvSpPr>
          <p:spPr>
            <a:xfrm>
              <a:off x="67346" y="361771"/>
              <a:ext cx="13773" cy="11895"/>
            </a:xfrm>
            <a:custGeom>
              <a:avLst/>
              <a:gdLst/>
              <a:ahLst/>
              <a:cxnLst/>
              <a:rect l="l" t="t" r="r" b="b"/>
              <a:pathLst>
                <a:path w="154" h="133" extrusionOk="0">
                  <a:moveTo>
                    <a:pt x="66" y="1"/>
                  </a:moveTo>
                  <a:cubicBezTo>
                    <a:pt x="32" y="1"/>
                    <a:pt x="0" y="27"/>
                    <a:pt x="0" y="66"/>
                  </a:cubicBezTo>
                  <a:cubicBezTo>
                    <a:pt x="0" y="102"/>
                    <a:pt x="30" y="133"/>
                    <a:pt x="66"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4"/>
            <p:cNvSpPr/>
            <p:nvPr/>
          </p:nvSpPr>
          <p:spPr>
            <a:xfrm>
              <a:off x="38279" y="361861"/>
              <a:ext cx="11806" cy="11806"/>
            </a:xfrm>
            <a:custGeom>
              <a:avLst/>
              <a:gdLst/>
              <a:ahLst/>
              <a:cxnLst/>
              <a:rect l="l" t="t" r="r" b="b"/>
              <a:pathLst>
                <a:path w="132" h="132" extrusionOk="0">
                  <a:moveTo>
                    <a:pt x="66" y="0"/>
                  </a:moveTo>
                  <a:cubicBezTo>
                    <a:pt x="29" y="0"/>
                    <a:pt x="0" y="29"/>
                    <a:pt x="0" y="65"/>
                  </a:cubicBezTo>
                  <a:cubicBezTo>
                    <a:pt x="0" y="101"/>
                    <a:pt x="29" y="132"/>
                    <a:pt x="66" y="132"/>
                  </a:cubicBezTo>
                  <a:cubicBezTo>
                    <a:pt x="102" y="132"/>
                    <a:pt x="132" y="101"/>
                    <a:pt x="132" y="65"/>
                  </a:cubicBezTo>
                  <a:cubicBezTo>
                    <a:pt x="132" y="29"/>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4"/>
            <p:cNvSpPr/>
            <p:nvPr/>
          </p:nvSpPr>
          <p:spPr>
            <a:xfrm>
              <a:off x="529823" y="332883"/>
              <a:ext cx="13416" cy="9391"/>
            </a:xfrm>
            <a:custGeom>
              <a:avLst/>
              <a:gdLst/>
              <a:ahLst/>
              <a:cxnLst/>
              <a:rect l="l" t="t" r="r" b="b"/>
              <a:pathLst>
                <a:path w="150" h="105" extrusionOk="0">
                  <a:moveTo>
                    <a:pt x="85" y="0"/>
                  </a:moveTo>
                  <a:cubicBezTo>
                    <a:pt x="31" y="0"/>
                    <a:pt x="1" y="62"/>
                    <a:pt x="34" y="105"/>
                  </a:cubicBezTo>
                  <a:cubicBezTo>
                    <a:pt x="73" y="88"/>
                    <a:pt x="111" y="69"/>
                    <a:pt x="149" y="51"/>
                  </a:cubicBezTo>
                  <a:cubicBezTo>
                    <a:pt x="142" y="20"/>
                    <a:pt x="117" y="0"/>
                    <a:pt x="86" y="0"/>
                  </a:cubicBezTo>
                  <a:cubicBezTo>
                    <a:pt x="86" y="0"/>
                    <a:pt x="85" y="0"/>
                    <a:pt x="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4"/>
            <p:cNvSpPr/>
            <p:nvPr/>
          </p:nvSpPr>
          <p:spPr>
            <a:xfrm>
              <a:off x="502544"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5" y="132"/>
                    <a:pt x="154"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4"/>
            <p:cNvSpPr/>
            <p:nvPr/>
          </p:nvSpPr>
          <p:spPr>
            <a:xfrm>
              <a:off x="473567" y="332794"/>
              <a:ext cx="13773" cy="11806"/>
            </a:xfrm>
            <a:custGeom>
              <a:avLst/>
              <a:gdLst/>
              <a:ahLst/>
              <a:cxnLst/>
              <a:rect l="l" t="t" r="r" b="b"/>
              <a:pathLst>
                <a:path w="154" h="132" extrusionOk="0">
                  <a:moveTo>
                    <a:pt x="66" y="1"/>
                  </a:moveTo>
                  <a:cubicBezTo>
                    <a:pt x="33" y="1"/>
                    <a:pt x="1" y="27"/>
                    <a:pt x="1" y="66"/>
                  </a:cubicBezTo>
                  <a:cubicBezTo>
                    <a:pt x="1" y="102"/>
                    <a:pt x="30" y="132"/>
                    <a:pt x="66" y="132"/>
                  </a:cubicBezTo>
                  <a:cubicBezTo>
                    <a:pt x="124"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4"/>
            <p:cNvSpPr/>
            <p:nvPr/>
          </p:nvSpPr>
          <p:spPr>
            <a:xfrm>
              <a:off x="444500"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4"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4"/>
            <p:cNvSpPr/>
            <p:nvPr/>
          </p:nvSpPr>
          <p:spPr>
            <a:xfrm>
              <a:off x="415523" y="332794"/>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4"/>
            <p:cNvSpPr/>
            <p:nvPr/>
          </p:nvSpPr>
          <p:spPr>
            <a:xfrm>
              <a:off x="386456" y="332794"/>
              <a:ext cx="13863" cy="11806"/>
            </a:xfrm>
            <a:custGeom>
              <a:avLst/>
              <a:gdLst/>
              <a:ahLst/>
              <a:cxnLst/>
              <a:rect l="l" t="t" r="r" b="b"/>
              <a:pathLst>
                <a:path w="155" h="132" extrusionOk="0">
                  <a:moveTo>
                    <a:pt x="66" y="1"/>
                  </a:moveTo>
                  <a:cubicBezTo>
                    <a:pt x="33" y="1"/>
                    <a:pt x="0" y="27"/>
                    <a:pt x="0" y="66"/>
                  </a:cubicBezTo>
                  <a:cubicBezTo>
                    <a:pt x="0" y="102"/>
                    <a:pt x="31" y="132"/>
                    <a:pt x="67" y="132"/>
                  </a:cubicBezTo>
                  <a:cubicBezTo>
                    <a:pt x="125" y="132"/>
                    <a:pt x="154"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4"/>
            <p:cNvSpPr/>
            <p:nvPr/>
          </p:nvSpPr>
          <p:spPr>
            <a:xfrm>
              <a:off x="357478" y="332883"/>
              <a:ext cx="11806" cy="11716"/>
            </a:xfrm>
            <a:custGeom>
              <a:avLst/>
              <a:gdLst/>
              <a:ahLst/>
              <a:cxnLst/>
              <a:rect l="l" t="t" r="r" b="b"/>
              <a:pathLst>
                <a:path w="132" h="131" extrusionOk="0">
                  <a:moveTo>
                    <a:pt x="65" y="0"/>
                  </a:moveTo>
                  <a:cubicBezTo>
                    <a:pt x="29" y="0"/>
                    <a:pt x="0" y="29"/>
                    <a:pt x="0" y="65"/>
                  </a:cubicBezTo>
                  <a:cubicBezTo>
                    <a:pt x="0" y="101"/>
                    <a:pt x="29" y="131"/>
                    <a:pt x="65" y="131"/>
                  </a:cubicBezTo>
                  <a:cubicBezTo>
                    <a:pt x="103" y="131"/>
                    <a:pt x="132" y="101"/>
                    <a:pt x="132" y="65"/>
                  </a:cubicBezTo>
                  <a:cubicBezTo>
                    <a:pt x="132" y="29"/>
                    <a:pt x="103"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4"/>
            <p:cNvSpPr/>
            <p:nvPr/>
          </p:nvSpPr>
          <p:spPr>
            <a:xfrm>
              <a:off x="328501" y="332794"/>
              <a:ext cx="13773" cy="11806"/>
            </a:xfrm>
            <a:custGeom>
              <a:avLst/>
              <a:gdLst/>
              <a:ahLst/>
              <a:cxnLst/>
              <a:rect l="l" t="t" r="r" b="b"/>
              <a:pathLst>
                <a:path w="154" h="132" extrusionOk="0">
                  <a:moveTo>
                    <a:pt x="66" y="1"/>
                  </a:moveTo>
                  <a:cubicBezTo>
                    <a:pt x="33" y="1"/>
                    <a:pt x="0" y="27"/>
                    <a:pt x="0" y="66"/>
                  </a:cubicBezTo>
                  <a:cubicBezTo>
                    <a:pt x="0" y="102"/>
                    <a:pt x="29" y="132"/>
                    <a:pt x="65"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4"/>
            <p:cNvSpPr/>
            <p:nvPr/>
          </p:nvSpPr>
          <p:spPr>
            <a:xfrm>
              <a:off x="299344" y="332883"/>
              <a:ext cx="11895" cy="11716"/>
            </a:xfrm>
            <a:custGeom>
              <a:avLst/>
              <a:gdLst/>
              <a:ahLst/>
              <a:cxnLst/>
              <a:rect l="l" t="t" r="r" b="b"/>
              <a:pathLst>
                <a:path w="133" h="131" extrusionOk="0">
                  <a:moveTo>
                    <a:pt x="67" y="0"/>
                  </a:moveTo>
                  <a:cubicBezTo>
                    <a:pt x="31" y="0"/>
                    <a:pt x="1" y="29"/>
                    <a:pt x="1" y="65"/>
                  </a:cubicBezTo>
                  <a:cubicBezTo>
                    <a:pt x="1" y="101"/>
                    <a:pt x="31" y="131"/>
                    <a:pt x="67" y="131"/>
                  </a:cubicBezTo>
                  <a:cubicBezTo>
                    <a:pt x="103" y="131"/>
                    <a:pt x="133" y="101"/>
                    <a:pt x="133" y="65"/>
                  </a:cubicBezTo>
                  <a:cubicBezTo>
                    <a:pt x="133"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4"/>
            <p:cNvSpPr/>
            <p:nvPr/>
          </p:nvSpPr>
          <p:spPr>
            <a:xfrm>
              <a:off x="270367"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5"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4"/>
            <p:cNvSpPr/>
            <p:nvPr/>
          </p:nvSpPr>
          <p:spPr>
            <a:xfrm>
              <a:off x="241389" y="332794"/>
              <a:ext cx="13773" cy="11806"/>
            </a:xfrm>
            <a:custGeom>
              <a:avLst/>
              <a:gdLst/>
              <a:ahLst/>
              <a:cxnLst/>
              <a:rect l="l" t="t" r="r" b="b"/>
              <a:pathLst>
                <a:path w="154" h="132" extrusionOk="0">
                  <a:moveTo>
                    <a:pt x="66" y="1"/>
                  </a:moveTo>
                  <a:cubicBezTo>
                    <a:pt x="33" y="1"/>
                    <a:pt x="1" y="27"/>
                    <a:pt x="1" y="66"/>
                  </a:cubicBezTo>
                  <a:cubicBezTo>
                    <a:pt x="1" y="102"/>
                    <a:pt x="30" y="132"/>
                    <a:pt x="66" y="132"/>
                  </a:cubicBezTo>
                  <a:cubicBezTo>
                    <a:pt x="125"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4"/>
            <p:cNvSpPr/>
            <p:nvPr/>
          </p:nvSpPr>
          <p:spPr>
            <a:xfrm>
              <a:off x="212323" y="332883"/>
              <a:ext cx="11895" cy="11716"/>
            </a:xfrm>
            <a:custGeom>
              <a:avLst/>
              <a:gdLst/>
              <a:ahLst/>
              <a:cxnLst/>
              <a:rect l="l" t="t" r="r" b="b"/>
              <a:pathLst>
                <a:path w="133" h="131" extrusionOk="0">
                  <a:moveTo>
                    <a:pt x="67" y="0"/>
                  </a:moveTo>
                  <a:cubicBezTo>
                    <a:pt x="30" y="0"/>
                    <a:pt x="1" y="29"/>
                    <a:pt x="1" y="65"/>
                  </a:cubicBezTo>
                  <a:cubicBezTo>
                    <a:pt x="1" y="101"/>
                    <a:pt x="30" y="131"/>
                    <a:pt x="67" y="131"/>
                  </a:cubicBezTo>
                  <a:cubicBezTo>
                    <a:pt x="103" y="131"/>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4"/>
            <p:cNvSpPr/>
            <p:nvPr/>
          </p:nvSpPr>
          <p:spPr>
            <a:xfrm>
              <a:off x="183345" y="332794"/>
              <a:ext cx="13773" cy="11806"/>
            </a:xfrm>
            <a:custGeom>
              <a:avLst/>
              <a:gdLst/>
              <a:ahLst/>
              <a:cxnLst/>
              <a:rect l="l" t="t" r="r" b="b"/>
              <a:pathLst>
                <a:path w="154" h="132" extrusionOk="0">
                  <a:moveTo>
                    <a:pt x="67" y="1"/>
                  </a:moveTo>
                  <a:cubicBezTo>
                    <a:pt x="33" y="1"/>
                    <a:pt x="1" y="27"/>
                    <a:pt x="1" y="66"/>
                  </a:cubicBezTo>
                  <a:cubicBezTo>
                    <a:pt x="1" y="102"/>
                    <a:pt x="30" y="132"/>
                    <a:pt x="66" y="132"/>
                  </a:cubicBezTo>
                  <a:cubicBezTo>
                    <a:pt x="124"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4"/>
            <p:cNvSpPr/>
            <p:nvPr/>
          </p:nvSpPr>
          <p:spPr>
            <a:xfrm>
              <a:off x="154368" y="332794"/>
              <a:ext cx="13773" cy="11806"/>
            </a:xfrm>
            <a:custGeom>
              <a:avLst/>
              <a:gdLst/>
              <a:ahLst/>
              <a:cxnLst/>
              <a:rect l="l" t="t" r="r" b="b"/>
              <a:pathLst>
                <a:path w="154" h="132" extrusionOk="0">
                  <a:moveTo>
                    <a:pt x="66" y="1"/>
                  </a:moveTo>
                  <a:cubicBezTo>
                    <a:pt x="32" y="1"/>
                    <a:pt x="1" y="27"/>
                    <a:pt x="1" y="66"/>
                  </a:cubicBezTo>
                  <a:cubicBezTo>
                    <a:pt x="1" y="102"/>
                    <a:pt x="30" y="132"/>
                    <a:pt x="66" y="132"/>
                  </a:cubicBezTo>
                  <a:cubicBezTo>
                    <a:pt x="124" y="132"/>
                    <a:pt x="154"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4"/>
            <p:cNvSpPr/>
            <p:nvPr/>
          </p:nvSpPr>
          <p:spPr>
            <a:xfrm>
              <a:off x="125301" y="332883"/>
              <a:ext cx="11895" cy="11716"/>
            </a:xfrm>
            <a:custGeom>
              <a:avLst/>
              <a:gdLst/>
              <a:ahLst/>
              <a:cxnLst/>
              <a:rect l="l" t="t" r="r" b="b"/>
              <a:pathLst>
                <a:path w="133" h="131" extrusionOk="0">
                  <a:moveTo>
                    <a:pt x="67" y="0"/>
                  </a:moveTo>
                  <a:cubicBezTo>
                    <a:pt x="30" y="0"/>
                    <a:pt x="0" y="29"/>
                    <a:pt x="0" y="65"/>
                  </a:cubicBezTo>
                  <a:cubicBezTo>
                    <a:pt x="0" y="101"/>
                    <a:pt x="30" y="131"/>
                    <a:pt x="67" y="131"/>
                  </a:cubicBezTo>
                  <a:cubicBezTo>
                    <a:pt x="103" y="131"/>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4"/>
            <p:cNvSpPr/>
            <p:nvPr/>
          </p:nvSpPr>
          <p:spPr>
            <a:xfrm>
              <a:off x="96323" y="332794"/>
              <a:ext cx="13773" cy="11806"/>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4"/>
            <p:cNvSpPr/>
            <p:nvPr/>
          </p:nvSpPr>
          <p:spPr>
            <a:xfrm>
              <a:off x="67346" y="332794"/>
              <a:ext cx="13773" cy="11806"/>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4"/>
            <p:cNvSpPr/>
            <p:nvPr/>
          </p:nvSpPr>
          <p:spPr>
            <a:xfrm>
              <a:off x="38279" y="332883"/>
              <a:ext cx="11806" cy="11716"/>
            </a:xfrm>
            <a:custGeom>
              <a:avLst/>
              <a:gdLst/>
              <a:ahLst/>
              <a:cxnLst/>
              <a:rect l="l" t="t" r="r" b="b"/>
              <a:pathLst>
                <a:path w="132" h="131" extrusionOk="0">
                  <a:moveTo>
                    <a:pt x="66" y="0"/>
                  </a:moveTo>
                  <a:cubicBezTo>
                    <a:pt x="29" y="0"/>
                    <a:pt x="0" y="29"/>
                    <a:pt x="0" y="65"/>
                  </a:cubicBezTo>
                  <a:cubicBezTo>
                    <a:pt x="0" y="101"/>
                    <a:pt x="29" y="131"/>
                    <a:pt x="66" y="131"/>
                  </a:cubicBezTo>
                  <a:cubicBezTo>
                    <a:pt x="102" y="131"/>
                    <a:pt x="132" y="101"/>
                    <a:pt x="132" y="65"/>
                  </a:cubicBezTo>
                  <a:cubicBezTo>
                    <a:pt x="132" y="29"/>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4"/>
            <p:cNvSpPr/>
            <p:nvPr/>
          </p:nvSpPr>
          <p:spPr>
            <a:xfrm>
              <a:off x="589656" y="303727"/>
              <a:ext cx="8675" cy="6797"/>
            </a:xfrm>
            <a:custGeom>
              <a:avLst/>
              <a:gdLst/>
              <a:ahLst/>
              <a:cxnLst/>
              <a:rect l="l" t="t" r="r" b="b"/>
              <a:pathLst>
                <a:path w="97" h="76" extrusionOk="0">
                  <a:moveTo>
                    <a:pt x="65" y="1"/>
                  </a:moveTo>
                  <a:cubicBezTo>
                    <a:pt x="29" y="1"/>
                    <a:pt x="0" y="30"/>
                    <a:pt x="0" y="67"/>
                  </a:cubicBezTo>
                  <a:cubicBezTo>
                    <a:pt x="0" y="70"/>
                    <a:pt x="0" y="73"/>
                    <a:pt x="1" y="75"/>
                  </a:cubicBezTo>
                  <a:cubicBezTo>
                    <a:pt x="33" y="54"/>
                    <a:pt x="65" y="31"/>
                    <a:pt x="97" y="9"/>
                  </a:cubicBezTo>
                  <a:cubicBezTo>
                    <a:pt x="87" y="4"/>
                    <a:pt x="77"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4"/>
            <p:cNvSpPr/>
            <p:nvPr/>
          </p:nvSpPr>
          <p:spPr>
            <a:xfrm>
              <a:off x="560589" y="303816"/>
              <a:ext cx="13863" cy="11806"/>
            </a:xfrm>
            <a:custGeom>
              <a:avLst/>
              <a:gdLst/>
              <a:ahLst/>
              <a:cxnLst/>
              <a:rect l="l" t="t" r="r" b="b"/>
              <a:pathLst>
                <a:path w="155" h="132" extrusionOk="0">
                  <a:moveTo>
                    <a:pt x="67" y="0"/>
                  </a:moveTo>
                  <a:cubicBezTo>
                    <a:pt x="33" y="0"/>
                    <a:pt x="1" y="27"/>
                    <a:pt x="1" y="66"/>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4"/>
            <p:cNvSpPr/>
            <p:nvPr/>
          </p:nvSpPr>
          <p:spPr>
            <a:xfrm>
              <a:off x="531522" y="303727"/>
              <a:ext cx="11895" cy="11895"/>
            </a:xfrm>
            <a:custGeom>
              <a:avLst/>
              <a:gdLst/>
              <a:ahLst/>
              <a:cxnLst/>
              <a:rect l="l" t="t" r="r" b="b"/>
              <a:pathLst>
                <a:path w="133" h="133" extrusionOk="0">
                  <a:moveTo>
                    <a:pt x="67" y="1"/>
                  </a:moveTo>
                  <a:cubicBezTo>
                    <a:pt x="30" y="1"/>
                    <a:pt x="1" y="30"/>
                    <a:pt x="1" y="67"/>
                  </a:cubicBezTo>
                  <a:cubicBezTo>
                    <a:pt x="1" y="103"/>
                    <a:pt x="30" y="133"/>
                    <a:pt x="67" y="133"/>
                  </a:cubicBezTo>
                  <a:cubicBezTo>
                    <a:pt x="103" y="133"/>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4"/>
            <p:cNvSpPr/>
            <p:nvPr/>
          </p:nvSpPr>
          <p:spPr>
            <a:xfrm>
              <a:off x="502544" y="303816"/>
              <a:ext cx="13773" cy="11806"/>
            </a:xfrm>
            <a:custGeom>
              <a:avLst/>
              <a:gdLst/>
              <a:ahLst/>
              <a:cxnLst/>
              <a:rect l="l" t="t" r="r" b="b"/>
              <a:pathLst>
                <a:path w="154" h="132" extrusionOk="0">
                  <a:moveTo>
                    <a:pt x="67" y="0"/>
                  </a:moveTo>
                  <a:cubicBezTo>
                    <a:pt x="34" y="0"/>
                    <a:pt x="1" y="27"/>
                    <a:pt x="1" y="66"/>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4"/>
            <p:cNvSpPr/>
            <p:nvPr/>
          </p:nvSpPr>
          <p:spPr>
            <a:xfrm>
              <a:off x="473567"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4"/>
            <p:cNvSpPr/>
            <p:nvPr/>
          </p:nvSpPr>
          <p:spPr>
            <a:xfrm>
              <a:off x="444500"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3" y="19"/>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4"/>
            <p:cNvSpPr/>
            <p:nvPr/>
          </p:nvSpPr>
          <p:spPr>
            <a:xfrm>
              <a:off x="415523" y="303816"/>
              <a:ext cx="13773" cy="11806"/>
            </a:xfrm>
            <a:custGeom>
              <a:avLst/>
              <a:gdLst/>
              <a:ahLst/>
              <a:cxnLst/>
              <a:rect l="l" t="t" r="r" b="b"/>
              <a:pathLst>
                <a:path w="154" h="132" extrusionOk="0">
                  <a:moveTo>
                    <a:pt x="67" y="0"/>
                  </a:moveTo>
                  <a:cubicBezTo>
                    <a:pt x="33" y="0"/>
                    <a:pt x="0" y="27"/>
                    <a:pt x="0" y="66"/>
                  </a:cubicBezTo>
                  <a:cubicBezTo>
                    <a:pt x="0" y="102"/>
                    <a:pt x="30" y="132"/>
                    <a:pt x="66"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4"/>
            <p:cNvSpPr/>
            <p:nvPr/>
          </p:nvSpPr>
          <p:spPr>
            <a:xfrm>
              <a:off x="386456" y="303816"/>
              <a:ext cx="13863" cy="11806"/>
            </a:xfrm>
            <a:custGeom>
              <a:avLst/>
              <a:gdLst/>
              <a:ahLst/>
              <a:cxnLst/>
              <a:rect l="l" t="t" r="r" b="b"/>
              <a:pathLst>
                <a:path w="155" h="132" extrusionOk="0">
                  <a:moveTo>
                    <a:pt x="67" y="0"/>
                  </a:moveTo>
                  <a:cubicBezTo>
                    <a:pt x="33" y="0"/>
                    <a:pt x="0" y="27"/>
                    <a:pt x="0" y="66"/>
                  </a:cubicBezTo>
                  <a:cubicBezTo>
                    <a:pt x="0" y="102"/>
                    <a:pt x="31" y="132"/>
                    <a:pt x="67" y="132"/>
                  </a:cubicBezTo>
                  <a:cubicBezTo>
                    <a:pt x="125" y="132"/>
                    <a:pt x="154" y="61"/>
                    <a:pt x="113"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4"/>
            <p:cNvSpPr/>
            <p:nvPr/>
          </p:nvSpPr>
          <p:spPr>
            <a:xfrm>
              <a:off x="357478" y="303727"/>
              <a:ext cx="11806" cy="11895"/>
            </a:xfrm>
            <a:custGeom>
              <a:avLst/>
              <a:gdLst/>
              <a:ahLst/>
              <a:cxnLst/>
              <a:rect l="l" t="t" r="r" b="b"/>
              <a:pathLst>
                <a:path w="132" h="133" extrusionOk="0">
                  <a:moveTo>
                    <a:pt x="65" y="1"/>
                  </a:moveTo>
                  <a:cubicBezTo>
                    <a:pt x="29" y="1"/>
                    <a:pt x="0" y="30"/>
                    <a:pt x="0" y="67"/>
                  </a:cubicBezTo>
                  <a:cubicBezTo>
                    <a:pt x="0" y="103"/>
                    <a:pt x="29" y="133"/>
                    <a:pt x="65" y="133"/>
                  </a:cubicBezTo>
                  <a:cubicBezTo>
                    <a:pt x="103" y="133"/>
                    <a:pt x="132" y="103"/>
                    <a:pt x="132" y="67"/>
                  </a:cubicBezTo>
                  <a:cubicBezTo>
                    <a:pt x="132" y="30"/>
                    <a:pt x="103"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4"/>
            <p:cNvSpPr/>
            <p:nvPr/>
          </p:nvSpPr>
          <p:spPr>
            <a:xfrm>
              <a:off x="328501" y="303816"/>
              <a:ext cx="13773" cy="11806"/>
            </a:xfrm>
            <a:custGeom>
              <a:avLst/>
              <a:gdLst/>
              <a:ahLst/>
              <a:cxnLst/>
              <a:rect l="l" t="t" r="r" b="b"/>
              <a:pathLst>
                <a:path w="154" h="132" extrusionOk="0">
                  <a:moveTo>
                    <a:pt x="67" y="0"/>
                  </a:moveTo>
                  <a:cubicBezTo>
                    <a:pt x="33" y="0"/>
                    <a:pt x="0" y="27"/>
                    <a:pt x="0" y="66"/>
                  </a:cubicBezTo>
                  <a:cubicBezTo>
                    <a:pt x="0" y="102"/>
                    <a:pt x="29" y="132"/>
                    <a:pt x="65"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4"/>
            <p:cNvSpPr/>
            <p:nvPr/>
          </p:nvSpPr>
          <p:spPr>
            <a:xfrm>
              <a:off x="299344" y="303727"/>
              <a:ext cx="11895" cy="11895"/>
            </a:xfrm>
            <a:custGeom>
              <a:avLst/>
              <a:gdLst/>
              <a:ahLst/>
              <a:cxnLst/>
              <a:rect l="l" t="t" r="r" b="b"/>
              <a:pathLst>
                <a:path w="133" h="133" extrusionOk="0">
                  <a:moveTo>
                    <a:pt x="67" y="1"/>
                  </a:moveTo>
                  <a:cubicBezTo>
                    <a:pt x="31" y="1"/>
                    <a:pt x="1" y="30"/>
                    <a:pt x="1" y="67"/>
                  </a:cubicBezTo>
                  <a:cubicBezTo>
                    <a:pt x="1" y="103"/>
                    <a:pt x="31" y="133"/>
                    <a:pt x="67" y="133"/>
                  </a:cubicBezTo>
                  <a:cubicBezTo>
                    <a:pt x="103" y="133"/>
                    <a:pt x="133" y="103"/>
                    <a:pt x="133" y="67"/>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4"/>
            <p:cNvSpPr/>
            <p:nvPr/>
          </p:nvSpPr>
          <p:spPr>
            <a:xfrm>
              <a:off x="270367" y="303816"/>
              <a:ext cx="13773" cy="11806"/>
            </a:xfrm>
            <a:custGeom>
              <a:avLst/>
              <a:gdLst/>
              <a:ahLst/>
              <a:cxnLst/>
              <a:rect l="l" t="t" r="r" b="b"/>
              <a:pathLst>
                <a:path w="154" h="132" extrusionOk="0">
                  <a:moveTo>
                    <a:pt x="68" y="0"/>
                  </a:moveTo>
                  <a:cubicBezTo>
                    <a:pt x="34" y="0"/>
                    <a:pt x="1" y="27"/>
                    <a:pt x="1" y="66"/>
                  </a:cubicBezTo>
                  <a:cubicBezTo>
                    <a:pt x="1" y="102"/>
                    <a:pt x="30" y="132"/>
                    <a:pt x="66" y="132"/>
                  </a:cubicBezTo>
                  <a:cubicBezTo>
                    <a:pt x="125" y="132"/>
                    <a:pt x="154" y="61"/>
                    <a:pt x="113" y="19"/>
                  </a:cubicBezTo>
                  <a:cubicBezTo>
                    <a:pt x="100" y="6"/>
                    <a:pt x="84" y="0"/>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4"/>
            <p:cNvSpPr/>
            <p:nvPr/>
          </p:nvSpPr>
          <p:spPr>
            <a:xfrm>
              <a:off x="241389"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4"/>
            <p:cNvSpPr/>
            <p:nvPr/>
          </p:nvSpPr>
          <p:spPr>
            <a:xfrm>
              <a:off x="212323" y="303727"/>
              <a:ext cx="11895" cy="11895"/>
            </a:xfrm>
            <a:custGeom>
              <a:avLst/>
              <a:gdLst/>
              <a:ahLst/>
              <a:cxnLst/>
              <a:rect l="l" t="t" r="r" b="b"/>
              <a:pathLst>
                <a:path w="133" h="133" extrusionOk="0">
                  <a:moveTo>
                    <a:pt x="67" y="1"/>
                  </a:moveTo>
                  <a:cubicBezTo>
                    <a:pt x="30" y="1"/>
                    <a:pt x="1" y="30"/>
                    <a:pt x="1" y="67"/>
                  </a:cubicBezTo>
                  <a:cubicBezTo>
                    <a:pt x="1" y="103"/>
                    <a:pt x="30" y="133"/>
                    <a:pt x="67" y="133"/>
                  </a:cubicBezTo>
                  <a:cubicBezTo>
                    <a:pt x="103" y="133"/>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4"/>
            <p:cNvSpPr/>
            <p:nvPr/>
          </p:nvSpPr>
          <p:spPr>
            <a:xfrm>
              <a:off x="183345"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3" y="19"/>
                  </a:cubicBezTo>
                  <a:cubicBezTo>
                    <a:pt x="100" y="6"/>
                    <a:pt x="84"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4"/>
            <p:cNvSpPr/>
            <p:nvPr/>
          </p:nvSpPr>
          <p:spPr>
            <a:xfrm>
              <a:off x="154368" y="303816"/>
              <a:ext cx="13773" cy="11806"/>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2" y="19"/>
                  </a:cubicBezTo>
                  <a:cubicBezTo>
                    <a:pt x="99" y="6"/>
                    <a:pt x="82"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4"/>
            <p:cNvSpPr/>
            <p:nvPr/>
          </p:nvSpPr>
          <p:spPr>
            <a:xfrm>
              <a:off x="125301" y="303727"/>
              <a:ext cx="11895" cy="11895"/>
            </a:xfrm>
            <a:custGeom>
              <a:avLst/>
              <a:gdLst/>
              <a:ahLst/>
              <a:cxnLst/>
              <a:rect l="l" t="t" r="r" b="b"/>
              <a:pathLst>
                <a:path w="133" h="133" extrusionOk="0">
                  <a:moveTo>
                    <a:pt x="67" y="1"/>
                  </a:moveTo>
                  <a:cubicBezTo>
                    <a:pt x="30" y="1"/>
                    <a:pt x="0" y="30"/>
                    <a:pt x="0" y="67"/>
                  </a:cubicBezTo>
                  <a:cubicBezTo>
                    <a:pt x="0" y="103"/>
                    <a:pt x="30" y="133"/>
                    <a:pt x="67" y="133"/>
                  </a:cubicBezTo>
                  <a:cubicBezTo>
                    <a:pt x="103" y="133"/>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4"/>
            <p:cNvSpPr/>
            <p:nvPr/>
          </p:nvSpPr>
          <p:spPr>
            <a:xfrm>
              <a:off x="96323" y="303816"/>
              <a:ext cx="13773" cy="11806"/>
            </a:xfrm>
            <a:custGeom>
              <a:avLst/>
              <a:gdLst/>
              <a:ahLst/>
              <a:cxnLst/>
              <a:rect l="l" t="t" r="r" b="b"/>
              <a:pathLst>
                <a:path w="154" h="132" extrusionOk="0">
                  <a:moveTo>
                    <a:pt x="67" y="0"/>
                  </a:moveTo>
                  <a:cubicBezTo>
                    <a:pt x="33" y="0"/>
                    <a:pt x="0" y="27"/>
                    <a:pt x="0" y="66"/>
                  </a:cubicBezTo>
                  <a:cubicBezTo>
                    <a:pt x="0" y="102"/>
                    <a:pt x="30" y="132"/>
                    <a:pt x="66"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4"/>
            <p:cNvSpPr/>
            <p:nvPr/>
          </p:nvSpPr>
          <p:spPr>
            <a:xfrm>
              <a:off x="67346" y="303816"/>
              <a:ext cx="13773" cy="11806"/>
            </a:xfrm>
            <a:custGeom>
              <a:avLst/>
              <a:gdLst/>
              <a:ahLst/>
              <a:cxnLst/>
              <a:rect l="l" t="t" r="r" b="b"/>
              <a:pathLst>
                <a:path w="154" h="132" extrusionOk="0">
                  <a:moveTo>
                    <a:pt x="66" y="0"/>
                  </a:moveTo>
                  <a:cubicBezTo>
                    <a:pt x="33" y="0"/>
                    <a:pt x="0" y="27"/>
                    <a:pt x="0" y="66"/>
                  </a:cubicBezTo>
                  <a:cubicBezTo>
                    <a:pt x="0" y="102"/>
                    <a:pt x="30" y="132"/>
                    <a:pt x="66" y="132"/>
                  </a:cubicBezTo>
                  <a:cubicBezTo>
                    <a:pt x="124" y="132"/>
                    <a:pt x="153" y="61"/>
                    <a:pt x="112" y="19"/>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4"/>
            <p:cNvSpPr/>
            <p:nvPr/>
          </p:nvSpPr>
          <p:spPr>
            <a:xfrm>
              <a:off x="38279" y="303727"/>
              <a:ext cx="11806" cy="11895"/>
            </a:xfrm>
            <a:custGeom>
              <a:avLst/>
              <a:gdLst/>
              <a:ahLst/>
              <a:cxnLst/>
              <a:rect l="l" t="t" r="r" b="b"/>
              <a:pathLst>
                <a:path w="132" h="133" extrusionOk="0">
                  <a:moveTo>
                    <a:pt x="66" y="1"/>
                  </a:moveTo>
                  <a:cubicBezTo>
                    <a:pt x="29" y="1"/>
                    <a:pt x="0" y="30"/>
                    <a:pt x="0" y="67"/>
                  </a:cubicBezTo>
                  <a:cubicBezTo>
                    <a:pt x="0" y="103"/>
                    <a:pt x="29" y="133"/>
                    <a:pt x="66" y="133"/>
                  </a:cubicBezTo>
                  <a:cubicBezTo>
                    <a:pt x="102" y="133"/>
                    <a:pt x="132" y="103"/>
                    <a:pt x="132" y="67"/>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4"/>
            <p:cNvSpPr/>
            <p:nvPr/>
          </p:nvSpPr>
          <p:spPr>
            <a:xfrm>
              <a:off x="616308" y="274749"/>
              <a:ext cx="13863" cy="11269"/>
            </a:xfrm>
            <a:custGeom>
              <a:avLst/>
              <a:gdLst/>
              <a:ahLst/>
              <a:cxnLst/>
              <a:rect l="l" t="t" r="r" b="b"/>
              <a:pathLst>
                <a:path w="155" h="126" extrusionOk="0">
                  <a:moveTo>
                    <a:pt x="92" y="1"/>
                  </a:moveTo>
                  <a:cubicBezTo>
                    <a:pt x="22" y="1"/>
                    <a:pt x="0" y="98"/>
                    <a:pt x="65" y="126"/>
                  </a:cubicBezTo>
                  <a:cubicBezTo>
                    <a:pt x="96" y="101"/>
                    <a:pt x="125" y="75"/>
                    <a:pt x="154" y="48"/>
                  </a:cubicBezTo>
                  <a:cubicBezTo>
                    <a:pt x="147" y="20"/>
                    <a:pt x="122"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4"/>
            <p:cNvSpPr/>
            <p:nvPr/>
          </p:nvSpPr>
          <p:spPr>
            <a:xfrm>
              <a:off x="589656" y="274749"/>
              <a:ext cx="13773" cy="11895"/>
            </a:xfrm>
            <a:custGeom>
              <a:avLst/>
              <a:gdLst/>
              <a:ahLst/>
              <a:cxnLst/>
              <a:rect l="l" t="t" r="r" b="b"/>
              <a:pathLst>
                <a:path w="154" h="133" extrusionOk="0">
                  <a:moveTo>
                    <a:pt x="66" y="0"/>
                  </a:moveTo>
                  <a:cubicBezTo>
                    <a:pt x="32" y="0"/>
                    <a:pt x="0" y="27"/>
                    <a:pt x="0" y="66"/>
                  </a:cubicBezTo>
                  <a:cubicBezTo>
                    <a:pt x="0" y="102"/>
                    <a:pt x="29" y="133"/>
                    <a:pt x="65" y="133"/>
                  </a:cubicBezTo>
                  <a:cubicBezTo>
                    <a:pt x="124" y="133"/>
                    <a:pt x="153" y="62"/>
                    <a:pt x="111"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4"/>
            <p:cNvSpPr/>
            <p:nvPr/>
          </p:nvSpPr>
          <p:spPr>
            <a:xfrm>
              <a:off x="560589" y="274749"/>
              <a:ext cx="13863" cy="11895"/>
            </a:xfrm>
            <a:custGeom>
              <a:avLst/>
              <a:gdLst/>
              <a:ahLst/>
              <a:cxnLst/>
              <a:rect l="l" t="t" r="r" b="b"/>
              <a:pathLst>
                <a:path w="155" h="133" extrusionOk="0">
                  <a:moveTo>
                    <a:pt x="66" y="0"/>
                  </a:moveTo>
                  <a:cubicBezTo>
                    <a:pt x="33" y="0"/>
                    <a:pt x="1" y="27"/>
                    <a:pt x="1" y="66"/>
                  </a:cubicBezTo>
                  <a:cubicBezTo>
                    <a:pt x="1" y="102"/>
                    <a:pt x="30" y="133"/>
                    <a:pt x="66" y="133"/>
                  </a:cubicBezTo>
                  <a:cubicBezTo>
                    <a:pt x="125"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4"/>
            <p:cNvSpPr/>
            <p:nvPr/>
          </p:nvSpPr>
          <p:spPr>
            <a:xfrm>
              <a:off x="531522" y="274749"/>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4"/>
            <p:cNvSpPr/>
            <p:nvPr/>
          </p:nvSpPr>
          <p:spPr>
            <a:xfrm>
              <a:off x="502544"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5" y="133"/>
                    <a:pt x="154" y="62"/>
                    <a:pt x="112" y="20"/>
                  </a:cubicBezTo>
                  <a:cubicBezTo>
                    <a:pt x="99"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4"/>
            <p:cNvSpPr/>
            <p:nvPr/>
          </p:nvSpPr>
          <p:spPr>
            <a:xfrm>
              <a:off x="473567" y="274749"/>
              <a:ext cx="13773" cy="11895"/>
            </a:xfrm>
            <a:custGeom>
              <a:avLst/>
              <a:gdLst/>
              <a:ahLst/>
              <a:cxnLst/>
              <a:rect l="l" t="t" r="r" b="b"/>
              <a:pathLst>
                <a:path w="154" h="133" extrusionOk="0">
                  <a:moveTo>
                    <a:pt x="66" y="0"/>
                  </a:moveTo>
                  <a:cubicBezTo>
                    <a:pt x="33" y="0"/>
                    <a:pt x="1" y="27"/>
                    <a:pt x="1" y="66"/>
                  </a:cubicBezTo>
                  <a:cubicBezTo>
                    <a:pt x="1" y="102"/>
                    <a:pt x="30" y="133"/>
                    <a:pt x="66" y="133"/>
                  </a:cubicBezTo>
                  <a:cubicBezTo>
                    <a:pt x="124"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4"/>
            <p:cNvSpPr/>
            <p:nvPr/>
          </p:nvSpPr>
          <p:spPr>
            <a:xfrm>
              <a:off x="444500"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4" y="133"/>
                    <a:pt x="154" y="62"/>
                    <a:pt x="113" y="20"/>
                  </a:cubicBezTo>
                  <a:cubicBezTo>
                    <a:pt x="100"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4"/>
            <p:cNvSpPr/>
            <p:nvPr/>
          </p:nvSpPr>
          <p:spPr>
            <a:xfrm>
              <a:off x="415523" y="274749"/>
              <a:ext cx="13773" cy="11895"/>
            </a:xfrm>
            <a:custGeom>
              <a:avLst/>
              <a:gdLst/>
              <a:ahLst/>
              <a:cxnLst/>
              <a:rect l="l" t="t" r="r" b="b"/>
              <a:pathLst>
                <a:path w="154" h="133" extrusionOk="0">
                  <a:moveTo>
                    <a:pt x="66" y="0"/>
                  </a:moveTo>
                  <a:cubicBezTo>
                    <a:pt x="33" y="0"/>
                    <a:pt x="0" y="27"/>
                    <a:pt x="0" y="66"/>
                  </a:cubicBezTo>
                  <a:cubicBezTo>
                    <a:pt x="0" y="102"/>
                    <a:pt x="30" y="133"/>
                    <a:pt x="66" y="133"/>
                  </a:cubicBezTo>
                  <a:cubicBezTo>
                    <a:pt x="124" y="133"/>
                    <a:pt x="153"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4"/>
            <p:cNvSpPr/>
            <p:nvPr/>
          </p:nvSpPr>
          <p:spPr>
            <a:xfrm>
              <a:off x="386456" y="274749"/>
              <a:ext cx="13863" cy="11895"/>
            </a:xfrm>
            <a:custGeom>
              <a:avLst/>
              <a:gdLst/>
              <a:ahLst/>
              <a:cxnLst/>
              <a:rect l="l" t="t" r="r" b="b"/>
              <a:pathLst>
                <a:path w="155" h="133" extrusionOk="0">
                  <a:moveTo>
                    <a:pt x="66" y="0"/>
                  </a:moveTo>
                  <a:cubicBezTo>
                    <a:pt x="33" y="0"/>
                    <a:pt x="0" y="27"/>
                    <a:pt x="0" y="66"/>
                  </a:cubicBezTo>
                  <a:cubicBezTo>
                    <a:pt x="0" y="102"/>
                    <a:pt x="31" y="133"/>
                    <a:pt x="67" y="133"/>
                  </a:cubicBezTo>
                  <a:cubicBezTo>
                    <a:pt x="125" y="133"/>
                    <a:pt x="154" y="62"/>
                    <a:pt x="113" y="20"/>
                  </a:cubicBezTo>
                  <a:cubicBezTo>
                    <a:pt x="99" y="7"/>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4"/>
            <p:cNvSpPr/>
            <p:nvPr/>
          </p:nvSpPr>
          <p:spPr>
            <a:xfrm>
              <a:off x="357478" y="274749"/>
              <a:ext cx="11806" cy="11806"/>
            </a:xfrm>
            <a:custGeom>
              <a:avLst/>
              <a:gdLst/>
              <a:ahLst/>
              <a:cxnLst/>
              <a:rect l="l" t="t" r="r" b="b"/>
              <a:pathLst>
                <a:path w="132" h="132" extrusionOk="0">
                  <a:moveTo>
                    <a:pt x="65" y="1"/>
                  </a:moveTo>
                  <a:cubicBezTo>
                    <a:pt x="29" y="1"/>
                    <a:pt x="0" y="30"/>
                    <a:pt x="0" y="66"/>
                  </a:cubicBezTo>
                  <a:cubicBezTo>
                    <a:pt x="0" y="102"/>
                    <a:pt x="29" y="131"/>
                    <a:pt x="65" y="131"/>
                  </a:cubicBezTo>
                  <a:cubicBezTo>
                    <a:pt x="103" y="131"/>
                    <a:pt x="132" y="102"/>
                    <a:pt x="132" y="66"/>
                  </a:cubicBezTo>
                  <a:cubicBezTo>
                    <a:pt x="132" y="30"/>
                    <a:pt x="103"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4"/>
            <p:cNvSpPr/>
            <p:nvPr/>
          </p:nvSpPr>
          <p:spPr>
            <a:xfrm>
              <a:off x="328501" y="274749"/>
              <a:ext cx="13773" cy="11895"/>
            </a:xfrm>
            <a:custGeom>
              <a:avLst/>
              <a:gdLst/>
              <a:ahLst/>
              <a:cxnLst/>
              <a:rect l="l" t="t" r="r" b="b"/>
              <a:pathLst>
                <a:path w="154" h="133" extrusionOk="0">
                  <a:moveTo>
                    <a:pt x="66" y="0"/>
                  </a:moveTo>
                  <a:cubicBezTo>
                    <a:pt x="33" y="0"/>
                    <a:pt x="0" y="27"/>
                    <a:pt x="0" y="66"/>
                  </a:cubicBezTo>
                  <a:cubicBezTo>
                    <a:pt x="0" y="102"/>
                    <a:pt x="29" y="133"/>
                    <a:pt x="65" y="133"/>
                  </a:cubicBezTo>
                  <a:cubicBezTo>
                    <a:pt x="124" y="133"/>
                    <a:pt x="153"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4"/>
            <p:cNvSpPr/>
            <p:nvPr/>
          </p:nvSpPr>
          <p:spPr>
            <a:xfrm>
              <a:off x="299344" y="274749"/>
              <a:ext cx="11895" cy="11806"/>
            </a:xfrm>
            <a:custGeom>
              <a:avLst/>
              <a:gdLst/>
              <a:ahLst/>
              <a:cxnLst/>
              <a:rect l="l" t="t" r="r" b="b"/>
              <a:pathLst>
                <a:path w="133" h="132" extrusionOk="0">
                  <a:moveTo>
                    <a:pt x="67" y="1"/>
                  </a:moveTo>
                  <a:cubicBezTo>
                    <a:pt x="31" y="1"/>
                    <a:pt x="1" y="30"/>
                    <a:pt x="1" y="66"/>
                  </a:cubicBezTo>
                  <a:cubicBezTo>
                    <a:pt x="1" y="102"/>
                    <a:pt x="31" y="131"/>
                    <a:pt x="67" y="131"/>
                  </a:cubicBezTo>
                  <a:cubicBezTo>
                    <a:pt x="103" y="131"/>
                    <a:pt x="133" y="102"/>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4"/>
            <p:cNvSpPr/>
            <p:nvPr/>
          </p:nvSpPr>
          <p:spPr>
            <a:xfrm>
              <a:off x="270367"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5" y="133"/>
                    <a:pt x="154" y="62"/>
                    <a:pt x="113" y="20"/>
                  </a:cubicBezTo>
                  <a:cubicBezTo>
                    <a:pt x="100"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4"/>
            <p:cNvSpPr/>
            <p:nvPr/>
          </p:nvSpPr>
          <p:spPr>
            <a:xfrm>
              <a:off x="241389" y="274749"/>
              <a:ext cx="13773" cy="11895"/>
            </a:xfrm>
            <a:custGeom>
              <a:avLst/>
              <a:gdLst/>
              <a:ahLst/>
              <a:cxnLst/>
              <a:rect l="l" t="t" r="r" b="b"/>
              <a:pathLst>
                <a:path w="154" h="133" extrusionOk="0">
                  <a:moveTo>
                    <a:pt x="66" y="0"/>
                  </a:moveTo>
                  <a:cubicBezTo>
                    <a:pt x="33" y="0"/>
                    <a:pt x="1" y="27"/>
                    <a:pt x="1" y="66"/>
                  </a:cubicBezTo>
                  <a:cubicBezTo>
                    <a:pt x="1" y="102"/>
                    <a:pt x="30" y="133"/>
                    <a:pt x="66" y="133"/>
                  </a:cubicBezTo>
                  <a:cubicBezTo>
                    <a:pt x="125"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4"/>
            <p:cNvSpPr/>
            <p:nvPr/>
          </p:nvSpPr>
          <p:spPr>
            <a:xfrm>
              <a:off x="212323" y="274749"/>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4"/>
            <p:cNvSpPr/>
            <p:nvPr/>
          </p:nvSpPr>
          <p:spPr>
            <a:xfrm>
              <a:off x="183345" y="274749"/>
              <a:ext cx="13773" cy="11895"/>
            </a:xfrm>
            <a:custGeom>
              <a:avLst/>
              <a:gdLst/>
              <a:ahLst/>
              <a:cxnLst/>
              <a:rect l="l" t="t" r="r" b="b"/>
              <a:pathLst>
                <a:path w="154" h="133" extrusionOk="0">
                  <a:moveTo>
                    <a:pt x="67" y="0"/>
                  </a:moveTo>
                  <a:cubicBezTo>
                    <a:pt x="33" y="0"/>
                    <a:pt x="1" y="27"/>
                    <a:pt x="1" y="66"/>
                  </a:cubicBezTo>
                  <a:cubicBezTo>
                    <a:pt x="1" y="102"/>
                    <a:pt x="30" y="133"/>
                    <a:pt x="66" y="133"/>
                  </a:cubicBezTo>
                  <a:cubicBezTo>
                    <a:pt x="124" y="133"/>
                    <a:pt x="154" y="62"/>
                    <a:pt x="113" y="20"/>
                  </a:cubicBezTo>
                  <a:cubicBezTo>
                    <a:pt x="100"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4"/>
            <p:cNvSpPr/>
            <p:nvPr/>
          </p:nvSpPr>
          <p:spPr>
            <a:xfrm>
              <a:off x="154368" y="274749"/>
              <a:ext cx="13773" cy="11895"/>
            </a:xfrm>
            <a:custGeom>
              <a:avLst/>
              <a:gdLst/>
              <a:ahLst/>
              <a:cxnLst/>
              <a:rect l="l" t="t" r="r" b="b"/>
              <a:pathLst>
                <a:path w="154" h="133" extrusionOk="0">
                  <a:moveTo>
                    <a:pt x="66" y="0"/>
                  </a:moveTo>
                  <a:cubicBezTo>
                    <a:pt x="32" y="0"/>
                    <a:pt x="1" y="27"/>
                    <a:pt x="1" y="66"/>
                  </a:cubicBezTo>
                  <a:cubicBezTo>
                    <a:pt x="1" y="102"/>
                    <a:pt x="30" y="133"/>
                    <a:pt x="66" y="133"/>
                  </a:cubicBezTo>
                  <a:cubicBezTo>
                    <a:pt x="124" y="131"/>
                    <a:pt x="154"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4"/>
            <p:cNvSpPr/>
            <p:nvPr/>
          </p:nvSpPr>
          <p:spPr>
            <a:xfrm>
              <a:off x="125301" y="274749"/>
              <a:ext cx="11895" cy="11806"/>
            </a:xfrm>
            <a:custGeom>
              <a:avLst/>
              <a:gdLst/>
              <a:ahLst/>
              <a:cxnLst/>
              <a:rect l="l" t="t" r="r" b="b"/>
              <a:pathLst>
                <a:path w="133" h="132" extrusionOk="0">
                  <a:moveTo>
                    <a:pt x="67" y="1"/>
                  </a:moveTo>
                  <a:cubicBezTo>
                    <a:pt x="30" y="1"/>
                    <a:pt x="0" y="30"/>
                    <a:pt x="0" y="66"/>
                  </a:cubicBezTo>
                  <a:cubicBezTo>
                    <a:pt x="0"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4"/>
            <p:cNvSpPr/>
            <p:nvPr/>
          </p:nvSpPr>
          <p:spPr>
            <a:xfrm>
              <a:off x="96323" y="274749"/>
              <a:ext cx="13773" cy="11895"/>
            </a:xfrm>
            <a:custGeom>
              <a:avLst/>
              <a:gdLst/>
              <a:ahLst/>
              <a:cxnLst/>
              <a:rect l="l" t="t" r="r" b="b"/>
              <a:pathLst>
                <a:path w="154" h="133" extrusionOk="0">
                  <a:moveTo>
                    <a:pt x="66" y="0"/>
                  </a:moveTo>
                  <a:cubicBezTo>
                    <a:pt x="33" y="0"/>
                    <a:pt x="0" y="27"/>
                    <a:pt x="0" y="66"/>
                  </a:cubicBezTo>
                  <a:cubicBezTo>
                    <a:pt x="0" y="102"/>
                    <a:pt x="30" y="133"/>
                    <a:pt x="66" y="133"/>
                  </a:cubicBezTo>
                  <a:cubicBezTo>
                    <a:pt x="124" y="131"/>
                    <a:pt x="153"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4"/>
            <p:cNvSpPr/>
            <p:nvPr/>
          </p:nvSpPr>
          <p:spPr>
            <a:xfrm>
              <a:off x="67346" y="274749"/>
              <a:ext cx="13773" cy="11895"/>
            </a:xfrm>
            <a:custGeom>
              <a:avLst/>
              <a:gdLst/>
              <a:ahLst/>
              <a:cxnLst/>
              <a:rect l="l" t="t" r="r" b="b"/>
              <a:pathLst>
                <a:path w="154" h="133" extrusionOk="0">
                  <a:moveTo>
                    <a:pt x="66" y="0"/>
                  </a:moveTo>
                  <a:cubicBezTo>
                    <a:pt x="32" y="0"/>
                    <a:pt x="0" y="27"/>
                    <a:pt x="0" y="66"/>
                  </a:cubicBezTo>
                  <a:cubicBezTo>
                    <a:pt x="0" y="102"/>
                    <a:pt x="30" y="133"/>
                    <a:pt x="66" y="133"/>
                  </a:cubicBezTo>
                  <a:cubicBezTo>
                    <a:pt x="124" y="133"/>
                    <a:pt x="153"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4"/>
            <p:cNvSpPr/>
            <p:nvPr/>
          </p:nvSpPr>
          <p:spPr>
            <a:xfrm>
              <a:off x="38279" y="274749"/>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4"/>
            <p:cNvSpPr/>
            <p:nvPr/>
          </p:nvSpPr>
          <p:spPr>
            <a:xfrm>
              <a:off x="645375" y="245772"/>
              <a:ext cx="13684" cy="11627"/>
            </a:xfrm>
            <a:custGeom>
              <a:avLst/>
              <a:gdLst/>
              <a:ahLst/>
              <a:cxnLst/>
              <a:rect l="l" t="t" r="r" b="b"/>
              <a:pathLst>
                <a:path w="153" h="130" extrusionOk="0">
                  <a:moveTo>
                    <a:pt x="90" y="1"/>
                  </a:moveTo>
                  <a:cubicBezTo>
                    <a:pt x="15" y="1"/>
                    <a:pt x="1" y="109"/>
                    <a:pt x="75" y="129"/>
                  </a:cubicBezTo>
                  <a:cubicBezTo>
                    <a:pt x="101" y="100"/>
                    <a:pt x="126" y="69"/>
                    <a:pt x="152" y="40"/>
                  </a:cubicBezTo>
                  <a:cubicBezTo>
                    <a:pt x="141" y="15"/>
                    <a:pt x="117" y="1"/>
                    <a:pt x="92" y="1"/>
                  </a:cubicBezTo>
                  <a:cubicBezTo>
                    <a:pt x="91" y="1"/>
                    <a:pt x="91"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4"/>
            <p:cNvSpPr/>
            <p:nvPr/>
          </p:nvSpPr>
          <p:spPr>
            <a:xfrm>
              <a:off x="618633" y="245772"/>
              <a:ext cx="13863" cy="11806"/>
            </a:xfrm>
            <a:custGeom>
              <a:avLst/>
              <a:gdLst/>
              <a:ahLst/>
              <a:cxnLst/>
              <a:rect l="l" t="t" r="r" b="b"/>
              <a:pathLst>
                <a:path w="155" h="132" extrusionOk="0">
                  <a:moveTo>
                    <a:pt x="66" y="0"/>
                  </a:moveTo>
                  <a:cubicBezTo>
                    <a:pt x="32" y="0"/>
                    <a:pt x="0" y="27"/>
                    <a:pt x="0" y="66"/>
                  </a:cubicBezTo>
                  <a:cubicBezTo>
                    <a:pt x="0" y="102"/>
                    <a:pt x="29" y="131"/>
                    <a:pt x="66" y="131"/>
                  </a:cubicBezTo>
                  <a:cubicBezTo>
                    <a:pt x="125" y="131"/>
                    <a:pt x="154"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4"/>
            <p:cNvSpPr/>
            <p:nvPr/>
          </p:nvSpPr>
          <p:spPr>
            <a:xfrm>
              <a:off x="589656" y="245772"/>
              <a:ext cx="13773" cy="11806"/>
            </a:xfrm>
            <a:custGeom>
              <a:avLst/>
              <a:gdLst/>
              <a:ahLst/>
              <a:cxnLst/>
              <a:rect l="l" t="t" r="r" b="b"/>
              <a:pathLst>
                <a:path w="154" h="132" extrusionOk="0">
                  <a:moveTo>
                    <a:pt x="66" y="0"/>
                  </a:moveTo>
                  <a:cubicBezTo>
                    <a:pt x="32" y="0"/>
                    <a:pt x="0" y="27"/>
                    <a:pt x="0" y="66"/>
                  </a:cubicBezTo>
                  <a:cubicBezTo>
                    <a:pt x="0" y="102"/>
                    <a:pt x="29" y="131"/>
                    <a:pt x="65" y="131"/>
                  </a:cubicBezTo>
                  <a:cubicBezTo>
                    <a:pt x="124" y="131"/>
                    <a:pt x="153" y="60"/>
                    <a:pt x="111"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4"/>
            <p:cNvSpPr/>
            <p:nvPr/>
          </p:nvSpPr>
          <p:spPr>
            <a:xfrm>
              <a:off x="560589" y="245772"/>
              <a:ext cx="13863" cy="11806"/>
            </a:xfrm>
            <a:custGeom>
              <a:avLst/>
              <a:gdLst/>
              <a:ahLst/>
              <a:cxnLst/>
              <a:rect l="l" t="t" r="r" b="b"/>
              <a:pathLst>
                <a:path w="155" h="132" extrusionOk="0">
                  <a:moveTo>
                    <a:pt x="66" y="0"/>
                  </a:moveTo>
                  <a:cubicBezTo>
                    <a:pt x="33" y="0"/>
                    <a:pt x="1" y="27"/>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4"/>
            <p:cNvSpPr/>
            <p:nvPr/>
          </p:nvSpPr>
          <p:spPr>
            <a:xfrm>
              <a:off x="531522" y="245772"/>
              <a:ext cx="13863" cy="11806"/>
            </a:xfrm>
            <a:custGeom>
              <a:avLst/>
              <a:gdLst/>
              <a:ahLst/>
              <a:cxnLst/>
              <a:rect l="l" t="t" r="r" b="b"/>
              <a:pathLst>
                <a:path w="155" h="132" extrusionOk="0">
                  <a:moveTo>
                    <a:pt x="67" y="0"/>
                  </a:moveTo>
                  <a:cubicBezTo>
                    <a:pt x="33" y="0"/>
                    <a:pt x="1" y="27"/>
                    <a:pt x="1" y="66"/>
                  </a:cubicBezTo>
                  <a:cubicBezTo>
                    <a:pt x="1" y="102"/>
                    <a:pt x="30" y="131"/>
                    <a:pt x="67" y="131"/>
                  </a:cubicBezTo>
                  <a:cubicBezTo>
                    <a:pt x="125"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4"/>
            <p:cNvSpPr/>
            <p:nvPr/>
          </p:nvSpPr>
          <p:spPr>
            <a:xfrm>
              <a:off x="502544"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5" y="131"/>
                    <a:pt x="154" y="60"/>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4"/>
            <p:cNvSpPr/>
            <p:nvPr/>
          </p:nvSpPr>
          <p:spPr>
            <a:xfrm>
              <a:off x="473567" y="245772"/>
              <a:ext cx="13773" cy="11806"/>
            </a:xfrm>
            <a:custGeom>
              <a:avLst/>
              <a:gdLst/>
              <a:ahLst/>
              <a:cxnLst/>
              <a:rect l="l" t="t" r="r" b="b"/>
              <a:pathLst>
                <a:path w="154" h="132" extrusionOk="0">
                  <a:moveTo>
                    <a:pt x="66" y="0"/>
                  </a:moveTo>
                  <a:cubicBezTo>
                    <a:pt x="33" y="0"/>
                    <a:pt x="1" y="27"/>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4"/>
            <p:cNvSpPr/>
            <p:nvPr/>
          </p:nvSpPr>
          <p:spPr>
            <a:xfrm>
              <a:off x="444500"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4"/>
            <p:cNvSpPr/>
            <p:nvPr/>
          </p:nvSpPr>
          <p:spPr>
            <a:xfrm>
              <a:off x="415523" y="245772"/>
              <a:ext cx="13773" cy="11806"/>
            </a:xfrm>
            <a:custGeom>
              <a:avLst/>
              <a:gdLst/>
              <a:ahLst/>
              <a:cxnLst/>
              <a:rect l="l" t="t" r="r" b="b"/>
              <a:pathLst>
                <a:path w="154" h="132" extrusionOk="0">
                  <a:moveTo>
                    <a:pt x="66" y="0"/>
                  </a:moveTo>
                  <a:cubicBezTo>
                    <a:pt x="33" y="0"/>
                    <a:pt x="0" y="27"/>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4"/>
            <p:cNvSpPr/>
            <p:nvPr/>
          </p:nvSpPr>
          <p:spPr>
            <a:xfrm>
              <a:off x="386456" y="245772"/>
              <a:ext cx="13863" cy="11806"/>
            </a:xfrm>
            <a:custGeom>
              <a:avLst/>
              <a:gdLst/>
              <a:ahLst/>
              <a:cxnLst/>
              <a:rect l="l" t="t" r="r" b="b"/>
              <a:pathLst>
                <a:path w="155" h="132" extrusionOk="0">
                  <a:moveTo>
                    <a:pt x="66" y="0"/>
                  </a:moveTo>
                  <a:cubicBezTo>
                    <a:pt x="33" y="0"/>
                    <a:pt x="0" y="27"/>
                    <a:pt x="0" y="66"/>
                  </a:cubicBezTo>
                  <a:cubicBezTo>
                    <a:pt x="0" y="102"/>
                    <a:pt x="31" y="131"/>
                    <a:pt x="67" y="131"/>
                  </a:cubicBezTo>
                  <a:cubicBezTo>
                    <a:pt x="125" y="131"/>
                    <a:pt x="154"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4"/>
            <p:cNvSpPr/>
            <p:nvPr/>
          </p:nvSpPr>
          <p:spPr>
            <a:xfrm>
              <a:off x="357478" y="245772"/>
              <a:ext cx="13773" cy="11806"/>
            </a:xfrm>
            <a:custGeom>
              <a:avLst/>
              <a:gdLst/>
              <a:ahLst/>
              <a:cxnLst/>
              <a:rect l="l" t="t" r="r" b="b"/>
              <a:pathLst>
                <a:path w="154" h="132" extrusionOk="0">
                  <a:moveTo>
                    <a:pt x="66" y="0"/>
                  </a:moveTo>
                  <a:cubicBezTo>
                    <a:pt x="33" y="0"/>
                    <a:pt x="0" y="27"/>
                    <a:pt x="0" y="66"/>
                  </a:cubicBezTo>
                  <a:cubicBezTo>
                    <a:pt x="0" y="102"/>
                    <a:pt x="29" y="131"/>
                    <a:pt x="65"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4"/>
            <p:cNvSpPr/>
            <p:nvPr/>
          </p:nvSpPr>
          <p:spPr>
            <a:xfrm>
              <a:off x="328501" y="245772"/>
              <a:ext cx="13773" cy="11806"/>
            </a:xfrm>
            <a:custGeom>
              <a:avLst/>
              <a:gdLst/>
              <a:ahLst/>
              <a:cxnLst/>
              <a:rect l="l" t="t" r="r" b="b"/>
              <a:pathLst>
                <a:path w="154" h="132" extrusionOk="0">
                  <a:moveTo>
                    <a:pt x="66" y="0"/>
                  </a:moveTo>
                  <a:cubicBezTo>
                    <a:pt x="33" y="0"/>
                    <a:pt x="0" y="27"/>
                    <a:pt x="0" y="66"/>
                  </a:cubicBezTo>
                  <a:cubicBezTo>
                    <a:pt x="0" y="102"/>
                    <a:pt x="29" y="131"/>
                    <a:pt x="65"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4"/>
            <p:cNvSpPr/>
            <p:nvPr/>
          </p:nvSpPr>
          <p:spPr>
            <a:xfrm>
              <a:off x="299344" y="245772"/>
              <a:ext cx="13952" cy="11806"/>
            </a:xfrm>
            <a:custGeom>
              <a:avLst/>
              <a:gdLst/>
              <a:ahLst/>
              <a:cxnLst/>
              <a:rect l="l" t="t" r="r" b="b"/>
              <a:pathLst>
                <a:path w="156" h="132" extrusionOk="0">
                  <a:moveTo>
                    <a:pt x="67" y="0"/>
                  </a:moveTo>
                  <a:cubicBezTo>
                    <a:pt x="33" y="0"/>
                    <a:pt x="1" y="27"/>
                    <a:pt x="1" y="66"/>
                  </a:cubicBezTo>
                  <a:cubicBezTo>
                    <a:pt x="1" y="102"/>
                    <a:pt x="31" y="131"/>
                    <a:pt x="67" y="131"/>
                  </a:cubicBezTo>
                  <a:cubicBezTo>
                    <a:pt x="126" y="131"/>
                    <a:pt x="155" y="60"/>
                    <a:pt x="114"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4"/>
            <p:cNvSpPr/>
            <p:nvPr/>
          </p:nvSpPr>
          <p:spPr>
            <a:xfrm>
              <a:off x="270367"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5"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4"/>
            <p:cNvSpPr/>
            <p:nvPr/>
          </p:nvSpPr>
          <p:spPr>
            <a:xfrm>
              <a:off x="241389" y="245772"/>
              <a:ext cx="13773" cy="11806"/>
            </a:xfrm>
            <a:custGeom>
              <a:avLst/>
              <a:gdLst/>
              <a:ahLst/>
              <a:cxnLst/>
              <a:rect l="l" t="t" r="r" b="b"/>
              <a:pathLst>
                <a:path w="154" h="132" extrusionOk="0">
                  <a:moveTo>
                    <a:pt x="66" y="0"/>
                  </a:moveTo>
                  <a:cubicBezTo>
                    <a:pt x="33" y="0"/>
                    <a:pt x="1" y="27"/>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4"/>
            <p:cNvSpPr/>
            <p:nvPr/>
          </p:nvSpPr>
          <p:spPr>
            <a:xfrm>
              <a:off x="212323" y="245772"/>
              <a:ext cx="13863" cy="11806"/>
            </a:xfrm>
            <a:custGeom>
              <a:avLst/>
              <a:gdLst/>
              <a:ahLst/>
              <a:cxnLst/>
              <a:rect l="l" t="t" r="r" b="b"/>
              <a:pathLst>
                <a:path w="155" h="132" extrusionOk="0">
                  <a:moveTo>
                    <a:pt x="67" y="0"/>
                  </a:moveTo>
                  <a:cubicBezTo>
                    <a:pt x="33" y="0"/>
                    <a:pt x="1" y="27"/>
                    <a:pt x="1" y="66"/>
                  </a:cubicBezTo>
                  <a:cubicBezTo>
                    <a:pt x="1" y="102"/>
                    <a:pt x="30" y="131"/>
                    <a:pt x="67" y="131"/>
                  </a:cubicBezTo>
                  <a:cubicBezTo>
                    <a:pt x="126"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4"/>
            <p:cNvSpPr/>
            <p:nvPr/>
          </p:nvSpPr>
          <p:spPr>
            <a:xfrm>
              <a:off x="183345" y="245772"/>
              <a:ext cx="13773" cy="11806"/>
            </a:xfrm>
            <a:custGeom>
              <a:avLst/>
              <a:gdLst/>
              <a:ahLst/>
              <a:cxnLst/>
              <a:rect l="l" t="t" r="r" b="b"/>
              <a:pathLst>
                <a:path w="154" h="132" extrusionOk="0">
                  <a:moveTo>
                    <a:pt x="67" y="0"/>
                  </a:moveTo>
                  <a:cubicBezTo>
                    <a:pt x="33" y="0"/>
                    <a:pt x="1" y="27"/>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4"/>
            <p:cNvSpPr/>
            <p:nvPr/>
          </p:nvSpPr>
          <p:spPr>
            <a:xfrm>
              <a:off x="154368" y="245772"/>
              <a:ext cx="13773" cy="11806"/>
            </a:xfrm>
            <a:custGeom>
              <a:avLst/>
              <a:gdLst/>
              <a:ahLst/>
              <a:cxnLst/>
              <a:rect l="l" t="t" r="r" b="b"/>
              <a:pathLst>
                <a:path w="154" h="132" extrusionOk="0">
                  <a:moveTo>
                    <a:pt x="66" y="0"/>
                  </a:moveTo>
                  <a:cubicBezTo>
                    <a:pt x="32" y="0"/>
                    <a:pt x="1" y="27"/>
                    <a:pt x="1" y="66"/>
                  </a:cubicBezTo>
                  <a:cubicBezTo>
                    <a:pt x="1" y="102"/>
                    <a:pt x="30" y="131"/>
                    <a:pt x="66" y="131"/>
                  </a:cubicBezTo>
                  <a:cubicBezTo>
                    <a:pt x="124" y="131"/>
                    <a:pt x="154"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4"/>
            <p:cNvSpPr/>
            <p:nvPr/>
          </p:nvSpPr>
          <p:spPr>
            <a:xfrm>
              <a:off x="125301" y="245772"/>
              <a:ext cx="13863" cy="11806"/>
            </a:xfrm>
            <a:custGeom>
              <a:avLst/>
              <a:gdLst/>
              <a:ahLst/>
              <a:cxnLst/>
              <a:rect l="l" t="t" r="r" b="b"/>
              <a:pathLst>
                <a:path w="155" h="132" extrusionOk="0">
                  <a:moveTo>
                    <a:pt x="67" y="0"/>
                  </a:moveTo>
                  <a:cubicBezTo>
                    <a:pt x="33" y="0"/>
                    <a:pt x="0" y="27"/>
                    <a:pt x="0" y="66"/>
                  </a:cubicBezTo>
                  <a:cubicBezTo>
                    <a:pt x="0" y="102"/>
                    <a:pt x="30" y="131"/>
                    <a:pt x="67" y="131"/>
                  </a:cubicBezTo>
                  <a:cubicBezTo>
                    <a:pt x="125" y="131"/>
                    <a:pt x="155" y="60"/>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4"/>
            <p:cNvSpPr/>
            <p:nvPr/>
          </p:nvSpPr>
          <p:spPr>
            <a:xfrm>
              <a:off x="96323" y="245772"/>
              <a:ext cx="13773" cy="11806"/>
            </a:xfrm>
            <a:custGeom>
              <a:avLst/>
              <a:gdLst/>
              <a:ahLst/>
              <a:cxnLst/>
              <a:rect l="l" t="t" r="r" b="b"/>
              <a:pathLst>
                <a:path w="154" h="132" extrusionOk="0">
                  <a:moveTo>
                    <a:pt x="66" y="0"/>
                  </a:moveTo>
                  <a:cubicBezTo>
                    <a:pt x="33" y="0"/>
                    <a:pt x="0" y="27"/>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4"/>
            <p:cNvSpPr/>
            <p:nvPr/>
          </p:nvSpPr>
          <p:spPr>
            <a:xfrm>
              <a:off x="67346" y="245772"/>
              <a:ext cx="13773" cy="11806"/>
            </a:xfrm>
            <a:custGeom>
              <a:avLst/>
              <a:gdLst/>
              <a:ahLst/>
              <a:cxnLst/>
              <a:rect l="l" t="t" r="r" b="b"/>
              <a:pathLst>
                <a:path w="154" h="132" extrusionOk="0">
                  <a:moveTo>
                    <a:pt x="66" y="0"/>
                  </a:moveTo>
                  <a:cubicBezTo>
                    <a:pt x="32" y="0"/>
                    <a:pt x="0" y="27"/>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4"/>
            <p:cNvSpPr/>
            <p:nvPr/>
          </p:nvSpPr>
          <p:spPr>
            <a:xfrm>
              <a:off x="38279" y="245772"/>
              <a:ext cx="13773" cy="11806"/>
            </a:xfrm>
            <a:custGeom>
              <a:avLst/>
              <a:gdLst/>
              <a:ahLst/>
              <a:cxnLst/>
              <a:rect l="l" t="t" r="r" b="b"/>
              <a:pathLst>
                <a:path w="154" h="132" extrusionOk="0">
                  <a:moveTo>
                    <a:pt x="66" y="0"/>
                  </a:moveTo>
                  <a:cubicBezTo>
                    <a:pt x="32" y="0"/>
                    <a:pt x="0" y="27"/>
                    <a:pt x="0" y="66"/>
                  </a:cubicBezTo>
                  <a:cubicBezTo>
                    <a:pt x="0" y="102"/>
                    <a:pt x="29" y="131"/>
                    <a:pt x="66"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4"/>
            <p:cNvSpPr/>
            <p:nvPr/>
          </p:nvSpPr>
          <p:spPr>
            <a:xfrm>
              <a:off x="676677" y="216794"/>
              <a:ext cx="5277" cy="8049"/>
            </a:xfrm>
            <a:custGeom>
              <a:avLst/>
              <a:gdLst/>
              <a:ahLst/>
              <a:cxnLst/>
              <a:rect l="l" t="t" r="r" b="b"/>
              <a:pathLst>
                <a:path w="59" h="90" extrusionOk="0">
                  <a:moveTo>
                    <a:pt x="59" y="1"/>
                  </a:moveTo>
                  <a:cubicBezTo>
                    <a:pt x="26" y="4"/>
                    <a:pt x="0" y="32"/>
                    <a:pt x="0" y="66"/>
                  </a:cubicBezTo>
                  <a:cubicBezTo>
                    <a:pt x="0" y="74"/>
                    <a:pt x="1" y="82"/>
                    <a:pt x="5" y="90"/>
                  </a:cubicBezTo>
                  <a:cubicBezTo>
                    <a:pt x="24" y="59"/>
                    <a:pt x="42" y="30"/>
                    <a:pt x="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4"/>
            <p:cNvSpPr/>
            <p:nvPr/>
          </p:nvSpPr>
          <p:spPr>
            <a:xfrm>
              <a:off x="645643" y="216705"/>
              <a:ext cx="13773" cy="11806"/>
            </a:xfrm>
            <a:custGeom>
              <a:avLst/>
              <a:gdLst/>
              <a:ahLst/>
              <a:cxnLst/>
              <a:rect l="l" t="t" r="r" b="b"/>
              <a:pathLst>
                <a:path w="154" h="132" extrusionOk="0">
                  <a:moveTo>
                    <a:pt x="89" y="1"/>
                  </a:moveTo>
                  <a:cubicBezTo>
                    <a:pt x="30" y="1"/>
                    <a:pt x="1" y="72"/>
                    <a:pt x="42" y="113"/>
                  </a:cubicBezTo>
                  <a:cubicBezTo>
                    <a:pt x="55" y="126"/>
                    <a:pt x="71" y="132"/>
                    <a:pt x="87" y="132"/>
                  </a:cubicBezTo>
                  <a:cubicBezTo>
                    <a:pt x="121" y="132"/>
                    <a:pt x="154" y="106"/>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4"/>
            <p:cNvSpPr/>
            <p:nvPr/>
          </p:nvSpPr>
          <p:spPr>
            <a:xfrm>
              <a:off x="618633" y="216705"/>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4"/>
            <p:cNvSpPr/>
            <p:nvPr/>
          </p:nvSpPr>
          <p:spPr>
            <a:xfrm>
              <a:off x="589656" y="216705"/>
              <a:ext cx="13773" cy="11895"/>
            </a:xfrm>
            <a:custGeom>
              <a:avLst/>
              <a:gdLst/>
              <a:ahLst/>
              <a:cxnLst/>
              <a:rect l="l" t="t" r="r" b="b"/>
              <a:pathLst>
                <a:path w="154" h="133" extrusionOk="0">
                  <a:moveTo>
                    <a:pt x="66" y="1"/>
                  </a:moveTo>
                  <a:cubicBezTo>
                    <a:pt x="33" y="1"/>
                    <a:pt x="0" y="27"/>
                    <a:pt x="0" y="66"/>
                  </a:cubicBezTo>
                  <a:cubicBezTo>
                    <a:pt x="0" y="103"/>
                    <a:pt x="29" y="132"/>
                    <a:pt x="65" y="132"/>
                  </a:cubicBezTo>
                  <a:cubicBezTo>
                    <a:pt x="124" y="132"/>
                    <a:pt x="153" y="61"/>
                    <a:pt x="111"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4"/>
            <p:cNvSpPr/>
            <p:nvPr/>
          </p:nvSpPr>
          <p:spPr>
            <a:xfrm>
              <a:off x="560589" y="216705"/>
              <a:ext cx="13863" cy="11895"/>
            </a:xfrm>
            <a:custGeom>
              <a:avLst/>
              <a:gdLst/>
              <a:ahLst/>
              <a:cxnLst/>
              <a:rect l="l" t="t" r="r" b="b"/>
              <a:pathLst>
                <a:path w="155" h="133" extrusionOk="0">
                  <a:moveTo>
                    <a:pt x="67" y="1"/>
                  </a:moveTo>
                  <a:cubicBezTo>
                    <a:pt x="33" y="1"/>
                    <a:pt x="1" y="27"/>
                    <a:pt x="1" y="66"/>
                  </a:cubicBezTo>
                  <a:cubicBezTo>
                    <a:pt x="1" y="103"/>
                    <a:pt x="30" y="132"/>
                    <a:pt x="66" y="132"/>
                  </a:cubicBezTo>
                  <a:cubicBezTo>
                    <a:pt x="125" y="132"/>
                    <a:pt x="154"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4"/>
            <p:cNvSpPr/>
            <p:nvPr/>
          </p:nvSpPr>
          <p:spPr>
            <a:xfrm>
              <a:off x="531522" y="216705"/>
              <a:ext cx="11895" cy="11895"/>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4"/>
            <p:cNvSpPr/>
            <p:nvPr/>
          </p:nvSpPr>
          <p:spPr>
            <a:xfrm>
              <a:off x="502544" y="216794"/>
              <a:ext cx="13773" cy="11806"/>
            </a:xfrm>
            <a:custGeom>
              <a:avLst/>
              <a:gdLst/>
              <a:ahLst/>
              <a:cxnLst/>
              <a:rect l="l" t="t" r="r" b="b"/>
              <a:pathLst>
                <a:path w="154" h="132" extrusionOk="0">
                  <a:moveTo>
                    <a:pt x="67" y="0"/>
                  </a:moveTo>
                  <a:cubicBezTo>
                    <a:pt x="34" y="0"/>
                    <a:pt x="1" y="26"/>
                    <a:pt x="1" y="66"/>
                  </a:cubicBezTo>
                  <a:cubicBezTo>
                    <a:pt x="1" y="102"/>
                    <a:pt x="30" y="131"/>
                    <a:pt x="66" y="131"/>
                  </a:cubicBezTo>
                  <a:cubicBezTo>
                    <a:pt x="125" y="131"/>
                    <a:pt x="154" y="60"/>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4"/>
            <p:cNvSpPr/>
            <p:nvPr/>
          </p:nvSpPr>
          <p:spPr>
            <a:xfrm>
              <a:off x="473567" y="216705"/>
              <a:ext cx="13773" cy="11895"/>
            </a:xfrm>
            <a:custGeom>
              <a:avLst/>
              <a:gdLst/>
              <a:ahLst/>
              <a:cxnLst/>
              <a:rect l="l" t="t" r="r" b="b"/>
              <a:pathLst>
                <a:path w="154" h="133" extrusionOk="0">
                  <a:moveTo>
                    <a:pt x="67" y="1"/>
                  </a:moveTo>
                  <a:cubicBezTo>
                    <a:pt x="33" y="1"/>
                    <a:pt x="1" y="27"/>
                    <a:pt x="1" y="66"/>
                  </a:cubicBezTo>
                  <a:cubicBezTo>
                    <a:pt x="1" y="103"/>
                    <a:pt x="30" y="132"/>
                    <a:pt x="66" y="132"/>
                  </a:cubicBezTo>
                  <a:cubicBezTo>
                    <a:pt x="124" y="132"/>
                    <a:pt x="154" y="61"/>
                    <a:pt x="112" y="20"/>
                  </a:cubicBezTo>
                  <a:cubicBezTo>
                    <a:pt x="99" y="7"/>
                    <a:pt x="82"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4"/>
            <p:cNvSpPr/>
            <p:nvPr/>
          </p:nvSpPr>
          <p:spPr>
            <a:xfrm>
              <a:off x="444500" y="216705"/>
              <a:ext cx="13773" cy="11895"/>
            </a:xfrm>
            <a:custGeom>
              <a:avLst/>
              <a:gdLst/>
              <a:ahLst/>
              <a:cxnLst/>
              <a:rect l="l" t="t" r="r" b="b"/>
              <a:pathLst>
                <a:path w="154" h="133" extrusionOk="0">
                  <a:moveTo>
                    <a:pt x="67" y="1"/>
                  </a:moveTo>
                  <a:cubicBezTo>
                    <a:pt x="33" y="1"/>
                    <a:pt x="1" y="27"/>
                    <a:pt x="1" y="66"/>
                  </a:cubicBezTo>
                  <a:cubicBezTo>
                    <a:pt x="1" y="103"/>
                    <a:pt x="30" y="132"/>
                    <a:pt x="66" y="132"/>
                  </a:cubicBezTo>
                  <a:cubicBezTo>
                    <a:pt x="124"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4"/>
            <p:cNvSpPr/>
            <p:nvPr/>
          </p:nvSpPr>
          <p:spPr>
            <a:xfrm>
              <a:off x="415523" y="216705"/>
              <a:ext cx="13773" cy="11895"/>
            </a:xfrm>
            <a:custGeom>
              <a:avLst/>
              <a:gdLst/>
              <a:ahLst/>
              <a:cxnLst/>
              <a:rect l="l" t="t" r="r" b="b"/>
              <a:pathLst>
                <a:path w="154" h="133" extrusionOk="0">
                  <a:moveTo>
                    <a:pt x="67" y="1"/>
                  </a:moveTo>
                  <a:cubicBezTo>
                    <a:pt x="33" y="1"/>
                    <a:pt x="0" y="27"/>
                    <a:pt x="0" y="66"/>
                  </a:cubicBezTo>
                  <a:cubicBezTo>
                    <a:pt x="0" y="103"/>
                    <a:pt x="30" y="132"/>
                    <a:pt x="66" y="132"/>
                  </a:cubicBezTo>
                  <a:cubicBezTo>
                    <a:pt x="124" y="132"/>
                    <a:pt x="153"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4"/>
            <p:cNvSpPr/>
            <p:nvPr/>
          </p:nvSpPr>
          <p:spPr>
            <a:xfrm>
              <a:off x="386456" y="216705"/>
              <a:ext cx="13863" cy="11895"/>
            </a:xfrm>
            <a:custGeom>
              <a:avLst/>
              <a:gdLst/>
              <a:ahLst/>
              <a:cxnLst/>
              <a:rect l="l" t="t" r="r" b="b"/>
              <a:pathLst>
                <a:path w="155" h="133" extrusionOk="0">
                  <a:moveTo>
                    <a:pt x="67" y="1"/>
                  </a:moveTo>
                  <a:cubicBezTo>
                    <a:pt x="33" y="1"/>
                    <a:pt x="0" y="27"/>
                    <a:pt x="0" y="66"/>
                  </a:cubicBezTo>
                  <a:cubicBezTo>
                    <a:pt x="0" y="103"/>
                    <a:pt x="31" y="132"/>
                    <a:pt x="67" y="132"/>
                  </a:cubicBezTo>
                  <a:cubicBezTo>
                    <a:pt x="125" y="132"/>
                    <a:pt x="154" y="61"/>
                    <a:pt x="113"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4"/>
            <p:cNvSpPr/>
            <p:nvPr/>
          </p:nvSpPr>
          <p:spPr>
            <a:xfrm>
              <a:off x="357478" y="216705"/>
              <a:ext cx="11806" cy="11895"/>
            </a:xfrm>
            <a:custGeom>
              <a:avLst/>
              <a:gdLst/>
              <a:ahLst/>
              <a:cxnLst/>
              <a:rect l="l" t="t" r="r" b="b"/>
              <a:pathLst>
                <a:path w="132" h="133" extrusionOk="0">
                  <a:moveTo>
                    <a:pt x="65" y="1"/>
                  </a:moveTo>
                  <a:cubicBezTo>
                    <a:pt x="29" y="1"/>
                    <a:pt x="0" y="30"/>
                    <a:pt x="0" y="66"/>
                  </a:cubicBezTo>
                  <a:cubicBezTo>
                    <a:pt x="0" y="103"/>
                    <a:pt x="29" y="132"/>
                    <a:pt x="65" y="132"/>
                  </a:cubicBezTo>
                  <a:cubicBezTo>
                    <a:pt x="103" y="132"/>
                    <a:pt x="132" y="103"/>
                    <a:pt x="132" y="66"/>
                  </a:cubicBezTo>
                  <a:cubicBezTo>
                    <a:pt x="132" y="30"/>
                    <a:pt x="103"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4"/>
            <p:cNvSpPr/>
            <p:nvPr/>
          </p:nvSpPr>
          <p:spPr>
            <a:xfrm>
              <a:off x="328501" y="216794"/>
              <a:ext cx="13773" cy="11806"/>
            </a:xfrm>
            <a:custGeom>
              <a:avLst/>
              <a:gdLst/>
              <a:ahLst/>
              <a:cxnLst/>
              <a:rect l="l" t="t" r="r" b="b"/>
              <a:pathLst>
                <a:path w="154" h="132" extrusionOk="0">
                  <a:moveTo>
                    <a:pt x="67" y="0"/>
                  </a:moveTo>
                  <a:cubicBezTo>
                    <a:pt x="33" y="0"/>
                    <a:pt x="0" y="26"/>
                    <a:pt x="0" y="66"/>
                  </a:cubicBezTo>
                  <a:cubicBezTo>
                    <a:pt x="0" y="102"/>
                    <a:pt x="29" y="131"/>
                    <a:pt x="65" y="131"/>
                  </a:cubicBezTo>
                  <a:cubicBezTo>
                    <a:pt x="124" y="131"/>
                    <a:pt x="153" y="60"/>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4"/>
            <p:cNvSpPr/>
            <p:nvPr/>
          </p:nvSpPr>
          <p:spPr>
            <a:xfrm>
              <a:off x="299344" y="216705"/>
              <a:ext cx="11895" cy="11895"/>
            </a:xfrm>
            <a:custGeom>
              <a:avLst/>
              <a:gdLst/>
              <a:ahLst/>
              <a:cxnLst/>
              <a:rect l="l" t="t" r="r" b="b"/>
              <a:pathLst>
                <a:path w="133" h="133" extrusionOk="0">
                  <a:moveTo>
                    <a:pt x="67" y="1"/>
                  </a:moveTo>
                  <a:cubicBezTo>
                    <a:pt x="31" y="1"/>
                    <a:pt x="1" y="30"/>
                    <a:pt x="1" y="66"/>
                  </a:cubicBezTo>
                  <a:cubicBezTo>
                    <a:pt x="1" y="103"/>
                    <a:pt x="31" y="132"/>
                    <a:pt x="67" y="132"/>
                  </a:cubicBezTo>
                  <a:cubicBezTo>
                    <a:pt x="103" y="132"/>
                    <a:pt x="133" y="103"/>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4"/>
            <p:cNvSpPr/>
            <p:nvPr/>
          </p:nvSpPr>
          <p:spPr>
            <a:xfrm>
              <a:off x="270367" y="216794"/>
              <a:ext cx="13773" cy="11806"/>
            </a:xfrm>
            <a:custGeom>
              <a:avLst/>
              <a:gdLst/>
              <a:ahLst/>
              <a:cxnLst/>
              <a:rect l="l" t="t" r="r" b="b"/>
              <a:pathLst>
                <a:path w="154" h="132" extrusionOk="0">
                  <a:moveTo>
                    <a:pt x="68" y="0"/>
                  </a:moveTo>
                  <a:cubicBezTo>
                    <a:pt x="34" y="0"/>
                    <a:pt x="1" y="26"/>
                    <a:pt x="1" y="66"/>
                  </a:cubicBezTo>
                  <a:cubicBezTo>
                    <a:pt x="1" y="102"/>
                    <a:pt x="30" y="131"/>
                    <a:pt x="66" y="131"/>
                  </a:cubicBezTo>
                  <a:cubicBezTo>
                    <a:pt x="125" y="131"/>
                    <a:pt x="154" y="60"/>
                    <a:pt x="113" y="19"/>
                  </a:cubicBezTo>
                  <a:cubicBezTo>
                    <a:pt x="100" y="6"/>
                    <a:pt x="84" y="0"/>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4"/>
            <p:cNvSpPr/>
            <p:nvPr/>
          </p:nvSpPr>
          <p:spPr>
            <a:xfrm>
              <a:off x="241389" y="216705"/>
              <a:ext cx="13773" cy="11895"/>
            </a:xfrm>
            <a:custGeom>
              <a:avLst/>
              <a:gdLst/>
              <a:ahLst/>
              <a:cxnLst/>
              <a:rect l="l" t="t" r="r" b="b"/>
              <a:pathLst>
                <a:path w="154" h="133" extrusionOk="0">
                  <a:moveTo>
                    <a:pt x="67" y="1"/>
                  </a:moveTo>
                  <a:cubicBezTo>
                    <a:pt x="33" y="1"/>
                    <a:pt x="1" y="27"/>
                    <a:pt x="1" y="66"/>
                  </a:cubicBezTo>
                  <a:cubicBezTo>
                    <a:pt x="1" y="103"/>
                    <a:pt x="30" y="132"/>
                    <a:pt x="66" y="132"/>
                  </a:cubicBezTo>
                  <a:cubicBezTo>
                    <a:pt x="125" y="132"/>
                    <a:pt x="154"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4"/>
            <p:cNvSpPr/>
            <p:nvPr/>
          </p:nvSpPr>
          <p:spPr>
            <a:xfrm>
              <a:off x="212323" y="216705"/>
              <a:ext cx="11895" cy="11895"/>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4"/>
            <p:cNvSpPr/>
            <p:nvPr/>
          </p:nvSpPr>
          <p:spPr>
            <a:xfrm>
              <a:off x="183345" y="216794"/>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3" y="19"/>
                  </a:cubicBezTo>
                  <a:cubicBezTo>
                    <a:pt x="100" y="6"/>
                    <a:pt x="84"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4"/>
            <p:cNvSpPr/>
            <p:nvPr/>
          </p:nvSpPr>
          <p:spPr>
            <a:xfrm>
              <a:off x="154368" y="216794"/>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2" y="19"/>
                  </a:cubicBezTo>
                  <a:cubicBezTo>
                    <a:pt x="99" y="6"/>
                    <a:pt x="82"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4"/>
            <p:cNvSpPr/>
            <p:nvPr/>
          </p:nvSpPr>
          <p:spPr>
            <a:xfrm>
              <a:off x="125301" y="216705"/>
              <a:ext cx="11895" cy="11895"/>
            </a:xfrm>
            <a:custGeom>
              <a:avLst/>
              <a:gdLst/>
              <a:ahLst/>
              <a:cxnLst/>
              <a:rect l="l" t="t" r="r" b="b"/>
              <a:pathLst>
                <a:path w="133" h="133" extrusionOk="0">
                  <a:moveTo>
                    <a:pt x="67" y="1"/>
                  </a:moveTo>
                  <a:cubicBezTo>
                    <a:pt x="30" y="1"/>
                    <a:pt x="0" y="30"/>
                    <a:pt x="0" y="66"/>
                  </a:cubicBezTo>
                  <a:cubicBezTo>
                    <a:pt x="0"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4"/>
            <p:cNvSpPr/>
            <p:nvPr/>
          </p:nvSpPr>
          <p:spPr>
            <a:xfrm>
              <a:off x="96323" y="216705"/>
              <a:ext cx="13773" cy="11895"/>
            </a:xfrm>
            <a:custGeom>
              <a:avLst/>
              <a:gdLst/>
              <a:ahLst/>
              <a:cxnLst/>
              <a:rect l="l" t="t" r="r" b="b"/>
              <a:pathLst>
                <a:path w="154" h="133" extrusionOk="0">
                  <a:moveTo>
                    <a:pt x="67" y="1"/>
                  </a:moveTo>
                  <a:cubicBezTo>
                    <a:pt x="33" y="1"/>
                    <a:pt x="0" y="27"/>
                    <a:pt x="0" y="66"/>
                  </a:cubicBezTo>
                  <a:cubicBezTo>
                    <a:pt x="0" y="103"/>
                    <a:pt x="30" y="132"/>
                    <a:pt x="66" y="132"/>
                  </a:cubicBezTo>
                  <a:cubicBezTo>
                    <a:pt x="124" y="132"/>
                    <a:pt x="153"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4"/>
            <p:cNvSpPr/>
            <p:nvPr/>
          </p:nvSpPr>
          <p:spPr>
            <a:xfrm>
              <a:off x="67346" y="216705"/>
              <a:ext cx="13773" cy="11895"/>
            </a:xfrm>
            <a:custGeom>
              <a:avLst/>
              <a:gdLst/>
              <a:ahLst/>
              <a:cxnLst/>
              <a:rect l="l" t="t" r="r" b="b"/>
              <a:pathLst>
                <a:path w="154" h="133" extrusionOk="0">
                  <a:moveTo>
                    <a:pt x="66" y="1"/>
                  </a:moveTo>
                  <a:cubicBezTo>
                    <a:pt x="32" y="1"/>
                    <a:pt x="0" y="27"/>
                    <a:pt x="0" y="66"/>
                  </a:cubicBezTo>
                  <a:cubicBezTo>
                    <a:pt x="0" y="103"/>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4"/>
            <p:cNvSpPr/>
            <p:nvPr/>
          </p:nvSpPr>
          <p:spPr>
            <a:xfrm>
              <a:off x="38279" y="216705"/>
              <a:ext cx="11806" cy="11895"/>
            </a:xfrm>
            <a:custGeom>
              <a:avLst/>
              <a:gdLst/>
              <a:ahLst/>
              <a:cxnLst/>
              <a:rect l="l" t="t" r="r" b="b"/>
              <a:pathLst>
                <a:path w="132" h="133" extrusionOk="0">
                  <a:moveTo>
                    <a:pt x="66" y="1"/>
                  </a:moveTo>
                  <a:cubicBezTo>
                    <a:pt x="29" y="1"/>
                    <a:pt x="0" y="30"/>
                    <a:pt x="0" y="66"/>
                  </a:cubicBezTo>
                  <a:cubicBezTo>
                    <a:pt x="0" y="103"/>
                    <a:pt x="29" y="132"/>
                    <a:pt x="66" y="132"/>
                  </a:cubicBezTo>
                  <a:cubicBezTo>
                    <a:pt x="102" y="132"/>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4"/>
            <p:cNvSpPr/>
            <p:nvPr/>
          </p:nvSpPr>
          <p:spPr>
            <a:xfrm>
              <a:off x="674620" y="187727"/>
              <a:ext cx="13863" cy="11806"/>
            </a:xfrm>
            <a:custGeom>
              <a:avLst/>
              <a:gdLst/>
              <a:ahLst/>
              <a:cxnLst/>
              <a:rect l="l" t="t" r="r" b="b"/>
              <a:pathLst>
                <a:path w="155" h="132" extrusionOk="0">
                  <a:moveTo>
                    <a:pt x="89" y="1"/>
                  </a:moveTo>
                  <a:cubicBezTo>
                    <a:pt x="30" y="1"/>
                    <a:pt x="1" y="72"/>
                    <a:pt x="42" y="112"/>
                  </a:cubicBezTo>
                  <a:cubicBezTo>
                    <a:pt x="56" y="126"/>
                    <a:pt x="73" y="132"/>
                    <a:pt x="89" y="132"/>
                  </a:cubicBezTo>
                  <a:cubicBezTo>
                    <a:pt x="123" y="132"/>
                    <a:pt x="155" y="105"/>
                    <a:pt x="155" y="66"/>
                  </a:cubicBezTo>
                  <a:cubicBezTo>
                    <a:pt x="155" y="30"/>
                    <a:pt x="126"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4"/>
            <p:cNvSpPr/>
            <p:nvPr/>
          </p:nvSpPr>
          <p:spPr>
            <a:xfrm>
              <a:off x="645643" y="187727"/>
              <a:ext cx="13773" cy="11806"/>
            </a:xfrm>
            <a:custGeom>
              <a:avLst/>
              <a:gdLst/>
              <a:ahLst/>
              <a:cxnLst/>
              <a:rect l="l" t="t" r="r" b="b"/>
              <a:pathLst>
                <a:path w="154" h="132" extrusionOk="0">
                  <a:moveTo>
                    <a:pt x="89" y="1"/>
                  </a:moveTo>
                  <a:cubicBezTo>
                    <a:pt x="30" y="1"/>
                    <a:pt x="1" y="72"/>
                    <a:pt x="42" y="112"/>
                  </a:cubicBezTo>
                  <a:cubicBezTo>
                    <a:pt x="56" y="126"/>
                    <a:pt x="72" y="132"/>
                    <a:pt x="88" y="132"/>
                  </a:cubicBezTo>
                  <a:cubicBezTo>
                    <a:pt x="121" y="132"/>
                    <a:pt x="154" y="105"/>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4"/>
            <p:cNvSpPr/>
            <p:nvPr/>
          </p:nvSpPr>
          <p:spPr>
            <a:xfrm>
              <a:off x="618633" y="187727"/>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4"/>
            <p:cNvSpPr/>
            <p:nvPr/>
          </p:nvSpPr>
          <p:spPr>
            <a:xfrm>
              <a:off x="589656" y="187727"/>
              <a:ext cx="13773" cy="11895"/>
            </a:xfrm>
            <a:custGeom>
              <a:avLst/>
              <a:gdLst/>
              <a:ahLst/>
              <a:cxnLst/>
              <a:rect l="l" t="t" r="r" b="b"/>
              <a:pathLst>
                <a:path w="154" h="133" extrusionOk="0">
                  <a:moveTo>
                    <a:pt x="66" y="0"/>
                  </a:moveTo>
                  <a:cubicBezTo>
                    <a:pt x="32" y="0"/>
                    <a:pt x="0" y="26"/>
                    <a:pt x="0" y="66"/>
                  </a:cubicBezTo>
                  <a:cubicBezTo>
                    <a:pt x="0" y="102"/>
                    <a:pt x="29" y="132"/>
                    <a:pt x="65" y="132"/>
                  </a:cubicBezTo>
                  <a:cubicBezTo>
                    <a:pt x="124" y="132"/>
                    <a:pt x="153" y="61"/>
                    <a:pt x="111"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4"/>
            <p:cNvSpPr/>
            <p:nvPr/>
          </p:nvSpPr>
          <p:spPr>
            <a:xfrm>
              <a:off x="560589" y="187727"/>
              <a:ext cx="13863" cy="11895"/>
            </a:xfrm>
            <a:custGeom>
              <a:avLst/>
              <a:gdLst/>
              <a:ahLst/>
              <a:cxnLst/>
              <a:rect l="l" t="t" r="r" b="b"/>
              <a:pathLst>
                <a:path w="155" h="133" extrusionOk="0">
                  <a:moveTo>
                    <a:pt x="66" y="0"/>
                  </a:moveTo>
                  <a:cubicBezTo>
                    <a:pt x="33" y="0"/>
                    <a:pt x="1" y="26"/>
                    <a:pt x="1" y="66"/>
                  </a:cubicBezTo>
                  <a:cubicBezTo>
                    <a:pt x="1" y="102"/>
                    <a:pt x="30" y="131"/>
                    <a:pt x="66" y="132"/>
                  </a:cubicBezTo>
                  <a:cubicBezTo>
                    <a:pt x="125" y="132"/>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4"/>
            <p:cNvSpPr/>
            <p:nvPr/>
          </p:nvSpPr>
          <p:spPr>
            <a:xfrm>
              <a:off x="531522" y="187727"/>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4"/>
            <p:cNvSpPr/>
            <p:nvPr/>
          </p:nvSpPr>
          <p:spPr>
            <a:xfrm>
              <a:off x="502544" y="187727"/>
              <a:ext cx="13773" cy="11895"/>
            </a:xfrm>
            <a:custGeom>
              <a:avLst/>
              <a:gdLst/>
              <a:ahLst/>
              <a:cxnLst/>
              <a:rect l="l" t="t" r="r" b="b"/>
              <a:pathLst>
                <a:path w="154" h="133" extrusionOk="0">
                  <a:moveTo>
                    <a:pt x="67" y="0"/>
                  </a:moveTo>
                  <a:cubicBezTo>
                    <a:pt x="33" y="0"/>
                    <a:pt x="1" y="26"/>
                    <a:pt x="1" y="66"/>
                  </a:cubicBezTo>
                  <a:cubicBezTo>
                    <a:pt x="1" y="102"/>
                    <a:pt x="30" y="132"/>
                    <a:pt x="66" y="132"/>
                  </a:cubicBezTo>
                  <a:cubicBezTo>
                    <a:pt x="125" y="132"/>
                    <a:pt x="154" y="61"/>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4"/>
            <p:cNvSpPr/>
            <p:nvPr/>
          </p:nvSpPr>
          <p:spPr>
            <a:xfrm>
              <a:off x="473567" y="187727"/>
              <a:ext cx="13773" cy="11895"/>
            </a:xfrm>
            <a:custGeom>
              <a:avLst/>
              <a:gdLst/>
              <a:ahLst/>
              <a:cxnLst/>
              <a:rect l="l" t="t" r="r" b="b"/>
              <a:pathLst>
                <a:path w="154" h="133" extrusionOk="0">
                  <a:moveTo>
                    <a:pt x="66" y="0"/>
                  </a:moveTo>
                  <a:cubicBezTo>
                    <a:pt x="33" y="0"/>
                    <a:pt x="1" y="26"/>
                    <a:pt x="1" y="66"/>
                  </a:cubicBezTo>
                  <a:cubicBezTo>
                    <a:pt x="1" y="102"/>
                    <a:pt x="30" y="131"/>
                    <a:pt x="66" y="132"/>
                  </a:cubicBezTo>
                  <a:cubicBezTo>
                    <a:pt x="124" y="132"/>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4"/>
            <p:cNvSpPr/>
            <p:nvPr/>
          </p:nvSpPr>
          <p:spPr>
            <a:xfrm>
              <a:off x="444500" y="187727"/>
              <a:ext cx="13773" cy="11895"/>
            </a:xfrm>
            <a:custGeom>
              <a:avLst/>
              <a:gdLst/>
              <a:ahLst/>
              <a:cxnLst/>
              <a:rect l="l" t="t" r="r" b="b"/>
              <a:pathLst>
                <a:path w="154" h="133" extrusionOk="0">
                  <a:moveTo>
                    <a:pt x="67" y="0"/>
                  </a:moveTo>
                  <a:cubicBezTo>
                    <a:pt x="33" y="0"/>
                    <a:pt x="1" y="26"/>
                    <a:pt x="1" y="66"/>
                  </a:cubicBezTo>
                  <a:cubicBezTo>
                    <a:pt x="1" y="102"/>
                    <a:pt x="30" y="131"/>
                    <a:pt x="66" y="132"/>
                  </a:cubicBezTo>
                  <a:cubicBezTo>
                    <a:pt x="124" y="132"/>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4"/>
            <p:cNvSpPr/>
            <p:nvPr/>
          </p:nvSpPr>
          <p:spPr>
            <a:xfrm>
              <a:off x="415523" y="187727"/>
              <a:ext cx="13773" cy="11895"/>
            </a:xfrm>
            <a:custGeom>
              <a:avLst/>
              <a:gdLst/>
              <a:ahLst/>
              <a:cxnLst/>
              <a:rect l="l" t="t" r="r" b="b"/>
              <a:pathLst>
                <a:path w="154" h="133" extrusionOk="0">
                  <a:moveTo>
                    <a:pt x="66" y="0"/>
                  </a:moveTo>
                  <a:cubicBezTo>
                    <a:pt x="33" y="0"/>
                    <a:pt x="0" y="26"/>
                    <a:pt x="0" y="66"/>
                  </a:cubicBezTo>
                  <a:cubicBezTo>
                    <a:pt x="0" y="102"/>
                    <a:pt x="30" y="131"/>
                    <a:pt x="66" y="132"/>
                  </a:cubicBezTo>
                  <a:cubicBezTo>
                    <a:pt x="124" y="132"/>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4"/>
            <p:cNvSpPr/>
            <p:nvPr/>
          </p:nvSpPr>
          <p:spPr>
            <a:xfrm>
              <a:off x="386456" y="187727"/>
              <a:ext cx="13863" cy="11895"/>
            </a:xfrm>
            <a:custGeom>
              <a:avLst/>
              <a:gdLst/>
              <a:ahLst/>
              <a:cxnLst/>
              <a:rect l="l" t="t" r="r" b="b"/>
              <a:pathLst>
                <a:path w="155" h="133" extrusionOk="0">
                  <a:moveTo>
                    <a:pt x="66" y="0"/>
                  </a:moveTo>
                  <a:cubicBezTo>
                    <a:pt x="33" y="0"/>
                    <a:pt x="0" y="26"/>
                    <a:pt x="0" y="66"/>
                  </a:cubicBezTo>
                  <a:cubicBezTo>
                    <a:pt x="0" y="102"/>
                    <a:pt x="31" y="131"/>
                    <a:pt x="67" y="132"/>
                  </a:cubicBezTo>
                  <a:cubicBezTo>
                    <a:pt x="125" y="132"/>
                    <a:pt x="154" y="61"/>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4"/>
            <p:cNvSpPr/>
            <p:nvPr/>
          </p:nvSpPr>
          <p:spPr>
            <a:xfrm>
              <a:off x="357478" y="187727"/>
              <a:ext cx="11806" cy="11806"/>
            </a:xfrm>
            <a:custGeom>
              <a:avLst/>
              <a:gdLst/>
              <a:ahLst/>
              <a:cxnLst/>
              <a:rect l="l" t="t" r="r" b="b"/>
              <a:pathLst>
                <a:path w="132" h="132" extrusionOk="0">
                  <a:moveTo>
                    <a:pt x="65" y="1"/>
                  </a:moveTo>
                  <a:cubicBezTo>
                    <a:pt x="29" y="1"/>
                    <a:pt x="0" y="30"/>
                    <a:pt x="0" y="66"/>
                  </a:cubicBezTo>
                  <a:cubicBezTo>
                    <a:pt x="0" y="102"/>
                    <a:pt x="29" y="131"/>
                    <a:pt x="65" y="131"/>
                  </a:cubicBezTo>
                  <a:cubicBezTo>
                    <a:pt x="103" y="131"/>
                    <a:pt x="132" y="102"/>
                    <a:pt x="132" y="66"/>
                  </a:cubicBezTo>
                  <a:cubicBezTo>
                    <a:pt x="132" y="30"/>
                    <a:pt x="103"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4"/>
            <p:cNvSpPr/>
            <p:nvPr/>
          </p:nvSpPr>
          <p:spPr>
            <a:xfrm>
              <a:off x="328501" y="187727"/>
              <a:ext cx="13773" cy="11895"/>
            </a:xfrm>
            <a:custGeom>
              <a:avLst/>
              <a:gdLst/>
              <a:ahLst/>
              <a:cxnLst/>
              <a:rect l="l" t="t" r="r" b="b"/>
              <a:pathLst>
                <a:path w="154" h="133" extrusionOk="0">
                  <a:moveTo>
                    <a:pt x="66" y="0"/>
                  </a:moveTo>
                  <a:cubicBezTo>
                    <a:pt x="33" y="0"/>
                    <a:pt x="0" y="26"/>
                    <a:pt x="0" y="66"/>
                  </a:cubicBezTo>
                  <a:cubicBezTo>
                    <a:pt x="0" y="102"/>
                    <a:pt x="29" y="131"/>
                    <a:pt x="65"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4"/>
            <p:cNvSpPr/>
            <p:nvPr/>
          </p:nvSpPr>
          <p:spPr>
            <a:xfrm>
              <a:off x="299344" y="187727"/>
              <a:ext cx="11895" cy="11806"/>
            </a:xfrm>
            <a:custGeom>
              <a:avLst/>
              <a:gdLst/>
              <a:ahLst/>
              <a:cxnLst/>
              <a:rect l="l" t="t" r="r" b="b"/>
              <a:pathLst>
                <a:path w="133" h="132" extrusionOk="0">
                  <a:moveTo>
                    <a:pt x="67" y="1"/>
                  </a:moveTo>
                  <a:cubicBezTo>
                    <a:pt x="31" y="1"/>
                    <a:pt x="1" y="30"/>
                    <a:pt x="1" y="66"/>
                  </a:cubicBezTo>
                  <a:cubicBezTo>
                    <a:pt x="1" y="102"/>
                    <a:pt x="31" y="131"/>
                    <a:pt x="67" y="131"/>
                  </a:cubicBezTo>
                  <a:cubicBezTo>
                    <a:pt x="103" y="131"/>
                    <a:pt x="133" y="102"/>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4"/>
            <p:cNvSpPr/>
            <p:nvPr/>
          </p:nvSpPr>
          <p:spPr>
            <a:xfrm>
              <a:off x="270367" y="187727"/>
              <a:ext cx="13773" cy="11895"/>
            </a:xfrm>
            <a:custGeom>
              <a:avLst/>
              <a:gdLst/>
              <a:ahLst/>
              <a:cxnLst/>
              <a:rect l="l" t="t" r="r" b="b"/>
              <a:pathLst>
                <a:path w="154" h="133" extrusionOk="0">
                  <a:moveTo>
                    <a:pt x="67" y="0"/>
                  </a:moveTo>
                  <a:cubicBezTo>
                    <a:pt x="33" y="0"/>
                    <a:pt x="1" y="26"/>
                    <a:pt x="1" y="66"/>
                  </a:cubicBezTo>
                  <a:cubicBezTo>
                    <a:pt x="1" y="102"/>
                    <a:pt x="30" y="132"/>
                    <a:pt x="66" y="132"/>
                  </a:cubicBezTo>
                  <a:cubicBezTo>
                    <a:pt x="125" y="131"/>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4"/>
            <p:cNvSpPr/>
            <p:nvPr/>
          </p:nvSpPr>
          <p:spPr>
            <a:xfrm>
              <a:off x="241389" y="187727"/>
              <a:ext cx="13773" cy="11895"/>
            </a:xfrm>
            <a:custGeom>
              <a:avLst/>
              <a:gdLst/>
              <a:ahLst/>
              <a:cxnLst/>
              <a:rect l="l" t="t" r="r" b="b"/>
              <a:pathLst>
                <a:path w="154" h="133" extrusionOk="0">
                  <a:moveTo>
                    <a:pt x="66" y="0"/>
                  </a:moveTo>
                  <a:cubicBezTo>
                    <a:pt x="33" y="0"/>
                    <a:pt x="1" y="26"/>
                    <a:pt x="1" y="66"/>
                  </a:cubicBezTo>
                  <a:cubicBezTo>
                    <a:pt x="1" y="102"/>
                    <a:pt x="30" y="131"/>
                    <a:pt x="66" y="132"/>
                  </a:cubicBezTo>
                  <a:cubicBezTo>
                    <a:pt x="125" y="132"/>
                    <a:pt x="154"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4"/>
            <p:cNvSpPr/>
            <p:nvPr/>
          </p:nvSpPr>
          <p:spPr>
            <a:xfrm>
              <a:off x="212323" y="187727"/>
              <a:ext cx="11895" cy="11806"/>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4"/>
            <p:cNvSpPr/>
            <p:nvPr/>
          </p:nvSpPr>
          <p:spPr>
            <a:xfrm>
              <a:off x="183345" y="187727"/>
              <a:ext cx="13773" cy="11895"/>
            </a:xfrm>
            <a:custGeom>
              <a:avLst/>
              <a:gdLst/>
              <a:ahLst/>
              <a:cxnLst/>
              <a:rect l="l" t="t" r="r" b="b"/>
              <a:pathLst>
                <a:path w="154" h="133" extrusionOk="0">
                  <a:moveTo>
                    <a:pt x="67" y="0"/>
                  </a:moveTo>
                  <a:cubicBezTo>
                    <a:pt x="33" y="0"/>
                    <a:pt x="1" y="26"/>
                    <a:pt x="1" y="66"/>
                  </a:cubicBezTo>
                  <a:cubicBezTo>
                    <a:pt x="1" y="102"/>
                    <a:pt x="30" y="132"/>
                    <a:pt x="66" y="132"/>
                  </a:cubicBezTo>
                  <a:cubicBezTo>
                    <a:pt x="124" y="132"/>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4"/>
            <p:cNvSpPr/>
            <p:nvPr/>
          </p:nvSpPr>
          <p:spPr>
            <a:xfrm>
              <a:off x="154368" y="187727"/>
              <a:ext cx="13773" cy="11895"/>
            </a:xfrm>
            <a:custGeom>
              <a:avLst/>
              <a:gdLst/>
              <a:ahLst/>
              <a:cxnLst/>
              <a:rect l="l" t="t" r="r" b="b"/>
              <a:pathLst>
                <a:path w="154" h="133" extrusionOk="0">
                  <a:moveTo>
                    <a:pt x="66" y="0"/>
                  </a:moveTo>
                  <a:cubicBezTo>
                    <a:pt x="32" y="0"/>
                    <a:pt x="1" y="26"/>
                    <a:pt x="1" y="66"/>
                  </a:cubicBezTo>
                  <a:cubicBezTo>
                    <a:pt x="1" y="102"/>
                    <a:pt x="30" y="131"/>
                    <a:pt x="66" y="132"/>
                  </a:cubicBezTo>
                  <a:cubicBezTo>
                    <a:pt x="124" y="131"/>
                    <a:pt x="154"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4"/>
            <p:cNvSpPr/>
            <p:nvPr/>
          </p:nvSpPr>
          <p:spPr>
            <a:xfrm>
              <a:off x="125301" y="187727"/>
              <a:ext cx="11895" cy="11806"/>
            </a:xfrm>
            <a:custGeom>
              <a:avLst/>
              <a:gdLst/>
              <a:ahLst/>
              <a:cxnLst/>
              <a:rect l="l" t="t" r="r" b="b"/>
              <a:pathLst>
                <a:path w="133" h="132" extrusionOk="0">
                  <a:moveTo>
                    <a:pt x="67" y="1"/>
                  </a:moveTo>
                  <a:cubicBezTo>
                    <a:pt x="30" y="1"/>
                    <a:pt x="0" y="30"/>
                    <a:pt x="0" y="66"/>
                  </a:cubicBezTo>
                  <a:cubicBezTo>
                    <a:pt x="0"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4"/>
            <p:cNvSpPr/>
            <p:nvPr/>
          </p:nvSpPr>
          <p:spPr>
            <a:xfrm>
              <a:off x="96323" y="187727"/>
              <a:ext cx="13773" cy="11895"/>
            </a:xfrm>
            <a:custGeom>
              <a:avLst/>
              <a:gdLst/>
              <a:ahLst/>
              <a:cxnLst/>
              <a:rect l="l" t="t" r="r" b="b"/>
              <a:pathLst>
                <a:path w="154" h="133" extrusionOk="0">
                  <a:moveTo>
                    <a:pt x="66" y="0"/>
                  </a:moveTo>
                  <a:cubicBezTo>
                    <a:pt x="33" y="0"/>
                    <a:pt x="0" y="26"/>
                    <a:pt x="0" y="66"/>
                  </a:cubicBezTo>
                  <a:cubicBezTo>
                    <a:pt x="0" y="102"/>
                    <a:pt x="30" y="131"/>
                    <a:pt x="66" y="132"/>
                  </a:cubicBezTo>
                  <a:cubicBezTo>
                    <a:pt x="124" y="131"/>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4"/>
            <p:cNvSpPr/>
            <p:nvPr/>
          </p:nvSpPr>
          <p:spPr>
            <a:xfrm>
              <a:off x="67346" y="187727"/>
              <a:ext cx="13773" cy="11895"/>
            </a:xfrm>
            <a:custGeom>
              <a:avLst/>
              <a:gdLst/>
              <a:ahLst/>
              <a:cxnLst/>
              <a:rect l="l" t="t" r="r" b="b"/>
              <a:pathLst>
                <a:path w="154" h="133" extrusionOk="0">
                  <a:moveTo>
                    <a:pt x="66" y="0"/>
                  </a:moveTo>
                  <a:cubicBezTo>
                    <a:pt x="32" y="0"/>
                    <a:pt x="0" y="26"/>
                    <a:pt x="0" y="66"/>
                  </a:cubicBezTo>
                  <a:cubicBezTo>
                    <a:pt x="0" y="102"/>
                    <a:pt x="30" y="131"/>
                    <a:pt x="66"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4"/>
            <p:cNvSpPr/>
            <p:nvPr/>
          </p:nvSpPr>
          <p:spPr>
            <a:xfrm>
              <a:off x="38279" y="187727"/>
              <a:ext cx="11806" cy="11806"/>
            </a:xfrm>
            <a:custGeom>
              <a:avLst/>
              <a:gdLst/>
              <a:ahLst/>
              <a:cxnLst/>
              <a:rect l="l" t="t" r="r" b="b"/>
              <a:pathLst>
                <a:path w="132" h="132" extrusionOk="0">
                  <a:moveTo>
                    <a:pt x="66" y="1"/>
                  </a:moveTo>
                  <a:cubicBezTo>
                    <a:pt x="29" y="1"/>
                    <a:pt x="0" y="30"/>
                    <a:pt x="0" y="66"/>
                  </a:cubicBezTo>
                  <a:cubicBezTo>
                    <a:pt x="0" y="102"/>
                    <a:pt x="29"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4"/>
            <p:cNvSpPr/>
            <p:nvPr/>
          </p:nvSpPr>
          <p:spPr>
            <a:xfrm>
              <a:off x="674620" y="158750"/>
              <a:ext cx="13863" cy="11806"/>
            </a:xfrm>
            <a:custGeom>
              <a:avLst/>
              <a:gdLst/>
              <a:ahLst/>
              <a:cxnLst/>
              <a:rect l="l" t="t" r="r" b="b"/>
              <a:pathLst>
                <a:path w="155" h="132" extrusionOk="0">
                  <a:moveTo>
                    <a:pt x="89" y="1"/>
                  </a:moveTo>
                  <a:cubicBezTo>
                    <a:pt x="30" y="1"/>
                    <a:pt x="1" y="70"/>
                    <a:pt x="42" y="112"/>
                  </a:cubicBezTo>
                  <a:cubicBezTo>
                    <a:pt x="56" y="125"/>
                    <a:pt x="73" y="132"/>
                    <a:pt x="89" y="132"/>
                  </a:cubicBezTo>
                  <a:cubicBezTo>
                    <a:pt x="123" y="132"/>
                    <a:pt x="155" y="105"/>
                    <a:pt x="155" y="66"/>
                  </a:cubicBezTo>
                  <a:cubicBezTo>
                    <a:pt x="155" y="30"/>
                    <a:pt x="126"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4"/>
            <p:cNvSpPr/>
            <p:nvPr/>
          </p:nvSpPr>
          <p:spPr>
            <a:xfrm>
              <a:off x="645643" y="158750"/>
              <a:ext cx="13773" cy="11806"/>
            </a:xfrm>
            <a:custGeom>
              <a:avLst/>
              <a:gdLst/>
              <a:ahLst/>
              <a:cxnLst/>
              <a:rect l="l" t="t" r="r" b="b"/>
              <a:pathLst>
                <a:path w="154" h="132" extrusionOk="0">
                  <a:moveTo>
                    <a:pt x="89" y="1"/>
                  </a:moveTo>
                  <a:cubicBezTo>
                    <a:pt x="30" y="1"/>
                    <a:pt x="1" y="70"/>
                    <a:pt x="42" y="112"/>
                  </a:cubicBezTo>
                  <a:cubicBezTo>
                    <a:pt x="56" y="125"/>
                    <a:pt x="72" y="132"/>
                    <a:pt x="88" y="132"/>
                  </a:cubicBezTo>
                  <a:cubicBezTo>
                    <a:pt x="121" y="132"/>
                    <a:pt x="154" y="105"/>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4"/>
            <p:cNvSpPr/>
            <p:nvPr/>
          </p:nvSpPr>
          <p:spPr>
            <a:xfrm>
              <a:off x="618633" y="158750"/>
              <a:ext cx="13863" cy="11806"/>
            </a:xfrm>
            <a:custGeom>
              <a:avLst/>
              <a:gdLst/>
              <a:ahLst/>
              <a:cxnLst/>
              <a:rect l="l" t="t" r="r" b="b"/>
              <a:pathLst>
                <a:path w="155" h="132" extrusionOk="0">
                  <a:moveTo>
                    <a:pt x="66" y="0"/>
                  </a:moveTo>
                  <a:cubicBezTo>
                    <a:pt x="32" y="0"/>
                    <a:pt x="0" y="26"/>
                    <a:pt x="0" y="66"/>
                  </a:cubicBezTo>
                  <a:cubicBezTo>
                    <a:pt x="0" y="102"/>
                    <a:pt x="29" y="131"/>
                    <a:pt x="66" y="131"/>
                  </a:cubicBezTo>
                  <a:cubicBezTo>
                    <a:pt x="125" y="131"/>
                    <a:pt x="154"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4"/>
            <p:cNvSpPr/>
            <p:nvPr/>
          </p:nvSpPr>
          <p:spPr>
            <a:xfrm>
              <a:off x="589656" y="158750"/>
              <a:ext cx="13773" cy="11806"/>
            </a:xfrm>
            <a:custGeom>
              <a:avLst/>
              <a:gdLst/>
              <a:ahLst/>
              <a:cxnLst/>
              <a:rect l="l" t="t" r="r" b="b"/>
              <a:pathLst>
                <a:path w="154" h="132" extrusionOk="0">
                  <a:moveTo>
                    <a:pt x="66" y="0"/>
                  </a:moveTo>
                  <a:cubicBezTo>
                    <a:pt x="32" y="0"/>
                    <a:pt x="0" y="26"/>
                    <a:pt x="0" y="66"/>
                  </a:cubicBezTo>
                  <a:cubicBezTo>
                    <a:pt x="0" y="102"/>
                    <a:pt x="29" y="131"/>
                    <a:pt x="65" y="131"/>
                  </a:cubicBezTo>
                  <a:cubicBezTo>
                    <a:pt x="124" y="131"/>
                    <a:pt x="153" y="60"/>
                    <a:pt x="111"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4"/>
            <p:cNvSpPr/>
            <p:nvPr/>
          </p:nvSpPr>
          <p:spPr>
            <a:xfrm>
              <a:off x="560589" y="158750"/>
              <a:ext cx="13863" cy="11806"/>
            </a:xfrm>
            <a:custGeom>
              <a:avLst/>
              <a:gdLst/>
              <a:ahLst/>
              <a:cxnLst/>
              <a:rect l="l" t="t" r="r" b="b"/>
              <a:pathLst>
                <a:path w="155" h="132" extrusionOk="0">
                  <a:moveTo>
                    <a:pt x="66" y="0"/>
                  </a:moveTo>
                  <a:cubicBezTo>
                    <a:pt x="33" y="0"/>
                    <a:pt x="1" y="26"/>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4"/>
            <p:cNvSpPr/>
            <p:nvPr/>
          </p:nvSpPr>
          <p:spPr>
            <a:xfrm>
              <a:off x="531522" y="158750"/>
              <a:ext cx="13863" cy="11806"/>
            </a:xfrm>
            <a:custGeom>
              <a:avLst/>
              <a:gdLst/>
              <a:ahLst/>
              <a:cxnLst/>
              <a:rect l="l" t="t" r="r" b="b"/>
              <a:pathLst>
                <a:path w="155" h="132" extrusionOk="0">
                  <a:moveTo>
                    <a:pt x="67" y="0"/>
                  </a:moveTo>
                  <a:cubicBezTo>
                    <a:pt x="33" y="0"/>
                    <a:pt x="1" y="26"/>
                    <a:pt x="1" y="66"/>
                  </a:cubicBezTo>
                  <a:cubicBezTo>
                    <a:pt x="1" y="102"/>
                    <a:pt x="30" y="131"/>
                    <a:pt x="67" y="131"/>
                  </a:cubicBezTo>
                  <a:cubicBezTo>
                    <a:pt x="125"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4"/>
            <p:cNvSpPr/>
            <p:nvPr/>
          </p:nvSpPr>
          <p:spPr>
            <a:xfrm>
              <a:off x="502544"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5" y="131"/>
                    <a:pt x="154" y="60"/>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4"/>
            <p:cNvSpPr/>
            <p:nvPr/>
          </p:nvSpPr>
          <p:spPr>
            <a:xfrm>
              <a:off x="473567" y="158750"/>
              <a:ext cx="13773" cy="11806"/>
            </a:xfrm>
            <a:custGeom>
              <a:avLst/>
              <a:gdLst/>
              <a:ahLst/>
              <a:cxnLst/>
              <a:rect l="l" t="t" r="r" b="b"/>
              <a:pathLst>
                <a:path w="154" h="132" extrusionOk="0">
                  <a:moveTo>
                    <a:pt x="66" y="0"/>
                  </a:moveTo>
                  <a:cubicBezTo>
                    <a:pt x="33" y="0"/>
                    <a:pt x="1" y="26"/>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4"/>
            <p:cNvSpPr/>
            <p:nvPr/>
          </p:nvSpPr>
          <p:spPr>
            <a:xfrm>
              <a:off x="444500"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4"/>
            <p:cNvSpPr/>
            <p:nvPr/>
          </p:nvSpPr>
          <p:spPr>
            <a:xfrm>
              <a:off x="415523" y="158750"/>
              <a:ext cx="13773" cy="11806"/>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4"/>
            <p:cNvSpPr/>
            <p:nvPr/>
          </p:nvSpPr>
          <p:spPr>
            <a:xfrm>
              <a:off x="386456" y="158750"/>
              <a:ext cx="13863" cy="11806"/>
            </a:xfrm>
            <a:custGeom>
              <a:avLst/>
              <a:gdLst/>
              <a:ahLst/>
              <a:cxnLst/>
              <a:rect l="l" t="t" r="r" b="b"/>
              <a:pathLst>
                <a:path w="155" h="132" extrusionOk="0">
                  <a:moveTo>
                    <a:pt x="66" y="0"/>
                  </a:moveTo>
                  <a:cubicBezTo>
                    <a:pt x="33" y="0"/>
                    <a:pt x="0" y="26"/>
                    <a:pt x="0" y="66"/>
                  </a:cubicBezTo>
                  <a:cubicBezTo>
                    <a:pt x="0" y="102"/>
                    <a:pt x="31" y="131"/>
                    <a:pt x="67" y="131"/>
                  </a:cubicBezTo>
                  <a:cubicBezTo>
                    <a:pt x="125" y="131"/>
                    <a:pt x="154"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4"/>
            <p:cNvSpPr/>
            <p:nvPr/>
          </p:nvSpPr>
          <p:spPr>
            <a:xfrm>
              <a:off x="357478" y="158750"/>
              <a:ext cx="13773" cy="11806"/>
            </a:xfrm>
            <a:custGeom>
              <a:avLst/>
              <a:gdLst/>
              <a:ahLst/>
              <a:cxnLst/>
              <a:rect l="l" t="t" r="r" b="b"/>
              <a:pathLst>
                <a:path w="154" h="132" extrusionOk="0">
                  <a:moveTo>
                    <a:pt x="66" y="0"/>
                  </a:moveTo>
                  <a:cubicBezTo>
                    <a:pt x="33" y="0"/>
                    <a:pt x="0" y="26"/>
                    <a:pt x="0" y="66"/>
                  </a:cubicBezTo>
                  <a:cubicBezTo>
                    <a:pt x="0" y="102"/>
                    <a:pt x="29" y="131"/>
                    <a:pt x="65"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4"/>
            <p:cNvSpPr/>
            <p:nvPr/>
          </p:nvSpPr>
          <p:spPr>
            <a:xfrm>
              <a:off x="328501" y="158750"/>
              <a:ext cx="13773" cy="11806"/>
            </a:xfrm>
            <a:custGeom>
              <a:avLst/>
              <a:gdLst/>
              <a:ahLst/>
              <a:cxnLst/>
              <a:rect l="l" t="t" r="r" b="b"/>
              <a:pathLst>
                <a:path w="154" h="132" extrusionOk="0">
                  <a:moveTo>
                    <a:pt x="66" y="0"/>
                  </a:moveTo>
                  <a:cubicBezTo>
                    <a:pt x="33" y="0"/>
                    <a:pt x="0" y="26"/>
                    <a:pt x="0" y="66"/>
                  </a:cubicBezTo>
                  <a:cubicBezTo>
                    <a:pt x="0" y="102"/>
                    <a:pt x="29" y="131"/>
                    <a:pt x="65"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4"/>
            <p:cNvSpPr/>
            <p:nvPr/>
          </p:nvSpPr>
          <p:spPr>
            <a:xfrm>
              <a:off x="299344" y="158750"/>
              <a:ext cx="13952" cy="11806"/>
            </a:xfrm>
            <a:custGeom>
              <a:avLst/>
              <a:gdLst/>
              <a:ahLst/>
              <a:cxnLst/>
              <a:rect l="l" t="t" r="r" b="b"/>
              <a:pathLst>
                <a:path w="156" h="132" extrusionOk="0">
                  <a:moveTo>
                    <a:pt x="67" y="0"/>
                  </a:moveTo>
                  <a:cubicBezTo>
                    <a:pt x="33" y="0"/>
                    <a:pt x="1" y="26"/>
                    <a:pt x="1" y="66"/>
                  </a:cubicBezTo>
                  <a:cubicBezTo>
                    <a:pt x="1" y="102"/>
                    <a:pt x="31" y="131"/>
                    <a:pt x="67" y="131"/>
                  </a:cubicBezTo>
                  <a:cubicBezTo>
                    <a:pt x="126" y="131"/>
                    <a:pt x="155" y="60"/>
                    <a:pt x="114"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4"/>
            <p:cNvSpPr/>
            <p:nvPr/>
          </p:nvSpPr>
          <p:spPr>
            <a:xfrm>
              <a:off x="270367"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5"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4"/>
            <p:cNvSpPr/>
            <p:nvPr/>
          </p:nvSpPr>
          <p:spPr>
            <a:xfrm>
              <a:off x="241389" y="158750"/>
              <a:ext cx="13773" cy="11806"/>
            </a:xfrm>
            <a:custGeom>
              <a:avLst/>
              <a:gdLst/>
              <a:ahLst/>
              <a:cxnLst/>
              <a:rect l="l" t="t" r="r" b="b"/>
              <a:pathLst>
                <a:path w="154" h="132" extrusionOk="0">
                  <a:moveTo>
                    <a:pt x="66" y="0"/>
                  </a:moveTo>
                  <a:cubicBezTo>
                    <a:pt x="33" y="0"/>
                    <a:pt x="1" y="26"/>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4"/>
            <p:cNvSpPr/>
            <p:nvPr/>
          </p:nvSpPr>
          <p:spPr>
            <a:xfrm>
              <a:off x="212323" y="158750"/>
              <a:ext cx="13863" cy="11806"/>
            </a:xfrm>
            <a:custGeom>
              <a:avLst/>
              <a:gdLst/>
              <a:ahLst/>
              <a:cxnLst/>
              <a:rect l="l" t="t" r="r" b="b"/>
              <a:pathLst>
                <a:path w="155" h="132" extrusionOk="0">
                  <a:moveTo>
                    <a:pt x="67" y="0"/>
                  </a:moveTo>
                  <a:cubicBezTo>
                    <a:pt x="33" y="0"/>
                    <a:pt x="1" y="26"/>
                    <a:pt x="1" y="66"/>
                  </a:cubicBezTo>
                  <a:cubicBezTo>
                    <a:pt x="1" y="102"/>
                    <a:pt x="30" y="131"/>
                    <a:pt x="67" y="131"/>
                  </a:cubicBezTo>
                  <a:cubicBezTo>
                    <a:pt x="126" y="131"/>
                    <a:pt x="155"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4"/>
            <p:cNvSpPr/>
            <p:nvPr/>
          </p:nvSpPr>
          <p:spPr>
            <a:xfrm>
              <a:off x="183345" y="158750"/>
              <a:ext cx="13773" cy="11806"/>
            </a:xfrm>
            <a:custGeom>
              <a:avLst/>
              <a:gdLst/>
              <a:ahLst/>
              <a:cxnLst/>
              <a:rect l="l" t="t" r="r" b="b"/>
              <a:pathLst>
                <a:path w="154" h="132" extrusionOk="0">
                  <a:moveTo>
                    <a:pt x="67" y="0"/>
                  </a:moveTo>
                  <a:cubicBezTo>
                    <a:pt x="33" y="0"/>
                    <a:pt x="1" y="26"/>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4"/>
            <p:cNvSpPr/>
            <p:nvPr/>
          </p:nvSpPr>
          <p:spPr>
            <a:xfrm>
              <a:off x="154368" y="158750"/>
              <a:ext cx="13773" cy="11806"/>
            </a:xfrm>
            <a:custGeom>
              <a:avLst/>
              <a:gdLst/>
              <a:ahLst/>
              <a:cxnLst/>
              <a:rect l="l" t="t" r="r" b="b"/>
              <a:pathLst>
                <a:path w="154" h="132" extrusionOk="0">
                  <a:moveTo>
                    <a:pt x="66" y="0"/>
                  </a:moveTo>
                  <a:cubicBezTo>
                    <a:pt x="32" y="0"/>
                    <a:pt x="1" y="26"/>
                    <a:pt x="1" y="66"/>
                  </a:cubicBezTo>
                  <a:cubicBezTo>
                    <a:pt x="1" y="102"/>
                    <a:pt x="30" y="131"/>
                    <a:pt x="66" y="131"/>
                  </a:cubicBezTo>
                  <a:cubicBezTo>
                    <a:pt x="124" y="131"/>
                    <a:pt x="154"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4"/>
            <p:cNvSpPr/>
            <p:nvPr/>
          </p:nvSpPr>
          <p:spPr>
            <a:xfrm>
              <a:off x="125301" y="158750"/>
              <a:ext cx="13863" cy="11806"/>
            </a:xfrm>
            <a:custGeom>
              <a:avLst/>
              <a:gdLst/>
              <a:ahLst/>
              <a:cxnLst/>
              <a:rect l="l" t="t" r="r" b="b"/>
              <a:pathLst>
                <a:path w="155" h="132" extrusionOk="0">
                  <a:moveTo>
                    <a:pt x="67" y="0"/>
                  </a:moveTo>
                  <a:cubicBezTo>
                    <a:pt x="33" y="0"/>
                    <a:pt x="0" y="26"/>
                    <a:pt x="0" y="66"/>
                  </a:cubicBezTo>
                  <a:cubicBezTo>
                    <a:pt x="0" y="102"/>
                    <a:pt x="30" y="131"/>
                    <a:pt x="67" y="131"/>
                  </a:cubicBezTo>
                  <a:cubicBezTo>
                    <a:pt x="125" y="131"/>
                    <a:pt x="155" y="60"/>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4"/>
            <p:cNvSpPr/>
            <p:nvPr/>
          </p:nvSpPr>
          <p:spPr>
            <a:xfrm>
              <a:off x="96323" y="158750"/>
              <a:ext cx="13773" cy="11806"/>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4"/>
            <p:cNvSpPr/>
            <p:nvPr/>
          </p:nvSpPr>
          <p:spPr>
            <a:xfrm>
              <a:off x="67346" y="158750"/>
              <a:ext cx="13773" cy="11806"/>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4"/>
            <p:cNvSpPr/>
            <p:nvPr/>
          </p:nvSpPr>
          <p:spPr>
            <a:xfrm>
              <a:off x="38279" y="158750"/>
              <a:ext cx="13773" cy="11806"/>
            </a:xfrm>
            <a:custGeom>
              <a:avLst/>
              <a:gdLst/>
              <a:ahLst/>
              <a:cxnLst/>
              <a:rect l="l" t="t" r="r" b="b"/>
              <a:pathLst>
                <a:path w="154" h="132" extrusionOk="0">
                  <a:moveTo>
                    <a:pt x="66" y="0"/>
                  </a:moveTo>
                  <a:cubicBezTo>
                    <a:pt x="32" y="0"/>
                    <a:pt x="0" y="26"/>
                    <a:pt x="0" y="66"/>
                  </a:cubicBezTo>
                  <a:cubicBezTo>
                    <a:pt x="0" y="102"/>
                    <a:pt x="29" y="131"/>
                    <a:pt x="66"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4"/>
            <p:cNvSpPr/>
            <p:nvPr/>
          </p:nvSpPr>
          <p:spPr>
            <a:xfrm>
              <a:off x="674620" y="129683"/>
              <a:ext cx="13863" cy="11806"/>
            </a:xfrm>
            <a:custGeom>
              <a:avLst/>
              <a:gdLst/>
              <a:ahLst/>
              <a:cxnLst/>
              <a:rect l="l" t="t" r="r" b="b"/>
              <a:pathLst>
                <a:path w="155" h="132" extrusionOk="0">
                  <a:moveTo>
                    <a:pt x="89" y="0"/>
                  </a:moveTo>
                  <a:cubicBezTo>
                    <a:pt x="30" y="0"/>
                    <a:pt x="1" y="71"/>
                    <a:pt x="42" y="113"/>
                  </a:cubicBezTo>
                  <a:cubicBezTo>
                    <a:pt x="56" y="126"/>
                    <a:pt x="72" y="132"/>
                    <a:pt x="88" y="132"/>
                  </a:cubicBezTo>
                  <a:cubicBezTo>
                    <a:pt x="122" y="132"/>
                    <a:pt x="155" y="105"/>
                    <a:pt x="155" y="66"/>
                  </a:cubicBezTo>
                  <a:cubicBezTo>
                    <a:pt x="155" y="30"/>
                    <a:pt x="126"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4"/>
            <p:cNvSpPr/>
            <p:nvPr/>
          </p:nvSpPr>
          <p:spPr>
            <a:xfrm>
              <a:off x="645643" y="129683"/>
              <a:ext cx="13773" cy="11806"/>
            </a:xfrm>
            <a:custGeom>
              <a:avLst/>
              <a:gdLst/>
              <a:ahLst/>
              <a:cxnLst/>
              <a:rect l="l" t="t" r="r" b="b"/>
              <a:pathLst>
                <a:path w="154" h="132" extrusionOk="0">
                  <a:moveTo>
                    <a:pt x="89" y="0"/>
                  </a:moveTo>
                  <a:cubicBezTo>
                    <a:pt x="30" y="0"/>
                    <a:pt x="1" y="71"/>
                    <a:pt x="42" y="113"/>
                  </a:cubicBezTo>
                  <a:cubicBezTo>
                    <a:pt x="55" y="126"/>
                    <a:pt x="71" y="132"/>
                    <a:pt x="87" y="132"/>
                  </a:cubicBezTo>
                  <a:cubicBezTo>
                    <a:pt x="121" y="132"/>
                    <a:pt x="154" y="105"/>
                    <a:pt x="154" y="66"/>
                  </a:cubicBezTo>
                  <a:cubicBezTo>
                    <a:pt x="154" y="30"/>
                    <a:pt x="125"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4"/>
            <p:cNvSpPr/>
            <p:nvPr/>
          </p:nvSpPr>
          <p:spPr>
            <a:xfrm>
              <a:off x="618633" y="129683"/>
              <a:ext cx="11806" cy="11895"/>
            </a:xfrm>
            <a:custGeom>
              <a:avLst/>
              <a:gdLst/>
              <a:ahLst/>
              <a:cxnLst/>
              <a:rect l="l" t="t" r="r" b="b"/>
              <a:pathLst>
                <a:path w="132" h="133" extrusionOk="0">
                  <a:moveTo>
                    <a:pt x="66" y="0"/>
                  </a:moveTo>
                  <a:cubicBezTo>
                    <a:pt x="29" y="0"/>
                    <a:pt x="0" y="30"/>
                    <a:pt x="0" y="66"/>
                  </a:cubicBezTo>
                  <a:cubicBezTo>
                    <a:pt x="0" y="103"/>
                    <a:pt x="29" y="132"/>
                    <a:pt x="66" y="132"/>
                  </a:cubicBezTo>
                  <a:cubicBezTo>
                    <a:pt x="102" y="132"/>
                    <a:pt x="132" y="103"/>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4"/>
            <p:cNvSpPr/>
            <p:nvPr/>
          </p:nvSpPr>
          <p:spPr>
            <a:xfrm>
              <a:off x="589656" y="129594"/>
              <a:ext cx="13773" cy="11985"/>
            </a:xfrm>
            <a:custGeom>
              <a:avLst/>
              <a:gdLst/>
              <a:ahLst/>
              <a:cxnLst/>
              <a:rect l="l" t="t" r="r" b="b"/>
              <a:pathLst>
                <a:path w="154" h="134" extrusionOk="0">
                  <a:moveTo>
                    <a:pt x="66" y="1"/>
                  </a:moveTo>
                  <a:cubicBezTo>
                    <a:pt x="32" y="1"/>
                    <a:pt x="0" y="27"/>
                    <a:pt x="0" y="67"/>
                  </a:cubicBezTo>
                  <a:cubicBezTo>
                    <a:pt x="0" y="104"/>
                    <a:pt x="29" y="133"/>
                    <a:pt x="65" y="133"/>
                  </a:cubicBezTo>
                  <a:cubicBezTo>
                    <a:pt x="124" y="133"/>
                    <a:pt x="153" y="62"/>
                    <a:pt x="111" y="21"/>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4"/>
            <p:cNvSpPr/>
            <p:nvPr/>
          </p:nvSpPr>
          <p:spPr>
            <a:xfrm>
              <a:off x="560589" y="129594"/>
              <a:ext cx="13863" cy="11985"/>
            </a:xfrm>
            <a:custGeom>
              <a:avLst/>
              <a:gdLst/>
              <a:ahLst/>
              <a:cxnLst/>
              <a:rect l="l" t="t" r="r" b="b"/>
              <a:pathLst>
                <a:path w="155" h="134" extrusionOk="0">
                  <a:moveTo>
                    <a:pt x="66" y="1"/>
                  </a:moveTo>
                  <a:cubicBezTo>
                    <a:pt x="33" y="1"/>
                    <a:pt x="1" y="27"/>
                    <a:pt x="1" y="67"/>
                  </a:cubicBezTo>
                  <a:cubicBezTo>
                    <a:pt x="1" y="104"/>
                    <a:pt x="30" y="133"/>
                    <a:pt x="66" y="133"/>
                  </a:cubicBezTo>
                  <a:cubicBezTo>
                    <a:pt x="125" y="133"/>
                    <a:pt x="154"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4"/>
            <p:cNvSpPr/>
            <p:nvPr/>
          </p:nvSpPr>
          <p:spPr>
            <a:xfrm>
              <a:off x="531522" y="129683"/>
              <a:ext cx="11895" cy="11895"/>
            </a:xfrm>
            <a:custGeom>
              <a:avLst/>
              <a:gdLst/>
              <a:ahLst/>
              <a:cxnLst/>
              <a:rect l="l" t="t" r="r" b="b"/>
              <a:pathLst>
                <a:path w="133" h="133" extrusionOk="0">
                  <a:moveTo>
                    <a:pt x="67" y="0"/>
                  </a:moveTo>
                  <a:cubicBezTo>
                    <a:pt x="30" y="0"/>
                    <a:pt x="1" y="30"/>
                    <a:pt x="1" y="66"/>
                  </a:cubicBezTo>
                  <a:cubicBezTo>
                    <a:pt x="1" y="103"/>
                    <a:pt x="30" y="132"/>
                    <a:pt x="67" y="132"/>
                  </a:cubicBezTo>
                  <a:cubicBezTo>
                    <a:pt x="103" y="132"/>
                    <a:pt x="132" y="103"/>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4"/>
            <p:cNvSpPr/>
            <p:nvPr/>
          </p:nvSpPr>
          <p:spPr>
            <a:xfrm>
              <a:off x="502544"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5" y="133"/>
                    <a:pt x="154" y="62"/>
                    <a:pt x="112" y="21"/>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4"/>
            <p:cNvSpPr/>
            <p:nvPr/>
          </p:nvSpPr>
          <p:spPr>
            <a:xfrm>
              <a:off x="473567" y="129594"/>
              <a:ext cx="13773" cy="11985"/>
            </a:xfrm>
            <a:custGeom>
              <a:avLst/>
              <a:gdLst/>
              <a:ahLst/>
              <a:cxnLst/>
              <a:rect l="l" t="t" r="r" b="b"/>
              <a:pathLst>
                <a:path w="154" h="134" extrusionOk="0">
                  <a:moveTo>
                    <a:pt x="66" y="1"/>
                  </a:moveTo>
                  <a:cubicBezTo>
                    <a:pt x="33" y="1"/>
                    <a:pt x="1" y="27"/>
                    <a:pt x="1" y="67"/>
                  </a:cubicBezTo>
                  <a:cubicBezTo>
                    <a:pt x="1" y="104"/>
                    <a:pt x="30" y="133"/>
                    <a:pt x="66" y="133"/>
                  </a:cubicBezTo>
                  <a:cubicBezTo>
                    <a:pt x="124" y="133"/>
                    <a:pt x="154"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4"/>
            <p:cNvSpPr/>
            <p:nvPr/>
          </p:nvSpPr>
          <p:spPr>
            <a:xfrm>
              <a:off x="444500"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4" y="133"/>
                    <a:pt x="154" y="62"/>
                    <a:pt x="113" y="21"/>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4"/>
            <p:cNvSpPr/>
            <p:nvPr/>
          </p:nvSpPr>
          <p:spPr>
            <a:xfrm>
              <a:off x="415523" y="129594"/>
              <a:ext cx="13773" cy="11985"/>
            </a:xfrm>
            <a:custGeom>
              <a:avLst/>
              <a:gdLst/>
              <a:ahLst/>
              <a:cxnLst/>
              <a:rect l="l" t="t" r="r" b="b"/>
              <a:pathLst>
                <a:path w="154" h="134" extrusionOk="0">
                  <a:moveTo>
                    <a:pt x="66" y="1"/>
                  </a:moveTo>
                  <a:cubicBezTo>
                    <a:pt x="33" y="1"/>
                    <a:pt x="0" y="27"/>
                    <a:pt x="0" y="67"/>
                  </a:cubicBezTo>
                  <a:cubicBezTo>
                    <a:pt x="0" y="104"/>
                    <a:pt x="30" y="133"/>
                    <a:pt x="66" y="133"/>
                  </a:cubicBezTo>
                  <a:cubicBezTo>
                    <a:pt x="124" y="133"/>
                    <a:pt x="153"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4"/>
            <p:cNvSpPr/>
            <p:nvPr/>
          </p:nvSpPr>
          <p:spPr>
            <a:xfrm>
              <a:off x="386456" y="129594"/>
              <a:ext cx="13863" cy="11985"/>
            </a:xfrm>
            <a:custGeom>
              <a:avLst/>
              <a:gdLst/>
              <a:ahLst/>
              <a:cxnLst/>
              <a:rect l="l" t="t" r="r" b="b"/>
              <a:pathLst>
                <a:path w="155" h="134" extrusionOk="0">
                  <a:moveTo>
                    <a:pt x="66" y="1"/>
                  </a:moveTo>
                  <a:cubicBezTo>
                    <a:pt x="33" y="1"/>
                    <a:pt x="0" y="27"/>
                    <a:pt x="0" y="67"/>
                  </a:cubicBezTo>
                  <a:cubicBezTo>
                    <a:pt x="0" y="104"/>
                    <a:pt x="31" y="133"/>
                    <a:pt x="67" y="133"/>
                  </a:cubicBezTo>
                  <a:cubicBezTo>
                    <a:pt x="125" y="133"/>
                    <a:pt x="154" y="62"/>
                    <a:pt x="113" y="21"/>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4"/>
            <p:cNvSpPr/>
            <p:nvPr/>
          </p:nvSpPr>
          <p:spPr>
            <a:xfrm>
              <a:off x="357478" y="129683"/>
              <a:ext cx="11806" cy="11895"/>
            </a:xfrm>
            <a:custGeom>
              <a:avLst/>
              <a:gdLst/>
              <a:ahLst/>
              <a:cxnLst/>
              <a:rect l="l" t="t" r="r" b="b"/>
              <a:pathLst>
                <a:path w="132" h="133" extrusionOk="0">
                  <a:moveTo>
                    <a:pt x="65" y="0"/>
                  </a:moveTo>
                  <a:cubicBezTo>
                    <a:pt x="29" y="0"/>
                    <a:pt x="0" y="30"/>
                    <a:pt x="0" y="66"/>
                  </a:cubicBezTo>
                  <a:cubicBezTo>
                    <a:pt x="0" y="103"/>
                    <a:pt x="29" y="132"/>
                    <a:pt x="65" y="132"/>
                  </a:cubicBezTo>
                  <a:cubicBezTo>
                    <a:pt x="103" y="132"/>
                    <a:pt x="132" y="103"/>
                    <a:pt x="132" y="66"/>
                  </a:cubicBezTo>
                  <a:cubicBezTo>
                    <a:pt x="132" y="30"/>
                    <a:pt x="103"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4"/>
            <p:cNvSpPr/>
            <p:nvPr/>
          </p:nvSpPr>
          <p:spPr>
            <a:xfrm>
              <a:off x="328501" y="129594"/>
              <a:ext cx="13773" cy="11985"/>
            </a:xfrm>
            <a:custGeom>
              <a:avLst/>
              <a:gdLst/>
              <a:ahLst/>
              <a:cxnLst/>
              <a:rect l="l" t="t" r="r" b="b"/>
              <a:pathLst>
                <a:path w="154" h="134" extrusionOk="0">
                  <a:moveTo>
                    <a:pt x="66" y="1"/>
                  </a:moveTo>
                  <a:cubicBezTo>
                    <a:pt x="33" y="1"/>
                    <a:pt x="0" y="27"/>
                    <a:pt x="0" y="67"/>
                  </a:cubicBezTo>
                  <a:cubicBezTo>
                    <a:pt x="0" y="104"/>
                    <a:pt x="29" y="133"/>
                    <a:pt x="65" y="133"/>
                  </a:cubicBezTo>
                  <a:cubicBezTo>
                    <a:pt x="124" y="133"/>
                    <a:pt x="153" y="62"/>
                    <a:pt x="112" y="21"/>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4"/>
            <p:cNvSpPr/>
            <p:nvPr/>
          </p:nvSpPr>
          <p:spPr>
            <a:xfrm>
              <a:off x="299344" y="129683"/>
              <a:ext cx="11895" cy="11895"/>
            </a:xfrm>
            <a:custGeom>
              <a:avLst/>
              <a:gdLst/>
              <a:ahLst/>
              <a:cxnLst/>
              <a:rect l="l" t="t" r="r" b="b"/>
              <a:pathLst>
                <a:path w="133" h="133" extrusionOk="0">
                  <a:moveTo>
                    <a:pt x="67" y="0"/>
                  </a:moveTo>
                  <a:cubicBezTo>
                    <a:pt x="31" y="0"/>
                    <a:pt x="1" y="30"/>
                    <a:pt x="1" y="66"/>
                  </a:cubicBezTo>
                  <a:cubicBezTo>
                    <a:pt x="1" y="103"/>
                    <a:pt x="31" y="132"/>
                    <a:pt x="67" y="132"/>
                  </a:cubicBezTo>
                  <a:cubicBezTo>
                    <a:pt x="103" y="132"/>
                    <a:pt x="133" y="103"/>
                    <a:pt x="133" y="66"/>
                  </a:cubicBezTo>
                  <a:cubicBezTo>
                    <a:pt x="133"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4"/>
            <p:cNvSpPr/>
            <p:nvPr/>
          </p:nvSpPr>
          <p:spPr>
            <a:xfrm>
              <a:off x="270367"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5" y="133"/>
                    <a:pt x="154" y="62"/>
                    <a:pt x="113" y="21"/>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4"/>
            <p:cNvSpPr/>
            <p:nvPr/>
          </p:nvSpPr>
          <p:spPr>
            <a:xfrm>
              <a:off x="241389" y="129594"/>
              <a:ext cx="13773" cy="11985"/>
            </a:xfrm>
            <a:custGeom>
              <a:avLst/>
              <a:gdLst/>
              <a:ahLst/>
              <a:cxnLst/>
              <a:rect l="l" t="t" r="r" b="b"/>
              <a:pathLst>
                <a:path w="154" h="134" extrusionOk="0">
                  <a:moveTo>
                    <a:pt x="66" y="1"/>
                  </a:moveTo>
                  <a:cubicBezTo>
                    <a:pt x="33" y="1"/>
                    <a:pt x="1" y="27"/>
                    <a:pt x="1" y="67"/>
                  </a:cubicBezTo>
                  <a:cubicBezTo>
                    <a:pt x="1" y="104"/>
                    <a:pt x="30" y="133"/>
                    <a:pt x="66" y="133"/>
                  </a:cubicBezTo>
                  <a:cubicBezTo>
                    <a:pt x="125" y="133"/>
                    <a:pt x="154"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4"/>
            <p:cNvSpPr/>
            <p:nvPr/>
          </p:nvSpPr>
          <p:spPr>
            <a:xfrm>
              <a:off x="212323" y="129683"/>
              <a:ext cx="11895" cy="11895"/>
            </a:xfrm>
            <a:custGeom>
              <a:avLst/>
              <a:gdLst/>
              <a:ahLst/>
              <a:cxnLst/>
              <a:rect l="l" t="t" r="r" b="b"/>
              <a:pathLst>
                <a:path w="133" h="133" extrusionOk="0">
                  <a:moveTo>
                    <a:pt x="67" y="0"/>
                  </a:moveTo>
                  <a:cubicBezTo>
                    <a:pt x="30" y="0"/>
                    <a:pt x="1" y="30"/>
                    <a:pt x="1" y="66"/>
                  </a:cubicBezTo>
                  <a:cubicBezTo>
                    <a:pt x="1" y="103"/>
                    <a:pt x="30" y="132"/>
                    <a:pt x="67" y="132"/>
                  </a:cubicBezTo>
                  <a:cubicBezTo>
                    <a:pt x="103" y="132"/>
                    <a:pt x="132" y="103"/>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4"/>
            <p:cNvSpPr/>
            <p:nvPr/>
          </p:nvSpPr>
          <p:spPr>
            <a:xfrm>
              <a:off x="183345" y="129594"/>
              <a:ext cx="13773" cy="11985"/>
            </a:xfrm>
            <a:custGeom>
              <a:avLst/>
              <a:gdLst/>
              <a:ahLst/>
              <a:cxnLst/>
              <a:rect l="l" t="t" r="r" b="b"/>
              <a:pathLst>
                <a:path w="154" h="134" extrusionOk="0">
                  <a:moveTo>
                    <a:pt x="67" y="1"/>
                  </a:moveTo>
                  <a:cubicBezTo>
                    <a:pt x="33" y="1"/>
                    <a:pt x="1" y="27"/>
                    <a:pt x="1" y="67"/>
                  </a:cubicBezTo>
                  <a:cubicBezTo>
                    <a:pt x="1" y="104"/>
                    <a:pt x="30" y="133"/>
                    <a:pt x="66" y="133"/>
                  </a:cubicBezTo>
                  <a:cubicBezTo>
                    <a:pt x="124" y="133"/>
                    <a:pt x="154" y="62"/>
                    <a:pt x="113" y="21"/>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4"/>
            <p:cNvSpPr/>
            <p:nvPr/>
          </p:nvSpPr>
          <p:spPr>
            <a:xfrm>
              <a:off x="154368" y="129594"/>
              <a:ext cx="13773" cy="11985"/>
            </a:xfrm>
            <a:custGeom>
              <a:avLst/>
              <a:gdLst/>
              <a:ahLst/>
              <a:cxnLst/>
              <a:rect l="l" t="t" r="r" b="b"/>
              <a:pathLst>
                <a:path w="154" h="134" extrusionOk="0">
                  <a:moveTo>
                    <a:pt x="66" y="1"/>
                  </a:moveTo>
                  <a:cubicBezTo>
                    <a:pt x="32" y="1"/>
                    <a:pt x="1" y="27"/>
                    <a:pt x="1" y="67"/>
                  </a:cubicBezTo>
                  <a:cubicBezTo>
                    <a:pt x="1" y="104"/>
                    <a:pt x="30" y="133"/>
                    <a:pt x="66" y="133"/>
                  </a:cubicBezTo>
                  <a:cubicBezTo>
                    <a:pt x="124" y="133"/>
                    <a:pt x="154" y="62"/>
                    <a:pt x="112" y="21"/>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4"/>
            <p:cNvSpPr/>
            <p:nvPr/>
          </p:nvSpPr>
          <p:spPr>
            <a:xfrm>
              <a:off x="125301" y="129683"/>
              <a:ext cx="11895" cy="11895"/>
            </a:xfrm>
            <a:custGeom>
              <a:avLst/>
              <a:gdLst/>
              <a:ahLst/>
              <a:cxnLst/>
              <a:rect l="l" t="t" r="r" b="b"/>
              <a:pathLst>
                <a:path w="133" h="133" extrusionOk="0">
                  <a:moveTo>
                    <a:pt x="67" y="0"/>
                  </a:moveTo>
                  <a:cubicBezTo>
                    <a:pt x="30" y="0"/>
                    <a:pt x="0" y="30"/>
                    <a:pt x="0" y="66"/>
                  </a:cubicBezTo>
                  <a:cubicBezTo>
                    <a:pt x="0" y="103"/>
                    <a:pt x="30" y="132"/>
                    <a:pt x="67" y="132"/>
                  </a:cubicBezTo>
                  <a:cubicBezTo>
                    <a:pt x="103" y="132"/>
                    <a:pt x="132" y="103"/>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4"/>
            <p:cNvSpPr/>
            <p:nvPr/>
          </p:nvSpPr>
          <p:spPr>
            <a:xfrm>
              <a:off x="96323" y="129594"/>
              <a:ext cx="13773" cy="11985"/>
            </a:xfrm>
            <a:custGeom>
              <a:avLst/>
              <a:gdLst/>
              <a:ahLst/>
              <a:cxnLst/>
              <a:rect l="l" t="t" r="r" b="b"/>
              <a:pathLst>
                <a:path w="154" h="134" extrusionOk="0">
                  <a:moveTo>
                    <a:pt x="66" y="1"/>
                  </a:moveTo>
                  <a:cubicBezTo>
                    <a:pt x="33" y="1"/>
                    <a:pt x="0" y="27"/>
                    <a:pt x="0" y="67"/>
                  </a:cubicBezTo>
                  <a:cubicBezTo>
                    <a:pt x="0" y="104"/>
                    <a:pt x="30" y="133"/>
                    <a:pt x="66" y="133"/>
                  </a:cubicBezTo>
                  <a:cubicBezTo>
                    <a:pt x="124" y="133"/>
                    <a:pt x="153"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4"/>
            <p:cNvSpPr/>
            <p:nvPr/>
          </p:nvSpPr>
          <p:spPr>
            <a:xfrm>
              <a:off x="67346" y="129594"/>
              <a:ext cx="13773" cy="11985"/>
            </a:xfrm>
            <a:custGeom>
              <a:avLst/>
              <a:gdLst/>
              <a:ahLst/>
              <a:cxnLst/>
              <a:rect l="l" t="t" r="r" b="b"/>
              <a:pathLst>
                <a:path w="154" h="134" extrusionOk="0">
                  <a:moveTo>
                    <a:pt x="66" y="1"/>
                  </a:moveTo>
                  <a:cubicBezTo>
                    <a:pt x="32" y="1"/>
                    <a:pt x="0" y="27"/>
                    <a:pt x="0" y="67"/>
                  </a:cubicBezTo>
                  <a:cubicBezTo>
                    <a:pt x="0" y="104"/>
                    <a:pt x="30" y="133"/>
                    <a:pt x="66" y="133"/>
                  </a:cubicBezTo>
                  <a:cubicBezTo>
                    <a:pt x="124" y="133"/>
                    <a:pt x="153" y="62"/>
                    <a:pt x="112" y="21"/>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4"/>
            <p:cNvSpPr/>
            <p:nvPr/>
          </p:nvSpPr>
          <p:spPr>
            <a:xfrm>
              <a:off x="38279" y="129683"/>
              <a:ext cx="11806" cy="11895"/>
            </a:xfrm>
            <a:custGeom>
              <a:avLst/>
              <a:gdLst/>
              <a:ahLst/>
              <a:cxnLst/>
              <a:rect l="l" t="t" r="r" b="b"/>
              <a:pathLst>
                <a:path w="132" h="133" extrusionOk="0">
                  <a:moveTo>
                    <a:pt x="66" y="0"/>
                  </a:moveTo>
                  <a:cubicBezTo>
                    <a:pt x="29" y="0"/>
                    <a:pt x="0" y="30"/>
                    <a:pt x="0" y="66"/>
                  </a:cubicBezTo>
                  <a:cubicBezTo>
                    <a:pt x="0" y="103"/>
                    <a:pt x="29" y="132"/>
                    <a:pt x="66" y="132"/>
                  </a:cubicBezTo>
                  <a:cubicBezTo>
                    <a:pt x="102" y="132"/>
                    <a:pt x="132" y="103"/>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4"/>
            <p:cNvSpPr/>
            <p:nvPr/>
          </p:nvSpPr>
          <p:spPr>
            <a:xfrm>
              <a:off x="674620" y="100706"/>
              <a:ext cx="13863" cy="11806"/>
            </a:xfrm>
            <a:custGeom>
              <a:avLst/>
              <a:gdLst/>
              <a:ahLst/>
              <a:cxnLst/>
              <a:rect l="l" t="t" r="r" b="b"/>
              <a:pathLst>
                <a:path w="155" h="132" extrusionOk="0">
                  <a:moveTo>
                    <a:pt x="89" y="0"/>
                  </a:moveTo>
                  <a:cubicBezTo>
                    <a:pt x="30" y="0"/>
                    <a:pt x="1" y="71"/>
                    <a:pt x="42" y="112"/>
                  </a:cubicBezTo>
                  <a:cubicBezTo>
                    <a:pt x="56" y="125"/>
                    <a:pt x="73" y="131"/>
                    <a:pt x="89" y="131"/>
                  </a:cubicBezTo>
                  <a:cubicBezTo>
                    <a:pt x="123" y="131"/>
                    <a:pt x="155" y="105"/>
                    <a:pt x="155" y="66"/>
                  </a:cubicBezTo>
                  <a:cubicBezTo>
                    <a:pt x="155" y="30"/>
                    <a:pt x="126"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4"/>
            <p:cNvSpPr/>
            <p:nvPr/>
          </p:nvSpPr>
          <p:spPr>
            <a:xfrm>
              <a:off x="645643" y="100706"/>
              <a:ext cx="13773" cy="11806"/>
            </a:xfrm>
            <a:custGeom>
              <a:avLst/>
              <a:gdLst/>
              <a:ahLst/>
              <a:cxnLst/>
              <a:rect l="l" t="t" r="r" b="b"/>
              <a:pathLst>
                <a:path w="154" h="132" extrusionOk="0">
                  <a:moveTo>
                    <a:pt x="89" y="0"/>
                  </a:moveTo>
                  <a:cubicBezTo>
                    <a:pt x="30" y="0"/>
                    <a:pt x="1" y="71"/>
                    <a:pt x="42" y="112"/>
                  </a:cubicBezTo>
                  <a:cubicBezTo>
                    <a:pt x="56" y="125"/>
                    <a:pt x="72" y="131"/>
                    <a:pt x="88" y="131"/>
                  </a:cubicBezTo>
                  <a:cubicBezTo>
                    <a:pt x="121" y="131"/>
                    <a:pt x="154" y="105"/>
                    <a:pt x="154" y="66"/>
                  </a:cubicBezTo>
                  <a:cubicBezTo>
                    <a:pt x="154" y="30"/>
                    <a:pt x="125"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4"/>
            <p:cNvSpPr/>
            <p:nvPr/>
          </p:nvSpPr>
          <p:spPr>
            <a:xfrm>
              <a:off x="618633" y="100706"/>
              <a:ext cx="11806" cy="11716"/>
            </a:xfrm>
            <a:custGeom>
              <a:avLst/>
              <a:gdLst/>
              <a:ahLst/>
              <a:cxnLst/>
              <a:rect l="l" t="t" r="r" b="b"/>
              <a:pathLst>
                <a:path w="132" h="131" extrusionOk="0">
                  <a:moveTo>
                    <a:pt x="66" y="0"/>
                  </a:moveTo>
                  <a:cubicBezTo>
                    <a:pt x="29" y="0"/>
                    <a:pt x="0" y="30"/>
                    <a:pt x="0" y="66"/>
                  </a:cubicBezTo>
                  <a:cubicBezTo>
                    <a:pt x="0" y="102"/>
                    <a:pt x="29" y="131"/>
                    <a:pt x="66" y="131"/>
                  </a:cubicBezTo>
                  <a:cubicBezTo>
                    <a:pt x="102" y="131"/>
                    <a:pt x="132" y="102"/>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4"/>
            <p:cNvSpPr/>
            <p:nvPr/>
          </p:nvSpPr>
          <p:spPr>
            <a:xfrm>
              <a:off x="589656" y="100616"/>
              <a:ext cx="13773" cy="11806"/>
            </a:xfrm>
            <a:custGeom>
              <a:avLst/>
              <a:gdLst/>
              <a:ahLst/>
              <a:cxnLst/>
              <a:rect l="l" t="t" r="r" b="b"/>
              <a:pathLst>
                <a:path w="154" h="132" extrusionOk="0">
                  <a:moveTo>
                    <a:pt x="66" y="1"/>
                  </a:moveTo>
                  <a:cubicBezTo>
                    <a:pt x="32" y="1"/>
                    <a:pt x="0" y="27"/>
                    <a:pt x="0" y="67"/>
                  </a:cubicBezTo>
                  <a:cubicBezTo>
                    <a:pt x="0" y="103"/>
                    <a:pt x="29" y="132"/>
                    <a:pt x="65" y="132"/>
                  </a:cubicBezTo>
                  <a:cubicBezTo>
                    <a:pt x="124" y="132"/>
                    <a:pt x="153" y="62"/>
                    <a:pt x="111"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4"/>
            <p:cNvSpPr/>
            <p:nvPr/>
          </p:nvSpPr>
          <p:spPr>
            <a:xfrm>
              <a:off x="560589" y="100616"/>
              <a:ext cx="13863" cy="11806"/>
            </a:xfrm>
            <a:custGeom>
              <a:avLst/>
              <a:gdLst/>
              <a:ahLst/>
              <a:cxnLst/>
              <a:rect l="l" t="t" r="r" b="b"/>
              <a:pathLst>
                <a:path w="155" h="132" extrusionOk="0">
                  <a:moveTo>
                    <a:pt x="66" y="1"/>
                  </a:moveTo>
                  <a:cubicBezTo>
                    <a:pt x="33" y="1"/>
                    <a:pt x="1" y="27"/>
                    <a:pt x="1" y="67"/>
                  </a:cubicBezTo>
                  <a:cubicBezTo>
                    <a:pt x="1" y="103"/>
                    <a:pt x="30" y="132"/>
                    <a:pt x="66" y="132"/>
                  </a:cubicBezTo>
                  <a:cubicBezTo>
                    <a:pt x="125" y="132"/>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4"/>
            <p:cNvSpPr/>
            <p:nvPr/>
          </p:nvSpPr>
          <p:spPr>
            <a:xfrm>
              <a:off x="531522" y="100706"/>
              <a:ext cx="11895" cy="11716"/>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4"/>
            <p:cNvSpPr/>
            <p:nvPr/>
          </p:nvSpPr>
          <p:spPr>
            <a:xfrm>
              <a:off x="502544" y="100616"/>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5" y="132"/>
                    <a:pt x="154" y="62"/>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4"/>
            <p:cNvSpPr/>
            <p:nvPr/>
          </p:nvSpPr>
          <p:spPr>
            <a:xfrm>
              <a:off x="473567" y="100616"/>
              <a:ext cx="13773" cy="11806"/>
            </a:xfrm>
            <a:custGeom>
              <a:avLst/>
              <a:gdLst/>
              <a:ahLst/>
              <a:cxnLst/>
              <a:rect l="l" t="t" r="r" b="b"/>
              <a:pathLst>
                <a:path w="154" h="132" extrusionOk="0">
                  <a:moveTo>
                    <a:pt x="66" y="1"/>
                  </a:moveTo>
                  <a:cubicBezTo>
                    <a:pt x="33" y="1"/>
                    <a:pt x="1" y="27"/>
                    <a:pt x="1" y="67"/>
                  </a:cubicBezTo>
                  <a:cubicBezTo>
                    <a:pt x="1" y="103"/>
                    <a:pt x="30" y="132"/>
                    <a:pt x="66" y="132"/>
                  </a:cubicBezTo>
                  <a:cubicBezTo>
                    <a:pt x="124" y="132"/>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4"/>
            <p:cNvSpPr/>
            <p:nvPr/>
          </p:nvSpPr>
          <p:spPr>
            <a:xfrm>
              <a:off x="444500" y="100616"/>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4"/>
            <p:cNvSpPr/>
            <p:nvPr/>
          </p:nvSpPr>
          <p:spPr>
            <a:xfrm>
              <a:off x="415523" y="100616"/>
              <a:ext cx="13773" cy="11806"/>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4"/>
            <p:cNvSpPr/>
            <p:nvPr/>
          </p:nvSpPr>
          <p:spPr>
            <a:xfrm>
              <a:off x="386456" y="100616"/>
              <a:ext cx="13863" cy="11806"/>
            </a:xfrm>
            <a:custGeom>
              <a:avLst/>
              <a:gdLst/>
              <a:ahLst/>
              <a:cxnLst/>
              <a:rect l="l" t="t" r="r" b="b"/>
              <a:pathLst>
                <a:path w="155" h="132" extrusionOk="0">
                  <a:moveTo>
                    <a:pt x="66" y="1"/>
                  </a:moveTo>
                  <a:cubicBezTo>
                    <a:pt x="33" y="1"/>
                    <a:pt x="0" y="27"/>
                    <a:pt x="0" y="67"/>
                  </a:cubicBezTo>
                  <a:cubicBezTo>
                    <a:pt x="0" y="103"/>
                    <a:pt x="31" y="132"/>
                    <a:pt x="67" y="132"/>
                  </a:cubicBezTo>
                  <a:cubicBezTo>
                    <a:pt x="125" y="132"/>
                    <a:pt x="154" y="62"/>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4"/>
            <p:cNvSpPr/>
            <p:nvPr/>
          </p:nvSpPr>
          <p:spPr>
            <a:xfrm>
              <a:off x="357478" y="100706"/>
              <a:ext cx="11806" cy="11716"/>
            </a:xfrm>
            <a:custGeom>
              <a:avLst/>
              <a:gdLst/>
              <a:ahLst/>
              <a:cxnLst/>
              <a:rect l="l" t="t" r="r" b="b"/>
              <a:pathLst>
                <a:path w="132" h="131" extrusionOk="0">
                  <a:moveTo>
                    <a:pt x="65" y="0"/>
                  </a:moveTo>
                  <a:cubicBezTo>
                    <a:pt x="29" y="0"/>
                    <a:pt x="0" y="30"/>
                    <a:pt x="0" y="66"/>
                  </a:cubicBezTo>
                  <a:cubicBezTo>
                    <a:pt x="0" y="102"/>
                    <a:pt x="29" y="131"/>
                    <a:pt x="65" y="131"/>
                  </a:cubicBezTo>
                  <a:cubicBezTo>
                    <a:pt x="103" y="131"/>
                    <a:pt x="132" y="102"/>
                    <a:pt x="132" y="66"/>
                  </a:cubicBezTo>
                  <a:cubicBezTo>
                    <a:pt x="132" y="30"/>
                    <a:pt x="103"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4"/>
            <p:cNvSpPr/>
            <p:nvPr/>
          </p:nvSpPr>
          <p:spPr>
            <a:xfrm>
              <a:off x="328501" y="100616"/>
              <a:ext cx="13773" cy="11806"/>
            </a:xfrm>
            <a:custGeom>
              <a:avLst/>
              <a:gdLst/>
              <a:ahLst/>
              <a:cxnLst/>
              <a:rect l="l" t="t" r="r" b="b"/>
              <a:pathLst>
                <a:path w="154" h="132" extrusionOk="0">
                  <a:moveTo>
                    <a:pt x="66" y="1"/>
                  </a:moveTo>
                  <a:cubicBezTo>
                    <a:pt x="33" y="1"/>
                    <a:pt x="0" y="27"/>
                    <a:pt x="0" y="67"/>
                  </a:cubicBezTo>
                  <a:cubicBezTo>
                    <a:pt x="0" y="103"/>
                    <a:pt x="29" y="132"/>
                    <a:pt x="65" y="132"/>
                  </a:cubicBezTo>
                  <a:cubicBezTo>
                    <a:pt x="124" y="132"/>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4"/>
            <p:cNvSpPr/>
            <p:nvPr/>
          </p:nvSpPr>
          <p:spPr>
            <a:xfrm>
              <a:off x="299344" y="100706"/>
              <a:ext cx="11895" cy="11716"/>
            </a:xfrm>
            <a:custGeom>
              <a:avLst/>
              <a:gdLst/>
              <a:ahLst/>
              <a:cxnLst/>
              <a:rect l="l" t="t" r="r" b="b"/>
              <a:pathLst>
                <a:path w="133" h="131" extrusionOk="0">
                  <a:moveTo>
                    <a:pt x="67" y="0"/>
                  </a:moveTo>
                  <a:cubicBezTo>
                    <a:pt x="31" y="0"/>
                    <a:pt x="1" y="30"/>
                    <a:pt x="1" y="66"/>
                  </a:cubicBezTo>
                  <a:cubicBezTo>
                    <a:pt x="1" y="102"/>
                    <a:pt x="31" y="131"/>
                    <a:pt x="67" y="131"/>
                  </a:cubicBezTo>
                  <a:cubicBezTo>
                    <a:pt x="103" y="131"/>
                    <a:pt x="133" y="102"/>
                    <a:pt x="133" y="66"/>
                  </a:cubicBezTo>
                  <a:cubicBezTo>
                    <a:pt x="133"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4"/>
            <p:cNvSpPr/>
            <p:nvPr/>
          </p:nvSpPr>
          <p:spPr>
            <a:xfrm>
              <a:off x="270367" y="100616"/>
              <a:ext cx="13773" cy="11806"/>
            </a:xfrm>
            <a:custGeom>
              <a:avLst/>
              <a:gdLst/>
              <a:ahLst/>
              <a:cxnLst/>
              <a:rect l="l" t="t" r="r" b="b"/>
              <a:pathLst>
                <a:path w="154" h="132" extrusionOk="0">
                  <a:moveTo>
                    <a:pt x="67" y="1"/>
                  </a:moveTo>
                  <a:cubicBezTo>
                    <a:pt x="33" y="1"/>
                    <a:pt x="1" y="27"/>
                    <a:pt x="1" y="67"/>
                  </a:cubicBezTo>
                  <a:cubicBezTo>
                    <a:pt x="1" y="103"/>
                    <a:pt x="30" y="132"/>
                    <a:pt x="66" y="132"/>
                  </a:cubicBezTo>
                  <a:cubicBezTo>
                    <a:pt x="125" y="132"/>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4"/>
            <p:cNvSpPr/>
            <p:nvPr/>
          </p:nvSpPr>
          <p:spPr>
            <a:xfrm>
              <a:off x="241389" y="100616"/>
              <a:ext cx="13773" cy="11806"/>
            </a:xfrm>
            <a:custGeom>
              <a:avLst/>
              <a:gdLst/>
              <a:ahLst/>
              <a:cxnLst/>
              <a:rect l="l" t="t" r="r" b="b"/>
              <a:pathLst>
                <a:path w="154" h="132" extrusionOk="0">
                  <a:moveTo>
                    <a:pt x="66" y="1"/>
                  </a:moveTo>
                  <a:cubicBezTo>
                    <a:pt x="33" y="1"/>
                    <a:pt x="1" y="27"/>
                    <a:pt x="1" y="67"/>
                  </a:cubicBezTo>
                  <a:cubicBezTo>
                    <a:pt x="1" y="103"/>
                    <a:pt x="30" y="132"/>
                    <a:pt x="66" y="132"/>
                  </a:cubicBezTo>
                  <a:cubicBezTo>
                    <a:pt x="125" y="132"/>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4"/>
            <p:cNvSpPr/>
            <p:nvPr/>
          </p:nvSpPr>
          <p:spPr>
            <a:xfrm>
              <a:off x="212323" y="100706"/>
              <a:ext cx="11895" cy="11716"/>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4"/>
            <p:cNvSpPr/>
            <p:nvPr/>
          </p:nvSpPr>
          <p:spPr>
            <a:xfrm>
              <a:off x="181377" y="100706"/>
              <a:ext cx="13863" cy="11806"/>
            </a:xfrm>
            <a:custGeom>
              <a:avLst/>
              <a:gdLst/>
              <a:ahLst/>
              <a:cxnLst/>
              <a:rect l="l" t="t" r="r" b="b"/>
              <a:pathLst>
                <a:path w="155" h="132" extrusionOk="0">
                  <a:moveTo>
                    <a:pt x="88" y="0"/>
                  </a:moveTo>
                  <a:cubicBezTo>
                    <a:pt x="29" y="0"/>
                    <a:pt x="0" y="71"/>
                    <a:pt x="42" y="112"/>
                  </a:cubicBezTo>
                  <a:cubicBezTo>
                    <a:pt x="55" y="125"/>
                    <a:pt x="72" y="131"/>
                    <a:pt x="88" y="131"/>
                  </a:cubicBezTo>
                  <a:cubicBezTo>
                    <a:pt x="122" y="131"/>
                    <a:pt x="154" y="105"/>
                    <a:pt x="154" y="66"/>
                  </a:cubicBezTo>
                  <a:cubicBezTo>
                    <a:pt x="154" y="30"/>
                    <a:pt x="124" y="0"/>
                    <a:pt x="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4"/>
            <p:cNvSpPr/>
            <p:nvPr/>
          </p:nvSpPr>
          <p:spPr>
            <a:xfrm>
              <a:off x="154368" y="100616"/>
              <a:ext cx="13773" cy="11806"/>
            </a:xfrm>
            <a:custGeom>
              <a:avLst/>
              <a:gdLst/>
              <a:ahLst/>
              <a:cxnLst/>
              <a:rect l="l" t="t" r="r" b="b"/>
              <a:pathLst>
                <a:path w="154" h="132" extrusionOk="0">
                  <a:moveTo>
                    <a:pt x="66" y="1"/>
                  </a:moveTo>
                  <a:cubicBezTo>
                    <a:pt x="32" y="1"/>
                    <a:pt x="1" y="27"/>
                    <a:pt x="1" y="67"/>
                  </a:cubicBezTo>
                  <a:cubicBezTo>
                    <a:pt x="1" y="103"/>
                    <a:pt x="30" y="132"/>
                    <a:pt x="66" y="132"/>
                  </a:cubicBezTo>
                  <a:cubicBezTo>
                    <a:pt x="124" y="132"/>
                    <a:pt x="154"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4"/>
            <p:cNvSpPr/>
            <p:nvPr/>
          </p:nvSpPr>
          <p:spPr>
            <a:xfrm>
              <a:off x="125301" y="100706"/>
              <a:ext cx="11895" cy="11716"/>
            </a:xfrm>
            <a:custGeom>
              <a:avLst/>
              <a:gdLst/>
              <a:ahLst/>
              <a:cxnLst/>
              <a:rect l="l" t="t" r="r" b="b"/>
              <a:pathLst>
                <a:path w="133" h="131" extrusionOk="0">
                  <a:moveTo>
                    <a:pt x="67" y="0"/>
                  </a:moveTo>
                  <a:cubicBezTo>
                    <a:pt x="30" y="0"/>
                    <a:pt x="0" y="30"/>
                    <a:pt x="0" y="66"/>
                  </a:cubicBezTo>
                  <a:cubicBezTo>
                    <a:pt x="0"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4"/>
            <p:cNvSpPr/>
            <p:nvPr/>
          </p:nvSpPr>
          <p:spPr>
            <a:xfrm>
              <a:off x="94266" y="100706"/>
              <a:ext cx="13863" cy="11806"/>
            </a:xfrm>
            <a:custGeom>
              <a:avLst/>
              <a:gdLst/>
              <a:ahLst/>
              <a:cxnLst/>
              <a:rect l="l" t="t" r="r" b="b"/>
              <a:pathLst>
                <a:path w="155" h="132" extrusionOk="0">
                  <a:moveTo>
                    <a:pt x="89" y="0"/>
                  </a:moveTo>
                  <a:cubicBezTo>
                    <a:pt x="30" y="0"/>
                    <a:pt x="1" y="71"/>
                    <a:pt x="42" y="112"/>
                  </a:cubicBezTo>
                  <a:cubicBezTo>
                    <a:pt x="56" y="125"/>
                    <a:pt x="73" y="131"/>
                    <a:pt x="89" y="131"/>
                  </a:cubicBezTo>
                  <a:cubicBezTo>
                    <a:pt x="123" y="131"/>
                    <a:pt x="155" y="105"/>
                    <a:pt x="155" y="66"/>
                  </a:cubicBezTo>
                  <a:cubicBezTo>
                    <a:pt x="155" y="30"/>
                    <a:pt x="125"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4"/>
            <p:cNvSpPr/>
            <p:nvPr/>
          </p:nvSpPr>
          <p:spPr>
            <a:xfrm>
              <a:off x="67346" y="100616"/>
              <a:ext cx="13773" cy="11806"/>
            </a:xfrm>
            <a:custGeom>
              <a:avLst/>
              <a:gdLst/>
              <a:ahLst/>
              <a:cxnLst/>
              <a:rect l="l" t="t" r="r" b="b"/>
              <a:pathLst>
                <a:path w="154" h="132" extrusionOk="0">
                  <a:moveTo>
                    <a:pt x="66" y="1"/>
                  </a:moveTo>
                  <a:cubicBezTo>
                    <a:pt x="32" y="1"/>
                    <a:pt x="0" y="27"/>
                    <a:pt x="0" y="67"/>
                  </a:cubicBezTo>
                  <a:cubicBezTo>
                    <a:pt x="0" y="103"/>
                    <a:pt x="30" y="132"/>
                    <a:pt x="66" y="132"/>
                  </a:cubicBezTo>
                  <a:cubicBezTo>
                    <a:pt x="124" y="132"/>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4"/>
            <p:cNvSpPr/>
            <p:nvPr/>
          </p:nvSpPr>
          <p:spPr>
            <a:xfrm>
              <a:off x="38279" y="100706"/>
              <a:ext cx="11806" cy="11716"/>
            </a:xfrm>
            <a:custGeom>
              <a:avLst/>
              <a:gdLst/>
              <a:ahLst/>
              <a:cxnLst/>
              <a:rect l="l" t="t" r="r" b="b"/>
              <a:pathLst>
                <a:path w="132" h="131" extrusionOk="0">
                  <a:moveTo>
                    <a:pt x="66" y="0"/>
                  </a:moveTo>
                  <a:cubicBezTo>
                    <a:pt x="29" y="0"/>
                    <a:pt x="0" y="30"/>
                    <a:pt x="0" y="66"/>
                  </a:cubicBezTo>
                  <a:cubicBezTo>
                    <a:pt x="0" y="102"/>
                    <a:pt x="29" y="131"/>
                    <a:pt x="66" y="131"/>
                  </a:cubicBezTo>
                  <a:cubicBezTo>
                    <a:pt x="102" y="131"/>
                    <a:pt x="132" y="102"/>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6" name="Google Shape;2846;p14"/>
          <p:cNvSpPr txBox="1">
            <a:spLocks noGrp="1"/>
          </p:cNvSpPr>
          <p:nvPr>
            <p:ph type="subTitle" idx="1"/>
          </p:nvPr>
        </p:nvSpPr>
        <p:spPr>
          <a:xfrm>
            <a:off x="7321033" y="3038667"/>
            <a:ext cx="3920000" cy="2321200"/>
          </a:xfrm>
          <a:prstGeom prst="rect">
            <a:avLst/>
          </a:prstGeom>
        </p:spPr>
        <p:txBody>
          <a:bodyPr spcFirstLastPara="1" wrap="square" lIns="121897" tIns="121897" rIns="121897" bIns="121897" anchor="t" anchorCtr="0">
            <a:noAutofit/>
          </a:bodyPr>
          <a:lstStyle>
            <a:lvl1pPr lvl="0" algn="r" rtl="0">
              <a:spcBef>
                <a:spcPts val="0"/>
              </a:spcBef>
              <a:spcAft>
                <a:spcPts val="0"/>
              </a:spcAft>
              <a:buSzPts val="1600"/>
              <a:buChar char="●"/>
              <a:defRPr sz="2100"/>
            </a:lvl1pPr>
            <a:lvl2pPr lvl="1" algn="r" rtl="0">
              <a:spcBef>
                <a:spcPts val="2133"/>
              </a:spcBef>
              <a:spcAft>
                <a:spcPts val="0"/>
              </a:spcAft>
              <a:buSzPts val="1600"/>
              <a:buChar char="○"/>
              <a:defRPr sz="2100"/>
            </a:lvl2pPr>
            <a:lvl3pPr lvl="2" algn="r" rtl="0">
              <a:spcBef>
                <a:spcPts val="2133"/>
              </a:spcBef>
              <a:spcAft>
                <a:spcPts val="0"/>
              </a:spcAft>
              <a:buSzPts val="1600"/>
              <a:buChar char="■"/>
              <a:defRPr sz="2100"/>
            </a:lvl3pPr>
            <a:lvl4pPr lvl="3" algn="r" rtl="0">
              <a:spcBef>
                <a:spcPts val="2133"/>
              </a:spcBef>
              <a:spcAft>
                <a:spcPts val="0"/>
              </a:spcAft>
              <a:buSzPts val="1600"/>
              <a:buChar char="●"/>
              <a:defRPr sz="2100"/>
            </a:lvl4pPr>
            <a:lvl5pPr lvl="4" algn="r" rtl="0">
              <a:spcBef>
                <a:spcPts val="2133"/>
              </a:spcBef>
              <a:spcAft>
                <a:spcPts val="0"/>
              </a:spcAft>
              <a:buSzPts val="1600"/>
              <a:buChar char="○"/>
              <a:defRPr sz="2100"/>
            </a:lvl5pPr>
            <a:lvl6pPr lvl="5" algn="r" rtl="0">
              <a:spcBef>
                <a:spcPts val="2133"/>
              </a:spcBef>
              <a:spcAft>
                <a:spcPts val="0"/>
              </a:spcAft>
              <a:buSzPts val="1600"/>
              <a:buChar char="■"/>
              <a:defRPr sz="2100"/>
            </a:lvl6pPr>
            <a:lvl7pPr lvl="6" algn="r" rtl="0">
              <a:spcBef>
                <a:spcPts val="2133"/>
              </a:spcBef>
              <a:spcAft>
                <a:spcPts val="0"/>
              </a:spcAft>
              <a:buSzPts val="1600"/>
              <a:buChar char="●"/>
              <a:defRPr sz="2100"/>
            </a:lvl7pPr>
            <a:lvl8pPr lvl="7" algn="r" rtl="0">
              <a:spcBef>
                <a:spcPts val="2133"/>
              </a:spcBef>
              <a:spcAft>
                <a:spcPts val="0"/>
              </a:spcAft>
              <a:buSzPts val="1600"/>
              <a:buChar char="○"/>
              <a:defRPr sz="2100"/>
            </a:lvl8pPr>
            <a:lvl9pPr lvl="8" algn="r" rtl="0">
              <a:spcBef>
                <a:spcPts val="2133"/>
              </a:spcBef>
              <a:spcAft>
                <a:spcPts val="2133"/>
              </a:spcAft>
              <a:buSzPts val="1600"/>
              <a:buChar char="■"/>
              <a:defRPr sz="2100"/>
            </a:lvl9pPr>
          </a:lstStyle>
          <a:p>
            <a:r>
              <a:rPr lang="en-US" smtClean="0"/>
              <a:t>Click to edit Master subtitle style</a:t>
            </a:r>
            <a:endParaRPr/>
          </a:p>
        </p:txBody>
      </p:sp>
      <p:sp>
        <p:nvSpPr>
          <p:cNvPr id="2847" name="Google Shape;2847;p14"/>
          <p:cNvSpPr txBox="1">
            <a:spLocks noGrp="1"/>
          </p:cNvSpPr>
          <p:nvPr>
            <p:ph type="title"/>
          </p:nvPr>
        </p:nvSpPr>
        <p:spPr>
          <a:xfrm>
            <a:off x="7321033" y="1326667"/>
            <a:ext cx="3920000" cy="1712000"/>
          </a:xfrm>
          <a:prstGeom prst="rect">
            <a:avLst/>
          </a:prstGeom>
        </p:spPr>
        <p:txBody>
          <a:bodyPr spcFirstLastPara="1" wrap="square" lIns="121897" tIns="121897" rIns="121897" bIns="121897" anchor="t" anchorCtr="0">
            <a:noAutofit/>
          </a:bodyPr>
          <a:lstStyle>
            <a:lvl1pPr lvl="0" algn="r" rtl="0">
              <a:spcBef>
                <a:spcPts val="0"/>
              </a:spcBef>
              <a:spcAft>
                <a:spcPts val="0"/>
              </a:spcAft>
              <a:buSzPts val="4000"/>
              <a:buNone/>
              <a:defRPr/>
            </a:lvl1pPr>
            <a:lvl2pPr lvl="1" algn="r" rtl="0">
              <a:spcBef>
                <a:spcPts val="0"/>
              </a:spcBef>
              <a:spcAft>
                <a:spcPts val="0"/>
              </a:spcAft>
              <a:buSzPts val="3600"/>
              <a:buNone/>
              <a:defRPr/>
            </a:lvl2pPr>
            <a:lvl3pPr lvl="2" algn="r" rtl="0">
              <a:spcBef>
                <a:spcPts val="0"/>
              </a:spcBef>
              <a:spcAft>
                <a:spcPts val="0"/>
              </a:spcAft>
              <a:buSzPts val="3600"/>
              <a:buNone/>
              <a:defRPr/>
            </a:lvl3pPr>
            <a:lvl4pPr lvl="3" algn="r" rtl="0">
              <a:spcBef>
                <a:spcPts val="0"/>
              </a:spcBef>
              <a:spcAft>
                <a:spcPts val="0"/>
              </a:spcAft>
              <a:buSzPts val="3600"/>
              <a:buNone/>
              <a:defRPr/>
            </a:lvl4pPr>
            <a:lvl5pPr lvl="4" algn="r" rtl="0">
              <a:spcBef>
                <a:spcPts val="0"/>
              </a:spcBef>
              <a:spcAft>
                <a:spcPts val="0"/>
              </a:spcAft>
              <a:buSzPts val="3600"/>
              <a:buNone/>
              <a:defRPr/>
            </a:lvl5pPr>
            <a:lvl6pPr lvl="5" algn="r" rtl="0">
              <a:spcBef>
                <a:spcPts val="0"/>
              </a:spcBef>
              <a:spcAft>
                <a:spcPts val="0"/>
              </a:spcAft>
              <a:buSzPts val="3600"/>
              <a:buNone/>
              <a:defRPr/>
            </a:lvl6pPr>
            <a:lvl7pPr lvl="6" algn="r" rtl="0">
              <a:spcBef>
                <a:spcPts val="0"/>
              </a:spcBef>
              <a:spcAft>
                <a:spcPts val="0"/>
              </a:spcAft>
              <a:buSzPts val="3600"/>
              <a:buNone/>
              <a:defRPr/>
            </a:lvl7pPr>
            <a:lvl8pPr lvl="7" algn="r" rtl="0">
              <a:spcBef>
                <a:spcPts val="0"/>
              </a:spcBef>
              <a:spcAft>
                <a:spcPts val="0"/>
              </a:spcAft>
              <a:buSzPts val="3600"/>
              <a:buNone/>
              <a:defRPr/>
            </a:lvl8pPr>
            <a:lvl9pPr lvl="8" algn="r" rtl="0">
              <a:spcBef>
                <a:spcPts val="0"/>
              </a:spcBef>
              <a:spcAft>
                <a:spcPts val="0"/>
              </a:spcAft>
              <a:buSzPts val="3600"/>
              <a:buNone/>
              <a:defRPr/>
            </a:lvl9pPr>
          </a:lstStyle>
          <a:p>
            <a:r>
              <a:rPr lang="en-US" smtClean="0"/>
              <a:t>Click to edit Master title style</a:t>
            </a:r>
            <a:endParaRPr/>
          </a:p>
        </p:txBody>
      </p:sp>
      <p:sp>
        <p:nvSpPr>
          <p:cNvPr id="2848" name="Google Shape;2848;p14"/>
          <p:cNvSpPr/>
          <p:nvPr/>
        </p:nvSpPr>
        <p:spPr>
          <a:xfrm flipH="1">
            <a:off x="10593087" y="5777099"/>
            <a:ext cx="1598901" cy="1082363"/>
          </a:xfrm>
          <a:custGeom>
            <a:avLst/>
            <a:gdLst/>
            <a:ahLst/>
            <a:cxnLst/>
            <a:rect l="l" t="t" r="r" b="b"/>
            <a:pathLst>
              <a:path w="10252" h="6940" extrusionOk="0">
                <a:moveTo>
                  <a:pt x="1996" y="0"/>
                </a:moveTo>
                <a:cubicBezTo>
                  <a:pt x="1348" y="0"/>
                  <a:pt x="627" y="184"/>
                  <a:pt x="0" y="529"/>
                </a:cubicBezTo>
                <a:lnTo>
                  <a:pt x="0" y="6939"/>
                </a:lnTo>
                <a:lnTo>
                  <a:pt x="9364" y="6939"/>
                </a:lnTo>
                <a:cubicBezTo>
                  <a:pt x="9364" y="6939"/>
                  <a:pt x="10252" y="5400"/>
                  <a:pt x="9009" y="4091"/>
                </a:cubicBezTo>
                <a:cubicBezTo>
                  <a:pt x="8689" y="3754"/>
                  <a:pt x="8367" y="3627"/>
                  <a:pt x="8042" y="3627"/>
                </a:cubicBezTo>
                <a:cubicBezTo>
                  <a:pt x="7106" y="3627"/>
                  <a:pt x="6140" y="4675"/>
                  <a:pt x="5076" y="4775"/>
                </a:cubicBezTo>
                <a:cubicBezTo>
                  <a:pt x="4964" y="4786"/>
                  <a:pt x="4859" y="4791"/>
                  <a:pt x="4762" y="4791"/>
                </a:cubicBezTo>
                <a:cubicBezTo>
                  <a:pt x="3371" y="4791"/>
                  <a:pt x="3502" y="3703"/>
                  <a:pt x="3834" y="1843"/>
                </a:cubicBezTo>
                <a:cubicBezTo>
                  <a:pt x="4060" y="573"/>
                  <a:pt x="3141" y="0"/>
                  <a:pt x="1996" y="0"/>
                </a:cubicBezTo>
                <a:close/>
              </a:path>
            </a:pathLst>
          </a:custGeom>
          <a:solidFill>
            <a:srgbClr val="F4D56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849" name="Google Shape;2849;p14"/>
          <p:cNvSpPr/>
          <p:nvPr/>
        </p:nvSpPr>
        <p:spPr>
          <a:xfrm flipH="1">
            <a:off x="11028557" y="8"/>
            <a:ext cx="1163444" cy="771203"/>
          </a:xfrm>
          <a:custGeom>
            <a:avLst/>
            <a:gdLst/>
            <a:ahLst/>
            <a:cxnLst/>
            <a:rect l="l" t="t" r="r" b="b"/>
            <a:pathLst>
              <a:path w="6259" h="4149" extrusionOk="0">
                <a:moveTo>
                  <a:pt x="0" y="1"/>
                </a:moveTo>
                <a:lnTo>
                  <a:pt x="0" y="4148"/>
                </a:lnTo>
                <a:cubicBezTo>
                  <a:pt x="1191" y="3783"/>
                  <a:pt x="992" y="2037"/>
                  <a:pt x="2087" y="2037"/>
                </a:cubicBezTo>
                <a:cubicBezTo>
                  <a:pt x="2120" y="2037"/>
                  <a:pt x="2154" y="2038"/>
                  <a:pt x="2190" y="2041"/>
                </a:cubicBezTo>
                <a:cubicBezTo>
                  <a:pt x="2763" y="2094"/>
                  <a:pt x="3557" y="2489"/>
                  <a:pt x="4305" y="2489"/>
                </a:cubicBezTo>
                <a:cubicBezTo>
                  <a:pt x="5137" y="2489"/>
                  <a:pt x="5912" y="1999"/>
                  <a:pt x="6259" y="1"/>
                </a:cubicBezTo>
                <a:close/>
              </a:path>
            </a:pathLst>
          </a:custGeom>
          <a:solidFill>
            <a:srgbClr val="D5815F"/>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850" name="Google Shape;2850;p14"/>
          <p:cNvSpPr/>
          <p:nvPr/>
        </p:nvSpPr>
        <p:spPr>
          <a:xfrm rot="10800000">
            <a:off x="10491636" y="5633088"/>
            <a:ext cx="1700373" cy="1224912"/>
          </a:xfrm>
          <a:custGeom>
            <a:avLst/>
            <a:gdLst/>
            <a:ahLst/>
            <a:cxnLst/>
            <a:rect l="l" t="t" r="r" b="b"/>
            <a:pathLst>
              <a:path w="26943" h="18787" extrusionOk="0">
                <a:moveTo>
                  <a:pt x="1" y="132"/>
                </a:moveTo>
                <a:lnTo>
                  <a:pt x="1" y="361"/>
                </a:lnTo>
                <a:cubicBezTo>
                  <a:pt x="38" y="289"/>
                  <a:pt x="38" y="205"/>
                  <a:pt x="1" y="132"/>
                </a:cubicBezTo>
                <a:close/>
                <a:moveTo>
                  <a:pt x="26428" y="79"/>
                </a:moveTo>
                <a:lnTo>
                  <a:pt x="26428" y="79"/>
                </a:lnTo>
                <a:cubicBezTo>
                  <a:pt x="26290" y="230"/>
                  <a:pt x="26387" y="474"/>
                  <a:pt x="26591" y="493"/>
                </a:cubicBezTo>
                <a:cubicBezTo>
                  <a:pt x="26535" y="336"/>
                  <a:pt x="26481" y="198"/>
                  <a:pt x="26428" y="79"/>
                </a:cubicBezTo>
                <a:close/>
                <a:moveTo>
                  <a:pt x="1000" y="1"/>
                </a:moveTo>
                <a:cubicBezTo>
                  <a:pt x="781" y="1"/>
                  <a:pt x="671" y="267"/>
                  <a:pt x="828" y="421"/>
                </a:cubicBezTo>
                <a:cubicBezTo>
                  <a:pt x="878" y="472"/>
                  <a:pt x="940" y="494"/>
                  <a:pt x="1001" y="494"/>
                </a:cubicBezTo>
                <a:cubicBezTo>
                  <a:pt x="1127" y="494"/>
                  <a:pt x="1248" y="396"/>
                  <a:pt x="1248" y="248"/>
                </a:cubicBezTo>
                <a:cubicBezTo>
                  <a:pt x="1248" y="111"/>
                  <a:pt x="1138" y="1"/>
                  <a:pt x="1000" y="1"/>
                </a:cubicBezTo>
                <a:close/>
                <a:moveTo>
                  <a:pt x="2223" y="1"/>
                </a:moveTo>
                <a:cubicBezTo>
                  <a:pt x="2000" y="1"/>
                  <a:pt x="1890" y="267"/>
                  <a:pt x="2047" y="421"/>
                </a:cubicBezTo>
                <a:cubicBezTo>
                  <a:pt x="2097" y="472"/>
                  <a:pt x="2159" y="494"/>
                  <a:pt x="2220" y="494"/>
                </a:cubicBezTo>
                <a:cubicBezTo>
                  <a:pt x="2346" y="494"/>
                  <a:pt x="2467" y="396"/>
                  <a:pt x="2467" y="248"/>
                </a:cubicBezTo>
                <a:cubicBezTo>
                  <a:pt x="2467" y="111"/>
                  <a:pt x="2357" y="1"/>
                  <a:pt x="2223" y="1"/>
                </a:cubicBezTo>
                <a:close/>
                <a:moveTo>
                  <a:pt x="3442" y="1"/>
                </a:moveTo>
                <a:cubicBezTo>
                  <a:pt x="3222" y="1"/>
                  <a:pt x="3110" y="267"/>
                  <a:pt x="3266" y="421"/>
                </a:cubicBezTo>
                <a:cubicBezTo>
                  <a:pt x="3317" y="472"/>
                  <a:pt x="3379" y="494"/>
                  <a:pt x="3440" y="494"/>
                </a:cubicBezTo>
                <a:cubicBezTo>
                  <a:pt x="3566" y="494"/>
                  <a:pt x="3686" y="396"/>
                  <a:pt x="3686" y="248"/>
                </a:cubicBezTo>
                <a:cubicBezTo>
                  <a:pt x="3686" y="111"/>
                  <a:pt x="3576" y="1"/>
                  <a:pt x="3442" y="1"/>
                </a:cubicBezTo>
                <a:close/>
                <a:moveTo>
                  <a:pt x="4661" y="1"/>
                </a:moveTo>
                <a:cubicBezTo>
                  <a:pt x="4441" y="1"/>
                  <a:pt x="4332" y="267"/>
                  <a:pt x="4485" y="421"/>
                </a:cubicBezTo>
                <a:cubicBezTo>
                  <a:pt x="4536" y="472"/>
                  <a:pt x="4599" y="494"/>
                  <a:pt x="4660" y="494"/>
                </a:cubicBezTo>
                <a:cubicBezTo>
                  <a:pt x="4787" y="494"/>
                  <a:pt x="4908" y="396"/>
                  <a:pt x="4908" y="248"/>
                </a:cubicBezTo>
                <a:cubicBezTo>
                  <a:pt x="4908" y="111"/>
                  <a:pt x="4795" y="1"/>
                  <a:pt x="4661" y="1"/>
                </a:cubicBezTo>
                <a:close/>
                <a:moveTo>
                  <a:pt x="5880" y="1"/>
                </a:moveTo>
                <a:cubicBezTo>
                  <a:pt x="5660" y="1"/>
                  <a:pt x="5551" y="267"/>
                  <a:pt x="5704" y="421"/>
                </a:cubicBezTo>
                <a:cubicBezTo>
                  <a:pt x="5755" y="472"/>
                  <a:pt x="5818" y="494"/>
                  <a:pt x="5879" y="494"/>
                </a:cubicBezTo>
                <a:cubicBezTo>
                  <a:pt x="6006" y="494"/>
                  <a:pt x="6127" y="396"/>
                  <a:pt x="6127" y="248"/>
                </a:cubicBezTo>
                <a:cubicBezTo>
                  <a:pt x="6127" y="111"/>
                  <a:pt x="6015" y="1"/>
                  <a:pt x="5880" y="1"/>
                </a:cubicBezTo>
                <a:close/>
                <a:moveTo>
                  <a:pt x="7099" y="1"/>
                </a:moveTo>
                <a:cubicBezTo>
                  <a:pt x="6879" y="1"/>
                  <a:pt x="6770" y="267"/>
                  <a:pt x="6923" y="421"/>
                </a:cubicBezTo>
                <a:cubicBezTo>
                  <a:pt x="6974" y="472"/>
                  <a:pt x="7037" y="494"/>
                  <a:pt x="7098" y="494"/>
                </a:cubicBezTo>
                <a:cubicBezTo>
                  <a:pt x="7225" y="494"/>
                  <a:pt x="7346" y="396"/>
                  <a:pt x="7346" y="248"/>
                </a:cubicBezTo>
                <a:cubicBezTo>
                  <a:pt x="7346" y="111"/>
                  <a:pt x="7237" y="1"/>
                  <a:pt x="7099" y="1"/>
                </a:cubicBezTo>
                <a:close/>
                <a:moveTo>
                  <a:pt x="8318" y="1"/>
                </a:moveTo>
                <a:cubicBezTo>
                  <a:pt x="8099" y="1"/>
                  <a:pt x="7989" y="267"/>
                  <a:pt x="8146" y="421"/>
                </a:cubicBezTo>
                <a:cubicBezTo>
                  <a:pt x="8195" y="472"/>
                  <a:pt x="8257" y="494"/>
                  <a:pt x="8318" y="494"/>
                </a:cubicBezTo>
                <a:cubicBezTo>
                  <a:pt x="8444" y="494"/>
                  <a:pt x="8565" y="396"/>
                  <a:pt x="8565" y="248"/>
                </a:cubicBezTo>
                <a:cubicBezTo>
                  <a:pt x="8565" y="111"/>
                  <a:pt x="8456" y="1"/>
                  <a:pt x="8318" y="1"/>
                </a:cubicBezTo>
                <a:close/>
                <a:moveTo>
                  <a:pt x="9537" y="1"/>
                </a:moveTo>
                <a:cubicBezTo>
                  <a:pt x="9318" y="1"/>
                  <a:pt x="9208" y="267"/>
                  <a:pt x="9365" y="421"/>
                </a:cubicBezTo>
                <a:cubicBezTo>
                  <a:pt x="9415" y="472"/>
                  <a:pt x="9476" y="494"/>
                  <a:pt x="9537" y="494"/>
                </a:cubicBezTo>
                <a:cubicBezTo>
                  <a:pt x="9663" y="494"/>
                  <a:pt x="9785" y="396"/>
                  <a:pt x="9785" y="248"/>
                </a:cubicBezTo>
                <a:cubicBezTo>
                  <a:pt x="9785" y="111"/>
                  <a:pt x="9675" y="1"/>
                  <a:pt x="9537" y="1"/>
                </a:cubicBezTo>
                <a:close/>
                <a:moveTo>
                  <a:pt x="10759" y="1"/>
                </a:moveTo>
                <a:cubicBezTo>
                  <a:pt x="10537" y="1"/>
                  <a:pt x="10427" y="267"/>
                  <a:pt x="10584" y="421"/>
                </a:cubicBezTo>
                <a:cubicBezTo>
                  <a:pt x="10634" y="472"/>
                  <a:pt x="10695" y="494"/>
                  <a:pt x="10756" y="494"/>
                </a:cubicBezTo>
                <a:cubicBezTo>
                  <a:pt x="10882" y="494"/>
                  <a:pt x="11004" y="396"/>
                  <a:pt x="11004" y="248"/>
                </a:cubicBezTo>
                <a:cubicBezTo>
                  <a:pt x="11004" y="111"/>
                  <a:pt x="10894" y="1"/>
                  <a:pt x="10759" y="1"/>
                </a:cubicBezTo>
                <a:close/>
                <a:moveTo>
                  <a:pt x="11978" y="1"/>
                </a:moveTo>
                <a:cubicBezTo>
                  <a:pt x="11759" y="1"/>
                  <a:pt x="11646" y="267"/>
                  <a:pt x="11803" y="421"/>
                </a:cubicBezTo>
                <a:cubicBezTo>
                  <a:pt x="11854" y="472"/>
                  <a:pt x="11916" y="494"/>
                  <a:pt x="11977" y="494"/>
                </a:cubicBezTo>
                <a:cubicBezTo>
                  <a:pt x="12103" y="494"/>
                  <a:pt x="12223" y="396"/>
                  <a:pt x="12223" y="248"/>
                </a:cubicBezTo>
                <a:cubicBezTo>
                  <a:pt x="12223" y="111"/>
                  <a:pt x="12113" y="1"/>
                  <a:pt x="11978" y="1"/>
                </a:cubicBezTo>
                <a:close/>
                <a:moveTo>
                  <a:pt x="13197" y="1"/>
                </a:moveTo>
                <a:cubicBezTo>
                  <a:pt x="12978" y="1"/>
                  <a:pt x="12868" y="267"/>
                  <a:pt x="13022" y="421"/>
                </a:cubicBezTo>
                <a:cubicBezTo>
                  <a:pt x="13073" y="472"/>
                  <a:pt x="13135" y="494"/>
                  <a:pt x="13196" y="494"/>
                </a:cubicBezTo>
                <a:cubicBezTo>
                  <a:pt x="13324" y="494"/>
                  <a:pt x="13445" y="396"/>
                  <a:pt x="13445" y="248"/>
                </a:cubicBezTo>
                <a:cubicBezTo>
                  <a:pt x="13445" y="111"/>
                  <a:pt x="13332" y="1"/>
                  <a:pt x="13197" y="1"/>
                </a:cubicBezTo>
                <a:close/>
                <a:moveTo>
                  <a:pt x="14416" y="1"/>
                </a:moveTo>
                <a:cubicBezTo>
                  <a:pt x="14197" y="1"/>
                  <a:pt x="14087" y="267"/>
                  <a:pt x="14241" y="421"/>
                </a:cubicBezTo>
                <a:cubicBezTo>
                  <a:pt x="14292" y="472"/>
                  <a:pt x="14354" y="494"/>
                  <a:pt x="14416" y="494"/>
                </a:cubicBezTo>
                <a:cubicBezTo>
                  <a:pt x="14543" y="494"/>
                  <a:pt x="14664" y="396"/>
                  <a:pt x="14664" y="248"/>
                </a:cubicBezTo>
                <a:cubicBezTo>
                  <a:pt x="14664" y="111"/>
                  <a:pt x="14551" y="1"/>
                  <a:pt x="14416" y="1"/>
                </a:cubicBezTo>
                <a:close/>
                <a:moveTo>
                  <a:pt x="15635" y="1"/>
                </a:moveTo>
                <a:cubicBezTo>
                  <a:pt x="15416" y="1"/>
                  <a:pt x="15306" y="267"/>
                  <a:pt x="15460" y="421"/>
                </a:cubicBezTo>
                <a:cubicBezTo>
                  <a:pt x="15511" y="472"/>
                  <a:pt x="15573" y="494"/>
                  <a:pt x="15635" y="494"/>
                </a:cubicBezTo>
                <a:cubicBezTo>
                  <a:pt x="15762" y="494"/>
                  <a:pt x="15883" y="396"/>
                  <a:pt x="15883" y="248"/>
                </a:cubicBezTo>
                <a:cubicBezTo>
                  <a:pt x="15883" y="111"/>
                  <a:pt x="15773" y="1"/>
                  <a:pt x="15635" y="1"/>
                </a:cubicBezTo>
                <a:close/>
                <a:moveTo>
                  <a:pt x="16854" y="1"/>
                </a:moveTo>
                <a:cubicBezTo>
                  <a:pt x="16635" y="1"/>
                  <a:pt x="16525" y="267"/>
                  <a:pt x="16682" y="421"/>
                </a:cubicBezTo>
                <a:cubicBezTo>
                  <a:pt x="16732" y="472"/>
                  <a:pt x="16794" y="494"/>
                  <a:pt x="16855" y="494"/>
                </a:cubicBezTo>
                <a:cubicBezTo>
                  <a:pt x="16981" y="494"/>
                  <a:pt x="17102" y="396"/>
                  <a:pt x="17102" y="248"/>
                </a:cubicBezTo>
                <a:cubicBezTo>
                  <a:pt x="17102" y="111"/>
                  <a:pt x="16992" y="1"/>
                  <a:pt x="16854" y="1"/>
                </a:cubicBezTo>
                <a:close/>
                <a:moveTo>
                  <a:pt x="18073" y="1"/>
                </a:moveTo>
                <a:cubicBezTo>
                  <a:pt x="17854" y="1"/>
                  <a:pt x="17744" y="267"/>
                  <a:pt x="17901" y="421"/>
                </a:cubicBezTo>
                <a:cubicBezTo>
                  <a:pt x="17951" y="472"/>
                  <a:pt x="18013" y="494"/>
                  <a:pt x="18074" y="494"/>
                </a:cubicBezTo>
                <a:cubicBezTo>
                  <a:pt x="18200" y="494"/>
                  <a:pt x="18321" y="396"/>
                  <a:pt x="18321" y="248"/>
                </a:cubicBezTo>
                <a:cubicBezTo>
                  <a:pt x="18321" y="111"/>
                  <a:pt x="18211" y="1"/>
                  <a:pt x="18073" y="1"/>
                </a:cubicBezTo>
                <a:close/>
                <a:moveTo>
                  <a:pt x="19296" y="1"/>
                </a:moveTo>
                <a:cubicBezTo>
                  <a:pt x="19073" y="1"/>
                  <a:pt x="18963" y="267"/>
                  <a:pt x="19120" y="421"/>
                </a:cubicBezTo>
                <a:cubicBezTo>
                  <a:pt x="19171" y="472"/>
                  <a:pt x="19233" y="494"/>
                  <a:pt x="19294" y="494"/>
                </a:cubicBezTo>
                <a:cubicBezTo>
                  <a:pt x="19420" y="494"/>
                  <a:pt x="19540" y="396"/>
                  <a:pt x="19540" y="248"/>
                </a:cubicBezTo>
                <a:cubicBezTo>
                  <a:pt x="19540" y="111"/>
                  <a:pt x="19430" y="1"/>
                  <a:pt x="19296" y="1"/>
                </a:cubicBezTo>
                <a:close/>
                <a:moveTo>
                  <a:pt x="20515" y="1"/>
                </a:moveTo>
                <a:cubicBezTo>
                  <a:pt x="20295" y="1"/>
                  <a:pt x="20182" y="267"/>
                  <a:pt x="20339" y="421"/>
                </a:cubicBezTo>
                <a:cubicBezTo>
                  <a:pt x="20390" y="472"/>
                  <a:pt x="20452" y="494"/>
                  <a:pt x="20513" y="494"/>
                </a:cubicBezTo>
                <a:cubicBezTo>
                  <a:pt x="20639" y="494"/>
                  <a:pt x="20759" y="396"/>
                  <a:pt x="20759" y="248"/>
                </a:cubicBezTo>
                <a:cubicBezTo>
                  <a:pt x="20759" y="111"/>
                  <a:pt x="20649" y="1"/>
                  <a:pt x="20515" y="1"/>
                </a:cubicBezTo>
                <a:close/>
                <a:moveTo>
                  <a:pt x="21734" y="1"/>
                </a:moveTo>
                <a:cubicBezTo>
                  <a:pt x="21514" y="1"/>
                  <a:pt x="21405" y="267"/>
                  <a:pt x="21558" y="421"/>
                </a:cubicBezTo>
                <a:cubicBezTo>
                  <a:pt x="21609" y="472"/>
                  <a:pt x="21672" y="494"/>
                  <a:pt x="21733" y="494"/>
                </a:cubicBezTo>
                <a:cubicBezTo>
                  <a:pt x="21860" y="494"/>
                  <a:pt x="21981" y="396"/>
                  <a:pt x="21981" y="248"/>
                </a:cubicBezTo>
                <a:cubicBezTo>
                  <a:pt x="21981" y="111"/>
                  <a:pt x="21868" y="1"/>
                  <a:pt x="21734" y="1"/>
                </a:cubicBezTo>
                <a:close/>
                <a:moveTo>
                  <a:pt x="22953" y="1"/>
                </a:moveTo>
                <a:cubicBezTo>
                  <a:pt x="22733" y="1"/>
                  <a:pt x="22624" y="267"/>
                  <a:pt x="22777" y="421"/>
                </a:cubicBezTo>
                <a:cubicBezTo>
                  <a:pt x="22828" y="472"/>
                  <a:pt x="22891" y="494"/>
                  <a:pt x="22952" y="494"/>
                </a:cubicBezTo>
                <a:cubicBezTo>
                  <a:pt x="23079" y="494"/>
                  <a:pt x="23200" y="396"/>
                  <a:pt x="23200" y="248"/>
                </a:cubicBezTo>
                <a:cubicBezTo>
                  <a:pt x="23200" y="111"/>
                  <a:pt x="23088" y="1"/>
                  <a:pt x="22953" y="1"/>
                </a:cubicBezTo>
                <a:close/>
                <a:moveTo>
                  <a:pt x="24172" y="1"/>
                </a:moveTo>
                <a:cubicBezTo>
                  <a:pt x="23952" y="1"/>
                  <a:pt x="23843" y="267"/>
                  <a:pt x="23996" y="421"/>
                </a:cubicBezTo>
                <a:cubicBezTo>
                  <a:pt x="24047" y="472"/>
                  <a:pt x="24110" y="494"/>
                  <a:pt x="24171" y="494"/>
                </a:cubicBezTo>
                <a:cubicBezTo>
                  <a:pt x="24298" y="494"/>
                  <a:pt x="24419" y="396"/>
                  <a:pt x="24419" y="248"/>
                </a:cubicBezTo>
                <a:cubicBezTo>
                  <a:pt x="24419" y="111"/>
                  <a:pt x="24310" y="1"/>
                  <a:pt x="24172" y="1"/>
                </a:cubicBezTo>
                <a:close/>
                <a:moveTo>
                  <a:pt x="25391" y="1"/>
                </a:moveTo>
                <a:cubicBezTo>
                  <a:pt x="25172" y="1"/>
                  <a:pt x="25062" y="267"/>
                  <a:pt x="25219" y="421"/>
                </a:cubicBezTo>
                <a:cubicBezTo>
                  <a:pt x="25268" y="472"/>
                  <a:pt x="25330" y="494"/>
                  <a:pt x="25391" y="494"/>
                </a:cubicBezTo>
                <a:cubicBezTo>
                  <a:pt x="25517" y="494"/>
                  <a:pt x="25638" y="396"/>
                  <a:pt x="25638" y="248"/>
                </a:cubicBezTo>
                <a:cubicBezTo>
                  <a:pt x="25638" y="111"/>
                  <a:pt x="25529" y="1"/>
                  <a:pt x="25391" y="1"/>
                </a:cubicBezTo>
                <a:close/>
                <a:moveTo>
                  <a:pt x="1" y="1351"/>
                </a:moveTo>
                <a:lnTo>
                  <a:pt x="1" y="1583"/>
                </a:lnTo>
                <a:cubicBezTo>
                  <a:pt x="38" y="1508"/>
                  <a:pt x="38" y="1424"/>
                  <a:pt x="1" y="1351"/>
                </a:cubicBezTo>
                <a:close/>
                <a:moveTo>
                  <a:pt x="26613" y="1218"/>
                </a:moveTo>
                <a:cubicBezTo>
                  <a:pt x="26487" y="1218"/>
                  <a:pt x="26365" y="1317"/>
                  <a:pt x="26365" y="1467"/>
                </a:cubicBezTo>
                <a:cubicBezTo>
                  <a:pt x="26365" y="1602"/>
                  <a:pt x="26475" y="1712"/>
                  <a:pt x="26610" y="1712"/>
                </a:cubicBezTo>
                <a:cubicBezTo>
                  <a:pt x="26832" y="1712"/>
                  <a:pt x="26942" y="1446"/>
                  <a:pt x="26785" y="1292"/>
                </a:cubicBezTo>
                <a:cubicBezTo>
                  <a:pt x="26736" y="1241"/>
                  <a:pt x="26674" y="1218"/>
                  <a:pt x="26613" y="1218"/>
                </a:cubicBezTo>
                <a:close/>
                <a:moveTo>
                  <a:pt x="1000" y="1220"/>
                </a:moveTo>
                <a:cubicBezTo>
                  <a:pt x="781" y="1220"/>
                  <a:pt x="671" y="1486"/>
                  <a:pt x="828" y="1640"/>
                </a:cubicBezTo>
                <a:cubicBezTo>
                  <a:pt x="878" y="1691"/>
                  <a:pt x="940" y="1714"/>
                  <a:pt x="1001" y="1714"/>
                </a:cubicBezTo>
                <a:cubicBezTo>
                  <a:pt x="1127" y="1714"/>
                  <a:pt x="1248" y="1615"/>
                  <a:pt x="1248" y="1467"/>
                </a:cubicBezTo>
                <a:cubicBezTo>
                  <a:pt x="1248" y="1330"/>
                  <a:pt x="1138" y="1220"/>
                  <a:pt x="1000" y="1220"/>
                </a:cubicBezTo>
                <a:close/>
                <a:moveTo>
                  <a:pt x="2223" y="1220"/>
                </a:moveTo>
                <a:cubicBezTo>
                  <a:pt x="2000" y="1220"/>
                  <a:pt x="1890" y="1486"/>
                  <a:pt x="2047" y="1640"/>
                </a:cubicBezTo>
                <a:cubicBezTo>
                  <a:pt x="2097" y="1691"/>
                  <a:pt x="2159" y="1714"/>
                  <a:pt x="2220" y="1714"/>
                </a:cubicBezTo>
                <a:cubicBezTo>
                  <a:pt x="2346" y="1714"/>
                  <a:pt x="2467" y="1615"/>
                  <a:pt x="2467" y="1467"/>
                </a:cubicBezTo>
                <a:cubicBezTo>
                  <a:pt x="2467" y="1330"/>
                  <a:pt x="2357" y="1220"/>
                  <a:pt x="2223" y="1220"/>
                </a:cubicBezTo>
                <a:close/>
                <a:moveTo>
                  <a:pt x="3442" y="1220"/>
                </a:moveTo>
                <a:cubicBezTo>
                  <a:pt x="3222" y="1220"/>
                  <a:pt x="3110" y="1486"/>
                  <a:pt x="3266" y="1640"/>
                </a:cubicBezTo>
                <a:cubicBezTo>
                  <a:pt x="3317" y="1691"/>
                  <a:pt x="3379" y="1714"/>
                  <a:pt x="3440" y="1714"/>
                </a:cubicBezTo>
                <a:cubicBezTo>
                  <a:pt x="3566" y="1714"/>
                  <a:pt x="3686" y="1615"/>
                  <a:pt x="3686" y="1467"/>
                </a:cubicBezTo>
                <a:cubicBezTo>
                  <a:pt x="3686" y="1330"/>
                  <a:pt x="3576" y="1220"/>
                  <a:pt x="3442" y="1220"/>
                </a:cubicBezTo>
                <a:close/>
                <a:moveTo>
                  <a:pt x="4661" y="1220"/>
                </a:moveTo>
                <a:cubicBezTo>
                  <a:pt x="4441" y="1220"/>
                  <a:pt x="4332" y="1486"/>
                  <a:pt x="4485" y="1640"/>
                </a:cubicBezTo>
                <a:cubicBezTo>
                  <a:pt x="4536" y="1691"/>
                  <a:pt x="4599" y="1714"/>
                  <a:pt x="4660" y="1714"/>
                </a:cubicBezTo>
                <a:cubicBezTo>
                  <a:pt x="4787" y="1714"/>
                  <a:pt x="4908" y="1615"/>
                  <a:pt x="4908" y="1467"/>
                </a:cubicBezTo>
                <a:cubicBezTo>
                  <a:pt x="4908" y="1330"/>
                  <a:pt x="4795" y="1220"/>
                  <a:pt x="4661" y="1220"/>
                </a:cubicBezTo>
                <a:close/>
                <a:moveTo>
                  <a:pt x="5880" y="1220"/>
                </a:moveTo>
                <a:cubicBezTo>
                  <a:pt x="5660" y="1220"/>
                  <a:pt x="5551" y="1486"/>
                  <a:pt x="5704" y="1640"/>
                </a:cubicBezTo>
                <a:cubicBezTo>
                  <a:pt x="5755" y="1691"/>
                  <a:pt x="5818" y="1714"/>
                  <a:pt x="5879" y="1714"/>
                </a:cubicBezTo>
                <a:cubicBezTo>
                  <a:pt x="6006" y="1714"/>
                  <a:pt x="6127" y="1615"/>
                  <a:pt x="6127" y="1467"/>
                </a:cubicBezTo>
                <a:cubicBezTo>
                  <a:pt x="6127" y="1330"/>
                  <a:pt x="6015" y="1220"/>
                  <a:pt x="5880" y="1220"/>
                </a:cubicBezTo>
                <a:close/>
                <a:moveTo>
                  <a:pt x="7099" y="1220"/>
                </a:moveTo>
                <a:cubicBezTo>
                  <a:pt x="6879" y="1220"/>
                  <a:pt x="6770" y="1486"/>
                  <a:pt x="6923" y="1640"/>
                </a:cubicBezTo>
                <a:cubicBezTo>
                  <a:pt x="6974" y="1691"/>
                  <a:pt x="7037" y="1714"/>
                  <a:pt x="7098" y="1714"/>
                </a:cubicBezTo>
                <a:cubicBezTo>
                  <a:pt x="7225" y="1714"/>
                  <a:pt x="7346" y="1615"/>
                  <a:pt x="7346" y="1467"/>
                </a:cubicBezTo>
                <a:cubicBezTo>
                  <a:pt x="7346" y="1330"/>
                  <a:pt x="7237" y="1220"/>
                  <a:pt x="7099" y="1220"/>
                </a:cubicBezTo>
                <a:close/>
                <a:moveTo>
                  <a:pt x="8318" y="1220"/>
                </a:moveTo>
                <a:cubicBezTo>
                  <a:pt x="8099" y="1220"/>
                  <a:pt x="7989" y="1486"/>
                  <a:pt x="8146" y="1640"/>
                </a:cubicBezTo>
                <a:cubicBezTo>
                  <a:pt x="8195" y="1691"/>
                  <a:pt x="8257" y="1714"/>
                  <a:pt x="8318" y="1714"/>
                </a:cubicBezTo>
                <a:cubicBezTo>
                  <a:pt x="8444" y="1714"/>
                  <a:pt x="8565" y="1615"/>
                  <a:pt x="8565" y="1467"/>
                </a:cubicBezTo>
                <a:cubicBezTo>
                  <a:pt x="8565" y="1330"/>
                  <a:pt x="8456" y="1220"/>
                  <a:pt x="8318" y="1220"/>
                </a:cubicBezTo>
                <a:close/>
                <a:moveTo>
                  <a:pt x="9537" y="1220"/>
                </a:moveTo>
                <a:cubicBezTo>
                  <a:pt x="9318" y="1220"/>
                  <a:pt x="9208" y="1486"/>
                  <a:pt x="9365" y="1640"/>
                </a:cubicBezTo>
                <a:cubicBezTo>
                  <a:pt x="9415" y="1691"/>
                  <a:pt x="9476" y="1714"/>
                  <a:pt x="9537" y="1714"/>
                </a:cubicBezTo>
                <a:cubicBezTo>
                  <a:pt x="9663" y="1714"/>
                  <a:pt x="9785" y="1615"/>
                  <a:pt x="9785" y="1467"/>
                </a:cubicBezTo>
                <a:cubicBezTo>
                  <a:pt x="9785" y="1330"/>
                  <a:pt x="9675" y="1220"/>
                  <a:pt x="9537" y="1220"/>
                </a:cubicBezTo>
                <a:close/>
                <a:moveTo>
                  <a:pt x="10759" y="1220"/>
                </a:moveTo>
                <a:cubicBezTo>
                  <a:pt x="10537" y="1220"/>
                  <a:pt x="10427" y="1486"/>
                  <a:pt x="10584" y="1640"/>
                </a:cubicBezTo>
                <a:cubicBezTo>
                  <a:pt x="10634" y="1691"/>
                  <a:pt x="10695" y="1714"/>
                  <a:pt x="10756" y="1714"/>
                </a:cubicBezTo>
                <a:cubicBezTo>
                  <a:pt x="10882" y="1714"/>
                  <a:pt x="11004" y="1615"/>
                  <a:pt x="11004" y="1467"/>
                </a:cubicBezTo>
                <a:cubicBezTo>
                  <a:pt x="11004" y="1330"/>
                  <a:pt x="10894" y="1220"/>
                  <a:pt x="10759" y="1220"/>
                </a:cubicBezTo>
                <a:close/>
                <a:moveTo>
                  <a:pt x="11978" y="1220"/>
                </a:moveTo>
                <a:cubicBezTo>
                  <a:pt x="11759" y="1220"/>
                  <a:pt x="11646" y="1486"/>
                  <a:pt x="11803" y="1640"/>
                </a:cubicBezTo>
                <a:cubicBezTo>
                  <a:pt x="11854" y="1691"/>
                  <a:pt x="11916" y="1714"/>
                  <a:pt x="11977" y="1714"/>
                </a:cubicBezTo>
                <a:cubicBezTo>
                  <a:pt x="12103" y="1714"/>
                  <a:pt x="12223" y="1615"/>
                  <a:pt x="12223" y="1467"/>
                </a:cubicBezTo>
                <a:cubicBezTo>
                  <a:pt x="12223" y="1330"/>
                  <a:pt x="12113" y="1220"/>
                  <a:pt x="11978" y="1220"/>
                </a:cubicBezTo>
                <a:close/>
                <a:moveTo>
                  <a:pt x="13197" y="1220"/>
                </a:moveTo>
                <a:cubicBezTo>
                  <a:pt x="12978" y="1220"/>
                  <a:pt x="12868" y="1486"/>
                  <a:pt x="13022" y="1640"/>
                </a:cubicBezTo>
                <a:cubicBezTo>
                  <a:pt x="13073" y="1691"/>
                  <a:pt x="13135" y="1714"/>
                  <a:pt x="13196" y="1714"/>
                </a:cubicBezTo>
                <a:cubicBezTo>
                  <a:pt x="13324" y="1714"/>
                  <a:pt x="13445" y="1615"/>
                  <a:pt x="13445" y="1467"/>
                </a:cubicBezTo>
                <a:cubicBezTo>
                  <a:pt x="13445" y="1330"/>
                  <a:pt x="13332" y="1220"/>
                  <a:pt x="13197" y="1220"/>
                </a:cubicBezTo>
                <a:close/>
                <a:moveTo>
                  <a:pt x="14416" y="1220"/>
                </a:moveTo>
                <a:cubicBezTo>
                  <a:pt x="14197" y="1220"/>
                  <a:pt x="14087" y="1486"/>
                  <a:pt x="14241" y="1640"/>
                </a:cubicBezTo>
                <a:cubicBezTo>
                  <a:pt x="14292" y="1691"/>
                  <a:pt x="14354" y="1714"/>
                  <a:pt x="14416" y="1714"/>
                </a:cubicBezTo>
                <a:cubicBezTo>
                  <a:pt x="14543" y="1714"/>
                  <a:pt x="14664" y="1615"/>
                  <a:pt x="14664" y="1467"/>
                </a:cubicBezTo>
                <a:cubicBezTo>
                  <a:pt x="14664" y="1330"/>
                  <a:pt x="14551" y="1220"/>
                  <a:pt x="14416" y="1220"/>
                </a:cubicBezTo>
                <a:close/>
                <a:moveTo>
                  <a:pt x="15635" y="1220"/>
                </a:moveTo>
                <a:cubicBezTo>
                  <a:pt x="15416" y="1220"/>
                  <a:pt x="15306" y="1486"/>
                  <a:pt x="15460" y="1640"/>
                </a:cubicBezTo>
                <a:cubicBezTo>
                  <a:pt x="15511" y="1691"/>
                  <a:pt x="15573" y="1714"/>
                  <a:pt x="15635" y="1714"/>
                </a:cubicBezTo>
                <a:cubicBezTo>
                  <a:pt x="15762" y="1714"/>
                  <a:pt x="15883" y="1615"/>
                  <a:pt x="15883" y="1467"/>
                </a:cubicBezTo>
                <a:cubicBezTo>
                  <a:pt x="15883" y="1330"/>
                  <a:pt x="15773" y="1220"/>
                  <a:pt x="15635" y="1220"/>
                </a:cubicBezTo>
                <a:close/>
                <a:moveTo>
                  <a:pt x="16854" y="1220"/>
                </a:moveTo>
                <a:cubicBezTo>
                  <a:pt x="16635" y="1220"/>
                  <a:pt x="16525" y="1486"/>
                  <a:pt x="16682" y="1640"/>
                </a:cubicBezTo>
                <a:cubicBezTo>
                  <a:pt x="16732" y="1691"/>
                  <a:pt x="16794" y="1714"/>
                  <a:pt x="16855" y="1714"/>
                </a:cubicBezTo>
                <a:cubicBezTo>
                  <a:pt x="16981" y="1714"/>
                  <a:pt x="17102" y="1615"/>
                  <a:pt x="17102" y="1467"/>
                </a:cubicBezTo>
                <a:cubicBezTo>
                  <a:pt x="17102" y="1330"/>
                  <a:pt x="16992" y="1220"/>
                  <a:pt x="16854" y="1220"/>
                </a:cubicBezTo>
                <a:close/>
                <a:moveTo>
                  <a:pt x="18073" y="1220"/>
                </a:moveTo>
                <a:cubicBezTo>
                  <a:pt x="17854" y="1220"/>
                  <a:pt x="17744" y="1486"/>
                  <a:pt x="17901" y="1640"/>
                </a:cubicBezTo>
                <a:cubicBezTo>
                  <a:pt x="17951" y="1691"/>
                  <a:pt x="18013" y="1714"/>
                  <a:pt x="18074" y="1714"/>
                </a:cubicBezTo>
                <a:cubicBezTo>
                  <a:pt x="18200" y="1714"/>
                  <a:pt x="18321" y="1615"/>
                  <a:pt x="18321" y="1467"/>
                </a:cubicBezTo>
                <a:cubicBezTo>
                  <a:pt x="18321" y="1330"/>
                  <a:pt x="18211" y="1220"/>
                  <a:pt x="18073" y="1220"/>
                </a:cubicBezTo>
                <a:close/>
                <a:moveTo>
                  <a:pt x="19296" y="1220"/>
                </a:moveTo>
                <a:cubicBezTo>
                  <a:pt x="19073" y="1220"/>
                  <a:pt x="18963" y="1486"/>
                  <a:pt x="19120" y="1640"/>
                </a:cubicBezTo>
                <a:cubicBezTo>
                  <a:pt x="19171" y="1691"/>
                  <a:pt x="19233" y="1714"/>
                  <a:pt x="19294" y="1714"/>
                </a:cubicBezTo>
                <a:cubicBezTo>
                  <a:pt x="19420" y="1714"/>
                  <a:pt x="19540" y="1615"/>
                  <a:pt x="19540" y="1467"/>
                </a:cubicBezTo>
                <a:cubicBezTo>
                  <a:pt x="19540" y="1330"/>
                  <a:pt x="19430" y="1220"/>
                  <a:pt x="19296" y="1220"/>
                </a:cubicBezTo>
                <a:close/>
                <a:moveTo>
                  <a:pt x="20515" y="1220"/>
                </a:moveTo>
                <a:cubicBezTo>
                  <a:pt x="20295" y="1220"/>
                  <a:pt x="20182" y="1486"/>
                  <a:pt x="20339" y="1640"/>
                </a:cubicBezTo>
                <a:cubicBezTo>
                  <a:pt x="20390" y="1691"/>
                  <a:pt x="20452" y="1714"/>
                  <a:pt x="20513" y="1714"/>
                </a:cubicBezTo>
                <a:cubicBezTo>
                  <a:pt x="20639" y="1714"/>
                  <a:pt x="20759" y="1615"/>
                  <a:pt x="20759" y="1467"/>
                </a:cubicBezTo>
                <a:cubicBezTo>
                  <a:pt x="20759" y="1330"/>
                  <a:pt x="20649" y="1220"/>
                  <a:pt x="20515" y="1220"/>
                </a:cubicBezTo>
                <a:close/>
                <a:moveTo>
                  <a:pt x="21734" y="1220"/>
                </a:moveTo>
                <a:cubicBezTo>
                  <a:pt x="21514" y="1220"/>
                  <a:pt x="21405" y="1486"/>
                  <a:pt x="21558" y="1640"/>
                </a:cubicBezTo>
                <a:cubicBezTo>
                  <a:pt x="21609" y="1691"/>
                  <a:pt x="21672" y="1714"/>
                  <a:pt x="21733" y="1714"/>
                </a:cubicBezTo>
                <a:cubicBezTo>
                  <a:pt x="21860" y="1714"/>
                  <a:pt x="21981" y="1615"/>
                  <a:pt x="21981" y="1467"/>
                </a:cubicBezTo>
                <a:cubicBezTo>
                  <a:pt x="21981" y="1330"/>
                  <a:pt x="21868" y="1220"/>
                  <a:pt x="21734" y="1220"/>
                </a:cubicBezTo>
                <a:close/>
                <a:moveTo>
                  <a:pt x="22953" y="1220"/>
                </a:moveTo>
                <a:cubicBezTo>
                  <a:pt x="22733" y="1220"/>
                  <a:pt x="22624" y="1486"/>
                  <a:pt x="22777" y="1640"/>
                </a:cubicBezTo>
                <a:cubicBezTo>
                  <a:pt x="22828" y="1691"/>
                  <a:pt x="22891" y="1714"/>
                  <a:pt x="22952" y="1714"/>
                </a:cubicBezTo>
                <a:cubicBezTo>
                  <a:pt x="23079" y="1714"/>
                  <a:pt x="23200" y="1615"/>
                  <a:pt x="23200" y="1467"/>
                </a:cubicBezTo>
                <a:cubicBezTo>
                  <a:pt x="23200" y="1330"/>
                  <a:pt x="23088" y="1220"/>
                  <a:pt x="22953" y="1220"/>
                </a:cubicBezTo>
                <a:close/>
                <a:moveTo>
                  <a:pt x="24172" y="1220"/>
                </a:moveTo>
                <a:cubicBezTo>
                  <a:pt x="23952" y="1220"/>
                  <a:pt x="23843" y="1486"/>
                  <a:pt x="23996" y="1640"/>
                </a:cubicBezTo>
                <a:cubicBezTo>
                  <a:pt x="24047" y="1691"/>
                  <a:pt x="24110" y="1714"/>
                  <a:pt x="24171" y="1714"/>
                </a:cubicBezTo>
                <a:cubicBezTo>
                  <a:pt x="24298" y="1714"/>
                  <a:pt x="24419" y="1615"/>
                  <a:pt x="24419" y="1467"/>
                </a:cubicBezTo>
                <a:cubicBezTo>
                  <a:pt x="24419" y="1330"/>
                  <a:pt x="24310" y="1220"/>
                  <a:pt x="24172" y="1220"/>
                </a:cubicBezTo>
                <a:close/>
                <a:moveTo>
                  <a:pt x="25391" y="1220"/>
                </a:moveTo>
                <a:cubicBezTo>
                  <a:pt x="25172" y="1220"/>
                  <a:pt x="25062" y="1486"/>
                  <a:pt x="25219" y="1640"/>
                </a:cubicBezTo>
                <a:cubicBezTo>
                  <a:pt x="25268" y="1691"/>
                  <a:pt x="25330" y="1714"/>
                  <a:pt x="25391" y="1714"/>
                </a:cubicBezTo>
                <a:cubicBezTo>
                  <a:pt x="25517" y="1714"/>
                  <a:pt x="25638" y="1615"/>
                  <a:pt x="25638" y="1467"/>
                </a:cubicBezTo>
                <a:cubicBezTo>
                  <a:pt x="25638" y="1330"/>
                  <a:pt x="25529" y="1220"/>
                  <a:pt x="25391" y="1220"/>
                </a:cubicBezTo>
                <a:close/>
                <a:moveTo>
                  <a:pt x="1" y="2571"/>
                </a:moveTo>
                <a:lnTo>
                  <a:pt x="1" y="2802"/>
                </a:lnTo>
                <a:cubicBezTo>
                  <a:pt x="38" y="2730"/>
                  <a:pt x="38" y="2643"/>
                  <a:pt x="1" y="2571"/>
                </a:cubicBezTo>
                <a:close/>
                <a:moveTo>
                  <a:pt x="1000" y="2439"/>
                </a:moveTo>
                <a:cubicBezTo>
                  <a:pt x="781" y="2439"/>
                  <a:pt x="671" y="2705"/>
                  <a:pt x="828" y="2859"/>
                </a:cubicBezTo>
                <a:cubicBezTo>
                  <a:pt x="878" y="2910"/>
                  <a:pt x="940" y="2933"/>
                  <a:pt x="1001" y="2933"/>
                </a:cubicBezTo>
                <a:cubicBezTo>
                  <a:pt x="1127" y="2933"/>
                  <a:pt x="1248" y="2835"/>
                  <a:pt x="1248" y="2686"/>
                </a:cubicBezTo>
                <a:cubicBezTo>
                  <a:pt x="1248" y="2549"/>
                  <a:pt x="1138" y="2439"/>
                  <a:pt x="1000" y="2439"/>
                </a:cubicBezTo>
                <a:close/>
                <a:moveTo>
                  <a:pt x="2223" y="2439"/>
                </a:moveTo>
                <a:cubicBezTo>
                  <a:pt x="2000" y="2439"/>
                  <a:pt x="1890" y="2705"/>
                  <a:pt x="2047" y="2859"/>
                </a:cubicBezTo>
                <a:cubicBezTo>
                  <a:pt x="2097" y="2910"/>
                  <a:pt x="2159" y="2933"/>
                  <a:pt x="2220" y="2933"/>
                </a:cubicBezTo>
                <a:cubicBezTo>
                  <a:pt x="2346" y="2933"/>
                  <a:pt x="2467" y="2835"/>
                  <a:pt x="2467" y="2686"/>
                </a:cubicBezTo>
                <a:cubicBezTo>
                  <a:pt x="2467" y="2549"/>
                  <a:pt x="2357" y="2439"/>
                  <a:pt x="2223" y="2439"/>
                </a:cubicBezTo>
                <a:close/>
                <a:moveTo>
                  <a:pt x="3442" y="2439"/>
                </a:moveTo>
                <a:cubicBezTo>
                  <a:pt x="3222" y="2439"/>
                  <a:pt x="3110" y="2705"/>
                  <a:pt x="3266" y="2859"/>
                </a:cubicBezTo>
                <a:cubicBezTo>
                  <a:pt x="3317" y="2910"/>
                  <a:pt x="3379" y="2933"/>
                  <a:pt x="3440" y="2933"/>
                </a:cubicBezTo>
                <a:cubicBezTo>
                  <a:pt x="3566" y="2933"/>
                  <a:pt x="3686" y="2835"/>
                  <a:pt x="3686" y="2686"/>
                </a:cubicBezTo>
                <a:cubicBezTo>
                  <a:pt x="3686" y="2549"/>
                  <a:pt x="3576" y="2439"/>
                  <a:pt x="3442" y="2439"/>
                </a:cubicBezTo>
                <a:close/>
                <a:moveTo>
                  <a:pt x="4661" y="2439"/>
                </a:moveTo>
                <a:cubicBezTo>
                  <a:pt x="4441" y="2439"/>
                  <a:pt x="4332" y="2705"/>
                  <a:pt x="4485" y="2859"/>
                </a:cubicBezTo>
                <a:cubicBezTo>
                  <a:pt x="4536" y="2910"/>
                  <a:pt x="4599" y="2933"/>
                  <a:pt x="4660" y="2933"/>
                </a:cubicBezTo>
                <a:cubicBezTo>
                  <a:pt x="4787" y="2933"/>
                  <a:pt x="4908" y="2835"/>
                  <a:pt x="4908" y="2686"/>
                </a:cubicBezTo>
                <a:cubicBezTo>
                  <a:pt x="4908" y="2549"/>
                  <a:pt x="4795" y="2439"/>
                  <a:pt x="4661" y="2439"/>
                </a:cubicBezTo>
                <a:close/>
                <a:moveTo>
                  <a:pt x="5880" y="2439"/>
                </a:moveTo>
                <a:cubicBezTo>
                  <a:pt x="5660" y="2439"/>
                  <a:pt x="5551" y="2705"/>
                  <a:pt x="5704" y="2859"/>
                </a:cubicBezTo>
                <a:cubicBezTo>
                  <a:pt x="5755" y="2910"/>
                  <a:pt x="5818" y="2933"/>
                  <a:pt x="5879" y="2933"/>
                </a:cubicBezTo>
                <a:cubicBezTo>
                  <a:pt x="6006" y="2933"/>
                  <a:pt x="6127" y="2835"/>
                  <a:pt x="6127" y="2686"/>
                </a:cubicBezTo>
                <a:cubicBezTo>
                  <a:pt x="6127" y="2549"/>
                  <a:pt x="6015" y="2439"/>
                  <a:pt x="5880" y="2439"/>
                </a:cubicBezTo>
                <a:close/>
                <a:moveTo>
                  <a:pt x="7099" y="2439"/>
                </a:moveTo>
                <a:cubicBezTo>
                  <a:pt x="6879" y="2439"/>
                  <a:pt x="6770" y="2705"/>
                  <a:pt x="6923" y="2859"/>
                </a:cubicBezTo>
                <a:cubicBezTo>
                  <a:pt x="6974" y="2910"/>
                  <a:pt x="7037" y="2933"/>
                  <a:pt x="7098" y="2933"/>
                </a:cubicBezTo>
                <a:cubicBezTo>
                  <a:pt x="7225" y="2933"/>
                  <a:pt x="7346" y="2835"/>
                  <a:pt x="7346" y="2686"/>
                </a:cubicBezTo>
                <a:cubicBezTo>
                  <a:pt x="7346" y="2549"/>
                  <a:pt x="7237" y="2439"/>
                  <a:pt x="7099" y="2439"/>
                </a:cubicBezTo>
                <a:close/>
                <a:moveTo>
                  <a:pt x="8318" y="2439"/>
                </a:moveTo>
                <a:cubicBezTo>
                  <a:pt x="8099" y="2439"/>
                  <a:pt x="7989" y="2705"/>
                  <a:pt x="8146" y="2859"/>
                </a:cubicBezTo>
                <a:cubicBezTo>
                  <a:pt x="8195" y="2910"/>
                  <a:pt x="8257" y="2933"/>
                  <a:pt x="8318" y="2933"/>
                </a:cubicBezTo>
                <a:cubicBezTo>
                  <a:pt x="8444" y="2933"/>
                  <a:pt x="8565" y="2835"/>
                  <a:pt x="8565" y="2686"/>
                </a:cubicBezTo>
                <a:cubicBezTo>
                  <a:pt x="8565" y="2549"/>
                  <a:pt x="8456" y="2439"/>
                  <a:pt x="8318" y="2439"/>
                </a:cubicBezTo>
                <a:close/>
                <a:moveTo>
                  <a:pt x="9537" y="2439"/>
                </a:moveTo>
                <a:cubicBezTo>
                  <a:pt x="9318" y="2439"/>
                  <a:pt x="9208" y="2705"/>
                  <a:pt x="9365" y="2859"/>
                </a:cubicBezTo>
                <a:cubicBezTo>
                  <a:pt x="9415" y="2910"/>
                  <a:pt x="9476" y="2933"/>
                  <a:pt x="9537" y="2933"/>
                </a:cubicBezTo>
                <a:cubicBezTo>
                  <a:pt x="9663" y="2933"/>
                  <a:pt x="9785" y="2835"/>
                  <a:pt x="9785" y="2686"/>
                </a:cubicBezTo>
                <a:cubicBezTo>
                  <a:pt x="9785" y="2549"/>
                  <a:pt x="9675" y="2439"/>
                  <a:pt x="9537" y="2439"/>
                </a:cubicBezTo>
                <a:close/>
                <a:moveTo>
                  <a:pt x="10759" y="2439"/>
                </a:moveTo>
                <a:cubicBezTo>
                  <a:pt x="10537" y="2439"/>
                  <a:pt x="10427" y="2705"/>
                  <a:pt x="10584" y="2859"/>
                </a:cubicBezTo>
                <a:cubicBezTo>
                  <a:pt x="10634" y="2910"/>
                  <a:pt x="10695" y="2933"/>
                  <a:pt x="10756" y="2933"/>
                </a:cubicBezTo>
                <a:cubicBezTo>
                  <a:pt x="10882" y="2933"/>
                  <a:pt x="11004" y="2835"/>
                  <a:pt x="11004" y="2686"/>
                </a:cubicBezTo>
                <a:cubicBezTo>
                  <a:pt x="11004" y="2549"/>
                  <a:pt x="10894" y="2439"/>
                  <a:pt x="10759" y="2439"/>
                </a:cubicBezTo>
                <a:close/>
                <a:moveTo>
                  <a:pt x="11978" y="2439"/>
                </a:moveTo>
                <a:cubicBezTo>
                  <a:pt x="11759" y="2439"/>
                  <a:pt x="11646" y="2705"/>
                  <a:pt x="11803" y="2859"/>
                </a:cubicBezTo>
                <a:cubicBezTo>
                  <a:pt x="11854" y="2910"/>
                  <a:pt x="11916" y="2933"/>
                  <a:pt x="11977" y="2933"/>
                </a:cubicBezTo>
                <a:cubicBezTo>
                  <a:pt x="12103" y="2933"/>
                  <a:pt x="12223" y="2835"/>
                  <a:pt x="12223" y="2686"/>
                </a:cubicBezTo>
                <a:cubicBezTo>
                  <a:pt x="12223" y="2549"/>
                  <a:pt x="12113" y="2439"/>
                  <a:pt x="11978" y="2439"/>
                </a:cubicBezTo>
                <a:close/>
                <a:moveTo>
                  <a:pt x="13197" y="2439"/>
                </a:moveTo>
                <a:cubicBezTo>
                  <a:pt x="12978" y="2439"/>
                  <a:pt x="12868" y="2705"/>
                  <a:pt x="13022" y="2859"/>
                </a:cubicBezTo>
                <a:cubicBezTo>
                  <a:pt x="13073" y="2910"/>
                  <a:pt x="13135" y="2933"/>
                  <a:pt x="13196" y="2933"/>
                </a:cubicBezTo>
                <a:cubicBezTo>
                  <a:pt x="13324" y="2933"/>
                  <a:pt x="13445" y="2835"/>
                  <a:pt x="13445" y="2686"/>
                </a:cubicBezTo>
                <a:cubicBezTo>
                  <a:pt x="13445" y="2549"/>
                  <a:pt x="13332" y="2439"/>
                  <a:pt x="13197" y="2439"/>
                </a:cubicBezTo>
                <a:close/>
                <a:moveTo>
                  <a:pt x="14416" y="2439"/>
                </a:moveTo>
                <a:cubicBezTo>
                  <a:pt x="14197" y="2439"/>
                  <a:pt x="14087" y="2705"/>
                  <a:pt x="14241" y="2859"/>
                </a:cubicBezTo>
                <a:cubicBezTo>
                  <a:pt x="14292" y="2910"/>
                  <a:pt x="14354" y="2933"/>
                  <a:pt x="14416" y="2933"/>
                </a:cubicBezTo>
                <a:cubicBezTo>
                  <a:pt x="14543" y="2933"/>
                  <a:pt x="14664" y="2835"/>
                  <a:pt x="14664" y="2686"/>
                </a:cubicBezTo>
                <a:cubicBezTo>
                  <a:pt x="14664" y="2549"/>
                  <a:pt x="14551" y="2439"/>
                  <a:pt x="14416" y="2439"/>
                </a:cubicBezTo>
                <a:close/>
                <a:moveTo>
                  <a:pt x="15635" y="2439"/>
                </a:moveTo>
                <a:cubicBezTo>
                  <a:pt x="15416" y="2439"/>
                  <a:pt x="15306" y="2705"/>
                  <a:pt x="15460" y="2859"/>
                </a:cubicBezTo>
                <a:cubicBezTo>
                  <a:pt x="15511" y="2910"/>
                  <a:pt x="15573" y="2933"/>
                  <a:pt x="15635" y="2933"/>
                </a:cubicBezTo>
                <a:cubicBezTo>
                  <a:pt x="15762" y="2933"/>
                  <a:pt x="15883" y="2835"/>
                  <a:pt x="15883" y="2686"/>
                </a:cubicBezTo>
                <a:cubicBezTo>
                  <a:pt x="15883" y="2549"/>
                  <a:pt x="15773" y="2439"/>
                  <a:pt x="15635" y="2439"/>
                </a:cubicBezTo>
                <a:close/>
                <a:moveTo>
                  <a:pt x="16854" y="2439"/>
                </a:moveTo>
                <a:cubicBezTo>
                  <a:pt x="16635" y="2439"/>
                  <a:pt x="16525" y="2705"/>
                  <a:pt x="16682" y="2859"/>
                </a:cubicBezTo>
                <a:cubicBezTo>
                  <a:pt x="16732" y="2910"/>
                  <a:pt x="16794" y="2933"/>
                  <a:pt x="16855" y="2933"/>
                </a:cubicBezTo>
                <a:cubicBezTo>
                  <a:pt x="16981" y="2933"/>
                  <a:pt x="17102" y="2835"/>
                  <a:pt x="17102" y="2686"/>
                </a:cubicBezTo>
                <a:cubicBezTo>
                  <a:pt x="17102" y="2549"/>
                  <a:pt x="16992" y="2439"/>
                  <a:pt x="16854" y="2439"/>
                </a:cubicBezTo>
                <a:close/>
                <a:moveTo>
                  <a:pt x="18073" y="2439"/>
                </a:moveTo>
                <a:cubicBezTo>
                  <a:pt x="17854" y="2439"/>
                  <a:pt x="17744" y="2705"/>
                  <a:pt x="17901" y="2859"/>
                </a:cubicBezTo>
                <a:cubicBezTo>
                  <a:pt x="17951" y="2910"/>
                  <a:pt x="18013" y="2933"/>
                  <a:pt x="18074" y="2933"/>
                </a:cubicBezTo>
                <a:cubicBezTo>
                  <a:pt x="18200" y="2933"/>
                  <a:pt x="18321" y="2835"/>
                  <a:pt x="18321" y="2686"/>
                </a:cubicBezTo>
                <a:cubicBezTo>
                  <a:pt x="18321" y="2549"/>
                  <a:pt x="18211" y="2439"/>
                  <a:pt x="18073" y="2439"/>
                </a:cubicBezTo>
                <a:close/>
                <a:moveTo>
                  <a:pt x="19296" y="2439"/>
                </a:moveTo>
                <a:cubicBezTo>
                  <a:pt x="19073" y="2439"/>
                  <a:pt x="18963" y="2705"/>
                  <a:pt x="19120" y="2859"/>
                </a:cubicBezTo>
                <a:cubicBezTo>
                  <a:pt x="19171" y="2910"/>
                  <a:pt x="19233" y="2933"/>
                  <a:pt x="19294" y="2933"/>
                </a:cubicBezTo>
                <a:cubicBezTo>
                  <a:pt x="19420" y="2933"/>
                  <a:pt x="19540" y="2835"/>
                  <a:pt x="19540" y="2686"/>
                </a:cubicBezTo>
                <a:cubicBezTo>
                  <a:pt x="19540" y="2549"/>
                  <a:pt x="19430" y="2439"/>
                  <a:pt x="19296" y="2439"/>
                </a:cubicBezTo>
                <a:close/>
                <a:moveTo>
                  <a:pt x="20515" y="2439"/>
                </a:moveTo>
                <a:cubicBezTo>
                  <a:pt x="20295" y="2439"/>
                  <a:pt x="20182" y="2705"/>
                  <a:pt x="20339" y="2859"/>
                </a:cubicBezTo>
                <a:cubicBezTo>
                  <a:pt x="20390" y="2910"/>
                  <a:pt x="20452" y="2933"/>
                  <a:pt x="20513" y="2933"/>
                </a:cubicBezTo>
                <a:cubicBezTo>
                  <a:pt x="20639" y="2933"/>
                  <a:pt x="20759" y="2835"/>
                  <a:pt x="20759" y="2686"/>
                </a:cubicBezTo>
                <a:cubicBezTo>
                  <a:pt x="20759" y="2549"/>
                  <a:pt x="20649" y="2439"/>
                  <a:pt x="20515" y="2439"/>
                </a:cubicBezTo>
                <a:close/>
                <a:moveTo>
                  <a:pt x="21734" y="2439"/>
                </a:moveTo>
                <a:cubicBezTo>
                  <a:pt x="21514" y="2439"/>
                  <a:pt x="21405" y="2705"/>
                  <a:pt x="21558" y="2859"/>
                </a:cubicBezTo>
                <a:cubicBezTo>
                  <a:pt x="21609" y="2910"/>
                  <a:pt x="21672" y="2933"/>
                  <a:pt x="21733" y="2933"/>
                </a:cubicBezTo>
                <a:cubicBezTo>
                  <a:pt x="21860" y="2933"/>
                  <a:pt x="21981" y="2835"/>
                  <a:pt x="21981" y="2686"/>
                </a:cubicBezTo>
                <a:cubicBezTo>
                  <a:pt x="21981" y="2549"/>
                  <a:pt x="21868" y="2439"/>
                  <a:pt x="21734" y="2439"/>
                </a:cubicBezTo>
                <a:close/>
                <a:moveTo>
                  <a:pt x="22953" y="2439"/>
                </a:moveTo>
                <a:cubicBezTo>
                  <a:pt x="22733" y="2439"/>
                  <a:pt x="22624" y="2705"/>
                  <a:pt x="22777" y="2859"/>
                </a:cubicBezTo>
                <a:cubicBezTo>
                  <a:pt x="22828" y="2910"/>
                  <a:pt x="22891" y="2933"/>
                  <a:pt x="22952" y="2933"/>
                </a:cubicBezTo>
                <a:cubicBezTo>
                  <a:pt x="23079" y="2933"/>
                  <a:pt x="23200" y="2835"/>
                  <a:pt x="23200" y="2686"/>
                </a:cubicBezTo>
                <a:cubicBezTo>
                  <a:pt x="23200" y="2549"/>
                  <a:pt x="23088" y="2439"/>
                  <a:pt x="22953" y="2439"/>
                </a:cubicBezTo>
                <a:close/>
                <a:moveTo>
                  <a:pt x="24172" y="2439"/>
                </a:moveTo>
                <a:cubicBezTo>
                  <a:pt x="23952" y="2439"/>
                  <a:pt x="23843" y="2705"/>
                  <a:pt x="23996" y="2859"/>
                </a:cubicBezTo>
                <a:cubicBezTo>
                  <a:pt x="24047" y="2910"/>
                  <a:pt x="24110" y="2933"/>
                  <a:pt x="24171" y="2933"/>
                </a:cubicBezTo>
                <a:cubicBezTo>
                  <a:pt x="24298" y="2933"/>
                  <a:pt x="24419" y="2835"/>
                  <a:pt x="24419" y="2686"/>
                </a:cubicBezTo>
                <a:cubicBezTo>
                  <a:pt x="24419" y="2549"/>
                  <a:pt x="24310" y="2439"/>
                  <a:pt x="24172" y="2439"/>
                </a:cubicBezTo>
                <a:close/>
                <a:moveTo>
                  <a:pt x="25391" y="2439"/>
                </a:moveTo>
                <a:cubicBezTo>
                  <a:pt x="25172" y="2439"/>
                  <a:pt x="25062" y="2705"/>
                  <a:pt x="25219" y="2859"/>
                </a:cubicBezTo>
                <a:cubicBezTo>
                  <a:pt x="25268" y="2910"/>
                  <a:pt x="25330" y="2933"/>
                  <a:pt x="25391" y="2933"/>
                </a:cubicBezTo>
                <a:cubicBezTo>
                  <a:pt x="25517" y="2933"/>
                  <a:pt x="25638" y="2835"/>
                  <a:pt x="25638" y="2686"/>
                </a:cubicBezTo>
                <a:cubicBezTo>
                  <a:pt x="25638" y="2549"/>
                  <a:pt x="25529" y="2439"/>
                  <a:pt x="25391" y="2439"/>
                </a:cubicBezTo>
                <a:close/>
                <a:moveTo>
                  <a:pt x="26610" y="2439"/>
                </a:moveTo>
                <a:cubicBezTo>
                  <a:pt x="26391" y="2439"/>
                  <a:pt x="26281" y="2705"/>
                  <a:pt x="26438" y="2859"/>
                </a:cubicBezTo>
                <a:cubicBezTo>
                  <a:pt x="26488" y="2910"/>
                  <a:pt x="26549" y="2933"/>
                  <a:pt x="26610" y="2933"/>
                </a:cubicBezTo>
                <a:cubicBezTo>
                  <a:pt x="26736" y="2933"/>
                  <a:pt x="26857" y="2835"/>
                  <a:pt x="26857" y="2686"/>
                </a:cubicBezTo>
                <a:cubicBezTo>
                  <a:pt x="26857" y="2549"/>
                  <a:pt x="26748" y="2439"/>
                  <a:pt x="26610" y="2439"/>
                </a:cubicBezTo>
                <a:close/>
                <a:moveTo>
                  <a:pt x="1" y="3790"/>
                </a:moveTo>
                <a:lnTo>
                  <a:pt x="1" y="4021"/>
                </a:lnTo>
                <a:cubicBezTo>
                  <a:pt x="38" y="3949"/>
                  <a:pt x="38" y="3862"/>
                  <a:pt x="1" y="3790"/>
                </a:cubicBezTo>
                <a:close/>
                <a:moveTo>
                  <a:pt x="1000" y="3658"/>
                </a:moveTo>
                <a:cubicBezTo>
                  <a:pt x="781" y="3658"/>
                  <a:pt x="671" y="3924"/>
                  <a:pt x="828" y="4081"/>
                </a:cubicBezTo>
                <a:cubicBezTo>
                  <a:pt x="878" y="4130"/>
                  <a:pt x="939" y="4153"/>
                  <a:pt x="999" y="4153"/>
                </a:cubicBezTo>
                <a:cubicBezTo>
                  <a:pt x="1126" y="4153"/>
                  <a:pt x="1248" y="4054"/>
                  <a:pt x="1248" y="3906"/>
                </a:cubicBezTo>
                <a:cubicBezTo>
                  <a:pt x="1248" y="3768"/>
                  <a:pt x="1138" y="3658"/>
                  <a:pt x="1000" y="3658"/>
                </a:cubicBezTo>
                <a:close/>
                <a:moveTo>
                  <a:pt x="2223" y="3658"/>
                </a:moveTo>
                <a:cubicBezTo>
                  <a:pt x="2000" y="3658"/>
                  <a:pt x="1890" y="3924"/>
                  <a:pt x="2047" y="4081"/>
                </a:cubicBezTo>
                <a:cubicBezTo>
                  <a:pt x="2097" y="4130"/>
                  <a:pt x="2158" y="4153"/>
                  <a:pt x="2218" y="4153"/>
                </a:cubicBezTo>
                <a:cubicBezTo>
                  <a:pt x="2345" y="4153"/>
                  <a:pt x="2467" y="4054"/>
                  <a:pt x="2467" y="3906"/>
                </a:cubicBezTo>
                <a:cubicBezTo>
                  <a:pt x="2467" y="3768"/>
                  <a:pt x="2357" y="3658"/>
                  <a:pt x="2223" y="3658"/>
                </a:cubicBezTo>
                <a:close/>
                <a:moveTo>
                  <a:pt x="3442" y="3658"/>
                </a:moveTo>
                <a:cubicBezTo>
                  <a:pt x="3222" y="3658"/>
                  <a:pt x="3110" y="3924"/>
                  <a:pt x="3266" y="4081"/>
                </a:cubicBezTo>
                <a:cubicBezTo>
                  <a:pt x="3317" y="4130"/>
                  <a:pt x="3378" y="4153"/>
                  <a:pt x="3438" y="4153"/>
                </a:cubicBezTo>
                <a:cubicBezTo>
                  <a:pt x="3565" y="4153"/>
                  <a:pt x="3686" y="4054"/>
                  <a:pt x="3686" y="3906"/>
                </a:cubicBezTo>
                <a:cubicBezTo>
                  <a:pt x="3686" y="3768"/>
                  <a:pt x="3576" y="3658"/>
                  <a:pt x="3442" y="3658"/>
                </a:cubicBezTo>
                <a:close/>
                <a:moveTo>
                  <a:pt x="4661" y="3658"/>
                </a:moveTo>
                <a:cubicBezTo>
                  <a:pt x="4441" y="3658"/>
                  <a:pt x="4332" y="3924"/>
                  <a:pt x="4485" y="4081"/>
                </a:cubicBezTo>
                <a:cubicBezTo>
                  <a:pt x="4536" y="4130"/>
                  <a:pt x="4597" y="4153"/>
                  <a:pt x="4658" y="4153"/>
                </a:cubicBezTo>
                <a:cubicBezTo>
                  <a:pt x="4786" y="4153"/>
                  <a:pt x="4908" y="4054"/>
                  <a:pt x="4908" y="3906"/>
                </a:cubicBezTo>
                <a:cubicBezTo>
                  <a:pt x="4908" y="3768"/>
                  <a:pt x="4795" y="3658"/>
                  <a:pt x="4661" y="3658"/>
                </a:cubicBezTo>
                <a:close/>
                <a:moveTo>
                  <a:pt x="5880" y="3658"/>
                </a:moveTo>
                <a:cubicBezTo>
                  <a:pt x="5660" y="3658"/>
                  <a:pt x="5551" y="3924"/>
                  <a:pt x="5704" y="4081"/>
                </a:cubicBezTo>
                <a:cubicBezTo>
                  <a:pt x="5755" y="4130"/>
                  <a:pt x="5817" y="4153"/>
                  <a:pt x="5877" y="4153"/>
                </a:cubicBezTo>
                <a:cubicBezTo>
                  <a:pt x="6005" y="4153"/>
                  <a:pt x="6127" y="4054"/>
                  <a:pt x="6127" y="3906"/>
                </a:cubicBezTo>
                <a:cubicBezTo>
                  <a:pt x="6127" y="3768"/>
                  <a:pt x="6015" y="3658"/>
                  <a:pt x="5880" y="3658"/>
                </a:cubicBezTo>
                <a:close/>
                <a:moveTo>
                  <a:pt x="7099" y="3658"/>
                </a:moveTo>
                <a:cubicBezTo>
                  <a:pt x="6879" y="3658"/>
                  <a:pt x="6770" y="3924"/>
                  <a:pt x="6923" y="4081"/>
                </a:cubicBezTo>
                <a:cubicBezTo>
                  <a:pt x="6974" y="4130"/>
                  <a:pt x="7036" y="4153"/>
                  <a:pt x="7096" y="4153"/>
                </a:cubicBezTo>
                <a:cubicBezTo>
                  <a:pt x="7224" y="4153"/>
                  <a:pt x="7346" y="4054"/>
                  <a:pt x="7346" y="3906"/>
                </a:cubicBezTo>
                <a:cubicBezTo>
                  <a:pt x="7346" y="3768"/>
                  <a:pt x="7237" y="3658"/>
                  <a:pt x="7099" y="3658"/>
                </a:cubicBezTo>
                <a:close/>
                <a:moveTo>
                  <a:pt x="8318" y="3658"/>
                </a:moveTo>
                <a:cubicBezTo>
                  <a:pt x="8099" y="3658"/>
                  <a:pt x="7989" y="3924"/>
                  <a:pt x="8146" y="4081"/>
                </a:cubicBezTo>
                <a:cubicBezTo>
                  <a:pt x="8195" y="4130"/>
                  <a:pt x="8256" y="4153"/>
                  <a:pt x="8316" y="4153"/>
                </a:cubicBezTo>
                <a:cubicBezTo>
                  <a:pt x="8443" y="4153"/>
                  <a:pt x="8565" y="4054"/>
                  <a:pt x="8565" y="3906"/>
                </a:cubicBezTo>
                <a:cubicBezTo>
                  <a:pt x="8565" y="3768"/>
                  <a:pt x="8456" y="3658"/>
                  <a:pt x="8318" y="3658"/>
                </a:cubicBezTo>
                <a:close/>
                <a:moveTo>
                  <a:pt x="9537" y="3658"/>
                </a:moveTo>
                <a:cubicBezTo>
                  <a:pt x="9318" y="3658"/>
                  <a:pt x="9208" y="3924"/>
                  <a:pt x="9365" y="4081"/>
                </a:cubicBezTo>
                <a:cubicBezTo>
                  <a:pt x="9414" y="4130"/>
                  <a:pt x="9475" y="4153"/>
                  <a:pt x="9535" y="4153"/>
                </a:cubicBezTo>
                <a:cubicBezTo>
                  <a:pt x="9662" y="4153"/>
                  <a:pt x="9785" y="4054"/>
                  <a:pt x="9785" y="3906"/>
                </a:cubicBezTo>
                <a:cubicBezTo>
                  <a:pt x="9785" y="3768"/>
                  <a:pt x="9675" y="3658"/>
                  <a:pt x="9537" y="3658"/>
                </a:cubicBezTo>
                <a:close/>
                <a:moveTo>
                  <a:pt x="10759" y="3658"/>
                </a:moveTo>
                <a:cubicBezTo>
                  <a:pt x="10537" y="3658"/>
                  <a:pt x="10427" y="3924"/>
                  <a:pt x="10584" y="4081"/>
                </a:cubicBezTo>
                <a:cubicBezTo>
                  <a:pt x="10633" y="4130"/>
                  <a:pt x="10694" y="4153"/>
                  <a:pt x="10754" y="4153"/>
                </a:cubicBezTo>
                <a:cubicBezTo>
                  <a:pt x="10881" y="4153"/>
                  <a:pt x="11004" y="4054"/>
                  <a:pt x="11004" y="3906"/>
                </a:cubicBezTo>
                <a:cubicBezTo>
                  <a:pt x="11004" y="3768"/>
                  <a:pt x="10894" y="3658"/>
                  <a:pt x="10759" y="3658"/>
                </a:cubicBezTo>
                <a:close/>
                <a:moveTo>
                  <a:pt x="11978" y="3658"/>
                </a:moveTo>
                <a:cubicBezTo>
                  <a:pt x="11759" y="3658"/>
                  <a:pt x="11646" y="3924"/>
                  <a:pt x="11803" y="4081"/>
                </a:cubicBezTo>
                <a:cubicBezTo>
                  <a:pt x="11853" y="4130"/>
                  <a:pt x="11915" y="4153"/>
                  <a:pt x="11975" y="4153"/>
                </a:cubicBezTo>
                <a:cubicBezTo>
                  <a:pt x="12102" y="4153"/>
                  <a:pt x="12223" y="4054"/>
                  <a:pt x="12223" y="3906"/>
                </a:cubicBezTo>
                <a:cubicBezTo>
                  <a:pt x="12223" y="3768"/>
                  <a:pt x="12113" y="3658"/>
                  <a:pt x="11978" y="3658"/>
                </a:cubicBezTo>
                <a:close/>
                <a:moveTo>
                  <a:pt x="13197" y="3658"/>
                </a:moveTo>
                <a:cubicBezTo>
                  <a:pt x="12978" y="3658"/>
                  <a:pt x="12868" y="3924"/>
                  <a:pt x="13022" y="4081"/>
                </a:cubicBezTo>
                <a:cubicBezTo>
                  <a:pt x="13072" y="4130"/>
                  <a:pt x="13134" y="4153"/>
                  <a:pt x="13195" y="4153"/>
                </a:cubicBezTo>
                <a:cubicBezTo>
                  <a:pt x="13322" y="4153"/>
                  <a:pt x="13445" y="4054"/>
                  <a:pt x="13445" y="3906"/>
                </a:cubicBezTo>
                <a:cubicBezTo>
                  <a:pt x="13445" y="3768"/>
                  <a:pt x="13332" y="3658"/>
                  <a:pt x="13197" y="3658"/>
                </a:cubicBezTo>
                <a:close/>
                <a:moveTo>
                  <a:pt x="14416" y="3658"/>
                </a:moveTo>
                <a:cubicBezTo>
                  <a:pt x="14197" y="3658"/>
                  <a:pt x="14087" y="3924"/>
                  <a:pt x="14241" y="4081"/>
                </a:cubicBezTo>
                <a:cubicBezTo>
                  <a:pt x="14291" y="4130"/>
                  <a:pt x="14353" y="4153"/>
                  <a:pt x="14414" y="4153"/>
                </a:cubicBezTo>
                <a:cubicBezTo>
                  <a:pt x="14541" y="4153"/>
                  <a:pt x="14664" y="4054"/>
                  <a:pt x="14664" y="3906"/>
                </a:cubicBezTo>
                <a:cubicBezTo>
                  <a:pt x="14664" y="3768"/>
                  <a:pt x="14551" y="3658"/>
                  <a:pt x="14416" y="3658"/>
                </a:cubicBezTo>
                <a:close/>
                <a:moveTo>
                  <a:pt x="15635" y="3658"/>
                </a:moveTo>
                <a:cubicBezTo>
                  <a:pt x="15416" y="3658"/>
                  <a:pt x="15306" y="3924"/>
                  <a:pt x="15460" y="4081"/>
                </a:cubicBezTo>
                <a:cubicBezTo>
                  <a:pt x="15510" y="4130"/>
                  <a:pt x="15572" y="4153"/>
                  <a:pt x="15633" y="4153"/>
                </a:cubicBezTo>
                <a:cubicBezTo>
                  <a:pt x="15760" y="4153"/>
                  <a:pt x="15883" y="4054"/>
                  <a:pt x="15883" y="3906"/>
                </a:cubicBezTo>
                <a:cubicBezTo>
                  <a:pt x="15883" y="3768"/>
                  <a:pt x="15773" y="3658"/>
                  <a:pt x="15635" y="3658"/>
                </a:cubicBezTo>
                <a:close/>
                <a:moveTo>
                  <a:pt x="16854" y="3658"/>
                </a:moveTo>
                <a:cubicBezTo>
                  <a:pt x="16635" y="3658"/>
                  <a:pt x="16525" y="3924"/>
                  <a:pt x="16682" y="4081"/>
                </a:cubicBezTo>
                <a:cubicBezTo>
                  <a:pt x="16731" y="4130"/>
                  <a:pt x="16793" y="4153"/>
                  <a:pt x="16853" y="4153"/>
                </a:cubicBezTo>
                <a:cubicBezTo>
                  <a:pt x="16979" y="4153"/>
                  <a:pt x="17102" y="4054"/>
                  <a:pt x="17102" y="3906"/>
                </a:cubicBezTo>
                <a:cubicBezTo>
                  <a:pt x="17102" y="3768"/>
                  <a:pt x="16992" y="3658"/>
                  <a:pt x="16854" y="3658"/>
                </a:cubicBezTo>
                <a:close/>
                <a:moveTo>
                  <a:pt x="18073" y="3658"/>
                </a:moveTo>
                <a:cubicBezTo>
                  <a:pt x="17854" y="3658"/>
                  <a:pt x="17744" y="3924"/>
                  <a:pt x="17901" y="4081"/>
                </a:cubicBezTo>
                <a:cubicBezTo>
                  <a:pt x="17951" y="4130"/>
                  <a:pt x="18012" y="4153"/>
                  <a:pt x="18072" y="4153"/>
                </a:cubicBezTo>
                <a:cubicBezTo>
                  <a:pt x="18199" y="4153"/>
                  <a:pt x="18321" y="4054"/>
                  <a:pt x="18321" y="3906"/>
                </a:cubicBezTo>
                <a:cubicBezTo>
                  <a:pt x="18321" y="3768"/>
                  <a:pt x="18211" y="3658"/>
                  <a:pt x="18073" y="3658"/>
                </a:cubicBezTo>
                <a:close/>
                <a:moveTo>
                  <a:pt x="19296" y="3658"/>
                </a:moveTo>
                <a:cubicBezTo>
                  <a:pt x="19073" y="3658"/>
                  <a:pt x="18963" y="3924"/>
                  <a:pt x="19120" y="4081"/>
                </a:cubicBezTo>
                <a:cubicBezTo>
                  <a:pt x="19171" y="4130"/>
                  <a:pt x="19232" y="4153"/>
                  <a:pt x="19292" y="4153"/>
                </a:cubicBezTo>
                <a:cubicBezTo>
                  <a:pt x="19419" y="4153"/>
                  <a:pt x="19540" y="4054"/>
                  <a:pt x="19540" y="3906"/>
                </a:cubicBezTo>
                <a:cubicBezTo>
                  <a:pt x="19540" y="3768"/>
                  <a:pt x="19430" y="3658"/>
                  <a:pt x="19296" y="3658"/>
                </a:cubicBezTo>
                <a:close/>
                <a:moveTo>
                  <a:pt x="20515" y="3658"/>
                </a:moveTo>
                <a:cubicBezTo>
                  <a:pt x="20295" y="3658"/>
                  <a:pt x="20182" y="3924"/>
                  <a:pt x="20339" y="4081"/>
                </a:cubicBezTo>
                <a:cubicBezTo>
                  <a:pt x="20390" y="4130"/>
                  <a:pt x="20451" y="4153"/>
                  <a:pt x="20511" y="4153"/>
                </a:cubicBezTo>
                <a:cubicBezTo>
                  <a:pt x="20638" y="4153"/>
                  <a:pt x="20759" y="4054"/>
                  <a:pt x="20759" y="3906"/>
                </a:cubicBezTo>
                <a:cubicBezTo>
                  <a:pt x="20759" y="3768"/>
                  <a:pt x="20649" y="3658"/>
                  <a:pt x="20515" y="3658"/>
                </a:cubicBezTo>
                <a:close/>
                <a:moveTo>
                  <a:pt x="21734" y="3658"/>
                </a:moveTo>
                <a:cubicBezTo>
                  <a:pt x="21514" y="3658"/>
                  <a:pt x="21405" y="3924"/>
                  <a:pt x="21558" y="4081"/>
                </a:cubicBezTo>
                <a:cubicBezTo>
                  <a:pt x="21609" y="4130"/>
                  <a:pt x="21670" y="4153"/>
                  <a:pt x="21731" y="4153"/>
                </a:cubicBezTo>
                <a:cubicBezTo>
                  <a:pt x="21859" y="4153"/>
                  <a:pt x="21981" y="4054"/>
                  <a:pt x="21981" y="3906"/>
                </a:cubicBezTo>
                <a:cubicBezTo>
                  <a:pt x="21981" y="3768"/>
                  <a:pt x="21868" y="3658"/>
                  <a:pt x="21734" y="3658"/>
                </a:cubicBezTo>
                <a:close/>
                <a:moveTo>
                  <a:pt x="22953" y="3658"/>
                </a:moveTo>
                <a:cubicBezTo>
                  <a:pt x="22733" y="3658"/>
                  <a:pt x="22624" y="3924"/>
                  <a:pt x="22777" y="4081"/>
                </a:cubicBezTo>
                <a:cubicBezTo>
                  <a:pt x="22828" y="4130"/>
                  <a:pt x="22890" y="4153"/>
                  <a:pt x="22950" y="4153"/>
                </a:cubicBezTo>
                <a:cubicBezTo>
                  <a:pt x="23078" y="4153"/>
                  <a:pt x="23200" y="4054"/>
                  <a:pt x="23200" y="3906"/>
                </a:cubicBezTo>
                <a:cubicBezTo>
                  <a:pt x="23200" y="3768"/>
                  <a:pt x="23088" y="3658"/>
                  <a:pt x="22953" y="3658"/>
                </a:cubicBezTo>
                <a:close/>
                <a:moveTo>
                  <a:pt x="24172" y="3658"/>
                </a:moveTo>
                <a:cubicBezTo>
                  <a:pt x="23952" y="3658"/>
                  <a:pt x="23843" y="3924"/>
                  <a:pt x="23996" y="4081"/>
                </a:cubicBezTo>
                <a:cubicBezTo>
                  <a:pt x="24047" y="4130"/>
                  <a:pt x="24109" y="4153"/>
                  <a:pt x="24169" y="4153"/>
                </a:cubicBezTo>
                <a:cubicBezTo>
                  <a:pt x="24297" y="4153"/>
                  <a:pt x="24419" y="4054"/>
                  <a:pt x="24419" y="3906"/>
                </a:cubicBezTo>
                <a:cubicBezTo>
                  <a:pt x="24419" y="3768"/>
                  <a:pt x="24310" y="3658"/>
                  <a:pt x="24172" y="3658"/>
                </a:cubicBezTo>
                <a:close/>
                <a:moveTo>
                  <a:pt x="25391" y="3658"/>
                </a:moveTo>
                <a:cubicBezTo>
                  <a:pt x="25172" y="3658"/>
                  <a:pt x="25062" y="3924"/>
                  <a:pt x="25219" y="4081"/>
                </a:cubicBezTo>
                <a:cubicBezTo>
                  <a:pt x="25268" y="4130"/>
                  <a:pt x="25329" y="4153"/>
                  <a:pt x="25389" y="4153"/>
                </a:cubicBezTo>
                <a:cubicBezTo>
                  <a:pt x="25516" y="4153"/>
                  <a:pt x="25638" y="4054"/>
                  <a:pt x="25638" y="3906"/>
                </a:cubicBezTo>
                <a:cubicBezTo>
                  <a:pt x="25638" y="3768"/>
                  <a:pt x="25529" y="3658"/>
                  <a:pt x="25391" y="3658"/>
                </a:cubicBezTo>
                <a:close/>
                <a:moveTo>
                  <a:pt x="26610" y="3658"/>
                </a:moveTo>
                <a:cubicBezTo>
                  <a:pt x="26391" y="3658"/>
                  <a:pt x="26281" y="3924"/>
                  <a:pt x="26438" y="4081"/>
                </a:cubicBezTo>
                <a:cubicBezTo>
                  <a:pt x="26487" y="4130"/>
                  <a:pt x="26548" y="4153"/>
                  <a:pt x="26608" y="4153"/>
                </a:cubicBezTo>
                <a:cubicBezTo>
                  <a:pt x="26735" y="4153"/>
                  <a:pt x="26857" y="4054"/>
                  <a:pt x="26857" y="3906"/>
                </a:cubicBezTo>
                <a:cubicBezTo>
                  <a:pt x="26857" y="3768"/>
                  <a:pt x="26748" y="3658"/>
                  <a:pt x="26610" y="3658"/>
                </a:cubicBezTo>
                <a:close/>
                <a:moveTo>
                  <a:pt x="1" y="5009"/>
                </a:moveTo>
                <a:lnTo>
                  <a:pt x="1" y="5241"/>
                </a:lnTo>
                <a:cubicBezTo>
                  <a:pt x="38" y="5168"/>
                  <a:pt x="38" y="5081"/>
                  <a:pt x="1" y="5009"/>
                </a:cubicBezTo>
                <a:close/>
                <a:moveTo>
                  <a:pt x="1000" y="4877"/>
                </a:moveTo>
                <a:cubicBezTo>
                  <a:pt x="781" y="4877"/>
                  <a:pt x="671" y="5143"/>
                  <a:pt x="828" y="5300"/>
                </a:cubicBezTo>
                <a:cubicBezTo>
                  <a:pt x="878" y="5350"/>
                  <a:pt x="939" y="5372"/>
                  <a:pt x="999" y="5372"/>
                </a:cubicBezTo>
                <a:cubicBezTo>
                  <a:pt x="1126" y="5372"/>
                  <a:pt x="1248" y="5273"/>
                  <a:pt x="1248" y="5125"/>
                </a:cubicBezTo>
                <a:cubicBezTo>
                  <a:pt x="1248" y="4990"/>
                  <a:pt x="1138" y="4877"/>
                  <a:pt x="1000" y="4877"/>
                </a:cubicBezTo>
                <a:close/>
                <a:moveTo>
                  <a:pt x="2223" y="4877"/>
                </a:moveTo>
                <a:cubicBezTo>
                  <a:pt x="2000" y="4877"/>
                  <a:pt x="1890" y="5143"/>
                  <a:pt x="2047" y="5300"/>
                </a:cubicBezTo>
                <a:cubicBezTo>
                  <a:pt x="2098" y="5350"/>
                  <a:pt x="2159" y="5372"/>
                  <a:pt x="2219" y="5372"/>
                </a:cubicBezTo>
                <a:cubicBezTo>
                  <a:pt x="2346" y="5372"/>
                  <a:pt x="2467" y="5273"/>
                  <a:pt x="2467" y="5125"/>
                </a:cubicBezTo>
                <a:cubicBezTo>
                  <a:pt x="2467" y="4990"/>
                  <a:pt x="2357" y="4877"/>
                  <a:pt x="2223" y="4877"/>
                </a:cubicBezTo>
                <a:close/>
                <a:moveTo>
                  <a:pt x="3442" y="4877"/>
                </a:moveTo>
                <a:cubicBezTo>
                  <a:pt x="3222" y="4877"/>
                  <a:pt x="3110" y="5143"/>
                  <a:pt x="3266" y="5300"/>
                </a:cubicBezTo>
                <a:cubicBezTo>
                  <a:pt x="3317" y="5350"/>
                  <a:pt x="3378" y="5372"/>
                  <a:pt x="3439" y="5372"/>
                </a:cubicBezTo>
                <a:cubicBezTo>
                  <a:pt x="3566" y="5372"/>
                  <a:pt x="3688" y="5273"/>
                  <a:pt x="3686" y="5125"/>
                </a:cubicBezTo>
                <a:cubicBezTo>
                  <a:pt x="3686" y="4990"/>
                  <a:pt x="3576" y="4877"/>
                  <a:pt x="3442" y="4877"/>
                </a:cubicBezTo>
                <a:close/>
                <a:moveTo>
                  <a:pt x="4661" y="4877"/>
                </a:moveTo>
                <a:cubicBezTo>
                  <a:pt x="4441" y="4877"/>
                  <a:pt x="4332" y="5143"/>
                  <a:pt x="4485" y="5300"/>
                </a:cubicBezTo>
                <a:cubicBezTo>
                  <a:pt x="4536" y="5350"/>
                  <a:pt x="4597" y="5372"/>
                  <a:pt x="4658" y="5372"/>
                </a:cubicBezTo>
                <a:cubicBezTo>
                  <a:pt x="4786" y="5372"/>
                  <a:pt x="4908" y="5273"/>
                  <a:pt x="4908" y="5125"/>
                </a:cubicBezTo>
                <a:cubicBezTo>
                  <a:pt x="4908" y="4990"/>
                  <a:pt x="4795" y="4877"/>
                  <a:pt x="4661" y="4877"/>
                </a:cubicBezTo>
                <a:close/>
                <a:moveTo>
                  <a:pt x="5880" y="4877"/>
                </a:moveTo>
                <a:cubicBezTo>
                  <a:pt x="5660" y="4877"/>
                  <a:pt x="5551" y="5143"/>
                  <a:pt x="5704" y="5300"/>
                </a:cubicBezTo>
                <a:cubicBezTo>
                  <a:pt x="5755" y="5350"/>
                  <a:pt x="5817" y="5372"/>
                  <a:pt x="5877" y="5372"/>
                </a:cubicBezTo>
                <a:cubicBezTo>
                  <a:pt x="6005" y="5372"/>
                  <a:pt x="6127" y="5273"/>
                  <a:pt x="6127" y="5125"/>
                </a:cubicBezTo>
                <a:cubicBezTo>
                  <a:pt x="6127" y="4990"/>
                  <a:pt x="6015" y="4877"/>
                  <a:pt x="5880" y="4877"/>
                </a:cubicBezTo>
                <a:close/>
                <a:moveTo>
                  <a:pt x="7099" y="4877"/>
                </a:moveTo>
                <a:cubicBezTo>
                  <a:pt x="6879" y="4877"/>
                  <a:pt x="6770" y="5143"/>
                  <a:pt x="6923" y="5300"/>
                </a:cubicBezTo>
                <a:cubicBezTo>
                  <a:pt x="6974" y="5350"/>
                  <a:pt x="7036" y="5372"/>
                  <a:pt x="7096" y="5372"/>
                </a:cubicBezTo>
                <a:cubicBezTo>
                  <a:pt x="7224" y="5372"/>
                  <a:pt x="7346" y="5273"/>
                  <a:pt x="7346" y="5125"/>
                </a:cubicBezTo>
                <a:cubicBezTo>
                  <a:pt x="7346" y="4990"/>
                  <a:pt x="7237" y="4877"/>
                  <a:pt x="7099" y="4877"/>
                </a:cubicBezTo>
                <a:close/>
                <a:moveTo>
                  <a:pt x="8318" y="4877"/>
                </a:moveTo>
                <a:cubicBezTo>
                  <a:pt x="8099" y="4877"/>
                  <a:pt x="7989" y="5143"/>
                  <a:pt x="8146" y="5300"/>
                </a:cubicBezTo>
                <a:cubicBezTo>
                  <a:pt x="8195" y="5350"/>
                  <a:pt x="8256" y="5372"/>
                  <a:pt x="8316" y="5372"/>
                </a:cubicBezTo>
                <a:cubicBezTo>
                  <a:pt x="8443" y="5372"/>
                  <a:pt x="8565" y="5273"/>
                  <a:pt x="8565" y="5125"/>
                </a:cubicBezTo>
                <a:cubicBezTo>
                  <a:pt x="8565" y="4990"/>
                  <a:pt x="8456" y="4877"/>
                  <a:pt x="8318" y="4877"/>
                </a:cubicBezTo>
                <a:close/>
                <a:moveTo>
                  <a:pt x="9537" y="4877"/>
                </a:moveTo>
                <a:cubicBezTo>
                  <a:pt x="9318" y="4877"/>
                  <a:pt x="9208" y="5143"/>
                  <a:pt x="9365" y="5300"/>
                </a:cubicBezTo>
                <a:cubicBezTo>
                  <a:pt x="9414" y="5350"/>
                  <a:pt x="9475" y="5372"/>
                  <a:pt x="9535" y="5372"/>
                </a:cubicBezTo>
                <a:cubicBezTo>
                  <a:pt x="9662" y="5372"/>
                  <a:pt x="9785" y="5273"/>
                  <a:pt x="9785" y="5125"/>
                </a:cubicBezTo>
                <a:cubicBezTo>
                  <a:pt x="9785" y="4990"/>
                  <a:pt x="9675" y="4877"/>
                  <a:pt x="9537" y="4877"/>
                </a:cubicBezTo>
                <a:close/>
                <a:moveTo>
                  <a:pt x="10759" y="4877"/>
                </a:moveTo>
                <a:cubicBezTo>
                  <a:pt x="10537" y="4877"/>
                  <a:pt x="10427" y="5143"/>
                  <a:pt x="10584" y="5300"/>
                </a:cubicBezTo>
                <a:cubicBezTo>
                  <a:pt x="10634" y="5350"/>
                  <a:pt x="10696" y="5372"/>
                  <a:pt x="10756" y="5372"/>
                </a:cubicBezTo>
                <a:cubicBezTo>
                  <a:pt x="10883" y="5372"/>
                  <a:pt x="11004" y="5273"/>
                  <a:pt x="11004" y="5125"/>
                </a:cubicBezTo>
                <a:cubicBezTo>
                  <a:pt x="11004" y="4990"/>
                  <a:pt x="10894" y="4877"/>
                  <a:pt x="10759" y="4877"/>
                </a:cubicBezTo>
                <a:close/>
                <a:moveTo>
                  <a:pt x="11978" y="4877"/>
                </a:moveTo>
                <a:cubicBezTo>
                  <a:pt x="11759" y="4877"/>
                  <a:pt x="11646" y="5143"/>
                  <a:pt x="11803" y="5300"/>
                </a:cubicBezTo>
                <a:cubicBezTo>
                  <a:pt x="11853" y="5350"/>
                  <a:pt x="11915" y="5372"/>
                  <a:pt x="11975" y="5372"/>
                </a:cubicBezTo>
                <a:cubicBezTo>
                  <a:pt x="12103" y="5372"/>
                  <a:pt x="12225" y="5273"/>
                  <a:pt x="12223" y="5125"/>
                </a:cubicBezTo>
                <a:cubicBezTo>
                  <a:pt x="12223" y="4990"/>
                  <a:pt x="12113" y="4877"/>
                  <a:pt x="11978" y="4877"/>
                </a:cubicBezTo>
                <a:close/>
                <a:moveTo>
                  <a:pt x="13197" y="4877"/>
                </a:moveTo>
                <a:cubicBezTo>
                  <a:pt x="12978" y="4877"/>
                  <a:pt x="12868" y="5143"/>
                  <a:pt x="13022" y="5300"/>
                </a:cubicBezTo>
                <a:cubicBezTo>
                  <a:pt x="13072" y="5350"/>
                  <a:pt x="13134" y="5372"/>
                  <a:pt x="13195" y="5372"/>
                </a:cubicBezTo>
                <a:cubicBezTo>
                  <a:pt x="13322" y="5372"/>
                  <a:pt x="13445" y="5273"/>
                  <a:pt x="13445" y="5125"/>
                </a:cubicBezTo>
                <a:cubicBezTo>
                  <a:pt x="13445" y="4990"/>
                  <a:pt x="13332" y="4877"/>
                  <a:pt x="13197" y="4877"/>
                </a:cubicBezTo>
                <a:close/>
                <a:moveTo>
                  <a:pt x="14416" y="4877"/>
                </a:moveTo>
                <a:cubicBezTo>
                  <a:pt x="14197" y="4877"/>
                  <a:pt x="14087" y="5143"/>
                  <a:pt x="14241" y="5300"/>
                </a:cubicBezTo>
                <a:cubicBezTo>
                  <a:pt x="14291" y="5350"/>
                  <a:pt x="14353" y="5372"/>
                  <a:pt x="14414" y="5372"/>
                </a:cubicBezTo>
                <a:cubicBezTo>
                  <a:pt x="14541" y="5372"/>
                  <a:pt x="14664" y="5273"/>
                  <a:pt x="14664" y="5125"/>
                </a:cubicBezTo>
                <a:cubicBezTo>
                  <a:pt x="14664" y="4990"/>
                  <a:pt x="14551" y="4877"/>
                  <a:pt x="14416" y="4877"/>
                </a:cubicBezTo>
                <a:close/>
                <a:moveTo>
                  <a:pt x="15635" y="4877"/>
                </a:moveTo>
                <a:cubicBezTo>
                  <a:pt x="15416" y="4877"/>
                  <a:pt x="15306" y="5143"/>
                  <a:pt x="15460" y="5300"/>
                </a:cubicBezTo>
                <a:cubicBezTo>
                  <a:pt x="15510" y="5350"/>
                  <a:pt x="15572" y="5372"/>
                  <a:pt x="15633" y="5372"/>
                </a:cubicBezTo>
                <a:cubicBezTo>
                  <a:pt x="15760" y="5372"/>
                  <a:pt x="15883" y="5273"/>
                  <a:pt x="15883" y="5125"/>
                </a:cubicBezTo>
                <a:cubicBezTo>
                  <a:pt x="15883" y="4990"/>
                  <a:pt x="15773" y="4877"/>
                  <a:pt x="15635" y="4877"/>
                </a:cubicBezTo>
                <a:close/>
                <a:moveTo>
                  <a:pt x="16854" y="4877"/>
                </a:moveTo>
                <a:cubicBezTo>
                  <a:pt x="16635" y="4877"/>
                  <a:pt x="16525" y="5143"/>
                  <a:pt x="16682" y="5300"/>
                </a:cubicBezTo>
                <a:cubicBezTo>
                  <a:pt x="16731" y="5350"/>
                  <a:pt x="16793" y="5372"/>
                  <a:pt x="16853" y="5372"/>
                </a:cubicBezTo>
                <a:cubicBezTo>
                  <a:pt x="16979" y="5372"/>
                  <a:pt x="17102" y="5273"/>
                  <a:pt x="17102" y="5125"/>
                </a:cubicBezTo>
                <a:cubicBezTo>
                  <a:pt x="17102" y="4990"/>
                  <a:pt x="16992" y="4877"/>
                  <a:pt x="16854" y="4877"/>
                </a:cubicBezTo>
                <a:close/>
                <a:moveTo>
                  <a:pt x="18073" y="4877"/>
                </a:moveTo>
                <a:cubicBezTo>
                  <a:pt x="17854" y="4877"/>
                  <a:pt x="17744" y="5143"/>
                  <a:pt x="17901" y="5300"/>
                </a:cubicBezTo>
                <a:cubicBezTo>
                  <a:pt x="17951" y="5350"/>
                  <a:pt x="18012" y="5372"/>
                  <a:pt x="18072" y="5372"/>
                </a:cubicBezTo>
                <a:cubicBezTo>
                  <a:pt x="18199" y="5372"/>
                  <a:pt x="18321" y="5273"/>
                  <a:pt x="18321" y="5125"/>
                </a:cubicBezTo>
                <a:cubicBezTo>
                  <a:pt x="18321" y="4990"/>
                  <a:pt x="18211" y="4877"/>
                  <a:pt x="18073" y="4877"/>
                </a:cubicBezTo>
                <a:close/>
                <a:moveTo>
                  <a:pt x="19296" y="4877"/>
                </a:moveTo>
                <a:cubicBezTo>
                  <a:pt x="19073" y="4877"/>
                  <a:pt x="18963" y="5143"/>
                  <a:pt x="19120" y="5300"/>
                </a:cubicBezTo>
                <a:cubicBezTo>
                  <a:pt x="19171" y="5350"/>
                  <a:pt x="19232" y="5372"/>
                  <a:pt x="19292" y="5372"/>
                </a:cubicBezTo>
                <a:cubicBezTo>
                  <a:pt x="19419" y="5372"/>
                  <a:pt x="19540" y="5273"/>
                  <a:pt x="19540" y="5125"/>
                </a:cubicBezTo>
                <a:cubicBezTo>
                  <a:pt x="19540" y="4990"/>
                  <a:pt x="19430" y="4877"/>
                  <a:pt x="19296" y="4877"/>
                </a:cubicBezTo>
                <a:close/>
                <a:moveTo>
                  <a:pt x="20515" y="4877"/>
                </a:moveTo>
                <a:cubicBezTo>
                  <a:pt x="20295" y="4877"/>
                  <a:pt x="20182" y="5143"/>
                  <a:pt x="20339" y="5300"/>
                </a:cubicBezTo>
                <a:cubicBezTo>
                  <a:pt x="20390" y="5350"/>
                  <a:pt x="20451" y="5372"/>
                  <a:pt x="20511" y="5372"/>
                </a:cubicBezTo>
                <a:cubicBezTo>
                  <a:pt x="20638" y="5372"/>
                  <a:pt x="20759" y="5273"/>
                  <a:pt x="20759" y="5125"/>
                </a:cubicBezTo>
                <a:cubicBezTo>
                  <a:pt x="20759" y="4990"/>
                  <a:pt x="20649" y="4877"/>
                  <a:pt x="20515" y="4877"/>
                </a:cubicBezTo>
                <a:close/>
                <a:moveTo>
                  <a:pt x="21734" y="4877"/>
                </a:moveTo>
                <a:cubicBezTo>
                  <a:pt x="21514" y="4877"/>
                  <a:pt x="21405" y="5143"/>
                  <a:pt x="21558" y="5300"/>
                </a:cubicBezTo>
                <a:cubicBezTo>
                  <a:pt x="21609" y="5350"/>
                  <a:pt x="21670" y="5372"/>
                  <a:pt x="21731" y="5372"/>
                </a:cubicBezTo>
                <a:cubicBezTo>
                  <a:pt x="21859" y="5372"/>
                  <a:pt x="21981" y="5273"/>
                  <a:pt x="21981" y="5125"/>
                </a:cubicBezTo>
                <a:cubicBezTo>
                  <a:pt x="21981" y="4990"/>
                  <a:pt x="21868" y="4877"/>
                  <a:pt x="21734" y="4877"/>
                </a:cubicBezTo>
                <a:close/>
                <a:moveTo>
                  <a:pt x="22953" y="4877"/>
                </a:moveTo>
                <a:cubicBezTo>
                  <a:pt x="22733" y="4877"/>
                  <a:pt x="22624" y="5143"/>
                  <a:pt x="22777" y="5300"/>
                </a:cubicBezTo>
                <a:cubicBezTo>
                  <a:pt x="22828" y="5350"/>
                  <a:pt x="22890" y="5372"/>
                  <a:pt x="22950" y="5372"/>
                </a:cubicBezTo>
                <a:cubicBezTo>
                  <a:pt x="23078" y="5372"/>
                  <a:pt x="23200" y="5273"/>
                  <a:pt x="23200" y="5125"/>
                </a:cubicBezTo>
                <a:cubicBezTo>
                  <a:pt x="23200" y="4990"/>
                  <a:pt x="23088" y="4877"/>
                  <a:pt x="22953" y="4877"/>
                </a:cubicBezTo>
                <a:close/>
                <a:moveTo>
                  <a:pt x="24172" y="4877"/>
                </a:moveTo>
                <a:cubicBezTo>
                  <a:pt x="23952" y="4877"/>
                  <a:pt x="23843" y="5143"/>
                  <a:pt x="23996" y="5300"/>
                </a:cubicBezTo>
                <a:cubicBezTo>
                  <a:pt x="24047" y="5350"/>
                  <a:pt x="24109" y="5372"/>
                  <a:pt x="24169" y="5372"/>
                </a:cubicBezTo>
                <a:cubicBezTo>
                  <a:pt x="24297" y="5372"/>
                  <a:pt x="24419" y="5273"/>
                  <a:pt x="24419" y="5125"/>
                </a:cubicBezTo>
                <a:cubicBezTo>
                  <a:pt x="24419" y="4990"/>
                  <a:pt x="24310" y="4877"/>
                  <a:pt x="24172" y="4877"/>
                </a:cubicBezTo>
                <a:close/>
                <a:moveTo>
                  <a:pt x="25391" y="4877"/>
                </a:moveTo>
                <a:cubicBezTo>
                  <a:pt x="25172" y="4877"/>
                  <a:pt x="25062" y="5143"/>
                  <a:pt x="25219" y="5300"/>
                </a:cubicBezTo>
                <a:cubicBezTo>
                  <a:pt x="25268" y="5350"/>
                  <a:pt x="25329" y="5372"/>
                  <a:pt x="25389" y="5372"/>
                </a:cubicBezTo>
                <a:cubicBezTo>
                  <a:pt x="25516" y="5372"/>
                  <a:pt x="25638" y="5273"/>
                  <a:pt x="25638" y="5125"/>
                </a:cubicBezTo>
                <a:cubicBezTo>
                  <a:pt x="25638" y="4990"/>
                  <a:pt x="25529" y="4877"/>
                  <a:pt x="25391" y="4877"/>
                </a:cubicBezTo>
                <a:close/>
                <a:moveTo>
                  <a:pt x="26610" y="4877"/>
                </a:moveTo>
                <a:cubicBezTo>
                  <a:pt x="26484" y="4877"/>
                  <a:pt x="26365" y="4978"/>
                  <a:pt x="26365" y="5125"/>
                </a:cubicBezTo>
                <a:cubicBezTo>
                  <a:pt x="26365" y="5256"/>
                  <a:pt x="26469" y="5363"/>
                  <a:pt x="26601" y="5372"/>
                </a:cubicBezTo>
                <a:cubicBezTo>
                  <a:pt x="26657" y="5222"/>
                  <a:pt x="26710" y="5074"/>
                  <a:pt x="26757" y="4927"/>
                </a:cubicBezTo>
                <a:cubicBezTo>
                  <a:pt x="26711" y="4893"/>
                  <a:pt x="26660" y="4877"/>
                  <a:pt x="26610" y="4877"/>
                </a:cubicBezTo>
                <a:close/>
                <a:moveTo>
                  <a:pt x="1" y="6228"/>
                </a:moveTo>
                <a:lnTo>
                  <a:pt x="1" y="6460"/>
                </a:lnTo>
                <a:cubicBezTo>
                  <a:pt x="38" y="6388"/>
                  <a:pt x="38" y="6300"/>
                  <a:pt x="1" y="6228"/>
                </a:cubicBezTo>
                <a:close/>
                <a:moveTo>
                  <a:pt x="16849" y="6099"/>
                </a:moveTo>
                <a:cubicBezTo>
                  <a:pt x="16717" y="6099"/>
                  <a:pt x="16610" y="6211"/>
                  <a:pt x="16610" y="6344"/>
                </a:cubicBezTo>
                <a:cubicBezTo>
                  <a:pt x="16742" y="6406"/>
                  <a:pt x="16876" y="6472"/>
                  <a:pt x="17008" y="6538"/>
                </a:cubicBezTo>
                <a:cubicBezTo>
                  <a:pt x="17192" y="6395"/>
                  <a:pt x="17090" y="6099"/>
                  <a:pt x="16858" y="6099"/>
                </a:cubicBezTo>
                <a:cubicBezTo>
                  <a:pt x="16857" y="6099"/>
                  <a:pt x="16856" y="6099"/>
                  <a:pt x="16854" y="6099"/>
                </a:cubicBezTo>
                <a:cubicBezTo>
                  <a:pt x="16853" y="6099"/>
                  <a:pt x="16851" y="6099"/>
                  <a:pt x="16849" y="6099"/>
                </a:cubicBezTo>
                <a:close/>
                <a:moveTo>
                  <a:pt x="10759" y="6096"/>
                </a:moveTo>
                <a:lnTo>
                  <a:pt x="10759" y="6099"/>
                </a:lnTo>
                <a:cubicBezTo>
                  <a:pt x="10758" y="6099"/>
                  <a:pt x="10757" y="6099"/>
                  <a:pt x="10756" y="6099"/>
                </a:cubicBezTo>
                <a:cubicBezTo>
                  <a:pt x="10473" y="6099"/>
                  <a:pt x="10415" y="6501"/>
                  <a:pt x="10687" y="6582"/>
                </a:cubicBezTo>
                <a:cubicBezTo>
                  <a:pt x="10775" y="6463"/>
                  <a:pt x="10875" y="6353"/>
                  <a:pt x="10988" y="6253"/>
                </a:cubicBezTo>
                <a:cubicBezTo>
                  <a:pt x="10950" y="6159"/>
                  <a:pt x="10859" y="6099"/>
                  <a:pt x="10759" y="6096"/>
                </a:cubicBezTo>
                <a:close/>
                <a:moveTo>
                  <a:pt x="1000" y="6096"/>
                </a:moveTo>
                <a:lnTo>
                  <a:pt x="1000" y="6099"/>
                </a:lnTo>
                <a:cubicBezTo>
                  <a:pt x="999" y="6099"/>
                  <a:pt x="998" y="6099"/>
                  <a:pt x="997" y="6099"/>
                </a:cubicBezTo>
                <a:cubicBezTo>
                  <a:pt x="780" y="6099"/>
                  <a:pt x="672" y="6363"/>
                  <a:pt x="828" y="6519"/>
                </a:cubicBezTo>
                <a:cubicBezTo>
                  <a:pt x="878" y="6570"/>
                  <a:pt x="939" y="6592"/>
                  <a:pt x="999" y="6592"/>
                </a:cubicBezTo>
                <a:cubicBezTo>
                  <a:pt x="1126" y="6592"/>
                  <a:pt x="1248" y="6492"/>
                  <a:pt x="1248" y="6344"/>
                </a:cubicBezTo>
                <a:cubicBezTo>
                  <a:pt x="1248" y="6209"/>
                  <a:pt x="1138" y="6096"/>
                  <a:pt x="1000" y="6096"/>
                </a:cubicBezTo>
                <a:close/>
                <a:moveTo>
                  <a:pt x="2223" y="6096"/>
                </a:moveTo>
                <a:lnTo>
                  <a:pt x="2223" y="6099"/>
                </a:lnTo>
                <a:cubicBezTo>
                  <a:pt x="2221" y="6099"/>
                  <a:pt x="2220" y="6099"/>
                  <a:pt x="2219" y="6099"/>
                </a:cubicBezTo>
                <a:cubicBezTo>
                  <a:pt x="1999" y="6099"/>
                  <a:pt x="1891" y="6363"/>
                  <a:pt x="2047" y="6519"/>
                </a:cubicBezTo>
                <a:cubicBezTo>
                  <a:pt x="2097" y="6570"/>
                  <a:pt x="2158" y="6592"/>
                  <a:pt x="2218" y="6592"/>
                </a:cubicBezTo>
                <a:cubicBezTo>
                  <a:pt x="2345" y="6592"/>
                  <a:pt x="2467" y="6492"/>
                  <a:pt x="2467" y="6344"/>
                </a:cubicBezTo>
                <a:cubicBezTo>
                  <a:pt x="2467" y="6209"/>
                  <a:pt x="2357" y="6096"/>
                  <a:pt x="2223" y="6096"/>
                </a:cubicBezTo>
                <a:close/>
                <a:moveTo>
                  <a:pt x="3442" y="6096"/>
                </a:moveTo>
                <a:lnTo>
                  <a:pt x="3442" y="6099"/>
                </a:lnTo>
                <a:cubicBezTo>
                  <a:pt x="3222" y="6099"/>
                  <a:pt x="3110" y="6362"/>
                  <a:pt x="3266" y="6519"/>
                </a:cubicBezTo>
                <a:cubicBezTo>
                  <a:pt x="3317" y="6570"/>
                  <a:pt x="3378" y="6592"/>
                  <a:pt x="3438" y="6592"/>
                </a:cubicBezTo>
                <a:cubicBezTo>
                  <a:pt x="3565" y="6592"/>
                  <a:pt x="3686" y="6492"/>
                  <a:pt x="3686" y="6344"/>
                </a:cubicBezTo>
                <a:cubicBezTo>
                  <a:pt x="3686" y="6209"/>
                  <a:pt x="3576" y="6096"/>
                  <a:pt x="3442" y="6096"/>
                </a:cubicBezTo>
                <a:close/>
                <a:moveTo>
                  <a:pt x="4661" y="6096"/>
                </a:moveTo>
                <a:lnTo>
                  <a:pt x="4661" y="6099"/>
                </a:lnTo>
                <a:cubicBezTo>
                  <a:pt x="4659" y="6099"/>
                  <a:pt x="4658" y="6099"/>
                  <a:pt x="4657" y="6099"/>
                </a:cubicBezTo>
                <a:cubicBezTo>
                  <a:pt x="4440" y="6099"/>
                  <a:pt x="4333" y="6363"/>
                  <a:pt x="4485" y="6519"/>
                </a:cubicBezTo>
                <a:cubicBezTo>
                  <a:pt x="4536" y="6570"/>
                  <a:pt x="4598" y="6592"/>
                  <a:pt x="4658" y="6592"/>
                </a:cubicBezTo>
                <a:cubicBezTo>
                  <a:pt x="4786" y="6592"/>
                  <a:pt x="4908" y="6492"/>
                  <a:pt x="4908" y="6344"/>
                </a:cubicBezTo>
                <a:cubicBezTo>
                  <a:pt x="4908" y="6209"/>
                  <a:pt x="4795" y="6096"/>
                  <a:pt x="4661" y="6096"/>
                </a:cubicBezTo>
                <a:close/>
                <a:moveTo>
                  <a:pt x="5880" y="6096"/>
                </a:moveTo>
                <a:lnTo>
                  <a:pt x="5880" y="6099"/>
                </a:lnTo>
                <a:cubicBezTo>
                  <a:pt x="5879" y="6099"/>
                  <a:pt x="5877" y="6099"/>
                  <a:pt x="5876" y="6099"/>
                </a:cubicBezTo>
                <a:cubicBezTo>
                  <a:pt x="5659" y="6099"/>
                  <a:pt x="5552" y="6363"/>
                  <a:pt x="5704" y="6519"/>
                </a:cubicBezTo>
                <a:cubicBezTo>
                  <a:pt x="5755" y="6570"/>
                  <a:pt x="5817" y="6592"/>
                  <a:pt x="5877" y="6592"/>
                </a:cubicBezTo>
                <a:cubicBezTo>
                  <a:pt x="6005" y="6592"/>
                  <a:pt x="6127" y="6492"/>
                  <a:pt x="6127" y="6344"/>
                </a:cubicBezTo>
                <a:cubicBezTo>
                  <a:pt x="6127" y="6209"/>
                  <a:pt x="6015" y="6096"/>
                  <a:pt x="5880" y="6096"/>
                </a:cubicBezTo>
                <a:close/>
                <a:moveTo>
                  <a:pt x="7099" y="6096"/>
                </a:moveTo>
                <a:lnTo>
                  <a:pt x="7099" y="6099"/>
                </a:lnTo>
                <a:cubicBezTo>
                  <a:pt x="7098" y="6099"/>
                  <a:pt x="7096" y="6099"/>
                  <a:pt x="7095" y="6099"/>
                </a:cubicBezTo>
                <a:cubicBezTo>
                  <a:pt x="6878" y="6099"/>
                  <a:pt x="6771" y="6363"/>
                  <a:pt x="6923" y="6519"/>
                </a:cubicBezTo>
                <a:cubicBezTo>
                  <a:pt x="6974" y="6570"/>
                  <a:pt x="7036" y="6592"/>
                  <a:pt x="7096" y="6592"/>
                </a:cubicBezTo>
                <a:cubicBezTo>
                  <a:pt x="7224" y="6592"/>
                  <a:pt x="7346" y="6492"/>
                  <a:pt x="7346" y="6344"/>
                </a:cubicBezTo>
                <a:cubicBezTo>
                  <a:pt x="7346" y="6209"/>
                  <a:pt x="7237" y="6096"/>
                  <a:pt x="7099" y="6096"/>
                </a:cubicBezTo>
                <a:close/>
                <a:moveTo>
                  <a:pt x="8318" y="6096"/>
                </a:moveTo>
                <a:lnTo>
                  <a:pt x="8318" y="6099"/>
                </a:lnTo>
                <a:cubicBezTo>
                  <a:pt x="8099" y="6099"/>
                  <a:pt x="7989" y="6362"/>
                  <a:pt x="8146" y="6519"/>
                </a:cubicBezTo>
                <a:cubicBezTo>
                  <a:pt x="8195" y="6570"/>
                  <a:pt x="8256" y="6592"/>
                  <a:pt x="8316" y="6592"/>
                </a:cubicBezTo>
                <a:cubicBezTo>
                  <a:pt x="8443" y="6592"/>
                  <a:pt x="8565" y="6492"/>
                  <a:pt x="8565" y="6344"/>
                </a:cubicBezTo>
                <a:cubicBezTo>
                  <a:pt x="8565" y="6209"/>
                  <a:pt x="8456" y="6096"/>
                  <a:pt x="8318" y="6096"/>
                </a:cubicBezTo>
                <a:close/>
                <a:moveTo>
                  <a:pt x="9537" y="6096"/>
                </a:moveTo>
                <a:lnTo>
                  <a:pt x="9537" y="6099"/>
                </a:lnTo>
                <a:cubicBezTo>
                  <a:pt x="9318" y="6099"/>
                  <a:pt x="9208" y="6362"/>
                  <a:pt x="9365" y="6519"/>
                </a:cubicBezTo>
                <a:cubicBezTo>
                  <a:pt x="9414" y="6570"/>
                  <a:pt x="9475" y="6592"/>
                  <a:pt x="9535" y="6592"/>
                </a:cubicBezTo>
                <a:cubicBezTo>
                  <a:pt x="9662" y="6592"/>
                  <a:pt x="9785" y="6492"/>
                  <a:pt x="9785" y="6344"/>
                </a:cubicBezTo>
                <a:cubicBezTo>
                  <a:pt x="9785" y="6209"/>
                  <a:pt x="9675" y="6096"/>
                  <a:pt x="9537" y="6096"/>
                </a:cubicBezTo>
                <a:close/>
                <a:moveTo>
                  <a:pt x="18073" y="6096"/>
                </a:moveTo>
                <a:lnTo>
                  <a:pt x="18073" y="6099"/>
                </a:lnTo>
                <a:cubicBezTo>
                  <a:pt x="18072" y="6099"/>
                  <a:pt x="18071" y="6099"/>
                  <a:pt x="18070" y="6099"/>
                </a:cubicBezTo>
                <a:cubicBezTo>
                  <a:pt x="17853" y="6099"/>
                  <a:pt x="17745" y="6363"/>
                  <a:pt x="17901" y="6519"/>
                </a:cubicBezTo>
                <a:cubicBezTo>
                  <a:pt x="17951" y="6570"/>
                  <a:pt x="18012" y="6592"/>
                  <a:pt x="18072" y="6592"/>
                </a:cubicBezTo>
                <a:cubicBezTo>
                  <a:pt x="18199" y="6592"/>
                  <a:pt x="18321" y="6492"/>
                  <a:pt x="18321" y="6344"/>
                </a:cubicBezTo>
                <a:cubicBezTo>
                  <a:pt x="18321" y="6209"/>
                  <a:pt x="18211" y="6096"/>
                  <a:pt x="18073" y="6096"/>
                </a:cubicBezTo>
                <a:close/>
                <a:moveTo>
                  <a:pt x="19296" y="6096"/>
                </a:moveTo>
                <a:lnTo>
                  <a:pt x="19296" y="6099"/>
                </a:lnTo>
                <a:cubicBezTo>
                  <a:pt x="19294" y="6099"/>
                  <a:pt x="19293" y="6099"/>
                  <a:pt x="19292" y="6099"/>
                </a:cubicBezTo>
                <a:cubicBezTo>
                  <a:pt x="19072" y="6099"/>
                  <a:pt x="18964" y="6363"/>
                  <a:pt x="19120" y="6519"/>
                </a:cubicBezTo>
                <a:cubicBezTo>
                  <a:pt x="19171" y="6570"/>
                  <a:pt x="19232" y="6592"/>
                  <a:pt x="19292" y="6592"/>
                </a:cubicBezTo>
                <a:cubicBezTo>
                  <a:pt x="19419" y="6592"/>
                  <a:pt x="19540" y="6492"/>
                  <a:pt x="19540" y="6344"/>
                </a:cubicBezTo>
                <a:cubicBezTo>
                  <a:pt x="19540" y="6209"/>
                  <a:pt x="19430" y="6096"/>
                  <a:pt x="19296" y="6096"/>
                </a:cubicBezTo>
                <a:close/>
                <a:moveTo>
                  <a:pt x="20515" y="6096"/>
                </a:moveTo>
                <a:lnTo>
                  <a:pt x="20515" y="6099"/>
                </a:lnTo>
                <a:cubicBezTo>
                  <a:pt x="20513" y="6099"/>
                  <a:pt x="20512" y="6099"/>
                  <a:pt x="20511" y="6099"/>
                </a:cubicBezTo>
                <a:cubicBezTo>
                  <a:pt x="20294" y="6099"/>
                  <a:pt x="20183" y="6363"/>
                  <a:pt x="20339" y="6519"/>
                </a:cubicBezTo>
                <a:cubicBezTo>
                  <a:pt x="20390" y="6570"/>
                  <a:pt x="20451" y="6592"/>
                  <a:pt x="20511" y="6592"/>
                </a:cubicBezTo>
                <a:cubicBezTo>
                  <a:pt x="20638" y="6592"/>
                  <a:pt x="20759" y="6492"/>
                  <a:pt x="20759" y="6344"/>
                </a:cubicBezTo>
                <a:cubicBezTo>
                  <a:pt x="20759" y="6209"/>
                  <a:pt x="20649" y="6099"/>
                  <a:pt x="20515" y="6096"/>
                </a:cubicBezTo>
                <a:close/>
                <a:moveTo>
                  <a:pt x="21734" y="6096"/>
                </a:moveTo>
                <a:lnTo>
                  <a:pt x="21734" y="6099"/>
                </a:lnTo>
                <a:cubicBezTo>
                  <a:pt x="21732" y="6099"/>
                  <a:pt x="21731" y="6099"/>
                  <a:pt x="21730" y="6099"/>
                </a:cubicBezTo>
                <a:cubicBezTo>
                  <a:pt x="21513" y="6099"/>
                  <a:pt x="21406" y="6363"/>
                  <a:pt x="21558" y="6519"/>
                </a:cubicBezTo>
                <a:cubicBezTo>
                  <a:pt x="21609" y="6570"/>
                  <a:pt x="21671" y="6592"/>
                  <a:pt x="21731" y="6592"/>
                </a:cubicBezTo>
                <a:cubicBezTo>
                  <a:pt x="21859" y="6592"/>
                  <a:pt x="21981" y="6492"/>
                  <a:pt x="21981" y="6344"/>
                </a:cubicBezTo>
                <a:cubicBezTo>
                  <a:pt x="21981" y="6209"/>
                  <a:pt x="21868" y="6096"/>
                  <a:pt x="21734" y="6096"/>
                </a:cubicBezTo>
                <a:close/>
                <a:moveTo>
                  <a:pt x="22949" y="6099"/>
                </a:moveTo>
                <a:cubicBezTo>
                  <a:pt x="22732" y="6099"/>
                  <a:pt x="22625" y="6363"/>
                  <a:pt x="22777" y="6519"/>
                </a:cubicBezTo>
                <a:cubicBezTo>
                  <a:pt x="22828" y="6570"/>
                  <a:pt x="22890" y="6592"/>
                  <a:pt x="22950" y="6592"/>
                </a:cubicBezTo>
                <a:cubicBezTo>
                  <a:pt x="23078" y="6592"/>
                  <a:pt x="23200" y="6492"/>
                  <a:pt x="23200" y="6344"/>
                </a:cubicBezTo>
                <a:cubicBezTo>
                  <a:pt x="23200" y="6209"/>
                  <a:pt x="23088" y="6099"/>
                  <a:pt x="22953" y="6099"/>
                </a:cubicBezTo>
                <a:cubicBezTo>
                  <a:pt x="22951" y="6099"/>
                  <a:pt x="22950" y="6099"/>
                  <a:pt x="22949" y="6099"/>
                </a:cubicBezTo>
                <a:close/>
                <a:moveTo>
                  <a:pt x="24172" y="6096"/>
                </a:moveTo>
                <a:lnTo>
                  <a:pt x="24172" y="6099"/>
                </a:lnTo>
                <a:cubicBezTo>
                  <a:pt x="23952" y="6099"/>
                  <a:pt x="23843" y="6362"/>
                  <a:pt x="23996" y="6519"/>
                </a:cubicBezTo>
                <a:cubicBezTo>
                  <a:pt x="24047" y="6570"/>
                  <a:pt x="24109" y="6592"/>
                  <a:pt x="24169" y="6592"/>
                </a:cubicBezTo>
                <a:cubicBezTo>
                  <a:pt x="24297" y="6592"/>
                  <a:pt x="24419" y="6492"/>
                  <a:pt x="24419" y="6344"/>
                </a:cubicBezTo>
                <a:cubicBezTo>
                  <a:pt x="24419" y="6209"/>
                  <a:pt x="24310" y="6096"/>
                  <a:pt x="24172" y="6096"/>
                </a:cubicBezTo>
                <a:close/>
                <a:moveTo>
                  <a:pt x="25391" y="6096"/>
                </a:moveTo>
                <a:lnTo>
                  <a:pt x="25391" y="6099"/>
                </a:lnTo>
                <a:cubicBezTo>
                  <a:pt x="25172" y="6099"/>
                  <a:pt x="25062" y="6362"/>
                  <a:pt x="25219" y="6519"/>
                </a:cubicBezTo>
                <a:cubicBezTo>
                  <a:pt x="25268" y="6570"/>
                  <a:pt x="25329" y="6592"/>
                  <a:pt x="25389" y="6592"/>
                </a:cubicBezTo>
                <a:cubicBezTo>
                  <a:pt x="25516" y="6592"/>
                  <a:pt x="25638" y="6492"/>
                  <a:pt x="25638" y="6344"/>
                </a:cubicBezTo>
                <a:cubicBezTo>
                  <a:pt x="25638" y="6209"/>
                  <a:pt x="25529" y="6096"/>
                  <a:pt x="25391" y="6096"/>
                </a:cubicBezTo>
                <a:close/>
                <a:moveTo>
                  <a:pt x="25385" y="7318"/>
                </a:moveTo>
                <a:lnTo>
                  <a:pt x="25385" y="7318"/>
                </a:lnTo>
                <a:cubicBezTo>
                  <a:pt x="25253" y="7321"/>
                  <a:pt x="25146" y="7431"/>
                  <a:pt x="25146" y="7563"/>
                </a:cubicBezTo>
                <a:cubicBezTo>
                  <a:pt x="25146" y="7569"/>
                  <a:pt x="25146" y="7572"/>
                  <a:pt x="25146" y="7575"/>
                </a:cubicBezTo>
                <a:cubicBezTo>
                  <a:pt x="25162" y="7563"/>
                  <a:pt x="25178" y="7547"/>
                  <a:pt x="25193" y="7528"/>
                </a:cubicBezTo>
                <a:cubicBezTo>
                  <a:pt x="25259" y="7459"/>
                  <a:pt x="25322" y="7387"/>
                  <a:pt x="25385" y="7318"/>
                </a:cubicBezTo>
                <a:close/>
                <a:moveTo>
                  <a:pt x="1" y="7447"/>
                </a:moveTo>
                <a:lnTo>
                  <a:pt x="1" y="7679"/>
                </a:lnTo>
                <a:cubicBezTo>
                  <a:pt x="38" y="7607"/>
                  <a:pt x="38" y="7519"/>
                  <a:pt x="1" y="7447"/>
                </a:cubicBezTo>
                <a:close/>
                <a:moveTo>
                  <a:pt x="19296" y="7318"/>
                </a:moveTo>
                <a:cubicBezTo>
                  <a:pt x="19120" y="7318"/>
                  <a:pt x="18998" y="7497"/>
                  <a:pt x="19067" y="7657"/>
                </a:cubicBezTo>
                <a:cubicBezTo>
                  <a:pt x="19158" y="7707"/>
                  <a:pt x="19249" y="7757"/>
                  <a:pt x="19343" y="7807"/>
                </a:cubicBezTo>
                <a:cubicBezTo>
                  <a:pt x="19634" y="7751"/>
                  <a:pt x="19593" y="7318"/>
                  <a:pt x="19296" y="7318"/>
                </a:cubicBezTo>
                <a:close/>
                <a:moveTo>
                  <a:pt x="1000" y="7318"/>
                </a:moveTo>
                <a:cubicBezTo>
                  <a:pt x="781" y="7318"/>
                  <a:pt x="671" y="7585"/>
                  <a:pt x="828" y="7738"/>
                </a:cubicBezTo>
                <a:cubicBezTo>
                  <a:pt x="878" y="7789"/>
                  <a:pt x="940" y="7812"/>
                  <a:pt x="1000" y="7812"/>
                </a:cubicBezTo>
                <a:cubicBezTo>
                  <a:pt x="1126" y="7812"/>
                  <a:pt x="1248" y="7713"/>
                  <a:pt x="1248" y="7563"/>
                </a:cubicBezTo>
                <a:cubicBezTo>
                  <a:pt x="1248" y="7428"/>
                  <a:pt x="1138" y="7318"/>
                  <a:pt x="1000" y="7318"/>
                </a:cubicBezTo>
                <a:close/>
                <a:moveTo>
                  <a:pt x="2223" y="7318"/>
                </a:moveTo>
                <a:cubicBezTo>
                  <a:pt x="2000" y="7318"/>
                  <a:pt x="1890" y="7585"/>
                  <a:pt x="2047" y="7738"/>
                </a:cubicBezTo>
                <a:cubicBezTo>
                  <a:pt x="2098" y="7789"/>
                  <a:pt x="2160" y="7812"/>
                  <a:pt x="2221" y="7812"/>
                </a:cubicBezTo>
                <a:cubicBezTo>
                  <a:pt x="2347" y="7812"/>
                  <a:pt x="2467" y="7713"/>
                  <a:pt x="2467" y="7563"/>
                </a:cubicBezTo>
                <a:cubicBezTo>
                  <a:pt x="2467" y="7428"/>
                  <a:pt x="2357" y="7318"/>
                  <a:pt x="2223" y="7318"/>
                </a:cubicBezTo>
                <a:close/>
                <a:moveTo>
                  <a:pt x="3442" y="7318"/>
                </a:moveTo>
                <a:cubicBezTo>
                  <a:pt x="3222" y="7318"/>
                  <a:pt x="3110" y="7585"/>
                  <a:pt x="3266" y="7738"/>
                </a:cubicBezTo>
                <a:cubicBezTo>
                  <a:pt x="3317" y="7789"/>
                  <a:pt x="3379" y="7812"/>
                  <a:pt x="3440" y="7812"/>
                </a:cubicBezTo>
                <a:cubicBezTo>
                  <a:pt x="3566" y="7812"/>
                  <a:pt x="3686" y="7713"/>
                  <a:pt x="3686" y="7563"/>
                </a:cubicBezTo>
                <a:cubicBezTo>
                  <a:pt x="3686" y="7428"/>
                  <a:pt x="3576" y="7318"/>
                  <a:pt x="3442" y="7318"/>
                </a:cubicBezTo>
                <a:close/>
                <a:moveTo>
                  <a:pt x="4661" y="7318"/>
                </a:moveTo>
                <a:cubicBezTo>
                  <a:pt x="4441" y="7318"/>
                  <a:pt x="4332" y="7585"/>
                  <a:pt x="4485" y="7738"/>
                </a:cubicBezTo>
                <a:cubicBezTo>
                  <a:pt x="4536" y="7789"/>
                  <a:pt x="4598" y="7812"/>
                  <a:pt x="4660" y="7812"/>
                </a:cubicBezTo>
                <a:cubicBezTo>
                  <a:pt x="4787" y="7812"/>
                  <a:pt x="4908" y="7713"/>
                  <a:pt x="4908" y="7563"/>
                </a:cubicBezTo>
                <a:cubicBezTo>
                  <a:pt x="4908" y="7428"/>
                  <a:pt x="4795" y="7318"/>
                  <a:pt x="4661" y="7318"/>
                </a:cubicBezTo>
                <a:close/>
                <a:moveTo>
                  <a:pt x="5880" y="7318"/>
                </a:moveTo>
                <a:cubicBezTo>
                  <a:pt x="5660" y="7318"/>
                  <a:pt x="5551" y="7585"/>
                  <a:pt x="5704" y="7738"/>
                </a:cubicBezTo>
                <a:cubicBezTo>
                  <a:pt x="5755" y="7789"/>
                  <a:pt x="5818" y="7812"/>
                  <a:pt x="5879" y="7812"/>
                </a:cubicBezTo>
                <a:cubicBezTo>
                  <a:pt x="6006" y="7812"/>
                  <a:pt x="6127" y="7713"/>
                  <a:pt x="6127" y="7563"/>
                </a:cubicBezTo>
                <a:cubicBezTo>
                  <a:pt x="6127" y="7428"/>
                  <a:pt x="6015" y="7318"/>
                  <a:pt x="5880" y="7318"/>
                </a:cubicBezTo>
                <a:close/>
                <a:moveTo>
                  <a:pt x="7099" y="7318"/>
                </a:moveTo>
                <a:cubicBezTo>
                  <a:pt x="6879" y="7318"/>
                  <a:pt x="6770" y="7585"/>
                  <a:pt x="6923" y="7738"/>
                </a:cubicBezTo>
                <a:cubicBezTo>
                  <a:pt x="6974" y="7789"/>
                  <a:pt x="7037" y="7812"/>
                  <a:pt x="7098" y="7812"/>
                </a:cubicBezTo>
                <a:cubicBezTo>
                  <a:pt x="7225" y="7812"/>
                  <a:pt x="7346" y="7713"/>
                  <a:pt x="7346" y="7563"/>
                </a:cubicBezTo>
                <a:cubicBezTo>
                  <a:pt x="7346" y="7428"/>
                  <a:pt x="7237" y="7318"/>
                  <a:pt x="7099" y="7318"/>
                </a:cubicBezTo>
                <a:close/>
                <a:moveTo>
                  <a:pt x="8318" y="7318"/>
                </a:moveTo>
                <a:cubicBezTo>
                  <a:pt x="8099" y="7318"/>
                  <a:pt x="7989" y="7585"/>
                  <a:pt x="8146" y="7738"/>
                </a:cubicBezTo>
                <a:cubicBezTo>
                  <a:pt x="8195" y="7789"/>
                  <a:pt x="8257" y="7812"/>
                  <a:pt x="8318" y="7812"/>
                </a:cubicBezTo>
                <a:cubicBezTo>
                  <a:pt x="8444" y="7812"/>
                  <a:pt x="8565" y="7713"/>
                  <a:pt x="8565" y="7563"/>
                </a:cubicBezTo>
                <a:cubicBezTo>
                  <a:pt x="8565" y="7428"/>
                  <a:pt x="8456" y="7318"/>
                  <a:pt x="8318" y="7318"/>
                </a:cubicBezTo>
                <a:close/>
                <a:moveTo>
                  <a:pt x="9537" y="7318"/>
                </a:moveTo>
                <a:cubicBezTo>
                  <a:pt x="9318" y="7318"/>
                  <a:pt x="9208" y="7585"/>
                  <a:pt x="9365" y="7738"/>
                </a:cubicBezTo>
                <a:cubicBezTo>
                  <a:pt x="9414" y="7789"/>
                  <a:pt x="9476" y="7812"/>
                  <a:pt x="9537" y="7812"/>
                </a:cubicBezTo>
                <a:cubicBezTo>
                  <a:pt x="9663" y="7812"/>
                  <a:pt x="9785" y="7713"/>
                  <a:pt x="9785" y="7563"/>
                </a:cubicBezTo>
                <a:cubicBezTo>
                  <a:pt x="9785" y="7428"/>
                  <a:pt x="9675" y="7318"/>
                  <a:pt x="9537" y="7318"/>
                </a:cubicBezTo>
                <a:close/>
                <a:moveTo>
                  <a:pt x="20515" y="7318"/>
                </a:moveTo>
                <a:cubicBezTo>
                  <a:pt x="20295" y="7318"/>
                  <a:pt x="20182" y="7581"/>
                  <a:pt x="20339" y="7738"/>
                </a:cubicBezTo>
                <a:cubicBezTo>
                  <a:pt x="20390" y="7789"/>
                  <a:pt x="20452" y="7812"/>
                  <a:pt x="20513" y="7812"/>
                </a:cubicBezTo>
                <a:cubicBezTo>
                  <a:pt x="20639" y="7812"/>
                  <a:pt x="20759" y="7713"/>
                  <a:pt x="20759" y="7563"/>
                </a:cubicBezTo>
                <a:cubicBezTo>
                  <a:pt x="20759" y="7428"/>
                  <a:pt x="20649" y="7318"/>
                  <a:pt x="20515" y="7318"/>
                </a:cubicBezTo>
                <a:close/>
                <a:moveTo>
                  <a:pt x="21734" y="7318"/>
                </a:moveTo>
                <a:cubicBezTo>
                  <a:pt x="21514" y="7318"/>
                  <a:pt x="21405" y="7585"/>
                  <a:pt x="21558" y="7738"/>
                </a:cubicBezTo>
                <a:cubicBezTo>
                  <a:pt x="21609" y="7789"/>
                  <a:pt x="21671" y="7812"/>
                  <a:pt x="21733" y="7812"/>
                </a:cubicBezTo>
                <a:cubicBezTo>
                  <a:pt x="21860" y="7812"/>
                  <a:pt x="21981" y="7713"/>
                  <a:pt x="21981" y="7563"/>
                </a:cubicBezTo>
                <a:cubicBezTo>
                  <a:pt x="21981" y="7428"/>
                  <a:pt x="21868" y="7318"/>
                  <a:pt x="21734" y="7318"/>
                </a:cubicBezTo>
                <a:close/>
                <a:moveTo>
                  <a:pt x="22953" y="7318"/>
                </a:moveTo>
                <a:cubicBezTo>
                  <a:pt x="22733" y="7318"/>
                  <a:pt x="22624" y="7585"/>
                  <a:pt x="22777" y="7738"/>
                </a:cubicBezTo>
                <a:cubicBezTo>
                  <a:pt x="22828" y="7789"/>
                  <a:pt x="22891" y="7812"/>
                  <a:pt x="22952" y="7812"/>
                </a:cubicBezTo>
                <a:cubicBezTo>
                  <a:pt x="23079" y="7812"/>
                  <a:pt x="23200" y="7713"/>
                  <a:pt x="23200" y="7563"/>
                </a:cubicBezTo>
                <a:cubicBezTo>
                  <a:pt x="23200" y="7428"/>
                  <a:pt x="23088" y="7318"/>
                  <a:pt x="22953" y="7318"/>
                </a:cubicBezTo>
                <a:close/>
                <a:moveTo>
                  <a:pt x="24172" y="7318"/>
                </a:moveTo>
                <a:cubicBezTo>
                  <a:pt x="23952" y="7318"/>
                  <a:pt x="23843" y="7585"/>
                  <a:pt x="23996" y="7738"/>
                </a:cubicBezTo>
                <a:cubicBezTo>
                  <a:pt x="24047" y="7789"/>
                  <a:pt x="24110" y="7812"/>
                  <a:pt x="24171" y="7812"/>
                </a:cubicBezTo>
                <a:cubicBezTo>
                  <a:pt x="24298" y="7812"/>
                  <a:pt x="24419" y="7713"/>
                  <a:pt x="24419" y="7563"/>
                </a:cubicBezTo>
                <a:cubicBezTo>
                  <a:pt x="24419" y="7428"/>
                  <a:pt x="24310" y="7318"/>
                  <a:pt x="24172" y="7318"/>
                </a:cubicBezTo>
                <a:close/>
                <a:moveTo>
                  <a:pt x="21734" y="8537"/>
                </a:moveTo>
                <a:cubicBezTo>
                  <a:pt x="21627" y="8537"/>
                  <a:pt x="21533" y="8603"/>
                  <a:pt x="21502" y="8703"/>
                </a:cubicBezTo>
                <a:cubicBezTo>
                  <a:pt x="21659" y="8741"/>
                  <a:pt x="21818" y="8772"/>
                  <a:pt x="21978" y="8794"/>
                </a:cubicBezTo>
                <a:cubicBezTo>
                  <a:pt x="21978" y="8791"/>
                  <a:pt x="21981" y="8788"/>
                  <a:pt x="21981" y="8782"/>
                </a:cubicBezTo>
                <a:cubicBezTo>
                  <a:pt x="21981" y="8647"/>
                  <a:pt x="21868" y="8537"/>
                  <a:pt x="21734" y="8537"/>
                </a:cubicBezTo>
                <a:close/>
                <a:moveTo>
                  <a:pt x="22948" y="8537"/>
                </a:moveTo>
                <a:cubicBezTo>
                  <a:pt x="22800" y="8537"/>
                  <a:pt x="22684" y="8674"/>
                  <a:pt x="22708" y="8822"/>
                </a:cubicBezTo>
                <a:cubicBezTo>
                  <a:pt x="22874" y="8810"/>
                  <a:pt x="23037" y="8788"/>
                  <a:pt x="23197" y="8750"/>
                </a:cubicBezTo>
                <a:cubicBezTo>
                  <a:pt x="23182" y="8628"/>
                  <a:pt x="23078" y="8537"/>
                  <a:pt x="22953" y="8537"/>
                </a:cubicBezTo>
                <a:cubicBezTo>
                  <a:pt x="22951" y="8537"/>
                  <a:pt x="22949" y="8537"/>
                  <a:pt x="22948" y="8537"/>
                </a:cubicBezTo>
                <a:close/>
                <a:moveTo>
                  <a:pt x="1" y="8669"/>
                </a:moveTo>
                <a:lnTo>
                  <a:pt x="1" y="8898"/>
                </a:lnTo>
                <a:cubicBezTo>
                  <a:pt x="38" y="8826"/>
                  <a:pt x="38" y="8741"/>
                  <a:pt x="1" y="8669"/>
                </a:cubicBezTo>
                <a:close/>
                <a:moveTo>
                  <a:pt x="1000" y="8537"/>
                </a:moveTo>
                <a:cubicBezTo>
                  <a:pt x="781" y="8537"/>
                  <a:pt x="671" y="8804"/>
                  <a:pt x="828" y="8957"/>
                </a:cubicBezTo>
                <a:cubicBezTo>
                  <a:pt x="878" y="9008"/>
                  <a:pt x="940" y="9031"/>
                  <a:pt x="1001" y="9031"/>
                </a:cubicBezTo>
                <a:cubicBezTo>
                  <a:pt x="1127" y="9031"/>
                  <a:pt x="1248" y="8933"/>
                  <a:pt x="1248" y="8785"/>
                </a:cubicBezTo>
                <a:cubicBezTo>
                  <a:pt x="1248" y="8647"/>
                  <a:pt x="1138" y="8537"/>
                  <a:pt x="1000" y="8537"/>
                </a:cubicBezTo>
                <a:close/>
                <a:moveTo>
                  <a:pt x="2223" y="8537"/>
                </a:moveTo>
                <a:cubicBezTo>
                  <a:pt x="2000" y="8537"/>
                  <a:pt x="1890" y="8804"/>
                  <a:pt x="2047" y="8957"/>
                </a:cubicBezTo>
                <a:cubicBezTo>
                  <a:pt x="2097" y="9008"/>
                  <a:pt x="2159" y="9031"/>
                  <a:pt x="2220" y="9031"/>
                </a:cubicBezTo>
                <a:cubicBezTo>
                  <a:pt x="2346" y="9031"/>
                  <a:pt x="2467" y="8933"/>
                  <a:pt x="2467" y="8785"/>
                </a:cubicBezTo>
                <a:cubicBezTo>
                  <a:pt x="2467" y="8647"/>
                  <a:pt x="2357" y="8537"/>
                  <a:pt x="2223" y="8537"/>
                </a:cubicBezTo>
                <a:close/>
                <a:moveTo>
                  <a:pt x="3442" y="8537"/>
                </a:moveTo>
                <a:cubicBezTo>
                  <a:pt x="3222" y="8537"/>
                  <a:pt x="3110" y="8804"/>
                  <a:pt x="3266" y="8957"/>
                </a:cubicBezTo>
                <a:cubicBezTo>
                  <a:pt x="3317" y="9008"/>
                  <a:pt x="3379" y="9031"/>
                  <a:pt x="3440" y="9031"/>
                </a:cubicBezTo>
                <a:cubicBezTo>
                  <a:pt x="3566" y="9031"/>
                  <a:pt x="3686" y="8933"/>
                  <a:pt x="3686" y="8785"/>
                </a:cubicBezTo>
                <a:cubicBezTo>
                  <a:pt x="3686" y="8647"/>
                  <a:pt x="3576" y="8537"/>
                  <a:pt x="3442" y="8537"/>
                </a:cubicBezTo>
                <a:close/>
                <a:moveTo>
                  <a:pt x="4661" y="8537"/>
                </a:moveTo>
                <a:cubicBezTo>
                  <a:pt x="4441" y="8537"/>
                  <a:pt x="4332" y="8804"/>
                  <a:pt x="4485" y="8957"/>
                </a:cubicBezTo>
                <a:cubicBezTo>
                  <a:pt x="4536" y="9008"/>
                  <a:pt x="4599" y="9031"/>
                  <a:pt x="4660" y="9031"/>
                </a:cubicBezTo>
                <a:cubicBezTo>
                  <a:pt x="4787" y="9031"/>
                  <a:pt x="4908" y="8933"/>
                  <a:pt x="4908" y="8785"/>
                </a:cubicBezTo>
                <a:cubicBezTo>
                  <a:pt x="4908" y="8647"/>
                  <a:pt x="4795" y="8537"/>
                  <a:pt x="4661" y="8537"/>
                </a:cubicBezTo>
                <a:close/>
                <a:moveTo>
                  <a:pt x="5880" y="8537"/>
                </a:moveTo>
                <a:cubicBezTo>
                  <a:pt x="5660" y="8537"/>
                  <a:pt x="5551" y="8804"/>
                  <a:pt x="5704" y="8957"/>
                </a:cubicBezTo>
                <a:cubicBezTo>
                  <a:pt x="5755" y="9008"/>
                  <a:pt x="5818" y="9031"/>
                  <a:pt x="5879" y="9031"/>
                </a:cubicBezTo>
                <a:cubicBezTo>
                  <a:pt x="6006" y="9031"/>
                  <a:pt x="6127" y="8933"/>
                  <a:pt x="6127" y="8785"/>
                </a:cubicBezTo>
                <a:cubicBezTo>
                  <a:pt x="6127" y="8647"/>
                  <a:pt x="6015" y="8537"/>
                  <a:pt x="5880" y="8537"/>
                </a:cubicBezTo>
                <a:close/>
                <a:moveTo>
                  <a:pt x="7099" y="8537"/>
                </a:moveTo>
                <a:cubicBezTo>
                  <a:pt x="6879" y="8537"/>
                  <a:pt x="6770" y="8804"/>
                  <a:pt x="6923" y="8957"/>
                </a:cubicBezTo>
                <a:cubicBezTo>
                  <a:pt x="6974" y="9008"/>
                  <a:pt x="7037" y="9031"/>
                  <a:pt x="7098" y="9031"/>
                </a:cubicBezTo>
                <a:cubicBezTo>
                  <a:pt x="7225" y="9031"/>
                  <a:pt x="7346" y="8933"/>
                  <a:pt x="7346" y="8785"/>
                </a:cubicBezTo>
                <a:cubicBezTo>
                  <a:pt x="7346" y="8647"/>
                  <a:pt x="7237" y="8537"/>
                  <a:pt x="7099" y="8537"/>
                </a:cubicBezTo>
                <a:close/>
                <a:moveTo>
                  <a:pt x="8318" y="8537"/>
                </a:moveTo>
                <a:cubicBezTo>
                  <a:pt x="8099" y="8537"/>
                  <a:pt x="7989" y="8804"/>
                  <a:pt x="8146" y="8957"/>
                </a:cubicBezTo>
                <a:cubicBezTo>
                  <a:pt x="8195" y="9008"/>
                  <a:pt x="8257" y="9031"/>
                  <a:pt x="8318" y="9031"/>
                </a:cubicBezTo>
                <a:cubicBezTo>
                  <a:pt x="8444" y="9031"/>
                  <a:pt x="8565" y="8933"/>
                  <a:pt x="8565" y="8785"/>
                </a:cubicBezTo>
                <a:cubicBezTo>
                  <a:pt x="8565" y="8647"/>
                  <a:pt x="8456" y="8537"/>
                  <a:pt x="8318" y="8537"/>
                </a:cubicBezTo>
                <a:close/>
                <a:moveTo>
                  <a:pt x="9537" y="8537"/>
                </a:moveTo>
                <a:cubicBezTo>
                  <a:pt x="9318" y="8537"/>
                  <a:pt x="9208" y="8804"/>
                  <a:pt x="9365" y="8957"/>
                </a:cubicBezTo>
                <a:cubicBezTo>
                  <a:pt x="9415" y="9008"/>
                  <a:pt x="9476" y="9031"/>
                  <a:pt x="9537" y="9031"/>
                </a:cubicBezTo>
                <a:cubicBezTo>
                  <a:pt x="9663" y="9031"/>
                  <a:pt x="9785" y="8933"/>
                  <a:pt x="9785" y="8785"/>
                </a:cubicBezTo>
                <a:cubicBezTo>
                  <a:pt x="9785" y="8647"/>
                  <a:pt x="9675" y="8537"/>
                  <a:pt x="9537" y="8537"/>
                </a:cubicBezTo>
                <a:close/>
                <a:moveTo>
                  <a:pt x="1" y="9888"/>
                </a:moveTo>
                <a:lnTo>
                  <a:pt x="1" y="10120"/>
                </a:lnTo>
                <a:cubicBezTo>
                  <a:pt x="38" y="10045"/>
                  <a:pt x="38" y="9960"/>
                  <a:pt x="1" y="9888"/>
                </a:cubicBezTo>
                <a:close/>
                <a:moveTo>
                  <a:pt x="1000" y="9756"/>
                </a:moveTo>
                <a:cubicBezTo>
                  <a:pt x="781" y="9756"/>
                  <a:pt x="671" y="10023"/>
                  <a:pt x="828" y="10176"/>
                </a:cubicBezTo>
                <a:cubicBezTo>
                  <a:pt x="878" y="10227"/>
                  <a:pt x="940" y="10250"/>
                  <a:pt x="1001" y="10250"/>
                </a:cubicBezTo>
                <a:cubicBezTo>
                  <a:pt x="1127" y="10250"/>
                  <a:pt x="1248" y="10152"/>
                  <a:pt x="1248" y="10004"/>
                </a:cubicBezTo>
                <a:cubicBezTo>
                  <a:pt x="1248" y="9866"/>
                  <a:pt x="1138" y="9756"/>
                  <a:pt x="1000" y="9756"/>
                </a:cubicBezTo>
                <a:close/>
                <a:moveTo>
                  <a:pt x="2223" y="9756"/>
                </a:moveTo>
                <a:cubicBezTo>
                  <a:pt x="2000" y="9756"/>
                  <a:pt x="1890" y="10023"/>
                  <a:pt x="2047" y="10176"/>
                </a:cubicBezTo>
                <a:cubicBezTo>
                  <a:pt x="2097" y="10227"/>
                  <a:pt x="2159" y="10250"/>
                  <a:pt x="2220" y="10250"/>
                </a:cubicBezTo>
                <a:cubicBezTo>
                  <a:pt x="2346" y="10250"/>
                  <a:pt x="2467" y="10152"/>
                  <a:pt x="2467" y="10004"/>
                </a:cubicBezTo>
                <a:cubicBezTo>
                  <a:pt x="2467" y="9866"/>
                  <a:pt x="2357" y="9756"/>
                  <a:pt x="2223" y="9756"/>
                </a:cubicBezTo>
                <a:close/>
                <a:moveTo>
                  <a:pt x="3442" y="9756"/>
                </a:moveTo>
                <a:cubicBezTo>
                  <a:pt x="3222" y="9756"/>
                  <a:pt x="3110" y="10023"/>
                  <a:pt x="3266" y="10176"/>
                </a:cubicBezTo>
                <a:cubicBezTo>
                  <a:pt x="3317" y="10227"/>
                  <a:pt x="3379" y="10250"/>
                  <a:pt x="3440" y="10250"/>
                </a:cubicBezTo>
                <a:cubicBezTo>
                  <a:pt x="3566" y="10250"/>
                  <a:pt x="3686" y="10152"/>
                  <a:pt x="3686" y="10004"/>
                </a:cubicBezTo>
                <a:cubicBezTo>
                  <a:pt x="3686" y="9866"/>
                  <a:pt x="3576" y="9756"/>
                  <a:pt x="3442" y="9756"/>
                </a:cubicBezTo>
                <a:close/>
                <a:moveTo>
                  <a:pt x="4661" y="9756"/>
                </a:moveTo>
                <a:cubicBezTo>
                  <a:pt x="4441" y="9756"/>
                  <a:pt x="4332" y="10023"/>
                  <a:pt x="4485" y="10176"/>
                </a:cubicBezTo>
                <a:cubicBezTo>
                  <a:pt x="4536" y="10227"/>
                  <a:pt x="4599" y="10250"/>
                  <a:pt x="4660" y="10250"/>
                </a:cubicBezTo>
                <a:cubicBezTo>
                  <a:pt x="4787" y="10250"/>
                  <a:pt x="4908" y="10152"/>
                  <a:pt x="4908" y="10004"/>
                </a:cubicBezTo>
                <a:cubicBezTo>
                  <a:pt x="4908" y="9866"/>
                  <a:pt x="4795" y="9756"/>
                  <a:pt x="4661" y="9756"/>
                </a:cubicBezTo>
                <a:close/>
                <a:moveTo>
                  <a:pt x="5880" y="9756"/>
                </a:moveTo>
                <a:cubicBezTo>
                  <a:pt x="5660" y="9756"/>
                  <a:pt x="5551" y="10023"/>
                  <a:pt x="5704" y="10176"/>
                </a:cubicBezTo>
                <a:cubicBezTo>
                  <a:pt x="5755" y="10227"/>
                  <a:pt x="5818" y="10250"/>
                  <a:pt x="5879" y="10250"/>
                </a:cubicBezTo>
                <a:cubicBezTo>
                  <a:pt x="6006" y="10250"/>
                  <a:pt x="6127" y="10152"/>
                  <a:pt x="6127" y="10004"/>
                </a:cubicBezTo>
                <a:cubicBezTo>
                  <a:pt x="6127" y="9866"/>
                  <a:pt x="6015" y="9756"/>
                  <a:pt x="5880" y="9756"/>
                </a:cubicBezTo>
                <a:close/>
                <a:moveTo>
                  <a:pt x="7099" y="9756"/>
                </a:moveTo>
                <a:cubicBezTo>
                  <a:pt x="6879" y="9756"/>
                  <a:pt x="6770" y="10023"/>
                  <a:pt x="6923" y="10176"/>
                </a:cubicBezTo>
                <a:cubicBezTo>
                  <a:pt x="6974" y="10227"/>
                  <a:pt x="7037" y="10250"/>
                  <a:pt x="7098" y="10250"/>
                </a:cubicBezTo>
                <a:cubicBezTo>
                  <a:pt x="7225" y="10250"/>
                  <a:pt x="7346" y="10152"/>
                  <a:pt x="7346" y="10004"/>
                </a:cubicBezTo>
                <a:cubicBezTo>
                  <a:pt x="7346" y="9866"/>
                  <a:pt x="7237" y="9756"/>
                  <a:pt x="7099" y="9756"/>
                </a:cubicBezTo>
                <a:close/>
                <a:moveTo>
                  <a:pt x="8318" y="9756"/>
                </a:moveTo>
                <a:cubicBezTo>
                  <a:pt x="8099" y="9756"/>
                  <a:pt x="7989" y="10023"/>
                  <a:pt x="8146" y="10176"/>
                </a:cubicBezTo>
                <a:cubicBezTo>
                  <a:pt x="8195" y="10227"/>
                  <a:pt x="8257" y="10250"/>
                  <a:pt x="8318" y="10250"/>
                </a:cubicBezTo>
                <a:cubicBezTo>
                  <a:pt x="8444" y="10250"/>
                  <a:pt x="8565" y="10152"/>
                  <a:pt x="8565" y="10004"/>
                </a:cubicBezTo>
                <a:cubicBezTo>
                  <a:pt x="8565" y="9866"/>
                  <a:pt x="8456" y="9756"/>
                  <a:pt x="8318" y="9756"/>
                </a:cubicBezTo>
                <a:close/>
                <a:moveTo>
                  <a:pt x="9537" y="9756"/>
                </a:moveTo>
                <a:cubicBezTo>
                  <a:pt x="9318" y="9756"/>
                  <a:pt x="9208" y="10023"/>
                  <a:pt x="9365" y="10176"/>
                </a:cubicBezTo>
                <a:cubicBezTo>
                  <a:pt x="9415" y="10227"/>
                  <a:pt x="9476" y="10250"/>
                  <a:pt x="9537" y="10250"/>
                </a:cubicBezTo>
                <a:cubicBezTo>
                  <a:pt x="9663" y="10250"/>
                  <a:pt x="9785" y="10152"/>
                  <a:pt x="9785" y="10004"/>
                </a:cubicBezTo>
                <a:cubicBezTo>
                  <a:pt x="9785" y="9866"/>
                  <a:pt x="9675" y="9756"/>
                  <a:pt x="9537" y="9756"/>
                </a:cubicBezTo>
                <a:close/>
                <a:moveTo>
                  <a:pt x="1" y="11107"/>
                </a:moveTo>
                <a:lnTo>
                  <a:pt x="1" y="11339"/>
                </a:lnTo>
                <a:cubicBezTo>
                  <a:pt x="38" y="11267"/>
                  <a:pt x="38" y="11179"/>
                  <a:pt x="1" y="11107"/>
                </a:cubicBezTo>
                <a:close/>
                <a:moveTo>
                  <a:pt x="1000" y="10975"/>
                </a:moveTo>
                <a:cubicBezTo>
                  <a:pt x="781" y="10975"/>
                  <a:pt x="671" y="11242"/>
                  <a:pt x="828" y="11395"/>
                </a:cubicBezTo>
                <a:cubicBezTo>
                  <a:pt x="878" y="11446"/>
                  <a:pt x="940" y="11469"/>
                  <a:pt x="1001" y="11469"/>
                </a:cubicBezTo>
                <a:cubicBezTo>
                  <a:pt x="1127" y="11469"/>
                  <a:pt x="1248" y="11371"/>
                  <a:pt x="1248" y="11223"/>
                </a:cubicBezTo>
                <a:cubicBezTo>
                  <a:pt x="1248" y="11085"/>
                  <a:pt x="1138" y="10975"/>
                  <a:pt x="1000" y="10975"/>
                </a:cubicBezTo>
                <a:close/>
                <a:moveTo>
                  <a:pt x="2223" y="10975"/>
                </a:moveTo>
                <a:cubicBezTo>
                  <a:pt x="2000" y="10975"/>
                  <a:pt x="1890" y="11242"/>
                  <a:pt x="2047" y="11395"/>
                </a:cubicBezTo>
                <a:cubicBezTo>
                  <a:pt x="2098" y="11446"/>
                  <a:pt x="2160" y="11469"/>
                  <a:pt x="2221" y="11469"/>
                </a:cubicBezTo>
                <a:cubicBezTo>
                  <a:pt x="2347" y="11469"/>
                  <a:pt x="2467" y="11371"/>
                  <a:pt x="2467" y="11223"/>
                </a:cubicBezTo>
                <a:cubicBezTo>
                  <a:pt x="2467" y="11085"/>
                  <a:pt x="2357" y="10975"/>
                  <a:pt x="2223" y="10975"/>
                </a:cubicBezTo>
                <a:close/>
                <a:moveTo>
                  <a:pt x="3442" y="10975"/>
                </a:moveTo>
                <a:cubicBezTo>
                  <a:pt x="3219" y="10975"/>
                  <a:pt x="3110" y="11242"/>
                  <a:pt x="3266" y="11395"/>
                </a:cubicBezTo>
                <a:cubicBezTo>
                  <a:pt x="3317" y="11446"/>
                  <a:pt x="3379" y="11469"/>
                  <a:pt x="3440" y="11469"/>
                </a:cubicBezTo>
                <a:cubicBezTo>
                  <a:pt x="3566" y="11469"/>
                  <a:pt x="3686" y="11371"/>
                  <a:pt x="3686" y="11223"/>
                </a:cubicBezTo>
                <a:cubicBezTo>
                  <a:pt x="3686" y="11085"/>
                  <a:pt x="3576" y="10975"/>
                  <a:pt x="3442" y="10975"/>
                </a:cubicBezTo>
                <a:close/>
                <a:moveTo>
                  <a:pt x="4661" y="10975"/>
                </a:moveTo>
                <a:cubicBezTo>
                  <a:pt x="4441" y="10975"/>
                  <a:pt x="4332" y="11242"/>
                  <a:pt x="4485" y="11395"/>
                </a:cubicBezTo>
                <a:cubicBezTo>
                  <a:pt x="4536" y="11446"/>
                  <a:pt x="4599" y="11469"/>
                  <a:pt x="4660" y="11469"/>
                </a:cubicBezTo>
                <a:cubicBezTo>
                  <a:pt x="4787" y="11469"/>
                  <a:pt x="4908" y="11371"/>
                  <a:pt x="4908" y="11223"/>
                </a:cubicBezTo>
                <a:cubicBezTo>
                  <a:pt x="4905" y="11085"/>
                  <a:pt x="4795" y="10975"/>
                  <a:pt x="4661" y="10975"/>
                </a:cubicBezTo>
                <a:close/>
                <a:moveTo>
                  <a:pt x="5880" y="10975"/>
                </a:moveTo>
                <a:cubicBezTo>
                  <a:pt x="5660" y="10975"/>
                  <a:pt x="5551" y="11242"/>
                  <a:pt x="5704" y="11395"/>
                </a:cubicBezTo>
                <a:cubicBezTo>
                  <a:pt x="5755" y="11446"/>
                  <a:pt x="5818" y="11469"/>
                  <a:pt x="5879" y="11469"/>
                </a:cubicBezTo>
                <a:cubicBezTo>
                  <a:pt x="6006" y="11469"/>
                  <a:pt x="6127" y="11371"/>
                  <a:pt x="6127" y="11223"/>
                </a:cubicBezTo>
                <a:cubicBezTo>
                  <a:pt x="6127" y="11085"/>
                  <a:pt x="6015" y="10975"/>
                  <a:pt x="5880" y="10975"/>
                </a:cubicBezTo>
                <a:close/>
                <a:moveTo>
                  <a:pt x="7099" y="10975"/>
                </a:moveTo>
                <a:cubicBezTo>
                  <a:pt x="6879" y="10975"/>
                  <a:pt x="6770" y="11242"/>
                  <a:pt x="6923" y="11395"/>
                </a:cubicBezTo>
                <a:cubicBezTo>
                  <a:pt x="6974" y="11446"/>
                  <a:pt x="7037" y="11469"/>
                  <a:pt x="7098" y="11469"/>
                </a:cubicBezTo>
                <a:cubicBezTo>
                  <a:pt x="7225" y="11469"/>
                  <a:pt x="7346" y="11371"/>
                  <a:pt x="7346" y="11223"/>
                </a:cubicBezTo>
                <a:cubicBezTo>
                  <a:pt x="7346" y="11085"/>
                  <a:pt x="7237" y="10975"/>
                  <a:pt x="7099" y="10975"/>
                </a:cubicBezTo>
                <a:close/>
                <a:moveTo>
                  <a:pt x="8318" y="10975"/>
                </a:moveTo>
                <a:cubicBezTo>
                  <a:pt x="8099" y="10975"/>
                  <a:pt x="7989" y="11242"/>
                  <a:pt x="8146" y="11395"/>
                </a:cubicBezTo>
                <a:cubicBezTo>
                  <a:pt x="8195" y="11446"/>
                  <a:pt x="8257" y="11469"/>
                  <a:pt x="8318" y="11469"/>
                </a:cubicBezTo>
                <a:cubicBezTo>
                  <a:pt x="8444" y="11469"/>
                  <a:pt x="8565" y="11371"/>
                  <a:pt x="8565" y="11223"/>
                </a:cubicBezTo>
                <a:cubicBezTo>
                  <a:pt x="8565" y="11085"/>
                  <a:pt x="8456" y="10975"/>
                  <a:pt x="8318" y="10975"/>
                </a:cubicBezTo>
                <a:close/>
                <a:moveTo>
                  <a:pt x="9537" y="10975"/>
                </a:moveTo>
                <a:cubicBezTo>
                  <a:pt x="9318" y="10975"/>
                  <a:pt x="9208" y="11242"/>
                  <a:pt x="9365" y="11395"/>
                </a:cubicBezTo>
                <a:cubicBezTo>
                  <a:pt x="9415" y="11446"/>
                  <a:pt x="9476" y="11469"/>
                  <a:pt x="9537" y="11469"/>
                </a:cubicBezTo>
                <a:cubicBezTo>
                  <a:pt x="9663" y="11469"/>
                  <a:pt x="9785" y="11371"/>
                  <a:pt x="9785" y="11223"/>
                </a:cubicBezTo>
                <a:cubicBezTo>
                  <a:pt x="9785" y="11085"/>
                  <a:pt x="9675" y="10975"/>
                  <a:pt x="9537" y="10975"/>
                </a:cubicBezTo>
                <a:close/>
                <a:moveTo>
                  <a:pt x="1" y="12326"/>
                </a:moveTo>
                <a:lnTo>
                  <a:pt x="1" y="12558"/>
                </a:lnTo>
                <a:cubicBezTo>
                  <a:pt x="38" y="12486"/>
                  <a:pt x="38" y="12398"/>
                  <a:pt x="1" y="12326"/>
                </a:cubicBezTo>
                <a:close/>
                <a:moveTo>
                  <a:pt x="1000" y="12194"/>
                </a:moveTo>
                <a:cubicBezTo>
                  <a:pt x="781" y="12194"/>
                  <a:pt x="671" y="12461"/>
                  <a:pt x="828" y="12618"/>
                </a:cubicBezTo>
                <a:cubicBezTo>
                  <a:pt x="878" y="12667"/>
                  <a:pt x="939" y="12689"/>
                  <a:pt x="999" y="12689"/>
                </a:cubicBezTo>
                <a:cubicBezTo>
                  <a:pt x="1126" y="12689"/>
                  <a:pt x="1248" y="12591"/>
                  <a:pt x="1248" y="12442"/>
                </a:cubicBezTo>
                <a:cubicBezTo>
                  <a:pt x="1248" y="12304"/>
                  <a:pt x="1138" y="12194"/>
                  <a:pt x="1000" y="12194"/>
                </a:cubicBezTo>
                <a:close/>
                <a:moveTo>
                  <a:pt x="2223" y="12194"/>
                </a:moveTo>
                <a:cubicBezTo>
                  <a:pt x="2000" y="12194"/>
                  <a:pt x="1890" y="12461"/>
                  <a:pt x="2047" y="12618"/>
                </a:cubicBezTo>
                <a:cubicBezTo>
                  <a:pt x="2097" y="12667"/>
                  <a:pt x="2158" y="12689"/>
                  <a:pt x="2218" y="12689"/>
                </a:cubicBezTo>
                <a:cubicBezTo>
                  <a:pt x="2345" y="12689"/>
                  <a:pt x="2467" y="12591"/>
                  <a:pt x="2467" y="12442"/>
                </a:cubicBezTo>
                <a:cubicBezTo>
                  <a:pt x="2467" y="12304"/>
                  <a:pt x="2357" y="12194"/>
                  <a:pt x="2223" y="12194"/>
                </a:cubicBezTo>
                <a:close/>
                <a:moveTo>
                  <a:pt x="3442" y="12194"/>
                </a:moveTo>
                <a:cubicBezTo>
                  <a:pt x="3222" y="12194"/>
                  <a:pt x="3110" y="12461"/>
                  <a:pt x="3266" y="12618"/>
                </a:cubicBezTo>
                <a:cubicBezTo>
                  <a:pt x="3317" y="12667"/>
                  <a:pt x="3378" y="12689"/>
                  <a:pt x="3438" y="12689"/>
                </a:cubicBezTo>
                <a:cubicBezTo>
                  <a:pt x="3565" y="12689"/>
                  <a:pt x="3686" y="12591"/>
                  <a:pt x="3686" y="12442"/>
                </a:cubicBezTo>
                <a:cubicBezTo>
                  <a:pt x="3686" y="12304"/>
                  <a:pt x="3576" y="12194"/>
                  <a:pt x="3442" y="12194"/>
                </a:cubicBezTo>
                <a:close/>
                <a:moveTo>
                  <a:pt x="4661" y="12194"/>
                </a:moveTo>
                <a:cubicBezTo>
                  <a:pt x="4441" y="12194"/>
                  <a:pt x="4332" y="12461"/>
                  <a:pt x="4485" y="12618"/>
                </a:cubicBezTo>
                <a:cubicBezTo>
                  <a:pt x="4536" y="12667"/>
                  <a:pt x="4597" y="12689"/>
                  <a:pt x="4658" y="12689"/>
                </a:cubicBezTo>
                <a:cubicBezTo>
                  <a:pt x="4786" y="12689"/>
                  <a:pt x="4908" y="12591"/>
                  <a:pt x="4908" y="12442"/>
                </a:cubicBezTo>
                <a:cubicBezTo>
                  <a:pt x="4908" y="12304"/>
                  <a:pt x="4795" y="12194"/>
                  <a:pt x="4661" y="12194"/>
                </a:cubicBezTo>
                <a:close/>
                <a:moveTo>
                  <a:pt x="5880" y="12194"/>
                </a:moveTo>
                <a:cubicBezTo>
                  <a:pt x="5660" y="12194"/>
                  <a:pt x="5551" y="12461"/>
                  <a:pt x="5704" y="12618"/>
                </a:cubicBezTo>
                <a:cubicBezTo>
                  <a:pt x="5755" y="12667"/>
                  <a:pt x="5817" y="12689"/>
                  <a:pt x="5877" y="12689"/>
                </a:cubicBezTo>
                <a:cubicBezTo>
                  <a:pt x="6005" y="12689"/>
                  <a:pt x="6127" y="12591"/>
                  <a:pt x="6127" y="12442"/>
                </a:cubicBezTo>
                <a:cubicBezTo>
                  <a:pt x="6127" y="12304"/>
                  <a:pt x="6015" y="12194"/>
                  <a:pt x="5880" y="12194"/>
                </a:cubicBezTo>
                <a:close/>
                <a:moveTo>
                  <a:pt x="7099" y="12194"/>
                </a:moveTo>
                <a:cubicBezTo>
                  <a:pt x="6879" y="12194"/>
                  <a:pt x="6770" y="12461"/>
                  <a:pt x="6923" y="12618"/>
                </a:cubicBezTo>
                <a:cubicBezTo>
                  <a:pt x="6974" y="12667"/>
                  <a:pt x="7036" y="12689"/>
                  <a:pt x="7096" y="12689"/>
                </a:cubicBezTo>
                <a:cubicBezTo>
                  <a:pt x="7224" y="12689"/>
                  <a:pt x="7346" y="12591"/>
                  <a:pt x="7346" y="12442"/>
                </a:cubicBezTo>
                <a:cubicBezTo>
                  <a:pt x="7346" y="12304"/>
                  <a:pt x="7237" y="12194"/>
                  <a:pt x="7099" y="12194"/>
                </a:cubicBezTo>
                <a:close/>
                <a:moveTo>
                  <a:pt x="8318" y="12194"/>
                </a:moveTo>
                <a:cubicBezTo>
                  <a:pt x="8099" y="12194"/>
                  <a:pt x="7989" y="12461"/>
                  <a:pt x="8146" y="12618"/>
                </a:cubicBezTo>
                <a:cubicBezTo>
                  <a:pt x="8195" y="12667"/>
                  <a:pt x="8256" y="12689"/>
                  <a:pt x="8316" y="12689"/>
                </a:cubicBezTo>
                <a:cubicBezTo>
                  <a:pt x="8443" y="12689"/>
                  <a:pt x="8565" y="12591"/>
                  <a:pt x="8565" y="12442"/>
                </a:cubicBezTo>
                <a:cubicBezTo>
                  <a:pt x="8565" y="12304"/>
                  <a:pt x="8456" y="12194"/>
                  <a:pt x="8318" y="12194"/>
                </a:cubicBezTo>
                <a:close/>
                <a:moveTo>
                  <a:pt x="9537" y="12194"/>
                </a:moveTo>
                <a:cubicBezTo>
                  <a:pt x="9318" y="12194"/>
                  <a:pt x="9208" y="12461"/>
                  <a:pt x="9365" y="12618"/>
                </a:cubicBezTo>
                <a:cubicBezTo>
                  <a:pt x="9414" y="12667"/>
                  <a:pt x="9475" y="12689"/>
                  <a:pt x="9535" y="12689"/>
                </a:cubicBezTo>
                <a:cubicBezTo>
                  <a:pt x="9662" y="12689"/>
                  <a:pt x="9785" y="12591"/>
                  <a:pt x="9785" y="12442"/>
                </a:cubicBezTo>
                <a:cubicBezTo>
                  <a:pt x="9785" y="12304"/>
                  <a:pt x="9675" y="12194"/>
                  <a:pt x="9537" y="12194"/>
                </a:cubicBezTo>
                <a:close/>
                <a:moveTo>
                  <a:pt x="1" y="13545"/>
                </a:moveTo>
                <a:lnTo>
                  <a:pt x="1" y="13777"/>
                </a:lnTo>
                <a:cubicBezTo>
                  <a:pt x="38" y="13705"/>
                  <a:pt x="38" y="13617"/>
                  <a:pt x="1" y="13545"/>
                </a:cubicBezTo>
                <a:close/>
                <a:moveTo>
                  <a:pt x="10653" y="13439"/>
                </a:moveTo>
                <a:lnTo>
                  <a:pt x="10653" y="13439"/>
                </a:lnTo>
                <a:cubicBezTo>
                  <a:pt x="10427" y="13545"/>
                  <a:pt x="10486" y="13884"/>
                  <a:pt x="10734" y="13906"/>
                </a:cubicBezTo>
                <a:cubicBezTo>
                  <a:pt x="10728" y="13877"/>
                  <a:pt x="10725" y="13846"/>
                  <a:pt x="10718" y="13818"/>
                </a:cubicBezTo>
                <a:cubicBezTo>
                  <a:pt x="10696" y="13689"/>
                  <a:pt x="10675" y="13564"/>
                  <a:pt x="10653" y="13439"/>
                </a:cubicBezTo>
                <a:close/>
                <a:moveTo>
                  <a:pt x="1000" y="13414"/>
                </a:moveTo>
                <a:cubicBezTo>
                  <a:pt x="781" y="13414"/>
                  <a:pt x="671" y="13680"/>
                  <a:pt x="828" y="13837"/>
                </a:cubicBezTo>
                <a:cubicBezTo>
                  <a:pt x="878" y="13886"/>
                  <a:pt x="939" y="13908"/>
                  <a:pt x="999" y="13908"/>
                </a:cubicBezTo>
                <a:cubicBezTo>
                  <a:pt x="1126" y="13908"/>
                  <a:pt x="1248" y="13810"/>
                  <a:pt x="1248" y="13661"/>
                </a:cubicBezTo>
                <a:cubicBezTo>
                  <a:pt x="1248" y="13526"/>
                  <a:pt x="1138" y="13414"/>
                  <a:pt x="1000" y="13414"/>
                </a:cubicBezTo>
                <a:close/>
                <a:moveTo>
                  <a:pt x="2223" y="13414"/>
                </a:moveTo>
                <a:cubicBezTo>
                  <a:pt x="2000" y="13414"/>
                  <a:pt x="1890" y="13680"/>
                  <a:pt x="2047" y="13837"/>
                </a:cubicBezTo>
                <a:cubicBezTo>
                  <a:pt x="2097" y="13886"/>
                  <a:pt x="2158" y="13908"/>
                  <a:pt x="2218" y="13908"/>
                </a:cubicBezTo>
                <a:cubicBezTo>
                  <a:pt x="2345" y="13908"/>
                  <a:pt x="2467" y="13810"/>
                  <a:pt x="2467" y="13661"/>
                </a:cubicBezTo>
                <a:cubicBezTo>
                  <a:pt x="2467" y="13526"/>
                  <a:pt x="2357" y="13414"/>
                  <a:pt x="2223" y="13414"/>
                </a:cubicBezTo>
                <a:close/>
                <a:moveTo>
                  <a:pt x="3442" y="13414"/>
                </a:moveTo>
                <a:cubicBezTo>
                  <a:pt x="3222" y="13414"/>
                  <a:pt x="3110" y="13680"/>
                  <a:pt x="3266" y="13837"/>
                </a:cubicBezTo>
                <a:cubicBezTo>
                  <a:pt x="3317" y="13886"/>
                  <a:pt x="3378" y="13908"/>
                  <a:pt x="3438" y="13908"/>
                </a:cubicBezTo>
                <a:cubicBezTo>
                  <a:pt x="3565" y="13908"/>
                  <a:pt x="3686" y="13810"/>
                  <a:pt x="3686" y="13661"/>
                </a:cubicBezTo>
                <a:cubicBezTo>
                  <a:pt x="3686" y="13526"/>
                  <a:pt x="3576" y="13414"/>
                  <a:pt x="3442" y="13414"/>
                </a:cubicBezTo>
                <a:close/>
                <a:moveTo>
                  <a:pt x="4661" y="13414"/>
                </a:moveTo>
                <a:cubicBezTo>
                  <a:pt x="4441" y="13414"/>
                  <a:pt x="4332" y="13680"/>
                  <a:pt x="4485" y="13837"/>
                </a:cubicBezTo>
                <a:cubicBezTo>
                  <a:pt x="4536" y="13886"/>
                  <a:pt x="4597" y="13908"/>
                  <a:pt x="4658" y="13908"/>
                </a:cubicBezTo>
                <a:cubicBezTo>
                  <a:pt x="4786" y="13908"/>
                  <a:pt x="4908" y="13810"/>
                  <a:pt x="4908" y="13661"/>
                </a:cubicBezTo>
                <a:cubicBezTo>
                  <a:pt x="4908" y="13526"/>
                  <a:pt x="4795" y="13414"/>
                  <a:pt x="4661" y="13414"/>
                </a:cubicBezTo>
                <a:close/>
                <a:moveTo>
                  <a:pt x="5880" y="13414"/>
                </a:moveTo>
                <a:cubicBezTo>
                  <a:pt x="5660" y="13414"/>
                  <a:pt x="5551" y="13680"/>
                  <a:pt x="5704" y="13837"/>
                </a:cubicBezTo>
                <a:cubicBezTo>
                  <a:pt x="5755" y="13886"/>
                  <a:pt x="5817" y="13908"/>
                  <a:pt x="5877" y="13908"/>
                </a:cubicBezTo>
                <a:cubicBezTo>
                  <a:pt x="6005" y="13908"/>
                  <a:pt x="6127" y="13810"/>
                  <a:pt x="6127" y="13661"/>
                </a:cubicBezTo>
                <a:cubicBezTo>
                  <a:pt x="6127" y="13526"/>
                  <a:pt x="6015" y="13414"/>
                  <a:pt x="5880" y="13414"/>
                </a:cubicBezTo>
                <a:close/>
                <a:moveTo>
                  <a:pt x="7099" y="13414"/>
                </a:moveTo>
                <a:cubicBezTo>
                  <a:pt x="6879" y="13414"/>
                  <a:pt x="6770" y="13680"/>
                  <a:pt x="6923" y="13837"/>
                </a:cubicBezTo>
                <a:cubicBezTo>
                  <a:pt x="6974" y="13886"/>
                  <a:pt x="7036" y="13908"/>
                  <a:pt x="7096" y="13908"/>
                </a:cubicBezTo>
                <a:cubicBezTo>
                  <a:pt x="7224" y="13908"/>
                  <a:pt x="7346" y="13810"/>
                  <a:pt x="7346" y="13661"/>
                </a:cubicBezTo>
                <a:cubicBezTo>
                  <a:pt x="7346" y="13526"/>
                  <a:pt x="7237" y="13414"/>
                  <a:pt x="7099" y="13414"/>
                </a:cubicBezTo>
                <a:close/>
                <a:moveTo>
                  <a:pt x="8318" y="13414"/>
                </a:moveTo>
                <a:cubicBezTo>
                  <a:pt x="8099" y="13414"/>
                  <a:pt x="7989" y="13680"/>
                  <a:pt x="8146" y="13837"/>
                </a:cubicBezTo>
                <a:cubicBezTo>
                  <a:pt x="8195" y="13886"/>
                  <a:pt x="8256" y="13908"/>
                  <a:pt x="8316" y="13908"/>
                </a:cubicBezTo>
                <a:cubicBezTo>
                  <a:pt x="8443" y="13908"/>
                  <a:pt x="8565" y="13810"/>
                  <a:pt x="8565" y="13661"/>
                </a:cubicBezTo>
                <a:cubicBezTo>
                  <a:pt x="8565" y="13526"/>
                  <a:pt x="8456" y="13414"/>
                  <a:pt x="8318" y="13414"/>
                </a:cubicBezTo>
                <a:close/>
                <a:moveTo>
                  <a:pt x="9537" y="13414"/>
                </a:moveTo>
                <a:cubicBezTo>
                  <a:pt x="9318" y="13414"/>
                  <a:pt x="9208" y="13680"/>
                  <a:pt x="9365" y="13837"/>
                </a:cubicBezTo>
                <a:cubicBezTo>
                  <a:pt x="9414" y="13886"/>
                  <a:pt x="9475" y="13908"/>
                  <a:pt x="9535" y="13908"/>
                </a:cubicBezTo>
                <a:cubicBezTo>
                  <a:pt x="9662" y="13908"/>
                  <a:pt x="9785" y="13810"/>
                  <a:pt x="9785" y="13661"/>
                </a:cubicBezTo>
                <a:cubicBezTo>
                  <a:pt x="9785" y="13526"/>
                  <a:pt x="9675" y="13414"/>
                  <a:pt x="9537" y="13414"/>
                </a:cubicBezTo>
                <a:close/>
                <a:moveTo>
                  <a:pt x="1" y="14764"/>
                </a:moveTo>
                <a:lnTo>
                  <a:pt x="1" y="14996"/>
                </a:lnTo>
                <a:cubicBezTo>
                  <a:pt x="38" y="14924"/>
                  <a:pt x="38" y="14836"/>
                  <a:pt x="1" y="14764"/>
                </a:cubicBezTo>
                <a:close/>
                <a:moveTo>
                  <a:pt x="10759" y="14633"/>
                </a:moveTo>
                <a:cubicBezTo>
                  <a:pt x="10612" y="14633"/>
                  <a:pt x="10496" y="14761"/>
                  <a:pt x="10512" y="14905"/>
                </a:cubicBezTo>
                <a:cubicBezTo>
                  <a:pt x="10523" y="15034"/>
                  <a:pt x="10632" y="15127"/>
                  <a:pt x="10754" y="15127"/>
                </a:cubicBezTo>
                <a:cubicBezTo>
                  <a:pt x="10771" y="15127"/>
                  <a:pt x="10789" y="15125"/>
                  <a:pt x="10806" y="15121"/>
                </a:cubicBezTo>
                <a:cubicBezTo>
                  <a:pt x="10816" y="14965"/>
                  <a:pt x="10816" y="14805"/>
                  <a:pt x="10809" y="14639"/>
                </a:cubicBezTo>
                <a:cubicBezTo>
                  <a:pt x="10798" y="14637"/>
                  <a:pt x="10786" y="14634"/>
                  <a:pt x="10774" y="14634"/>
                </a:cubicBezTo>
                <a:cubicBezTo>
                  <a:pt x="10769" y="14634"/>
                  <a:pt x="10764" y="14635"/>
                  <a:pt x="10759" y="14636"/>
                </a:cubicBezTo>
                <a:lnTo>
                  <a:pt x="10759" y="14633"/>
                </a:lnTo>
                <a:close/>
                <a:moveTo>
                  <a:pt x="1000" y="14633"/>
                </a:moveTo>
                <a:cubicBezTo>
                  <a:pt x="781" y="14633"/>
                  <a:pt x="671" y="14899"/>
                  <a:pt x="828" y="15056"/>
                </a:cubicBezTo>
                <a:cubicBezTo>
                  <a:pt x="878" y="15105"/>
                  <a:pt x="939" y="15127"/>
                  <a:pt x="999" y="15127"/>
                </a:cubicBezTo>
                <a:cubicBezTo>
                  <a:pt x="1126" y="15127"/>
                  <a:pt x="1248" y="15029"/>
                  <a:pt x="1248" y="14880"/>
                </a:cubicBezTo>
                <a:cubicBezTo>
                  <a:pt x="1248" y="14745"/>
                  <a:pt x="1138" y="14636"/>
                  <a:pt x="1000" y="14636"/>
                </a:cubicBezTo>
                <a:lnTo>
                  <a:pt x="1000" y="14633"/>
                </a:lnTo>
                <a:close/>
                <a:moveTo>
                  <a:pt x="2223" y="14633"/>
                </a:moveTo>
                <a:cubicBezTo>
                  <a:pt x="2000" y="14633"/>
                  <a:pt x="1890" y="14899"/>
                  <a:pt x="2047" y="15056"/>
                </a:cubicBezTo>
                <a:cubicBezTo>
                  <a:pt x="2097" y="15105"/>
                  <a:pt x="2158" y="15127"/>
                  <a:pt x="2218" y="15127"/>
                </a:cubicBezTo>
                <a:cubicBezTo>
                  <a:pt x="2345" y="15127"/>
                  <a:pt x="2467" y="15029"/>
                  <a:pt x="2467" y="14880"/>
                </a:cubicBezTo>
                <a:cubicBezTo>
                  <a:pt x="2467" y="14745"/>
                  <a:pt x="2357" y="14636"/>
                  <a:pt x="2223" y="14636"/>
                </a:cubicBezTo>
                <a:lnTo>
                  <a:pt x="2223" y="14633"/>
                </a:lnTo>
                <a:close/>
                <a:moveTo>
                  <a:pt x="3442" y="14633"/>
                </a:moveTo>
                <a:cubicBezTo>
                  <a:pt x="3222" y="14633"/>
                  <a:pt x="3110" y="14899"/>
                  <a:pt x="3266" y="15056"/>
                </a:cubicBezTo>
                <a:cubicBezTo>
                  <a:pt x="3317" y="15105"/>
                  <a:pt x="3378" y="15127"/>
                  <a:pt x="3438" y="15127"/>
                </a:cubicBezTo>
                <a:cubicBezTo>
                  <a:pt x="3565" y="15127"/>
                  <a:pt x="3686" y="15029"/>
                  <a:pt x="3686" y="14880"/>
                </a:cubicBezTo>
                <a:cubicBezTo>
                  <a:pt x="3686" y="14745"/>
                  <a:pt x="3576" y="14636"/>
                  <a:pt x="3442" y="14636"/>
                </a:cubicBezTo>
                <a:lnTo>
                  <a:pt x="3442" y="14633"/>
                </a:lnTo>
                <a:close/>
                <a:moveTo>
                  <a:pt x="4661" y="14633"/>
                </a:moveTo>
                <a:cubicBezTo>
                  <a:pt x="4441" y="14633"/>
                  <a:pt x="4332" y="14899"/>
                  <a:pt x="4485" y="15056"/>
                </a:cubicBezTo>
                <a:cubicBezTo>
                  <a:pt x="4536" y="15105"/>
                  <a:pt x="4597" y="15127"/>
                  <a:pt x="4658" y="15127"/>
                </a:cubicBezTo>
                <a:cubicBezTo>
                  <a:pt x="4786" y="15127"/>
                  <a:pt x="4908" y="15029"/>
                  <a:pt x="4908" y="14880"/>
                </a:cubicBezTo>
                <a:cubicBezTo>
                  <a:pt x="4908" y="14745"/>
                  <a:pt x="4795" y="14636"/>
                  <a:pt x="4661" y="14636"/>
                </a:cubicBezTo>
                <a:lnTo>
                  <a:pt x="4661" y="14633"/>
                </a:lnTo>
                <a:close/>
                <a:moveTo>
                  <a:pt x="5880" y="14633"/>
                </a:moveTo>
                <a:cubicBezTo>
                  <a:pt x="5660" y="14633"/>
                  <a:pt x="5551" y="14899"/>
                  <a:pt x="5704" y="15056"/>
                </a:cubicBezTo>
                <a:cubicBezTo>
                  <a:pt x="5755" y="15105"/>
                  <a:pt x="5817" y="15127"/>
                  <a:pt x="5877" y="15127"/>
                </a:cubicBezTo>
                <a:cubicBezTo>
                  <a:pt x="6005" y="15127"/>
                  <a:pt x="6127" y="15029"/>
                  <a:pt x="6127" y="14880"/>
                </a:cubicBezTo>
                <a:cubicBezTo>
                  <a:pt x="6127" y="14745"/>
                  <a:pt x="6015" y="14636"/>
                  <a:pt x="5880" y="14636"/>
                </a:cubicBezTo>
                <a:lnTo>
                  <a:pt x="5880" y="14633"/>
                </a:lnTo>
                <a:close/>
                <a:moveTo>
                  <a:pt x="7099" y="14633"/>
                </a:moveTo>
                <a:cubicBezTo>
                  <a:pt x="6879" y="14633"/>
                  <a:pt x="6770" y="14899"/>
                  <a:pt x="6923" y="15056"/>
                </a:cubicBezTo>
                <a:cubicBezTo>
                  <a:pt x="6974" y="15105"/>
                  <a:pt x="7036" y="15127"/>
                  <a:pt x="7096" y="15127"/>
                </a:cubicBezTo>
                <a:cubicBezTo>
                  <a:pt x="7224" y="15127"/>
                  <a:pt x="7346" y="15029"/>
                  <a:pt x="7346" y="14880"/>
                </a:cubicBezTo>
                <a:cubicBezTo>
                  <a:pt x="7346" y="14745"/>
                  <a:pt x="7237" y="14636"/>
                  <a:pt x="7099" y="14636"/>
                </a:cubicBezTo>
                <a:lnTo>
                  <a:pt x="7099" y="14633"/>
                </a:lnTo>
                <a:close/>
                <a:moveTo>
                  <a:pt x="8318" y="14633"/>
                </a:moveTo>
                <a:cubicBezTo>
                  <a:pt x="8099" y="14633"/>
                  <a:pt x="7989" y="14899"/>
                  <a:pt x="8146" y="15056"/>
                </a:cubicBezTo>
                <a:cubicBezTo>
                  <a:pt x="8195" y="15105"/>
                  <a:pt x="8256" y="15127"/>
                  <a:pt x="8316" y="15127"/>
                </a:cubicBezTo>
                <a:cubicBezTo>
                  <a:pt x="8443" y="15127"/>
                  <a:pt x="8565" y="15029"/>
                  <a:pt x="8565" y="14880"/>
                </a:cubicBezTo>
                <a:cubicBezTo>
                  <a:pt x="8565" y="14745"/>
                  <a:pt x="8456" y="14636"/>
                  <a:pt x="8318" y="14636"/>
                </a:cubicBezTo>
                <a:lnTo>
                  <a:pt x="8318" y="14633"/>
                </a:lnTo>
                <a:close/>
                <a:moveTo>
                  <a:pt x="9537" y="14633"/>
                </a:moveTo>
                <a:cubicBezTo>
                  <a:pt x="9318" y="14633"/>
                  <a:pt x="9208" y="14899"/>
                  <a:pt x="9365" y="15056"/>
                </a:cubicBezTo>
                <a:cubicBezTo>
                  <a:pt x="9414" y="15105"/>
                  <a:pt x="9475" y="15127"/>
                  <a:pt x="9535" y="15127"/>
                </a:cubicBezTo>
                <a:cubicBezTo>
                  <a:pt x="9662" y="15127"/>
                  <a:pt x="9785" y="15029"/>
                  <a:pt x="9785" y="14880"/>
                </a:cubicBezTo>
                <a:cubicBezTo>
                  <a:pt x="9785" y="14745"/>
                  <a:pt x="9675" y="14636"/>
                  <a:pt x="9537" y="14636"/>
                </a:cubicBezTo>
                <a:lnTo>
                  <a:pt x="9537" y="14633"/>
                </a:lnTo>
                <a:close/>
                <a:moveTo>
                  <a:pt x="1" y="15983"/>
                </a:moveTo>
                <a:lnTo>
                  <a:pt x="1" y="16215"/>
                </a:lnTo>
                <a:cubicBezTo>
                  <a:pt x="38" y="16143"/>
                  <a:pt x="38" y="16055"/>
                  <a:pt x="1" y="15983"/>
                </a:cubicBezTo>
                <a:close/>
                <a:moveTo>
                  <a:pt x="10703" y="15861"/>
                </a:moveTo>
                <a:lnTo>
                  <a:pt x="10703" y="15861"/>
                </a:lnTo>
                <a:cubicBezTo>
                  <a:pt x="10590" y="15886"/>
                  <a:pt x="10512" y="15986"/>
                  <a:pt x="10512" y="16099"/>
                </a:cubicBezTo>
                <a:cubicBezTo>
                  <a:pt x="10512" y="16165"/>
                  <a:pt x="10537" y="16228"/>
                  <a:pt x="10581" y="16272"/>
                </a:cubicBezTo>
                <a:cubicBezTo>
                  <a:pt x="10631" y="16137"/>
                  <a:pt x="10671" y="15999"/>
                  <a:pt x="10703" y="15861"/>
                </a:cubicBezTo>
                <a:close/>
                <a:moveTo>
                  <a:pt x="1000" y="15855"/>
                </a:moveTo>
                <a:cubicBezTo>
                  <a:pt x="781" y="15855"/>
                  <a:pt x="671" y="16118"/>
                  <a:pt x="828" y="16275"/>
                </a:cubicBezTo>
                <a:cubicBezTo>
                  <a:pt x="878" y="16325"/>
                  <a:pt x="939" y="16348"/>
                  <a:pt x="999" y="16348"/>
                </a:cubicBezTo>
                <a:cubicBezTo>
                  <a:pt x="1126" y="16348"/>
                  <a:pt x="1248" y="16248"/>
                  <a:pt x="1248" y="16099"/>
                </a:cubicBezTo>
                <a:cubicBezTo>
                  <a:pt x="1248" y="15964"/>
                  <a:pt x="1138" y="15855"/>
                  <a:pt x="1000" y="15855"/>
                </a:cubicBezTo>
                <a:close/>
                <a:moveTo>
                  <a:pt x="2223" y="15855"/>
                </a:moveTo>
                <a:cubicBezTo>
                  <a:pt x="2000" y="15855"/>
                  <a:pt x="1890" y="16118"/>
                  <a:pt x="2047" y="16275"/>
                </a:cubicBezTo>
                <a:cubicBezTo>
                  <a:pt x="2097" y="16325"/>
                  <a:pt x="2158" y="16348"/>
                  <a:pt x="2218" y="16348"/>
                </a:cubicBezTo>
                <a:cubicBezTo>
                  <a:pt x="2345" y="16348"/>
                  <a:pt x="2467" y="16248"/>
                  <a:pt x="2467" y="16099"/>
                </a:cubicBezTo>
                <a:cubicBezTo>
                  <a:pt x="2467" y="15964"/>
                  <a:pt x="2357" y="15855"/>
                  <a:pt x="2223" y="15855"/>
                </a:cubicBezTo>
                <a:close/>
                <a:moveTo>
                  <a:pt x="3442" y="15855"/>
                </a:moveTo>
                <a:cubicBezTo>
                  <a:pt x="3222" y="15855"/>
                  <a:pt x="3110" y="16118"/>
                  <a:pt x="3266" y="16275"/>
                </a:cubicBezTo>
                <a:cubicBezTo>
                  <a:pt x="3317" y="16325"/>
                  <a:pt x="3378" y="16348"/>
                  <a:pt x="3438" y="16348"/>
                </a:cubicBezTo>
                <a:cubicBezTo>
                  <a:pt x="3565" y="16348"/>
                  <a:pt x="3686" y="16248"/>
                  <a:pt x="3686" y="16099"/>
                </a:cubicBezTo>
                <a:cubicBezTo>
                  <a:pt x="3686" y="15964"/>
                  <a:pt x="3576" y="15855"/>
                  <a:pt x="3442" y="15855"/>
                </a:cubicBezTo>
                <a:close/>
                <a:moveTo>
                  <a:pt x="4661" y="15855"/>
                </a:moveTo>
                <a:cubicBezTo>
                  <a:pt x="4441" y="15855"/>
                  <a:pt x="4332" y="16118"/>
                  <a:pt x="4485" y="16275"/>
                </a:cubicBezTo>
                <a:cubicBezTo>
                  <a:pt x="4536" y="16325"/>
                  <a:pt x="4598" y="16348"/>
                  <a:pt x="4658" y="16348"/>
                </a:cubicBezTo>
                <a:cubicBezTo>
                  <a:pt x="4786" y="16348"/>
                  <a:pt x="4908" y="16248"/>
                  <a:pt x="4908" y="16099"/>
                </a:cubicBezTo>
                <a:cubicBezTo>
                  <a:pt x="4908" y="15964"/>
                  <a:pt x="4795" y="15855"/>
                  <a:pt x="4661" y="15855"/>
                </a:cubicBezTo>
                <a:close/>
                <a:moveTo>
                  <a:pt x="5880" y="15855"/>
                </a:moveTo>
                <a:cubicBezTo>
                  <a:pt x="5660" y="15855"/>
                  <a:pt x="5551" y="16118"/>
                  <a:pt x="5704" y="16275"/>
                </a:cubicBezTo>
                <a:cubicBezTo>
                  <a:pt x="5755" y="16325"/>
                  <a:pt x="5817" y="16348"/>
                  <a:pt x="5877" y="16348"/>
                </a:cubicBezTo>
                <a:cubicBezTo>
                  <a:pt x="6005" y="16348"/>
                  <a:pt x="6127" y="16248"/>
                  <a:pt x="6127" y="16099"/>
                </a:cubicBezTo>
                <a:cubicBezTo>
                  <a:pt x="6127" y="15964"/>
                  <a:pt x="6015" y="15855"/>
                  <a:pt x="5880" y="15855"/>
                </a:cubicBezTo>
                <a:close/>
                <a:moveTo>
                  <a:pt x="7099" y="15855"/>
                </a:moveTo>
                <a:cubicBezTo>
                  <a:pt x="6879" y="15855"/>
                  <a:pt x="6770" y="16118"/>
                  <a:pt x="6923" y="16275"/>
                </a:cubicBezTo>
                <a:cubicBezTo>
                  <a:pt x="6974" y="16325"/>
                  <a:pt x="7036" y="16348"/>
                  <a:pt x="7096" y="16348"/>
                </a:cubicBezTo>
                <a:cubicBezTo>
                  <a:pt x="7224" y="16348"/>
                  <a:pt x="7346" y="16248"/>
                  <a:pt x="7346" y="16099"/>
                </a:cubicBezTo>
                <a:cubicBezTo>
                  <a:pt x="7346" y="15964"/>
                  <a:pt x="7237" y="15855"/>
                  <a:pt x="7099" y="15855"/>
                </a:cubicBezTo>
                <a:close/>
                <a:moveTo>
                  <a:pt x="8318" y="15855"/>
                </a:moveTo>
                <a:cubicBezTo>
                  <a:pt x="8099" y="15855"/>
                  <a:pt x="7989" y="16118"/>
                  <a:pt x="8146" y="16275"/>
                </a:cubicBezTo>
                <a:cubicBezTo>
                  <a:pt x="8195" y="16325"/>
                  <a:pt x="8256" y="16348"/>
                  <a:pt x="8316" y="16348"/>
                </a:cubicBezTo>
                <a:cubicBezTo>
                  <a:pt x="8443" y="16348"/>
                  <a:pt x="8565" y="16248"/>
                  <a:pt x="8565" y="16099"/>
                </a:cubicBezTo>
                <a:cubicBezTo>
                  <a:pt x="8565" y="15964"/>
                  <a:pt x="8456" y="15855"/>
                  <a:pt x="8318" y="15855"/>
                </a:cubicBezTo>
                <a:close/>
                <a:moveTo>
                  <a:pt x="9537" y="15855"/>
                </a:moveTo>
                <a:cubicBezTo>
                  <a:pt x="9318" y="15855"/>
                  <a:pt x="9208" y="16118"/>
                  <a:pt x="9365" y="16275"/>
                </a:cubicBezTo>
                <a:cubicBezTo>
                  <a:pt x="9414" y="16325"/>
                  <a:pt x="9475" y="16348"/>
                  <a:pt x="9535" y="16348"/>
                </a:cubicBezTo>
                <a:cubicBezTo>
                  <a:pt x="9662" y="16348"/>
                  <a:pt x="9785" y="16248"/>
                  <a:pt x="9785" y="16099"/>
                </a:cubicBezTo>
                <a:cubicBezTo>
                  <a:pt x="9785" y="15964"/>
                  <a:pt x="9675" y="15855"/>
                  <a:pt x="9537" y="15855"/>
                </a:cubicBezTo>
                <a:close/>
                <a:moveTo>
                  <a:pt x="1" y="17205"/>
                </a:moveTo>
                <a:lnTo>
                  <a:pt x="1" y="17434"/>
                </a:lnTo>
                <a:cubicBezTo>
                  <a:pt x="38" y="17362"/>
                  <a:pt x="38" y="17277"/>
                  <a:pt x="1" y="17205"/>
                </a:cubicBezTo>
                <a:close/>
                <a:moveTo>
                  <a:pt x="1000" y="17074"/>
                </a:moveTo>
                <a:cubicBezTo>
                  <a:pt x="781" y="17074"/>
                  <a:pt x="671" y="17340"/>
                  <a:pt x="828" y="17494"/>
                </a:cubicBezTo>
                <a:cubicBezTo>
                  <a:pt x="878" y="17545"/>
                  <a:pt x="940" y="17567"/>
                  <a:pt x="1001" y="17567"/>
                </a:cubicBezTo>
                <a:cubicBezTo>
                  <a:pt x="1127" y="17567"/>
                  <a:pt x="1248" y="17469"/>
                  <a:pt x="1248" y="17321"/>
                </a:cubicBezTo>
                <a:cubicBezTo>
                  <a:pt x="1248" y="17183"/>
                  <a:pt x="1138" y="17074"/>
                  <a:pt x="1000" y="17074"/>
                </a:cubicBezTo>
                <a:close/>
                <a:moveTo>
                  <a:pt x="2223" y="17074"/>
                </a:moveTo>
                <a:cubicBezTo>
                  <a:pt x="2000" y="17074"/>
                  <a:pt x="1890" y="17340"/>
                  <a:pt x="2047" y="17494"/>
                </a:cubicBezTo>
                <a:cubicBezTo>
                  <a:pt x="2097" y="17545"/>
                  <a:pt x="2159" y="17567"/>
                  <a:pt x="2220" y="17567"/>
                </a:cubicBezTo>
                <a:cubicBezTo>
                  <a:pt x="2346" y="17567"/>
                  <a:pt x="2467" y="17469"/>
                  <a:pt x="2467" y="17321"/>
                </a:cubicBezTo>
                <a:cubicBezTo>
                  <a:pt x="2467" y="17183"/>
                  <a:pt x="2357" y="17074"/>
                  <a:pt x="2223" y="17074"/>
                </a:cubicBezTo>
                <a:close/>
                <a:moveTo>
                  <a:pt x="3442" y="17074"/>
                </a:moveTo>
                <a:cubicBezTo>
                  <a:pt x="3222" y="17074"/>
                  <a:pt x="3110" y="17340"/>
                  <a:pt x="3266" y="17494"/>
                </a:cubicBezTo>
                <a:cubicBezTo>
                  <a:pt x="3317" y="17545"/>
                  <a:pt x="3379" y="17567"/>
                  <a:pt x="3440" y="17567"/>
                </a:cubicBezTo>
                <a:cubicBezTo>
                  <a:pt x="3566" y="17567"/>
                  <a:pt x="3686" y="17469"/>
                  <a:pt x="3686" y="17321"/>
                </a:cubicBezTo>
                <a:cubicBezTo>
                  <a:pt x="3686" y="17183"/>
                  <a:pt x="3576" y="17074"/>
                  <a:pt x="3442" y="17074"/>
                </a:cubicBezTo>
                <a:close/>
                <a:moveTo>
                  <a:pt x="4661" y="17074"/>
                </a:moveTo>
                <a:cubicBezTo>
                  <a:pt x="4441" y="17074"/>
                  <a:pt x="4332" y="17340"/>
                  <a:pt x="4485" y="17494"/>
                </a:cubicBezTo>
                <a:cubicBezTo>
                  <a:pt x="4536" y="17545"/>
                  <a:pt x="4599" y="17567"/>
                  <a:pt x="4660" y="17567"/>
                </a:cubicBezTo>
                <a:cubicBezTo>
                  <a:pt x="4787" y="17567"/>
                  <a:pt x="4908" y="17469"/>
                  <a:pt x="4908" y="17321"/>
                </a:cubicBezTo>
                <a:cubicBezTo>
                  <a:pt x="4908" y="17183"/>
                  <a:pt x="4795" y="17074"/>
                  <a:pt x="4661" y="17074"/>
                </a:cubicBezTo>
                <a:close/>
                <a:moveTo>
                  <a:pt x="5880" y="17074"/>
                </a:moveTo>
                <a:cubicBezTo>
                  <a:pt x="5660" y="17074"/>
                  <a:pt x="5551" y="17340"/>
                  <a:pt x="5704" y="17494"/>
                </a:cubicBezTo>
                <a:cubicBezTo>
                  <a:pt x="5755" y="17545"/>
                  <a:pt x="5818" y="17567"/>
                  <a:pt x="5879" y="17567"/>
                </a:cubicBezTo>
                <a:cubicBezTo>
                  <a:pt x="6006" y="17567"/>
                  <a:pt x="6127" y="17469"/>
                  <a:pt x="6127" y="17321"/>
                </a:cubicBezTo>
                <a:cubicBezTo>
                  <a:pt x="6127" y="17183"/>
                  <a:pt x="6015" y="17074"/>
                  <a:pt x="5880" y="17074"/>
                </a:cubicBezTo>
                <a:close/>
                <a:moveTo>
                  <a:pt x="7099" y="17074"/>
                </a:moveTo>
                <a:cubicBezTo>
                  <a:pt x="6879" y="17074"/>
                  <a:pt x="6770" y="17340"/>
                  <a:pt x="6923" y="17494"/>
                </a:cubicBezTo>
                <a:cubicBezTo>
                  <a:pt x="6974" y="17545"/>
                  <a:pt x="7037" y="17567"/>
                  <a:pt x="7098" y="17567"/>
                </a:cubicBezTo>
                <a:cubicBezTo>
                  <a:pt x="7225" y="17567"/>
                  <a:pt x="7346" y="17469"/>
                  <a:pt x="7346" y="17321"/>
                </a:cubicBezTo>
                <a:cubicBezTo>
                  <a:pt x="7346" y="17183"/>
                  <a:pt x="7237" y="17074"/>
                  <a:pt x="7099" y="17074"/>
                </a:cubicBezTo>
                <a:close/>
                <a:moveTo>
                  <a:pt x="8318" y="17074"/>
                </a:moveTo>
                <a:cubicBezTo>
                  <a:pt x="8099" y="17074"/>
                  <a:pt x="7989" y="17340"/>
                  <a:pt x="8146" y="17494"/>
                </a:cubicBezTo>
                <a:cubicBezTo>
                  <a:pt x="8195" y="17545"/>
                  <a:pt x="8257" y="17567"/>
                  <a:pt x="8318" y="17567"/>
                </a:cubicBezTo>
                <a:cubicBezTo>
                  <a:pt x="8444" y="17567"/>
                  <a:pt x="8565" y="17469"/>
                  <a:pt x="8565" y="17321"/>
                </a:cubicBezTo>
                <a:cubicBezTo>
                  <a:pt x="8565" y="17183"/>
                  <a:pt x="8456" y="17074"/>
                  <a:pt x="8318" y="17074"/>
                </a:cubicBezTo>
                <a:close/>
                <a:moveTo>
                  <a:pt x="9537" y="17074"/>
                </a:moveTo>
                <a:cubicBezTo>
                  <a:pt x="9318" y="17074"/>
                  <a:pt x="9208" y="17340"/>
                  <a:pt x="9365" y="17494"/>
                </a:cubicBezTo>
                <a:cubicBezTo>
                  <a:pt x="9415" y="17545"/>
                  <a:pt x="9476" y="17567"/>
                  <a:pt x="9537" y="17567"/>
                </a:cubicBezTo>
                <a:cubicBezTo>
                  <a:pt x="9663" y="17567"/>
                  <a:pt x="9785" y="17469"/>
                  <a:pt x="9785" y="17321"/>
                </a:cubicBezTo>
                <a:cubicBezTo>
                  <a:pt x="9785" y="17183"/>
                  <a:pt x="9675" y="17074"/>
                  <a:pt x="9537" y="17074"/>
                </a:cubicBezTo>
                <a:close/>
                <a:moveTo>
                  <a:pt x="2223" y="18293"/>
                </a:moveTo>
                <a:cubicBezTo>
                  <a:pt x="2151" y="18293"/>
                  <a:pt x="2082" y="18324"/>
                  <a:pt x="2035" y="18377"/>
                </a:cubicBezTo>
                <a:cubicBezTo>
                  <a:pt x="2179" y="18424"/>
                  <a:pt x="2323" y="18468"/>
                  <a:pt x="2467" y="18512"/>
                </a:cubicBezTo>
                <a:cubicBezTo>
                  <a:pt x="2451" y="18387"/>
                  <a:pt x="2345" y="18293"/>
                  <a:pt x="2223" y="18293"/>
                </a:cubicBezTo>
                <a:close/>
                <a:moveTo>
                  <a:pt x="8318" y="18293"/>
                </a:moveTo>
                <a:cubicBezTo>
                  <a:pt x="8164" y="18293"/>
                  <a:pt x="8048" y="18431"/>
                  <a:pt x="8077" y="18584"/>
                </a:cubicBezTo>
                <a:cubicBezTo>
                  <a:pt x="8230" y="18528"/>
                  <a:pt x="8381" y="18468"/>
                  <a:pt x="8525" y="18403"/>
                </a:cubicBezTo>
                <a:cubicBezTo>
                  <a:pt x="8478" y="18334"/>
                  <a:pt x="8403" y="18293"/>
                  <a:pt x="8318" y="18293"/>
                </a:cubicBezTo>
                <a:close/>
                <a:moveTo>
                  <a:pt x="3442" y="18293"/>
                </a:moveTo>
                <a:cubicBezTo>
                  <a:pt x="3219" y="18293"/>
                  <a:pt x="3110" y="18559"/>
                  <a:pt x="3266" y="18713"/>
                </a:cubicBezTo>
                <a:cubicBezTo>
                  <a:pt x="3354" y="18735"/>
                  <a:pt x="3445" y="18750"/>
                  <a:pt x="3533" y="18769"/>
                </a:cubicBezTo>
                <a:cubicBezTo>
                  <a:pt x="3783" y="18669"/>
                  <a:pt x="3711" y="18293"/>
                  <a:pt x="3442" y="18293"/>
                </a:cubicBezTo>
                <a:close/>
                <a:moveTo>
                  <a:pt x="4661" y="18293"/>
                </a:moveTo>
                <a:cubicBezTo>
                  <a:pt x="4441" y="18293"/>
                  <a:pt x="4332" y="18559"/>
                  <a:pt x="4485" y="18713"/>
                </a:cubicBezTo>
                <a:cubicBezTo>
                  <a:pt x="4536" y="18764"/>
                  <a:pt x="4599" y="18787"/>
                  <a:pt x="4660" y="18787"/>
                </a:cubicBezTo>
                <a:cubicBezTo>
                  <a:pt x="4787" y="18787"/>
                  <a:pt x="4908" y="18688"/>
                  <a:pt x="4908" y="18540"/>
                </a:cubicBezTo>
                <a:cubicBezTo>
                  <a:pt x="4908" y="18403"/>
                  <a:pt x="4795" y="18293"/>
                  <a:pt x="4661" y="18293"/>
                </a:cubicBezTo>
                <a:close/>
                <a:moveTo>
                  <a:pt x="5880" y="18293"/>
                </a:moveTo>
                <a:cubicBezTo>
                  <a:pt x="5660" y="18293"/>
                  <a:pt x="5551" y="18559"/>
                  <a:pt x="5704" y="18713"/>
                </a:cubicBezTo>
                <a:cubicBezTo>
                  <a:pt x="5755" y="18764"/>
                  <a:pt x="5818" y="18787"/>
                  <a:pt x="5879" y="18787"/>
                </a:cubicBezTo>
                <a:cubicBezTo>
                  <a:pt x="6006" y="18787"/>
                  <a:pt x="6127" y="18688"/>
                  <a:pt x="6127" y="18540"/>
                </a:cubicBezTo>
                <a:cubicBezTo>
                  <a:pt x="6127" y="18403"/>
                  <a:pt x="6015" y="18293"/>
                  <a:pt x="5880" y="18293"/>
                </a:cubicBezTo>
                <a:close/>
                <a:moveTo>
                  <a:pt x="7099" y="18293"/>
                </a:moveTo>
                <a:cubicBezTo>
                  <a:pt x="6879" y="18293"/>
                  <a:pt x="6770" y="18559"/>
                  <a:pt x="6923" y="18713"/>
                </a:cubicBezTo>
                <a:cubicBezTo>
                  <a:pt x="6974" y="18764"/>
                  <a:pt x="7037" y="18787"/>
                  <a:pt x="7098" y="18787"/>
                </a:cubicBezTo>
                <a:cubicBezTo>
                  <a:pt x="7225" y="18787"/>
                  <a:pt x="7346" y="18688"/>
                  <a:pt x="7346" y="18540"/>
                </a:cubicBezTo>
                <a:cubicBezTo>
                  <a:pt x="7346" y="18403"/>
                  <a:pt x="7237" y="18293"/>
                  <a:pt x="7099" y="18293"/>
                </a:cubicBezTo>
                <a:close/>
              </a:path>
            </a:pathLst>
          </a:custGeom>
          <a:solidFill>
            <a:srgbClr val="000000"/>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wo columns 2">
  <p:cSld name="Two columns 2">
    <p:spTree>
      <p:nvGrpSpPr>
        <p:cNvPr id="1" name="Shape 2851"/>
        <p:cNvGrpSpPr/>
        <p:nvPr/>
      </p:nvGrpSpPr>
      <p:grpSpPr>
        <a:xfrm>
          <a:off x="0" y="0"/>
          <a:ext cx="0" cy="0"/>
          <a:chOff x="0" y="0"/>
          <a:chExt cx="0" cy="0"/>
        </a:xfrm>
      </p:grpSpPr>
      <p:sp>
        <p:nvSpPr>
          <p:cNvPr id="2852" name="Google Shape;2852;p15"/>
          <p:cNvSpPr txBox="1">
            <a:spLocks noGrp="1"/>
          </p:cNvSpPr>
          <p:nvPr>
            <p:ph type="subTitle" idx="1"/>
          </p:nvPr>
        </p:nvSpPr>
        <p:spPr>
          <a:xfrm>
            <a:off x="1814333" y="4752433"/>
            <a:ext cx="2695600" cy="1225200"/>
          </a:xfrm>
          <a:prstGeom prst="rect">
            <a:avLst/>
          </a:prstGeom>
        </p:spPr>
        <p:txBody>
          <a:bodyPr spcFirstLastPara="1" wrap="square" lIns="121897" tIns="121897" rIns="121897" bIns="121897" anchor="t" anchorCtr="0">
            <a:noAutofit/>
          </a:bodyPr>
          <a:lstStyle>
            <a:lvl1pPr lvl="0" rtl="0">
              <a:spcBef>
                <a:spcPts val="0"/>
              </a:spcBef>
              <a:spcAft>
                <a:spcPts val="0"/>
              </a:spcAft>
              <a:buSzPts val="1600"/>
              <a:buNone/>
              <a:defRPr sz="2100"/>
            </a:lvl1pPr>
            <a:lvl2pPr lvl="1" rtl="0">
              <a:spcBef>
                <a:spcPts val="2133"/>
              </a:spcBef>
              <a:spcAft>
                <a:spcPts val="0"/>
              </a:spcAft>
              <a:buSzPts val="1600"/>
              <a:buNone/>
              <a:defRPr sz="2100"/>
            </a:lvl2pPr>
            <a:lvl3pPr lvl="2" rtl="0">
              <a:spcBef>
                <a:spcPts val="2133"/>
              </a:spcBef>
              <a:spcAft>
                <a:spcPts val="0"/>
              </a:spcAft>
              <a:buSzPts val="1600"/>
              <a:buNone/>
              <a:defRPr sz="2100"/>
            </a:lvl3pPr>
            <a:lvl4pPr lvl="3" rtl="0">
              <a:spcBef>
                <a:spcPts val="2133"/>
              </a:spcBef>
              <a:spcAft>
                <a:spcPts val="0"/>
              </a:spcAft>
              <a:buSzPts val="1600"/>
              <a:buNone/>
              <a:defRPr sz="2100"/>
            </a:lvl4pPr>
            <a:lvl5pPr lvl="4" rtl="0">
              <a:spcBef>
                <a:spcPts val="2133"/>
              </a:spcBef>
              <a:spcAft>
                <a:spcPts val="0"/>
              </a:spcAft>
              <a:buSzPts val="1600"/>
              <a:buNone/>
              <a:defRPr sz="2100"/>
            </a:lvl5pPr>
            <a:lvl6pPr lvl="5" rtl="0">
              <a:spcBef>
                <a:spcPts val="2133"/>
              </a:spcBef>
              <a:spcAft>
                <a:spcPts val="0"/>
              </a:spcAft>
              <a:buSzPts val="1600"/>
              <a:buNone/>
              <a:defRPr sz="2100"/>
            </a:lvl6pPr>
            <a:lvl7pPr lvl="6" rtl="0">
              <a:spcBef>
                <a:spcPts val="2133"/>
              </a:spcBef>
              <a:spcAft>
                <a:spcPts val="0"/>
              </a:spcAft>
              <a:buSzPts val="1600"/>
              <a:buNone/>
              <a:defRPr sz="2100"/>
            </a:lvl7pPr>
            <a:lvl8pPr lvl="7" rtl="0">
              <a:spcBef>
                <a:spcPts val="2133"/>
              </a:spcBef>
              <a:spcAft>
                <a:spcPts val="0"/>
              </a:spcAft>
              <a:buSzPts val="1600"/>
              <a:buNone/>
              <a:defRPr sz="2100"/>
            </a:lvl8pPr>
            <a:lvl9pPr lvl="8" rtl="0">
              <a:spcBef>
                <a:spcPts val="2133"/>
              </a:spcBef>
              <a:spcAft>
                <a:spcPts val="2133"/>
              </a:spcAft>
              <a:buSzPts val="1600"/>
              <a:buNone/>
              <a:defRPr sz="2100"/>
            </a:lvl9pPr>
          </a:lstStyle>
          <a:p>
            <a:r>
              <a:rPr lang="en-US" smtClean="0"/>
              <a:t>Click to edit Master subtitle style</a:t>
            </a:r>
            <a:endParaRPr/>
          </a:p>
        </p:txBody>
      </p:sp>
      <p:sp>
        <p:nvSpPr>
          <p:cNvPr id="2853" name="Google Shape;2853;p15"/>
          <p:cNvSpPr txBox="1">
            <a:spLocks noGrp="1"/>
          </p:cNvSpPr>
          <p:nvPr>
            <p:ph type="subTitle" idx="2"/>
          </p:nvPr>
        </p:nvSpPr>
        <p:spPr>
          <a:xfrm>
            <a:off x="1814327" y="3861633"/>
            <a:ext cx="2695600" cy="854000"/>
          </a:xfrm>
          <a:prstGeom prst="rect">
            <a:avLst/>
          </a:prstGeom>
        </p:spPr>
        <p:txBody>
          <a:bodyPr spcFirstLastPara="1" wrap="square" lIns="121897" tIns="121897" rIns="121897" bIns="121897" anchor="t" anchorCtr="0">
            <a:noAutofit/>
          </a:bodyPr>
          <a:lstStyle>
            <a:lvl1pPr lvl="0" rtl="0">
              <a:spcBef>
                <a:spcPts val="0"/>
              </a:spcBef>
              <a:spcAft>
                <a:spcPts val="0"/>
              </a:spcAft>
              <a:buSzPts val="2400"/>
              <a:buFont typeface="Rajdhani"/>
              <a:buNone/>
              <a:defRPr sz="4000" b="1">
                <a:latin typeface="Rajdhani"/>
                <a:ea typeface="Rajdhani"/>
                <a:cs typeface="Rajdhani"/>
                <a:sym typeface="Rajdhani"/>
              </a:defRPr>
            </a:lvl1pPr>
            <a:lvl2pPr lvl="1" rtl="0">
              <a:spcBef>
                <a:spcPts val="2133"/>
              </a:spcBef>
              <a:spcAft>
                <a:spcPts val="0"/>
              </a:spcAft>
              <a:buSzPts val="2400"/>
              <a:buFont typeface="Rajdhani"/>
              <a:buNone/>
              <a:defRPr sz="3200" b="1">
                <a:latin typeface="Rajdhani"/>
                <a:ea typeface="Rajdhani"/>
                <a:cs typeface="Rajdhani"/>
                <a:sym typeface="Rajdhani"/>
              </a:defRPr>
            </a:lvl2pPr>
            <a:lvl3pPr lvl="2" rtl="0">
              <a:spcBef>
                <a:spcPts val="2133"/>
              </a:spcBef>
              <a:spcAft>
                <a:spcPts val="0"/>
              </a:spcAft>
              <a:buSzPts val="2400"/>
              <a:buFont typeface="Rajdhani"/>
              <a:buNone/>
              <a:defRPr sz="3200" b="1">
                <a:latin typeface="Rajdhani"/>
                <a:ea typeface="Rajdhani"/>
                <a:cs typeface="Rajdhani"/>
                <a:sym typeface="Rajdhani"/>
              </a:defRPr>
            </a:lvl3pPr>
            <a:lvl4pPr lvl="3" rtl="0">
              <a:spcBef>
                <a:spcPts val="2133"/>
              </a:spcBef>
              <a:spcAft>
                <a:spcPts val="0"/>
              </a:spcAft>
              <a:buSzPts val="2400"/>
              <a:buFont typeface="Rajdhani"/>
              <a:buNone/>
              <a:defRPr sz="3200" b="1">
                <a:latin typeface="Rajdhani"/>
                <a:ea typeface="Rajdhani"/>
                <a:cs typeface="Rajdhani"/>
                <a:sym typeface="Rajdhani"/>
              </a:defRPr>
            </a:lvl4pPr>
            <a:lvl5pPr lvl="4" rtl="0">
              <a:spcBef>
                <a:spcPts val="2133"/>
              </a:spcBef>
              <a:spcAft>
                <a:spcPts val="0"/>
              </a:spcAft>
              <a:buSzPts val="2400"/>
              <a:buFont typeface="Rajdhani"/>
              <a:buNone/>
              <a:defRPr sz="3200" b="1">
                <a:latin typeface="Rajdhani"/>
                <a:ea typeface="Rajdhani"/>
                <a:cs typeface="Rajdhani"/>
                <a:sym typeface="Rajdhani"/>
              </a:defRPr>
            </a:lvl5pPr>
            <a:lvl6pPr lvl="5" rtl="0">
              <a:spcBef>
                <a:spcPts val="2133"/>
              </a:spcBef>
              <a:spcAft>
                <a:spcPts val="0"/>
              </a:spcAft>
              <a:buSzPts val="2400"/>
              <a:buFont typeface="Rajdhani"/>
              <a:buNone/>
              <a:defRPr sz="3200" b="1">
                <a:latin typeface="Rajdhani"/>
                <a:ea typeface="Rajdhani"/>
                <a:cs typeface="Rajdhani"/>
                <a:sym typeface="Rajdhani"/>
              </a:defRPr>
            </a:lvl6pPr>
            <a:lvl7pPr lvl="6" rtl="0">
              <a:spcBef>
                <a:spcPts val="2133"/>
              </a:spcBef>
              <a:spcAft>
                <a:spcPts val="0"/>
              </a:spcAft>
              <a:buSzPts val="2400"/>
              <a:buFont typeface="Rajdhani"/>
              <a:buNone/>
              <a:defRPr sz="3200" b="1">
                <a:latin typeface="Rajdhani"/>
                <a:ea typeface="Rajdhani"/>
                <a:cs typeface="Rajdhani"/>
                <a:sym typeface="Rajdhani"/>
              </a:defRPr>
            </a:lvl7pPr>
            <a:lvl8pPr lvl="7" rtl="0">
              <a:spcBef>
                <a:spcPts val="2133"/>
              </a:spcBef>
              <a:spcAft>
                <a:spcPts val="0"/>
              </a:spcAft>
              <a:buSzPts val="2400"/>
              <a:buFont typeface="Rajdhani"/>
              <a:buNone/>
              <a:defRPr sz="3200" b="1">
                <a:latin typeface="Rajdhani"/>
                <a:ea typeface="Rajdhani"/>
                <a:cs typeface="Rajdhani"/>
                <a:sym typeface="Rajdhani"/>
              </a:defRPr>
            </a:lvl8pPr>
            <a:lvl9pPr lvl="8" rtl="0">
              <a:spcBef>
                <a:spcPts val="2133"/>
              </a:spcBef>
              <a:spcAft>
                <a:spcPts val="2133"/>
              </a:spcAft>
              <a:buSzPts val="2400"/>
              <a:buFont typeface="Rajdhani"/>
              <a:buNone/>
              <a:defRPr sz="3200" b="1">
                <a:latin typeface="Rajdhani"/>
                <a:ea typeface="Rajdhani"/>
                <a:cs typeface="Rajdhani"/>
                <a:sym typeface="Rajdhani"/>
              </a:defRPr>
            </a:lvl9pPr>
          </a:lstStyle>
          <a:p>
            <a:r>
              <a:rPr lang="en-US" smtClean="0"/>
              <a:t>Click to edit Master subtitle style</a:t>
            </a:r>
            <a:endParaRPr/>
          </a:p>
        </p:txBody>
      </p:sp>
      <p:sp>
        <p:nvSpPr>
          <p:cNvPr id="2854" name="Google Shape;2854;p15"/>
          <p:cNvSpPr txBox="1">
            <a:spLocks noGrp="1"/>
          </p:cNvSpPr>
          <p:nvPr>
            <p:ph type="subTitle" idx="3"/>
          </p:nvPr>
        </p:nvSpPr>
        <p:spPr>
          <a:xfrm>
            <a:off x="7682068" y="4752433"/>
            <a:ext cx="2695600" cy="1225200"/>
          </a:xfrm>
          <a:prstGeom prst="rect">
            <a:avLst/>
          </a:prstGeom>
        </p:spPr>
        <p:txBody>
          <a:bodyPr spcFirstLastPara="1" wrap="square" lIns="121897" tIns="121897" rIns="121897" bIns="121897" anchor="t" anchorCtr="0">
            <a:noAutofit/>
          </a:bodyPr>
          <a:lstStyle>
            <a:lvl1pPr lvl="0" rtl="0">
              <a:spcBef>
                <a:spcPts val="0"/>
              </a:spcBef>
              <a:spcAft>
                <a:spcPts val="0"/>
              </a:spcAft>
              <a:buSzPts val="1600"/>
              <a:buNone/>
              <a:defRPr sz="2100"/>
            </a:lvl1pPr>
            <a:lvl2pPr lvl="1" rtl="0">
              <a:spcBef>
                <a:spcPts val="2133"/>
              </a:spcBef>
              <a:spcAft>
                <a:spcPts val="0"/>
              </a:spcAft>
              <a:buSzPts val="1600"/>
              <a:buNone/>
              <a:defRPr sz="2100"/>
            </a:lvl2pPr>
            <a:lvl3pPr lvl="2" rtl="0">
              <a:spcBef>
                <a:spcPts val="2133"/>
              </a:spcBef>
              <a:spcAft>
                <a:spcPts val="0"/>
              </a:spcAft>
              <a:buSzPts val="1600"/>
              <a:buNone/>
              <a:defRPr sz="2100"/>
            </a:lvl3pPr>
            <a:lvl4pPr lvl="3" rtl="0">
              <a:spcBef>
                <a:spcPts val="2133"/>
              </a:spcBef>
              <a:spcAft>
                <a:spcPts val="0"/>
              </a:spcAft>
              <a:buSzPts val="1600"/>
              <a:buNone/>
              <a:defRPr sz="2100"/>
            </a:lvl4pPr>
            <a:lvl5pPr lvl="4" rtl="0">
              <a:spcBef>
                <a:spcPts val="2133"/>
              </a:spcBef>
              <a:spcAft>
                <a:spcPts val="0"/>
              </a:spcAft>
              <a:buSzPts val="1600"/>
              <a:buNone/>
              <a:defRPr sz="2100"/>
            </a:lvl5pPr>
            <a:lvl6pPr lvl="5" rtl="0">
              <a:spcBef>
                <a:spcPts val="2133"/>
              </a:spcBef>
              <a:spcAft>
                <a:spcPts val="0"/>
              </a:spcAft>
              <a:buSzPts val="1600"/>
              <a:buNone/>
              <a:defRPr sz="2100"/>
            </a:lvl6pPr>
            <a:lvl7pPr lvl="6" rtl="0">
              <a:spcBef>
                <a:spcPts val="2133"/>
              </a:spcBef>
              <a:spcAft>
                <a:spcPts val="0"/>
              </a:spcAft>
              <a:buSzPts val="1600"/>
              <a:buNone/>
              <a:defRPr sz="2100"/>
            </a:lvl7pPr>
            <a:lvl8pPr lvl="7" rtl="0">
              <a:spcBef>
                <a:spcPts val="2133"/>
              </a:spcBef>
              <a:spcAft>
                <a:spcPts val="0"/>
              </a:spcAft>
              <a:buSzPts val="1600"/>
              <a:buNone/>
              <a:defRPr sz="2100"/>
            </a:lvl8pPr>
            <a:lvl9pPr lvl="8" rtl="0">
              <a:spcBef>
                <a:spcPts val="2133"/>
              </a:spcBef>
              <a:spcAft>
                <a:spcPts val="2133"/>
              </a:spcAft>
              <a:buSzPts val="1600"/>
              <a:buNone/>
              <a:defRPr sz="2100"/>
            </a:lvl9pPr>
          </a:lstStyle>
          <a:p>
            <a:r>
              <a:rPr lang="en-US" smtClean="0"/>
              <a:t>Click to edit Master subtitle style</a:t>
            </a:r>
            <a:endParaRPr/>
          </a:p>
        </p:txBody>
      </p:sp>
      <p:sp>
        <p:nvSpPr>
          <p:cNvPr id="2855" name="Google Shape;2855;p15"/>
          <p:cNvSpPr txBox="1">
            <a:spLocks noGrp="1"/>
          </p:cNvSpPr>
          <p:nvPr>
            <p:ph type="subTitle" idx="4"/>
          </p:nvPr>
        </p:nvSpPr>
        <p:spPr>
          <a:xfrm>
            <a:off x="7682076" y="3861633"/>
            <a:ext cx="2695600" cy="854000"/>
          </a:xfrm>
          <a:prstGeom prst="rect">
            <a:avLst/>
          </a:prstGeom>
        </p:spPr>
        <p:txBody>
          <a:bodyPr spcFirstLastPara="1" wrap="square" lIns="121897" tIns="121897" rIns="121897" bIns="121897" anchor="t" anchorCtr="0">
            <a:noAutofit/>
          </a:bodyPr>
          <a:lstStyle>
            <a:lvl1pPr lvl="0" rtl="0">
              <a:spcBef>
                <a:spcPts val="0"/>
              </a:spcBef>
              <a:spcAft>
                <a:spcPts val="0"/>
              </a:spcAft>
              <a:buSzPts val="2400"/>
              <a:buFont typeface="Rajdhani"/>
              <a:buNone/>
              <a:defRPr sz="4000" b="1">
                <a:latin typeface="Rajdhani"/>
                <a:ea typeface="Rajdhani"/>
                <a:cs typeface="Rajdhani"/>
                <a:sym typeface="Rajdhani"/>
              </a:defRPr>
            </a:lvl1pPr>
            <a:lvl2pPr lvl="1" rtl="0">
              <a:spcBef>
                <a:spcPts val="2133"/>
              </a:spcBef>
              <a:spcAft>
                <a:spcPts val="0"/>
              </a:spcAft>
              <a:buSzPts val="2400"/>
              <a:buFont typeface="Rajdhani"/>
              <a:buNone/>
              <a:defRPr sz="3200" b="1">
                <a:latin typeface="Rajdhani"/>
                <a:ea typeface="Rajdhani"/>
                <a:cs typeface="Rajdhani"/>
                <a:sym typeface="Rajdhani"/>
              </a:defRPr>
            </a:lvl2pPr>
            <a:lvl3pPr lvl="2" rtl="0">
              <a:spcBef>
                <a:spcPts val="2133"/>
              </a:spcBef>
              <a:spcAft>
                <a:spcPts val="0"/>
              </a:spcAft>
              <a:buSzPts val="2400"/>
              <a:buFont typeface="Rajdhani"/>
              <a:buNone/>
              <a:defRPr sz="3200" b="1">
                <a:latin typeface="Rajdhani"/>
                <a:ea typeface="Rajdhani"/>
                <a:cs typeface="Rajdhani"/>
                <a:sym typeface="Rajdhani"/>
              </a:defRPr>
            </a:lvl3pPr>
            <a:lvl4pPr lvl="3" rtl="0">
              <a:spcBef>
                <a:spcPts val="2133"/>
              </a:spcBef>
              <a:spcAft>
                <a:spcPts val="0"/>
              </a:spcAft>
              <a:buSzPts val="2400"/>
              <a:buFont typeface="Rajdhani"/>
              <a:buNone/>
              <a:defRPr sz="3200" b="1">
                <a:latin typeface="Rajdhani"/>
                <a:ea typeface="Rajdhani"/>
                <a:cs typeface="Rajdhani"/>
                <a:sym typeface="Rajdhani"/>
              </a:defRPr>
            </a:lvl4pPr>
            <a:lvl5pPr lvl="4" rtl="0">
              <a:spcBef>
                <a:spcPts val="2133"/>
              </a:spcBef>
              <a:spcAft>
                <a:spcPts val="0"/>
              </a:spcAft>
              <a:buSzPts val="2400"/>
              <a:buFont typeface="Rajdhani"/>
              <a:buNone/>
              <a:defRPr sz="3200" b="1">
                <a:latin typeface="Rajdhani"/>
                <a:ea typeface="Rajdhani"/>
                <a:cs typeface="Rajdhani"/>
                <a:sym typeface="Rajdhani"/>
              </a:defRPr>
            </a:lvl5pPr>
            <a:lvl6pPr lvl="5" rtl="0">
              <a:spcBef>
                <a:spcPts val="2133"/>
              </a:spcBef>
              <a:spcAft>
                <a:spcPts val="0"/>
              </a:spcAft>
              <a:buSzPts val="2400"/>
              <a:buFont typeface="Rajdhani"/>
              <a:buNone/>
              <a:defRPr sz="3200" b="1">
                <a:latin typeface="Rajdhani"/>
                <a:ea typeface="Rajdhani"/>
                <a:cs typeface="Rajdhani"/>
                <a:sym typeface="Rajdhani"/>
              </a:defRPr>
            </a:lvl6pPr>
            <a:lvl7pPr lvl="6" rtl="0">
              <a:spcBef>
                <a:spcPts val="2133"/>
              </a:spcBef>
              <a:spcAft>
                <a:spcPts val="0"/>
              </a:spcAft>
              <a:buSzPts val="2400"/>
              <a:buFont typeface="Rajdhani"/>
              <a:buNone/>
              <a:defRPr sz="3200" b="1">
                <a:latin typeface="Rajdhani"/>
                <a:ea typeface="Rajdhani"/>
                <a:cs typeface="Rajdhani"/>
                <a:sym typeface="Rajdhani"/>
              </a:defRPr>
            </a:lvl7pPr>
            <a:lvl8pPr lvl="7" rtl="0">
              <a:spcBef>
                <a:spcPts val="2133"/>
              </a:spcBef>
              <a:spcAft>
                <a:spcPts val="0"/>
              </a:spcAft>
              <a:buSzPts val="2400"/>
              <a:buFont typeface="Rajdhani"/>
              <a:buNone/>
              <a:defRPr sz="3200" b="1">
                <a:latin typeface="Rajdhani"/>
                <a:ea typeface="Rajdhani"/>
                <a:cs typeface="Rajdhani"/>
                <a:sym typeface="Rajdhani"/>
              </a:defRPr>
            </a:lvl8pPr>
            <a:lvl9pPr lvl="8" rtl="0">
              <a:spcBef>
                <a:spcPts val="2133"/>
              </a:spcBef>
              <a:spcAft>
                <a:spcPts val="2133"/>
              </a:spcAft>
              <a:buSzPts val="2400"/>
              <a:buFont typeface="Rajdhani"/>
              <a:buNone/>
              <a:defRPr sz="3200" b="1">
                <a:latin typeface="Rajdhani"/>
                <a:ea typeface="Rajdhani"/>
                <a:cs typeface="Rajdhani"/>
                <a:sym typeface="Rajdhani"/>
              </a:defRPr>
            </a:lvl9pPr>
          </a:lstStyle>
          <a:p>
            <a:r>
              <a:rPr lang="en-US" smtClean="0"/>
              <a:t>Click to edit Master subtitle style</a:t>
            </a:r>
            <a:endParaRPr/>
          </a:p>
        </p:txBody>
      </p:sp>
      <p:sp>
        <p:nvSpPr>
          <p:cNvPr id="2856" name="Google Shape;2856;p15"/>
          <p:cNvSpPr/>
          <p:nvPr/>
        </p:nvSpPr>
        <p:spPr>
          <a:xfrm rot="5400000">
            <a:off x="61942" y="-61933"/>
            <a:ext cx="1350425" cy="1474293"/>
          </a:xfrm>
          <a:custGeom>
            <a:avLst/>
            <a:gdLst/>
            <a:ahLst/>
            <a:cxnLst/>
            <a:rect l="l" t="t" r="r" b="b"/>
            <a:pathLst>
              <a:path w="9244" h="9856" extrusionOk="0">
                <a:moveTo>
                  <a:pt x="1" y="1"/>
                </a:moveTo>
                <a:lnTo>
                  <a:pt x="1" y="9855"/>
                </a:lnTo>
                <a:lnTo>
                  <a:pt x="8822" y="9855"/>
                </a:lnTo>
                <a:cubicBezTo>
                  <a:pt x="9143" y="8374"/>
                  <a:pt x="9244" y="7206"/>
                  <a:pt x="7861" y="6785"/>
                </a:cubicBezTo>
                <a:cubicBezTo>
                  <a:pt x="6478" y="6364"/>
                  <a:pt x="8702" y="3726"/>
                  <a:pt x="7520" y="2765"/>
                </a:cubicBezTo>
                <a:cubicBezTo>
                  <a:pt x="7314" y="2597"/>
                  <a:pt x="7092" y="2531"/>
                  <a:pt x="6859" y="2531"/>
                </a:cubicBezTo>
                <a:cubicBezTo>
                  <a:pt x="5965" y="2531"/>
                  <a:pt x="4903" y="3505"/>
                  <a:pt x="3953" y="3505"/>
                </a:cubicBezTo>
                <a:cubicBezTo>
                  <a:pt x="3726" y="3505"/>
                  <a:pt x="3505" y="3449"/>
                  <a:pt x="3294" y="3311"/>
                </a:cubicBezTo>
                <a:cubicBezTo>
                  <a:pt x="1972" y="2445"/>
                  <a:pt x="2096" y="1"/>
                  <a:pt x="1" y="1"/>
                </a:cubicBezTo>
                <a:close/>
              </a:path>
            </a:pathLst>
          </a:custGeom>
          <a:solidFill>
            <a:schemeClr val="accent4"/>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2857" name="Google Shape;2857;p15"/>
          <p:cNvGrpSpPr/>
          <p:nvPr/>
        </p:nvGrpSpPr>
        <p:grpSpPr>
          <a:xfrm rot="5400000">
            <a:off x="-67023" y="83984"/>
            <a:ext cx="1450152" cy="1282185"/>
            <a:chOff x="3787544" y="3751967"/>
            <a:chExt cx="1021906" cy="882399"/>
          </a:xfrm>
        </p:grpSpPr>
        <p:sp>
          <p:nvSpPr>
            <p:cNvPr id="2858" name="Google Shape;2858;p15"/>
            <p:cNvSpPr/>
            <p:nvPr/>
          </p:nvSpPr>
          <p:spPr>
            <a:xfrm>
              <a:off x="3881688" y="3762013"/>
              <a:ext cx="13257" cy="8493"/>
            </a:xfrm>
            <a:custGeom>
              <a:avLst/>
              <a:gdLst/>
              <a:ahLst/>
              <a:cxnLst/>
              <a:rect l="l" t="t" r="r" b="b"/>
              <a:pathLst>
                <a:path w="128" h="82" extrusionOk="0">
                  <a:moveTo>
                    <a:pt x="0" y="0"/>
                  </a:moveTo>
                  <a:lnTo>
                    <a:pt x="0" y="0"/>
                  </a:lnTo>
                  <a:cubicBezTo>
                    <a:pt x="4" y="46"/>
                    <a:pt x="42" y="81"/>
                    <a:pt x="88" y="81"/>
                  </a:cubicBezTo>
                  <a:cubicBezTo>
                    <a:pt x="102" y="81"/>
                    <a:pt x="115" y="78"/>
                    <a:pt x="127" y="72"/>
                  </a:cubicBezTo>
                  <a:cubicBezTo>
                    <a:pt x="86" y="45"/>
                    <a:pt x="43" y="21"/>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5"/>
            <p:cNvSpPr/>
            <p:nvPr/>
          </p:nvSpPr>
          <p:spPr>
            <a:xfrm>
              <a:off x="3833114" y="3751967"/>
              <a:ext cx="21542" cy="18435"/>
            </a:xfrm>
            <a:custGeom>
              <a:avLst/>
              <a:gdLst/>
              <a:ahLst/>
              <a:cxnLst/>
              <a:rect l="l" t="t" r="r" b="b"/>
              <a:pathLst>
                <a:path w="208" h="178" extrusionOk="0">
                  <a:moveTo>
                    <a:pt x="118" y="0"/>
                  </a:moveTo>
                  <a:cubicBezTo>
                    <a:pt x="39" y="0"/>
                    <a:pt x="0" y="96"/>
                    <a:pt x="55" y="152"/>
                  </a:cubicBezTo>
                  <a:cubicBezTo>
                    <a:pt x="73" y="170"/>
                    <a:pt x="95" y="178"/>
                    <a:pt x="117" y="178"/>
                  </a:cubicBezTo>
                  <a:cubicBezTo>
                    <a:pt x="163" y="178"/>
                    <a:pt x="207" y="143"/>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5"/>
            <p:cNvSpPr/>
            <p:nvPr/>
          </p:nvSpPr>
          <p:spPr>
            <a:xfrm>
              <a:off x="3787544" y="3751967"/>
              <a:ext cx="21646" cy="18435"/>
            </a:xfrm>
            <a:custGeom>
              <a:avLst/>
              <a:gdLst/>
              <a:ahLst/>
              <a:cxnLst/>
              <a:rect l="l" t="t" r="r" b="b"/>
              <a:pathLst>
                <a:path w="209" h="178" extrusionOk="0">
                  <a:moveTo>
                    <a:pt x="119" y="0"/>
                  </a:moveTo>
                  <a:cubicBezTo>
                    <a:pt x="41" y="0"/>
                    <a:pt x="0" y="96"/>
                    <a:pt x="56" y="152"/>
                  </a:cubicBezTo>
                  <a:cubicBezTo>
                    <a:pt x="74" y="170"/>
                    <a:pt x="97" y="178"/>
                    <a:pt x="118" y="178"/>
                  </a:cubicBezTo>
                  <a:cubicBezTo>
                    <a:pt x="164" y="178"/>
                    <a:pt x="208" y="143"/>
                    <a:pt x="208" y="89"/>
                  </a:cubicBezTo>
                  <a:cubicBezTo>
                    <a:pt x="208"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5"/>
            <p:cNvSpPr/>
            <p:nvPr/>
          </p:nvSpPr>
          <p:spPr>
            <a:xfrm>
              <a:off x="3927050" y="3799711"/>
              <a:ext cx="14707" cy="16260"/>
            </a:xfrm>
            <a:custGeom>
              <a:avLst/>
              <a:gdLst/>
              <a:ahLst/>
              <a:cxnLst/>
              <a:rect l="l" t="t" r="r" b="b"/>
              <a:pathLst>
                <a:path w="142" h="157" extrusionOk="0">
                  <a:moveTo>
                    <a:pt x="30" y="1"/>
                  </a:moveTo>
                  <a:cubicBezTo>
                    <a:pt x="11" y="17"/>
                    <a:pt x="1" y="41"/>
                    <a:pt x="1" y="67"/>
                  </a:cubicBezTo>
                  <a:cubicBezTo>
                    <a:pt x="0" y="120"/>
                    <a:pt x="44" y="156"/>
                    <a:pt x="90" y="156"/>
                  </a:cubicBezTo>
                  <a:cubicBezTo>
                    <a:pt x="107" y="156"/>
                    <a:pt x="125" y="151"/>
                    <a:pt x="142" y="139"/>
                  </a:cubicBezTo>
                  <a:cubicBezTo>
                    <a:pt x="107" y="89"/>
                    <a:pt x="70" y="43"/>
                    <a:pt x="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5"/>
            <p:cNvSpPr/>
            <p:nvPr/>
          </p:nvSpPr>
          <p:spPr>
            <a:xfrm>
              <a:off x="3878477" y="3797433"/>
              <a:ext cx="21542" cy="18539"/>
            </a:xfrm>
            <a:custGeom>
              <a:avLst/>
              <a:gdLst/>
              <a:ahLst/>
              <a:cxnLst/>
              <a:rect l="l" t="t" r="r" b="b"/>
              <a:pathLst>
                <a:path w="208" h="179" extrusionOk="0">
                  <a:moveTo>
                    <a:pt x="119" y="0"/>
                  </a:moveTo>
                  <a:cubicBezTo>
                    <a:pt x="40" y="0"/>
                    <a:pt x="1" y="96"/>
                    <a:pt x="56" y="152"/>
                  </a:cubicBezTo>
                  <a:cubicBezTo>
                    <a:pt x="74" y="170"/>
                    <a:pt x="96" y="178"/>
                    <a:pt x="118" y="178"/>
                  </a:cubicBezTo>
                  <a:cubicBezTo>
                    <a:pt x="164" y="178"/>
                    <a:pt x="208" y="142"/>
                    <a:pt x="208" y="89"/>
                  </a:cubicBezTo>
                  <a:cubicBezTo>
                    <a:pt x="208" y="41"/>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5"/>
            <p:cNvSpPr/>
            <p:nvPr/>
          </p:nvSpPr>
          <p:spPr>
            <a:xfrm>
              <a:off x="3833114" y="3797433"/>
              <a:ext cx="21542" cy="18539"/>
            </a:xfrm>
            <a:custGeom>
              <a:avLst/>
              <a:gdLst/>
              <a:ahLst/>
              <a:cxnLst/>
              <a:rect l="l" t="t" r="r" b="b"/>
              <a:pathLst>
                <a:path w="208" h="179" extrusionOk="0">
                  <a:moveTo>
                    <a:pt x="118" y="0"/>
                  </a:moveTo>
                  <a:cubicBezTo>
                    <a:pt x="39" y="0"/>
                    <a:pt x="0" y="96"/>
                    <a:pt x="55" y="152"/>
                  </a:cubicBezTo>
                  <a:cubicBezTo>
                    <a:pt x="73" y="170"/>
                    <a:pt x="95" y="178"/>
                    <a:pt x="117" y="178"/>
                  </a:cubicBezTo>
                  <a:cubicBezTo>
                    <a:pt x="163" y="178"/>
                    <a:pt x="207" y="142"/>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5"/>
            <p:cNvSpPr/>
            <p:nvPr/>
          </p:nvSpPr>
          <p:spPr>
            <a:xfrm>
              <a:off x="3787544" y="3797433"/>
              <a:ext cx="21646" cy="18539"/>
            </a:xfrm>
            <a:custGeom>
              <a:avLst/>
              <a:gdLst/>
              <a:ahLst/>
              <a:cxnLst/>
              <a:rect l="l" t="t" r="r" b="b"/>
              <a:pathLst>
                <a:path w="209" h="179" extrusionOk="0">
                  <a:moveTo>
                    <a:pt x="119" y="0"/>
                  </a:moveTo>
                  <a:cubicBezTo>
                    <a:pt x="41" y="0"/>
                    <a:pt x="0" y="96"/>
                    <a:pt x="56" y="152"/>
                  </a:cubicBezTo>
                  <a:cubicBezTo>
                    <a:pt x="74" y="170"/>
                    <a:pt x="97" y="178"/>
                    <a:pt x="118" y="178"/>
                  </a:cubicBezTo>
                  <a:cubicBezTo>
                    <a:pt x="164" y="178"/>
                    <a:pt x="208" y="142"/>
                    <a:pt x="208" y="89"/>
                  </a:cubicBezTo>
                  <a:cubicBezTo>
                    <a:pt x="208"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5"/>
            <p:cNvSpPr/>
            <p:nvPr/>
          </p:nvSpPr>
          <p:spPr>
            <a:xfrm>
              <a:off x="3923943" y="3842796"/>
              <a:ext cx="21542" cy="18642"/>
            </a:xfrm>
            <a:custGeom>
              <a:avLst/>
              <a:gdLst/>
              <a:ahLst/>
              <a:cxnLst/>
              <a:rect l="l" t="t" r="r" b="b"/>
              <a:pathLst>
                <a:path w="208" h="180" extrusionOk="0">
                  <a:moveTo>
                    <a:pt x="119" y="1"/>
                  </a:moveTo>
                  <a:cubicBezTo>
                    <a:pt x="40" y="1"/>
                    <a:pt x="1" y="97"/>
                    <a:pt x="57" y="153"/>
                  </a:cubicBezTo>
                  <a:cubicBezTo>
                    <a:pt x="75" y="171"/>
                    <a:pt x="97" y="179"/>
                    <a:pt x="119" y="179"/>
                  </a:cubicBezTo>
                  <a:cubicBezTo>
                    <a:pt x="164" y="179"/>
                    <a:pt x="208" y="144"/>
                    <a:pt x="208" y="90"/>
                  </a:cubicBezTo>
                  <a:cubicBezTo>
                    <a:pt x="208"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5"/>
            <p:cNvSpPr/>
            <p:nvPr/>
          </p:nvSpPr>
          <p:spPr>
            <a:xfrm>
              <a:off x="3878477" y="3842796"/>
              <a:ext cx="21542" cy="18642"/>
            </a:xfrm>
            <a:custGeom>
              <a:avLst/>
              <a:gdLst/>
              <a:ahLst/>
              <a:cxnLst/>
              <a:rect l="l" t="t" r="r" b="b"/>
              <a:pathLst>
                <a:path w="208" h="180" extrusionOk="0">
                  <a:moveTo>
                    <a:pt x="119" y="1"/>
                  </a:moveTo>
                  <a:cubicBezTo>
                    <a:pt x="40" y="1"/>
                    <a:pt x="1" y="97"/>
                    <a:pt x="56" y="153"/>
                  </a:cubicBezTo>
                  <a:cubicBezTo>
                    <a:pt x="74" y="171"/>
                    <a:pt x="97" y="179"/>
                    <a:pt x="119" y="179"/>
                  </a:cubicBezTo>
                  <a:cubicBezTo>
                    <a:pt x="164" y="179"/>
                    <a:pt x="208" y="144"/>
                    <a:pt x="208" y="90"/>
                  </a:cubicBezTo>
                  <a:cubicBezTo>
                    <a:pt x="208" y="41"/>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5"/>
            <p:cNvSpPr/>
            <p:nvPr/>
          </p:nvSpPr>
          <p:spPr>
            <a:xfrm>
              <a:off x="3833114" y="3842796"/>
              <a:ext cx="21542" cy="18642"/>
            </a:xfrm>
            <a:custGeom>
              <a:avLst/>
              <a:gdLst/>
              <a:ahLst/>
              <a:cxnLst/>
              <a:rect l="l" t="t" r="r" b="b"/>
              <a:pathLst>
                <a:path w="208" h="180" extrusionOk="0">
                  <a:moveTo>
                    <a:pt x="118" y="1"/>
                  </a:moveTo>
                  <a:cubicBezTo>
                    <a:pt x="39" y="1"/>
                    <a:pt x="0" y="97"/>
                    <a:pt x="55" y="153"/>
                  </a:cubicBezTo>
                  <a:cubicBezTo>
                    <a:pt x="73" y="171"/>
                    <a:pt x="96" y="179"/>
                    <a:pt x="118" y="179"/>
                  </a:cubicBezTo>
                  <a:cubicBezTo>
                    <a:pt x="163" y="179"/>
                    <a:pt x="207" y="144"/>
                    <a:pt x="207" y="90"/>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5"/>
            <p:cNvSpPr/>
            <p:nvPr/>
          </p:nvSpPr>
          <p:spPr>
            <a:xfrm>
              <a:off x="3787544" y="3842796"/>
              <a:ext cx="21646" cy="18642"/>
            </a:xfrm>
            <a:custGeom>
              <a:avLst/>
              <a:gdLst/>
              <a:ahLst/>
              <a:cxnLst/>
              <a:rect l="l" t="t" r="r" b="b"/>
              <a:pathLst>
                <a:path w="209" h="180" extrusionOk="0">
                  <a:moveTo>
                    <a:pt x="119" y="1"/>
                  </a:moveTo>
                  <a:cubicBezTo>
                    <a:pt x="41" y="1"/>
                    <a:pt x="0" y="97"/>
                    <a:pt x="56" y="153"/>
                  </a:cubicBezTo>
                  <a:cubicBezTo>
                    <a:pt x="75" y="171"/>
                    <a:pt x="97" y="179"/>
                    <a:pt x="119" y="179"/>
                  </a:cubicBezTo>
                  <a:cubicBezTo>
                    <a:pt x="165" y="179"/>
                    <a:pt x="208" y="144"/>
                    <a:pt x="208" y="90"/>
                  </a:cubicBezTo>
                  <a:cubicBezTo>
                    <a:pt x="208"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15"/>
            <p:cNvSpPr/>
            <p:nvPr/>
          </p:nvSpPr>
          <p:spPr>
            <a:xfrm>
              <a:off x="3968996" y="3889298"/>
              <a:ext cx="13153" cy="17503"/>
            </a:xfrm>
            <a:custGeom>
              <a:avLst/>
              <a:gdLst/>
              <a:ahLst/>
              <a:cxnLst/>
              <a:rect l="l" t="t" r="r" b="b"/>
              <a:pathLst>
                <a:path w="127" h="169" extrusionOk="0">
                  <a:moveTo>
                    <a:pt x="84" y="1"/>
                  </a:moveTo>
                  <a:lnTo>
                    <a:pt x="84" y="1"/>
                  </a:lnTo>
                  <a:cubicBezTo>
                    <a:pt x="0" y="41"/>
                    <a:pt x="29" y="169"/>
                    <a:pt x="124" y="169"/>
                  </a:cubicBezTo>
                  <a:lnTo>
                    <a:pt x="126" y="169"/>
                  </a:lnTo>
                  <a:cubicBezTo>
                    <a:pt x="115" y="112"/>
                    <a:pt x="100" y="56"/>
                    <a:pt x="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5"/>
            <p:cNvSpPr/>
            <p:nvPr/>
          </p:nvSpPr>
          <p:spPr>
            <a:xfrm>
              <a:off x="3923943" y="3888366"/>
              <a:ext cx="21542" cy="18539"/>
            </a:xfrm>
            <a:custGeom>
              <a:avLst/>
              <a:gdLst/>
              <a:ahLst/>
              <a:cxnLst/>
              <a:rect l="l" t="t" r="r" b="b"/>
              <a:pathLst>
                <a:path w="208" h="179" extrusionOk="0">
                  <a:moveTo>
                    <a:pt x="119" y="1"/>
                  </a:moveTo>
                  <a:cubicBezTo>
                    <a:pt x="40" y="1"/>
                    <a:pt x="1" y="97"/>
                    <a:pt x="57" y="152"/>
                  </a:cubicBezTo>
                  <a:cubicBezTo>
                    <a:pt x="75" y="170"/>
                    <a:pt x="97" y="178"/>
                    <a:pt x="119"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5"/>
            <p:cNvSpPr/>
            <p:nvPr/>
          </p:nvSpPr>
          <p:spPr>
            <a:xfrm>
              <a:off x="3878477" y="3888366"/>
              <a:ext cx="21542" cy="18539"/>
            </a:xfrm>
            <a:custGeom>
              <a:avLst/>
              <a:gdLst/>
              <a:ahLst/>
              <a:cxnLst/>
              <a:rect l="l" t="t" r="r" b="b"/>
              <a:pathLst>
                <a:path w="208" h="179" extrusionOk="0">
                  <a:moveTo>
                    <a:pt x="119" y="1"/>
                  </a:moveTo>
                  <a:cubicBezTo>
                    <a:pt x="40" y="1"/>
                    <a:pt x="1" y="97"/>
                    <a:pt x="56" y="152"/>
                  </a:cubicBezTo>
                  <a:cubicBezTo>
                    <a:pt x="74" y="170"/>
                    <a:pt x="97" y="178"/>
                    <a:pt x="119"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5"/>
            <p:cNvSpPr/>
            <p:nvPr/>
          </p:nvSpPr>
          <p:spPr>
            <a:xfrm>
              <a:off x="3833114" y="3888366"/>
              <a:ext cx="21542" cy="18539"/>
            </a:xfrm>
            <a:custGeom>
              <a:avLst/>
              <a:gdLst/>
              <a:ahLst/>
              <a:cxnLst/>
              <a:rect l="l" t="t" r="r" b="b"/>
              <a:pathLst>
                <a:path w="208" h="179" extrusionOk="0">
                  <a:moveTo>
                    <a:pt x="118" y="1"/>
                  </a:moveTo>
                  <a:cubicBezTo>
                    <a:pt x="39" y="1"/>
                    <a:pt x="0" y="97"/>
                    <a:pt x="55" y="152"/>
                  </a:cubicBezTo>
                  <a:cubicBezTo>
                    <a:pt x="73" y="170"/>
                    <a:pt x="96" y="178"/>
                    <a:pt x="118" y="178"/>
                  </a:cubicBezTo>
                  <a:cubicBezTo>
                    <a:pt x="164"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15"/>
            <p:cNvSpPr/>
            <p:nvPr/>
          </p:nvSpPr>
          <p:spPr>
            <a:xfrm>
              <a:off x="3787544" y="3888366"/>
              <a:ext cx="21646" cy="18539"/>
            </a:xfrm>
            <a:custGeom>
              <a:avLst/>
              <a:gdLst/>
              <a:ahLst/>
              <a:cxnLst/>
              <a:rect l="l" t="t" r="r" b="b"/>
              <a:pathLst>
                <a:path w="209" h="179" extrusionOk="0">
                  <a:moveTo>
                    <a:pt x="119" y="1"/>
                  </a:moveTo>
                  <a:cubicBezTo>
                    <a:pt x="41" y="1"/>
                    <a:pt x="0" y="97"/>
                    <a:pt x="56" y="152"/>
                  </a:cubicBezTo>
                  <a:cubicBezTo>
                    <a:pt x="75" y="170"/>
                    <a:pt x="97" y="178"/>
                    <a:pt x="119" y="178"/>
                  </a:cubicBezTo>
                  <a:cubicBezTo>
                    <a:pt x="165"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15"/>
            <p:cNvSpPr/>
            <p:nvPr/>
          </p:nvSpPr>
          <p:spPr>
            <a:xfrm>
              <a:off x="3970653" y="3933832"/>
              <a:ext cx="17710" cy="18539"/>
            </a:xfrm>
            <a:custGeom>
              <a:avLst/>
              <a:gdLst/>
              <a:ahLst/>
              <a:cxnLst/>
              <a:rect l="l" t="t" r="r" b="b"/>
              <a:pathLst>
                <a:path w="171" h="179" extrusionOk="0">
                  <a:moveTo>
                    <a:pt x="108" y="1"/>
                  </a:moveTo>
                  <a:cubicBezTo>
                    <a:pt x="44" y="1"/>
                    <a:pt x="1" y="65"/>
                    <a:pt x="26" y="123"/>
                  </a:cubicBezTo>
                  <a:cubicBezTo>
                    <a:pt x="40" y="159"/>
                    <a:pt x="74" y="178"/>
                    <a:pt x="108" y="178"/>
                  </a:cubicBezTo>
                  <a:cubicBezTo>
                    <a:pt x="130" y="178"/>
                    <a:pt x="153" y="170"/>
                    <a:pt x="171" y="151"/>
                  </a:cubicBezTo>
                  <a:cubicBezTo>
                    <a:pt x="166" y="105"/>
                    <a:pt x="162" y="60"/>
                    <a:pt x="156" y="15"/>
                  </a:cubicBezTo>
                  <a:cubicBezTo>
                    <a:pt x="142" y="5"/>
                    <a:pt x="125" y="1"/>
                    <a:pt x="1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15"/>
            <p:cNvSpPr/>
            <p:nvPr/>
          </p:nvSpPr>
          <p:spPr>
            <a:xfrm>
              <a:off x="3923943" y="3933832"/>
              <a:ext cx="21542" cy="18539"/>
            </a:xfrm>
            <a:custGeom>
              <a:avLst/>
              <a:gdLst/>
              <a:ahLst/>
              <a:cxnLst/>
              <a:rect l="l" t="t" r="r" b="b"/>
              <a:pathLst>
                <a:path w="208" h="179" extrusionOk="0">
                  <a:moveTo>
                    <a:pt x="119" y="1"/>
                  </a:moveTo>
                  <a:cubicBezTo>
                    <a:pt x="40" y="1"/>
                    <a:pt x="1" y="96"/>
                    <a:pt x="57" y="153"/>
                  </a:cubicBezTo>
                  <a:cubicBezTo>
                    <a:pt x="75" y="170"/>
                    <a:pt x="97" y="178"/>
                    <a:pt x="118"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15"/>
            <p:cNvSpPr/>
            <p:nvPr/>
          </p:nvSpPr>
          <p:spPr>
            <a:xfrm>
              <a:off x="3878477" y="3933832"/>
              <a:ext cx="21542" cy="18539"/>
            </a:xfrm>
            <a:custGeom>
              <a:avLst/>
              <a:gdLst/>
              <a:ahLst/>
              <a:cxnLst/>
              <a:rect l="l" t="t" r="r" b="b"/>
              <a:pathLst>
                <a:path w="208" h="179" extrusionOk="0">
                  <a:moveTo>
                    <a:pt x="119" y="1"/>
                  </a:moveTo>
                  <a:cubicBezTo>
                    <a:pt x="40" y="1"/>
                    <a:pt x="1" y="96"/>
                    <a:pt x="56" y="153"/>
                  </a:cubicBezTo>
                  <a:cubicBezTo>
                    <a:pt x="74" y="170"/>
                    <a:pt x="96" y="178"/>
                    <a:pt x="118"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15"/>
            <p:cNvSpPr/>
            <p:nvPr/>
          </p:nvSpPr>
          <p:spPr>
            <a:xfrm>
              <a:off x="3833114" y="3933832"/>
              <a:ext cx="21542" cy="18539"/>
            </a:xfrm>
            <a:custGeom>
              <a:avLst/>
              <a:gdLst/>
              <a:ahLst/>
              <a:cxnLst/>
              <a:rect l="l" t="t" r="r" b="b"/>
              <a:pathLst>
                <a:path w="208" h="179" extrusionOk="0">
                  <a:moveTo>
                    <a:pt x="118" y="1"/>
                  </a:moveTo>
                  <a:cubicBezTo>
                    <a:pt x="39" y="1"/>
                    <a:pt x="0" y="96"/>
                    <a:pt x="55" y="153"/>
                  </a:cubicBezTo>
                  <a:cubicBezTo>
                    <a:pt x="73" y="170"/>
                    <a:pt x="95"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15"/>
            <p:cNvSpPr/>
            <p:nvPr/>
          </p:nvSpPr>
          <p:spPr>
            <a:xfrm>
              <a:off x="3787544" y="3933832"/>
              <a:ext cx="21646" cy="18539"/>
            </a:xfrm>
            <a:custGeom>
              <a:avLst/>
              <a:gdLst/>
              <a:ahLst/>
              <a:cxnLst/>
              <a:rect l="l" t="t" r="r" b="b"/>
              <a:pathLst>
                <a:path w="209" h="179" extrusionOk="0">
                  <a:moveTo>
                    <a:pt x="119" y="1"/>
                  </a:moveTo>
                  <a:cubicBezTo>
                    <a:pt x="41" y="1"/>
                    <a:pt x="0" y="96"/>
                    <a:pt x="56" y="153"/>
                  </a:cubicBezTo>
                  <a:cubicBezTo>
                    <a:pt x="74" y="170"/>
                    <a:pt x="97" y="178"/>
                    <a:pt x="118"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15"/>
            <p:cNvSpPr/>
            <p:nvPr/>
          </p:nvSpPr>
          <p:spPr>
            <a:xfrm>
              <a:off x="3969410" y="3979298"/>
              <a:ext cx="21646" cy="18539"/>
            </a:xfrm>
            <a:custGeom>
              <a:avLst/>
              <a:gdLst/>
              <a:ahLst/>
              <a:cxnLst/>
              <a:rect l="l" t="t" r="r" b="b"/>
              <a:pathLst>
                <a:path w="209" h="179" extrusionOk="0">
                  <a:moveTo>
                    <a:pt x="120" y="1"/>
                  </a:moveTo>
                  <a:cubicBezTo>
                    <a:pt x="40" y="1"/>
                    <a:pt x="1" y="96"/>
                    <a:pt x="57" y="152"/>
                  </a:cubicBezTo>
                  <a:cubicBezTo>
                    <a:pt x="75" y="170"/>
                    <a:pt x="97" y="178"/>
                    <a:pt x="119" y="178"/>
                  </a:cubicBezTo>
                  <a:cubicBezTo>
                    <a:pt x="165" y="178"/>
                    <a:pt x="209" y="143"/>
                    <a:pt x="209" y="89"/>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5"/>
            <p:cNvSpPr/>
            <p:nvPr/>
          </p:nvSpPr>
          <p:spPr>
            <a:xfrm>
              <a:off x="3923943" y="3979298"/>
              <a:ext cx="21542" cy="18539"/>
            </a:xfrm>
            <a:custGeom>
              <a:avLst/>
              <a:gdLst/>
              <a:ahLst/>
              <a:cxnLst/>
              <a:rect l="l" t="t" r="r" b="b"/>
              <a:pathLst>
                <a:path w="208" h="179" extrusionOk="0">
                  <a:moveTo>
                    <a:pt x="119" y="1"/>
                  </a:moveTo>
                  <a:cubicBezTo>
                    <a:pt x="40" y="1"/>
                    <a:pt x="1" y="96"/>
                    <a:pt x="57" y="152"/>
                  </a:cubicBezTo>
                  <a:cubicBezTo>
                    <a:pt x="75" y="170"/>
                    <a:pt x="97" y="178"/>
                    <a:pt x="118" y="178"/>
                  </a:cubicBezTo>
                  <a:cubicBezTo>
                    <a:pt x="164" y="178"/>
                    <a:pt x="208" y="143"/>
                    <a:pt x="208" y="89"/>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5"/>
            <p:cNvSpPr/>
            <p:nvPr/>
          </p:nvSpPr>
          <p:spPr>
            <a:xfrm>
              <a:off x="3878477" y="3979298"/>
              <a:ext cx="21542" cy="18539"/>
            </a:xfrm>
            <a:custGeom>
              <a:avLst/>
              <a:gdLst/>
              <a:ahLst/>
              <a:cxnLst/>
              <a:rect l="l" t="t" r="r" b="b"/>
              <a:pathLst>
                <a:path w="208" h="179" extrusionOk="0">
                  <a:moveTo>
                    <a:pt x="119" y="1"/>
                  </a:moveTo>
                  <a:cubicBezTo>
                    <a:pt x="40" y="1"/>
                    <a:pt x="1" y="96"/>
                    <a:pt x="56" y="152"/>
                  </a:cubicBezTo>
                  <a:cubicBezTo>
                    <a:pt x="74" y="170"/>
                    <a:pt x="96" y="178"/>
                    <a:pt x="118" y="178"/>
                  </a:cubicBezTo>
                  <a:cubicBezTo>
                    <a:pt x="164" y="178"/>
                    <a:pt x="208" y="143"/>
                    <a:pt x="208" y="89"/>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5"/>
            <p:cNvSpPr/>
            <p:nvPr/>
          </p:nvSpPr>
          <p:spPr>
            <a:xfrm>
              <a:off x="3833114" y="3979298"/>
              <a:ext cx="21542" cy="18539"/>
            </a:xfrm>
            <a:custGeom>
              <a:avLst/>
              <a:gdLst/>
              <a:ahLst/>
              <a:cxnLst/>
              <a:rect l="l" t="t" r="r" b="b"/>
              <a:pathLst>
                <a:path w="208" h="179" extrusionOk="0">
                  <a:moveTo>
                    <a:pt x="118" y="1"/>
                  </a:moveTo>
                  <a:cubicBezTo>
                    <a:pt x="39" y="1"/>
                    <a:pt x="0" y="96"/>
                    <a:pt x="55" y="152"/>
                  </a:cubicBezTo>
                  <a:cubicBezTo>
                    <a:pt x="73" y="170"/>
                    <a:pt x="95" y="178"/>
                    <a:pt x="117" y="178"/>
                  </a:cubicBezTo>
                  <a:cubicBezTo>
                    <a:pt x="163" y="178"/>
                    <a:pt x="207" y="143"/>
                    <a:pt x="207" y="89"/>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5"/>
            <p:cNvSpPr/>
            <p:nvPr/>
          </p:nvSpPr>
          <p:spPr>
            <a:xfrm>
              <a:off x="3787544" y="3979298"/>
              <a:ext cx="21646" cy="18539"/>
            </a:xfrm>
            <a:custGeom>
              <a:avLst/>
              <a:gdLst/>
              <a:ahLst/>
              <a:cxnLst/>
              <a:rect l="l" t="t" r="r" b="b"/>
              <a:pathLst>
                <a:path w="209" h="179" extrusionOk="0">
                  <a:moveTo>
                    <a:pt x="119" y="1"/>
                  </a:moveTo>
                  <a:cubicBezTo>
                    <a:pt x="41" y="1"/>
                    <a:pt x="0" y="96"/>
                    <a:pt x="56" y="152"/>
                  </a:cubicBezTo>
                  <a:cubicBezTo>
                    <a:pt x="74" y="170"/>
                    <a:pt x="97" y="178"/>
                    <a:pt x="118" y="178"/>
                  </a:cubicBezTo>
                  <a:cubicBezTo>
                    <a:pt x="164" y="178"/>
                    <a:pt x="208" y="143"/>
                    <a:pt x="208" y="89"/>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5"/>
            <p:cNvSpPr/>
            <p:nvPr/>
          </p:nvSpPr>
          <p:spPr>
            <a:xfrm>
              <a:off x="3969410" y="4024765"/>
              <a:ext cx="21646" cy="18539"/>
            </a:xfrm>
            <a:custGeom>
              <a:avLst/>
              <a:gdLst/>
              <a:ahLst/>
              <a:cxnLst/>
              <a:rect l="l" t="t" r="r" b="b"/>
              <a:pathLst>
                <a:path w="209" h="179" extrusionOk="0">
                  <a:moveTo>
                    <a:pt x="120" y="0"/>
                  </a:moveTo>
                  <a:cubicBezTo>
                    <a:pt x="40" y="0"/>
                    <a:pt x="1" y="96"/>
                    <a:pt x="57" y="152"/>
                  </a:cubicBezTo>
                  <a:cubicBezTo>
                    <a:pt x="75" y="170"/>
                    <a:pt x="97" y="178"/>
                    <a:pt x="119" y="178"/>
                  </a:cubicBezTo>
                  <a:cubicBezTo>
                    <a:pt x="165" y="178"/>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5"/>
            <p:cNvSpPr/>
            <p:nvPr/>
          </p:nvSpPr>
          <p:spPr>
            <a:xfrm>
              <a:off x="3923943" y="4024765"/>
              <a:ext cx="21542" cy="18539"/>
            </a:xfrm>
            <a:custGeom>
              <a:avLst/>
              <a:gdLst/>
              <a:ahLst/>
              <a:cxnLst/>
              <a:rect l="l" t="t" r="r" b="b"/>
              <a:pathLst>
                <a:path w="208" h="179" extrusionOk="0">
                  <a:moveTo>
                    <a:pt x="119" y="0"/>
                  </a:moveTo>
                  <a:cubicBezTo>
                    <a:pt x="40" y="0"/>
                    <a:pt x="1" y="96"/>
                    <a:pt x="57" y="152"/>
                  </a:cubicBezTo>
                  <a:cubicBezTo>
                    <a:pt x="75" y="170"/>
                    <a:pt x="97" y="178"/>
                    <a:pt x="118" y="178"/>
                  </a:cubicBezTo>
                  <a:cubicBezTo>
                    <a:pt x="164" y="178"/>
                    <a:pt x="208" y="143"/>
                    <a:pt x="208" y="89"/>
                  </a:cubicBezTo>
                  <a:cubicBezTo>
                    <a:pt x="208"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5"/>
            <p:cNvSpPr/>
            <p:nvPr/>
          </p:nvSpPr>
          <p:spPr>
            <a:xfrm>
              <a:off x="3878477" y="4024765"/>
              <a:ext cx="21542" cy="18539"/>
            </a:xfrm>
            <a:custGeom>
              <a:avLst/>
              <a:gdLst/>
              <a:ahLst/>
              <a:cxnLst/>
              <a:rect l="l" t="t" r="r" b="b"/>
              <a:pathLst>
                <a:path w="208" h="179" extrusionOk="0">
                  <a:moveTo>
                    <a:pt x="119" y="0"/>
                  </a:moveTo>
                  <a:cubicBezTo>
                    <a:pt x="40" y="0"/>
                    <a:pt x="1" y="96"/>
                    <a:pt x="56" y="152"/>
                  </a:cubicBezTo>
                  <a:cubicBezTo>
                    <a:pt x="74" y="170"/>
                    <a:pt x="96" y="178"/>
                    <a:pt x="118" y="178"/>
                  </a:cubicBezTo>
                  <a:cubicBezTo>
                    <a:pt x="164" y="178"/>
                    <a:pt x="208" y="143"/>
                    <a:pt x="208" y="89"/>
                  </a:cubicBezTo>
                  <a:cubicBezTo>
                    <a:pt x="208" y="40"/>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5"/>
            <p:cNvSpPr/>
            <p:nvPr/>
          </p:nvSpPr>
          <p:spPr>
            <a:xfrm>
              <a:off x="3833114" y="4024765"/>
              <a:ext cx="21542" cy="18539"/>
            </a:xfrm>
            <a:custGeom>
              <a:avLst/>
              <a:gdLst/>
              <a:ahLst/>
              <a:cxnLst/>
              <a:rect l="l" t="t" r="r" b="b"/>
              <a:pathLst>
                <a:path w="208" h="179" extrusionOk="0">
                  <a:moveTo>
                    <a:pt x="118" y="0"/>
                  </a:moveTo>
                  <a:cubicBezTo>
                    <a:pt x="39" y="0"/>
                    <a:pt x="0" y="96"/>
                    <a:pt x="55" y="152"/>
                  </a:cubicBezTo>
                  <a:cubicBezTo>
                    <a:pt x="73" y="170"/>
                    <a:pt x="95" y="178"/>
                    <a:pt x="117" y="178"/>
                  </a:cubicBezTo>
                  <a:cubicBezTo>
                    <a:pt x="163" y="178"/>
                    <a:pt x="207" y="143"/>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5"/>
            <p:cNvSpPr/>
            <p:nvPr/>
          </p:nvSpPr>
          <p:spPr>
            <a:xfrm>
              <a:off x="3787544" y="4024765"/>
              <a:ext cx="21646" cy="18539"/>
            </a:xfrm>
            <a:custGeom>
              <a:avLst/>
              <a:gdLst/>
              <a:ahLst/>
              <a:cxnLst/>
              <a:rect l="l" t="t" r="r" b="b"/>
              <a:pathLst>
                <a:path w="209" h="179" extrusionOk="0">
                  <a:moveTo>
                    <a:pt x="119" y="0"/>
                  </a:moveTo>
                  <a:cubicBezTo>
                    <a:pt x="41" y="0"/>
                    <a:pt x="0" y="96"/>
                    <a:pt x="56" y="152"/>
                  </a:cubicBezTo>
                  <a:cubicBezTo>
                    <a:pt x="74" y="170"/>
                    <a:pt x="97" y="178"/>
                    <a:pt x="118" y="178"/>
                  </a:cubicBezTo>
                  <a:cubicBezTo>
                    <a:pt x="164" y="178"/>
                    <a:pt x="208" y="143"/>
                    <a:pt x="208" y="89"/>
                  </a:cubicBezTo>
                  <a:cubicBezTo>
                    <a:pt x="208"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5"/>
            <p:cNvSpPr/>
            <p:nvPr/>
          </p:nvSpPr>
          <p:spPr>
            <a:xfrm>
              <a:off x="3969410" y="4070231"/>
              <a:ext cx="21646" cy="18539"/>
            </a:xfrm>
            <a:custGeom>
              <a:avLst/>
              <a:gdLst/>
              <a:ahLst/>
              <a:cxnLst/>
              <a:rect l="l" t="t" r="r" b="b"/>
              <a:pathLst>
                <a:path w="209" h="179" extrusionOk="0">
                  <a:moveTo>
                    <a:pt x="120" y="0"/>
                  </a:moveTo>
                  <a:cubicBezTo>
                    <a:pt x="40" y="0"/>
                    <a:pt x="1"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15"/>
            <p:cNvSpPr/>
            <p:nvPr/>
          </p:nvSpPr>
          <p:spPr>
            <a:xfrm>
              <a:off x="3923943" y="4070231"/>
              <a:ext cx="21542" cy="18539"/>
            </a:xfrm>
            <a:custGeom>
              <a:avLst/>
              <a:gdLst/>
              <a:ahLst/>
              <a:cxnLst/>
              <a:rect l="l" t="t" r="r" b="b"/>
              <a:pathLst>
                <a:path w="208" h="179" extrusionOk="0">
                  <a:moveTo>
                    <a:pt x="119" y="0"/>
                  </a:moveTo>
                  <a:cubicBezTo>
                    <a:pt x="40" y="0"/>
                    <a:pt x="1" y="96"/>
                    <a:pt x="57" y="152"/>
                  </a:cubicBezTo>
                  <a:cubicBezTo>
                    <a:pt x="75" y="170"/>
                    <a:pt x="97" y="179"/>
                    <a:pt x="119" y="179"/>
                  </a:cubicBezTo>
                  <a:cubicBezTo>
                    <a:pt x="164" y="179"/>
                    <a:pt x="208" y="143"/>
                    <a:pt x="208" y="89"/>
                  </a:cubicBezTo>
                  <a:cubicBezTo>
                    <a:pt x="208"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15"/>
            <p:cNvSpPr/>
            <p:nvPr/>
          </p:nvSpPr>
          <p:spPr>
            <a:xfrm>
              <a:off x="3878477" y="4070231"/>
              <a:ext cx="21542" cy="18539"/>
            </a:xfrm>
            <a:custGeom>
              <a:avLst/>
              <a:gdLst/>
              <a:ahLst/>
              <a:cxnLst/>
              <a:rect l="l" t="t" r="r" b="b"/>
              <a:pathLst>
                <a:path w="208" h="179" extrusionOk="0">
                  <a:moveTo>
                    <a:pt x="119" y="0"/>
                  </a:moveTo>
                  <a:cubicBezTo>
                    <a:pt x="40" y="0"/>
                    <a:pt x="1" y="96"/>
                    <a:pt x="56" y="152"/>
                  </a:cubicBezTo>
                  <a:cubicBezTo>
                    <a:pt x="74" y="170"/>
                    <a:pt x="97" y="179"/>
                    <a:pt x="119" y="179"/>
                  </a:cubicBezTo>
                  <a:cubicBezTo>
                    <a:pt x="164" y="179"/>
                    <a:pt x="208" y="143"/>
                    <a:pt x="208" y="89"/>
                  </a:cubicBezTo>
                  <a:cubicBezTo>
                    <a:pt x="208" y="41"/>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5"/>
            <p:cNvSpPr/>
            <p:nvPr/>
          </p:nvSpPr>
          <p:spPr>
            <a:xfrm>
              <a:off x="3833114" y="4070231"/>
              <a:ext cx="21542" cy="18539"/>
            </a:xfrm>
            <a:custGeom>
              <a:avLst/>
              <a:gdLst/>
              <a:ahLst/>
              <a:cxnLst/>
              <a:rect l="l" t="t" r="r" b="b"/>
              <a:pathLst>
                <a:path w="208" h="179" extrusionOk="0">
                  <a:moveTo>
                    <a:pt x="118" y="0"/>
                  </a:moveTo>
                  <a:cubicBezTo>
                    <a:pt x="39" y="0"/>
                    <a:pt x="0" y="96"/>
                    <a:pt x="55" y="152"/>
                  </a:cubicBezTo>
                  <a:cubicBezTo>
                    <a:pt x="73" y="170"/>
                    <a:pt x="96" y="179"/>
                    <a:pt x="118" y="179"/>
                  </a:cubicBezTo>
                  <a:cubicBezTo>
                    <a:pt x="163"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15"/>
            <p:cNvSpPr/>
            <p:nvPr/>
          </p:nvSpPr>
          <p:spPr>
            <a:xfrm>
              <a:off x="3787544" y="4070231"/>
              <a:ext cx="21646" cy="18539"/>
            </a:xfrm>
            <a:custGeom>
              <a:avLst/>
              <a:gdLst/>
              <a:ahLst/>
              <a:cxnLst/>
              <a:rect l="l" t="t" r="r" b="b"/>
              <a:pathLst>
                <a:path w="209" h="179" extrusionOk="0">
                  <a:moveTo>
                    <a:pt x="119" y="0"/>
                  </a:moveTo>
                  <a:cubicBezTo>
                    <a:pt x="41" y="0"/>
                    <a:pt x="0" y="96"/>
                    <a:pt x="56" y="152"/>
                  </a:cubicBezTo>
                  <a:cubicBezTo>
                    <a:pt x="75" y="170"/>
                    <a:pt x="97" y="179"/>
                    <a:pt x="119" y="179"/>
                  </a:cubicBezTo>
                  <a:cubicBezTo>
                    <a:pt x="165" y="179"/>
                    <a:pt x="208" y="143"/>
                    <a:pt x="208" y="89"/>
                  </a:cubicBezTo>
                  <a:cubicBezTo>
                    <a:pt x="208"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5"/>
            <p:cNvSpPr/>
            <p:nvPr/>
          </p:nvSpPr>
          <p:spPr>
            <a:xfrm>
              <a:off x="4015083" y="4118908"/>
              <a:ext cx="15846" cy="15224"/>
            </a:xfrm>
            <a:custGeom>
              <a:avLst/>
              <a:gdLst/>
              <a:ahLst/>
              <a:cxnLst/>
              <a:rect l="l" t="t" r="r" b="b"/>
              <a:pathLst>
                <a:path w="153" h="147" extrusionOk="0">
                  <a:moveTo>
                    <a:pt x="50" y="1"/>
                  </a:moveTo>
                  <a:lnTo>
                    <a:pt x="50" y="1"/>
                  </a:lnTo>
                  <a:cubicBezTo>
                    <a:pt x="1" y="58"/>
                    <a:pt x="41" y="147"/>
                    <a:pt x="118" y="147"/>
                  </a:cubicBezTo>
                  <a:cubicBezTo>
                    <a:pt x="129" y="147"/>
                    <a:pt x="141" y="145"/>
                    <a:pt x="152" y="140"/>
                  </a:cubicBezTo>
                  <a:cubicBezTo>
                    <a:pt x="114" y="96"/>
                    <a:pt x="80" y="49"/>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5"/>
            <p:cNvSpPr/>
            <p:nvPr/>
          </p:nvSpPr>
          <p:spPr>
            <a:xfrm>
              <a:off x="3969410" y="4115801"/>
              <a:ext cx="21646" cy="18435"/>
            </a:xfrm>
            <a:custGeom>
              <a:avLst/>
              <a:gdLst/>
              <a:ahLst/>
              <a:cxnLst/>
              <a:rect l="l" t="t" r="r" b="b"/>
              <a:pathLst>
                <a:path w="209" h="178" extrusionOk="0">
                  <a:moveTo>
                    <a:pt x="120" y="0"/>
                  </a:moveTo>
                  <a:cubicBezTo>
                    <a:pt x="40" y="0"/>
                    <a:pt x="1" y="96"/>
                    <a:pt x="57" y="151"/>
                  </a:cubicBezTo>
                  <a:cubicBezTo>
                    <a:pt x="75" y="169"/>
                    <a:pt x="97" y="177"/>
                    <a:pt x="119" y="177"/>
                  </a:cubicBezTo>
                  <a:cubicBezTo>
                    <a:pt x="165" y="177"/>
                    <a:pt x="209" y="142"/>
                    <a:pt x="209" y="88"/>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5"/>
            <p:cNvSpPr/>
            <p:nvPr/>
          </p:nvSpPr>
          <p:spPr>
            <a:xfrm>
              <a:off x="3923943" y="4115801"/>
              <a:ext cx="21542" cy="18435"/>
            </a:xfrm>
            <a:custGeom>
              <a:avLst/>
              <a:gdLst/>
              <a:ahLst/>
              <a:cxnLst/>
              <a:rect l="l" t="t" r="r" b="b"/>
              <a:pathLst>
                <a:path w="208" h="178" extrusionOk="0">
                  <a:moveTo>
                    <a:pt x="119" y="0"/>
                  </a:moveTo>
                  <a:cubicBezTo>
                    <a:pt x="40" y="0"/>
                    <a:pt x="1" y="96"/>
                    <a:pt x="57" y="151"/>
                  </a:cubicBezTo>
                  <a:cubicBezTo>
                    <a:pt x="75" y="169"/>
                    <a:pt x="97" y="177"/>
                    <a:pt x="119" y="177"/>
                  </a:cubicBezTo>
                  <a:cubicBezTo>
                    <a:pt x="164" y="177"/>
                    <a:pt x="208" y="142"/>
                    <a:pt x="208" y="88"/>
                  </a:cubicBezTo>
                  <a:cubicBezTo>
                    <a:pt x="208"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5"/>
            <p:cNvSpPr/>
            <p:nvPr/>
          </p:nvSpPr>
          <p:spPr>
            <a:xfrm>
              <a:off x="3878477" y="4115801"/>
              <a:ext cx="21542" cy="18435"/>
            </a:xfrm>
            <a:custGeom>
              <a:avLst/>
              <a:gdLst/>
              <a:ahLst/>
              <a:cxnLst/>
              <a:rect l="l" t="t" r="r" b="b"/>
              <a:pathLst>
                <a:path w="208" h="178" extrusionOk="0">
                  <a:moveTo>
                    <a:pt x="119" y="0"/>
                  </a:moveTo>
                  <a:cubicBezTo>
                    <a:pt x="40" y="0"/>
                    <a:pt x="1" y="96"/>
                    <a:pt x="56" y="151"/>
                  </a:cubicBezTo>
                  <a:cubicBezTo>
                    <a:pt x="74" y="169"/>
                    <a:pt x="97" y="177"/>
                    <a:pt x="119" y="177"/>
                  </a:cubicBezTo>
                  <a:cubicBezTo>
                    <a:pt x="164" y="177"/>
                    <a:pt x="208" y="142"/>
                    <a:pt x="208" y="88"/>
                  </a:cubicBezTo>
                  <a:cubicBezTo>
                    <a:pt x="208" y="40"/>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5"/>
            <p:cNvSpPr/>
            <p:nvPr/>
          </p:nvSpPr>
          <p:spPr>
            <a:xfrm>
              <a:off x="3833114" y="4115801"/>
              <a:ext cx="21542" cy="18435"/>
            </a:xfrm>
            <a:custGeom>
              <a:avLst/>
              <a:gdLst/>
              <a:ahLst/>
              <a:cxnLst/>
              <a:rect l="l" t="t" r="r" b="b"/>
              <a:pathLst>
                <a:path w="208" h="178" extrusionOk="0">
                  <a:moveTo>
                    <a:pt x="118" y="0"/>
                  </a:moveTo>
                  <a:cubicBezTo>
                    <a:pt x="39" y="0"/>
                    <a:pt x="0" y="96"/>
                    <a:pt x="55" y="151"/>
                  </a:cubicBezTo>
                  <a:cubicBezTo>
                    <a:pt x="73" y="169"/>
                    <a:pt x="96" y="177"/>
                    <a:pt x="118" y="177"/>
                  </a:cubicBezTo>
                  <a:cubicBezTo>
                    <a:pt x="163" y="177"/>
                    <a:pt x="207" y="142"/>
                    <a:pt x="207" y="88"/>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5"/>
            <p:cNvSpPr/>
            <p:nvPr/>
          </p:nvSpPr>
          <p:spPr>
            <a:xfrm>
              <a:off x="3787544" y="4115801"/>
              <a:ext cx="21646" cy="18435"/>
            </a:xfrm>
            <a:custGeom>
              <a:avLst/>
              <a:gdLst/>
              <a:ahLst/>
              <a:cxnLst/>
              <a:rect l="l" t="t" r="r" b="b"/>
              <a:pathLst>
                <a:path w="209" h="178" extrusionOk="0">
                  <a:moveTo>
                    <a:pt x="119" y="0"/>
                  </a:moveTo>
                  <a:cubicBezTo>
                    <a:pt x="41" y="0"/>
                    <a:pt x="0" y="96"/>
                    <a:pt x="56" y="151"/>
                  </a:cubicBezTo>
                  <a:cubicBezTo>
                    <a:pt x="75" y="169"/>
                    <a:pt x="97" y="177"/>
                    <a:pt x="119" y="177"/>
                  </a:cubicBezTo>
                  <a:cubicBezTo>
                    <a:pt x="165" y="177"/>
                    <a:pt x="208" y="142"/>
                    <a:pt x="208" y="88"/>
                  </a:cubicBezTo>
                  <a:cubicBezTo>
                    <a:pt x="208"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5"/>
            <p:cNvSpPr/>
            <p:nvPr/>
          </p:nvSpPr>
          <p:spPr>
            <a:xfrm>
              <a:off x="4063450" y="4162924"/>
              <a:ext cx="18539" cy="16778"/>
            </a:xfrm>
            <a:custGeom>
              <a:avLst/>
              <a:gdLst/>
              <a:ahLst/>
              <a:cxnLst/>
              <a:rect l="l" t="t" r="r" b="b"/>
              <a:pathLst>
                <a:path w="179" h="162" extrusionOk="0">
                  <a:moveTo>
                    <a:pt x="37" y="1"/>
                  </a:moveTo>
                  <a:cubicBezTo>
                    <a:pt x="14" y="18"/>
                    <a:pt x="1" y="45"/>
                    <a:pt x="1" y="73"/>
                  </a:cubicBezTo>
                  <a:cubicBezTo>
                    <a:pt x="1" y="121"/>
                    <a:pt x="40" y="162"/>
                    <a:pt x="89" y="162"/>
                  </a:cubicBezTo>
                  <a:cubicBezTo>
                    <a:pt x="139" y="162"/>
                    <a:pt x="178" y="121"/>
                    <a:pt x="178" y="73"/>
                  </a:cubicBezTo>
                  <a:cubicBezTo>
                    <a:pt x="128" y="50"/>
                    <a:pt x="82" y="27"/>
                    <a:pt x="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15"/>
            <p:cNvSpPr/>
            <p:nvPr/>
          </p:nvSpPr>
          <p:spPr>
            <a:xfrm>
              <a:off x="4014876" y="4161164"/>
              <a:ext cx="21646" cy="18539"/>
            </a:xfrm>
            <a:custGeom>
              <a:avLst/>
              <a:gdLst/>
              <a:ahLst/>
              <a:cxnLst/>
              <a:rect l="l" t="t" r="r" b="b"/>
              <a:pathLst>
                <a:path w="209" h="179" extrusionOk="0">
                  <a:moveTo>
                    <a:pt x="120" y="1"/>
                  </a:moveTo>
                  <a:cubicBezTo>
                    <a:pt x="40" y="1"/>
                    <a:pt x="0" y="97"/>
                    <a:pt x="57" y="152"/>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5"/>
            <p:cNvSpPr/>
            <p:nvPr/>
          </p:nvSpPr>
          <p:spPr>
            <a:xfrm>
              <a:off x="3969410" y="4161164"/>
              <a:ext cx="21646" cy="18539"/>
            </a:xfrm>
            <a:custGeom>
              <a:avLst/>
              <a:gdLst/>
              <a:ahLst/>
              <a:cxnLst/>
              <a:rect l="l" t="t" r="r" b="b"/>
              <a:pathLst>
                <a:path w="209" h="179" extrusionOk="0">
                  <a:moveTo>
                    <a:pt x="120" y="1"/>
                  </a:moveTo>
                  <a:cubicBezTo>
                    <a:pt x="40" y="1"/>
                    <a:pt x="1" y="97"/>
                    <a:pt x="57" y="152"/>
                  </a:cubicBezTo>
                  <a:cubicBezTo>
                    <a:pt x="75" y="170"/>
                    <a:pt x="98" y="178"/>
                    <a:pt x="120"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15"/>
            <p:cNvSpPr/>
            <p:nvPr/>
          </p:nvSpPr>
          <p:spPr>
            <a:xfrm>
              <a:off x="3923943" y="4161164"/>
              <a:ext cx="21542" cy="18539"/>
            </a:xfrm>
            <a:custGeom>
              <a:avLst/>
              <a:gdLst/>
              <a:ahLst/>
              <a:cxnLst/>
              <a:rect l="l" t="t" r="r" b="b"/>
              <a:pathLst>
                <a:path w="208" h="179" extrusionOk="0">
                  <a:moveTo>
                    <a:pt x="119" y="1"/>
                  </a:moveTo>
                  <a:cubicBezTo>
                    <a:pt x="40" y="1"/>
                    <a:pt x="1" y="97"/>
                    <a:pt x="57" y="152"/>
                  </a:cubicBezTo>
                  <a:cubicBezTo>
                    <a:pt x="75" y="170"/>
                    <a:pt x="97" y="178"/>
                    <a:pt x="119"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5"/>
            <p:cNvSpPr/>
            <p:nvPr/>
          </p:nvSpPr>
          <p:spPr>
            <a:xfrm>
              <a:off x="3878477" y="4161164"/>
              <a:ext cx="21542" cy="18539"/>
            </a:xfrm>
            <a:custGeom>
              <a:avLst/>
              <a:gdLst/>
              <a:ahLst/>
              <a:cxnLst/>
              <a:rect l="l" t="t" r="r" b="b"/>
              <a:pathLst>
                <a:path w="208" h="179" extrusionOk="0">
                  <a:moveTo>
                    <a:pt x="119" y="1"/>
                  </a:moveTo>
                  <a:cubicBezTo>
                    <a:pt x="40" y="1"/>
                    <a:pt x="1" y="97"/>
                    <a:pt x="56" y="152"/>
                  </a:cubicBezTo>
                  <a:cubicBezTo>
                    <a:pt x="74" y="170"/>
                    <a:pt x="97" y="178"/>
                    <a:pt x="119"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5"/>
            <p:cNvSpPr/>
            <p:nvPr/>
          </p:nvSpPr>
          <p:spPr>
            <a:xfrm>
              <a:off x="3833114" y="4161164"/>
              <a:ext cx="21542" cy="18539"/>
            </a:xfrm>
            <a:custGeom>
              <a:avLst/>
              <a:gdLst/>
              <a:ahLst/>
              <a:cxnLst/>
              <a:rect l="l" t="t" r="r" b="b"/>
              <a:pathLst>
                <a:path w="208" h="179" extrusionOk="0">
                  <a:moveTo>
                    <a:pt x="118" y="1"/>
                  </a:moveTo>
                  <a:cubicBezTo>
                    <a:pt x="39" y="1"/>
                    <a:pt x="0" y="97"/>
                    <a:pt x="55" y="152"/>
                  </a:cubicBezTo>
                  <a:cubicBezTo>
                    <a:pt x="73" y="170"/>
                    <a:pt x="96" y="178"/>
                    <a:pt x="118" y="178"/>
                  </a:cubicBezTo>
                  <a:cubicBezTo>
                    <a:pt x="164"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5"/>
            <p:cNvSpPr/>
            <p:nvPr/>
          </p:nvSpPr>
          <p:spPr>
            <a:xfrm>
              <a:off x="3787544" y="4161164"/>
              <a:ext cx="21646" cy="18539"/>
            </a:xfrm>
            <a:custGeom>
              <a:avLst/>
              <a:gdLst/>
              <a:ahLst/>
              <a:cxnLst/>
              <a:rect l="l" t="t" r="r" b="b"/>
              <a:pathLst>
                <a:path w="209" h="179" extrusionOk="0">
                  <a:moveTo>
                    <a:pt x="119" y="1"/>
                  </a:moveTo>
                  <a:cubicBezTo>
                    <a:pt x="41" y="1"/>
                    <a:pt x="0" y="97"/>
                    <a:pt x="56" y="152"/>
                  </a:cubicBezTo>
                  <a:cubicBezTo>
                    <a:pt x="75" y="170"/>
                    <a:pt x="97" y="178"/>
                    <a:pt x="119" y="178"/>
                  </a:cubicBezTo>
                  <a:cubicBezTo>
                    <a:pt x="165"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5"/>
            <p:cNvSpPr/>
            <p:nvPr/>
          </p:nvSpPr>
          <p:spPr>
            <a:xfrm>
              <a:off x="4477307" y="4223822"/>
              <a:ext cx="4764" cy="1346"/>
            </a:xfrm>
            <a:custGeom>
              <a:avLst/>
              <a:gdLst/>
              <a:ahLst/>
              <a:cxnLst/>
              <a:rect l="l" t="t" r="r" b="b"/>
              <a:pathLst>
                <a:path w="46" h="13" extrusionOk="0">
                  <a:moveTo>
                    <a:pt x="0" y="0"/>
                  </a:moveTo>
                  <a:cubicBezTo>
                    <a:pt x="14" y="8"/>
                    <a:pt x="29" y="13"/>
                    <a:pt x="45" y="13"/>
                  </a:cubicBezTo>
                  <a:cubicBezTo>
                    <a:pt x="31" y="8"/>
                    <a:pt x="15" y="5"/>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5"/>
            <p:cNvSpPr/>
            <p:nvPr/>
          </p:nvSpPr>
          <p:spPr>
            <a:xfrm>
              <a:off x="4426041" y="4213466"/>
              <a:ext cx="19678" cy="11703"/>
            </a:xfrm>
            <a:custGeom>
              <a:avLst/>
              <a:gdLst/>
              <a:ahLst/>
              <a:cxnLst/>
              <a:rect l="l" t="t" r="r" b="b"/>
              <a:pathLst>
                <a:path w="190" h="113" extrusionOk="0">
                  <a:moveTo>
                    <a:pt x="15" y="0"/>
                  </a:moveTo>
                  <a:cubicBezTo>
                    <a:pt x="0" y="56"/>
                    <a:pt x="42" y="113"/>
                    <a:pt x="100" y="113"/>
                  </a:cubicBezTo>
                  <a:cubicBezTo>
                    <a:pt x="147" y="113"/>
                    <a:pt x="186" y="77"/>
                    <a:pt x="189" y="30"/>
                  </a:cubicBezTo>
                  <a:cubicBezTo>
                    <a:pt x="131" y="19"/>
                    <a:pt x="73" y="9"/>
                    <a:pt x="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5"/>
            <p:cNvSpPr/>
            <p:nvPr/>
          </p:nvSpPr>
          <p:spPr>
            <a:xfrm>
              <a:off x="4381714" y="4208391"/>
              <a:ext cx="20506" cy="16778"/>
            </a:xfrm>
            <a:custGeom>
              <a:avLst/>
              <a:gdLst/>
              <a:ahLst/>
              <a:cxnLst/>
              <a:rect l="l" t="t" r="r" b="b"/>
              <a:pathLst>
                <a:path w="198" h="162" extrusionOk="0">
                  <a:moveTo>
                    <a:pt x="39" y="1"/>
                  </a:moveTo>
                  <a:cubicBezTo>
                    <a:pt x="15" y="16"/>
                    <a:pt x="0" y="43"/>
                    <a:pt x="0" y="73"/>
                  </a:cubicBezTo>
                  <a:cubicBezTo>
                    <a:pt x="0" y="124"/>
                    <a:pt x="42" y="161"/>
                    <a:pt x="89" y="161"/>
                  </a:cubicBezTo>
                  <a:cubicBezTo>
                    <a:pt x="100" y="161"/>
                    <a:pt x="111" y="159"/>
                    <a:pt x="122" y="155"/>
                  </a:cubicBezTo>
                  <a:cubicBezTo>
                    <a:pt x="180" y="132"/>
                    <a:pt x="197" y="57"/>
                    <a:pt x="155" y="12"/>
                  </a:cubicBezTo>
                  <a:cubicBezTo>
                    <a:pt x="115" y="7"/>
                    <a:pt x="77" y="4"/>
                    <a:pt x="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5"/>
            <p:cNvSpPr/>
            <p:nvPr/>
          </p:nvSpPr>
          <p:spPr>
            <a:xfrm>
              <a:off x="4333244" y="4206630"/>
              <a:ext cx="21542" cy="18539"/>
            </a:xfrm>
            <a:custGeom>
              <a:avLst/>
              <a:gdLst/>
              <a:ahLst/>
              <a:cxnLst/>
              <a:rect l="l" t="t" r="r" b="b"/>
              <a:pathLst>
                <a:path w="208" h="179" extrusionOk="0">
                  <a:moveTo>
                    <a:pt x="119" y="1"/>
                  </a:moveTo>
                  <a:cubicBezTo>
                    <a:pt x="40" y="1"/>
                    <a:pt x="0" y="96"/>
                    <a:pt x="56" y="153"/>
                  </a:cubicBezTo>
                  <a:cubicBezTo>
                    <a:pt x="74" y="170"/>
                    <a:pt x="96" y="178"/>
                    <a:pt x="118" y="178"/>
                  </a:cubicBezTo>
                  <a:cubicBezTo>
                    <a:pt x="163" y="178"/>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5"/>
            <p:cNvSpPr/>
            <p:nvPr/>
          </p:nvSpPr>
          <p:spPr>
            <a:xfrm>
              <a:off x="4287674" y="4206630"/>
              <a:ext cx="21646" cy="18539"/>
            </a:xfrm>
            <a:custGeom>
              <a:avLst/>
              <a:gdLst/>
              <a:ahLst/>
              <a:cxnLst/>
              <a:rect l="l" t="t" r="r" b="b"/>
              <a:pathLst>
                <a:path w="209" h="179" extrusionOk="0">
                  <a:moveTo>
                    <a:pt x="120" y="1"/>
                  </a:moveTo>
                  <a:cubicBezTo>
                    <a:pt x="41" y="1"/>
                    <a:pt x="0"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5"/>
            <p:cNvSpPr/>
            <p:nvPr/>
          </p:nvSpPr>
          <p:spPr>
            <a:xfrm>
              <a:off x="4242208" y="4206630"/>
              <a:ext cx="21646" cy="18539"/>
            </a:xfrm>
            <a:custGeom>
              <a:avLst/>
              <a:gdLst/>
              <a:ahLst/>
              <a:cxnLst/>
              <a:rect l="l" t="t" r="r" b="b"/>
              <a:pathLst>
                <a:path w="209" h="179" extrusionOk="0">
                  <a:moveTo>
                    <a:pt x="120" y="1"/>
                  </a:moveTo>
                  <a:cubicBezTo>
                    <a:pt x="40" y="1"/>
                    <a:pt x="1"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5"/>
            <p:cNvSpPr/>
            <p:nvPr/>
          </p:nvSpPr>
          <p:spPr>
            <a:xfrm>
              <a:off x="4196742" y="4206630"/>
              <a:ext cx="21542" cy="18539"/>
            </a:xfrm>
            <a:custGeom>
              <a:avLst/>
              <a:gdLst/>
              <a:ahLst/>
              <a:cxnLst/>
              <a:rect l="l" t="t" r="r" b="b"/>
              <a:pathLst>
                <a:path w="208" h="179" extrusionOk="0">
                  <a:moveTo>
                    <a:pt x="120" y="1"/>
                  </a:moveTo>
                  <a:cubicBezTo>
                    <a:pt x="40" y="1"/>
                    <a:pt x="1" y="96"/>
                    <a:pt x="57" y="153"/>
                  </a:cubicBezTo>
                  <a:cubicBezTo>
                    <a:pt x="75" y="170"/>
                    <a:pt x="97" y="178"/>
                    <a:pt x="118" y="178"/>
                  </a:cubicBezTo>
                  <a:cubicBezTo>
                    <a:pt x="164" y="178"/>
                    <a:pt x="208" y="143"/>
                    <a:pt x="208" y="90"/>
                  </a:cubicBezTo>
                  <a:cubicBezTo>
                    <a:pt x="208"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5"/>
            <p:cNvSpPr/>
            <p:nvPr/>
          </p:nvSpPr>
          <p:spPr>
            <a:xfrm>
              <a:off x="4151275" y="4206630"/>
              <a:ext cx="21542" cy="18539"/>
            </a:xfrm>
            <a:custGeom>
              <a:avLst/>
              <a:gdLst/>
              <a:ahLst/>
              <a:cxnLst/>
              <a:rect l="l" t="t" r="r" b="b"/>
              <a:pathLst>
                <a:path w="208" h="179" extrusionOk="0">
                  <a:moveTo>
                    <a:pt x="119" y="1"/>
                  </a:moveTo>
                  <a:cubicBezTo>
                    <a:pt x="40" y="1"/>
                    <a:pt x="1" y="96"/>
                    <a:pt x="57" y="153"/>
                  </a:cubicBezTo>
                  <a:cubicBezTo>
                    <a:pt x="75" y="170"/>
                    <a:pt x="97" y="178"/>
                    <a:pt x="119"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5"/>
            <p:cNvSpPr/>
            <p:nvPr/>
          </p:nvSpPr>
          <p:spPr>
            <a:xfrm>
              <a:off x="4105912" y="4206630"/>
              <a:ext cx="21542" cy="18539"/>
            </a:xfrm>
            <a:custGeom>
              <a:avLst/>
              <a:gdLst/>
              <a:ahLst/>
              <a:cxnLst/>
              <a:rect l="l" t="t" r="r" b="b"/>
              <a:pathLst>
                <a:path w="208" h="179" extrusionOk="0">
                  <a:moveTo>
                    <a:pt x="118" y="1"/>
                  </a:moveTo>
                  <a:cubicBezTo>
                    <a:pt x="40" y="1"/>
                    <a:pt x="0" y="96"/>
                    <a:pt x="55" y="153"/>
                  </a:cubicBezTo>
                  <a:cubicBezTo>
                    <a:pt x="73" y="170"/>
                    <a:pt x="96"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5"/>
            <p:cNvSpPr/>
            <p:nvPr/>
          </p:nvSpPr>
          <p:spPr>
            <a:xfrm>
              <a:off x="4060343" y="4206630"/>
              <a:ext cx="21646" cy="18539"/>
            </a:xfrm>
            <a:custGeom>
              <a:avLst/>
              <a:gdLst/>
              <a:ahLst/>
              <a:cxnLst/>
              <a:rect l="l" t="t" r="r" b="b"/>
              <a:pathLst>
                <a:path w="209" h="179" extrusionOk="0">
                  <a:moveTo>
                    <a:pt x="119" y="1"/>
                  </a:moveTo>
                  <a:cubicBezTo>
                    <a:pt x="41" y="1"/>
                    <a:pt x="0" y="96"/>
                    <a:pt x="56" y="153"/>
                  </a:cubicBezTo>
                  <a:cubicBezTo>
                    <a:pt x="75" y="170"/>
                    <a:pt x="97" y="178"/>
                    <a:pt x="118"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5"/>
            <p:cNvSpPr/>
            <p:nvPr/>
          </p:nvSpPr>
          <p:spPr>
            <a:xfrm>
              <a:off x="4014876" y="4206630"/>
              <a:ext cx="21646" cy="18539"/>
            </a:xfrm>
            <a:custGeom>
              <a:avLst/>
              <a:gdLst/>
              <a:ahLst/>
              <a:cxnLst/>
              <a:rect l="l" t="t" r="r" b="b"/>
              <a:pathLst>
                <a:path w="209" h="179" extrusionOk="0">
                  <a:moveTo>
                    <a:pt x="120" y="1"/>
                  </a:moveTo>
                  <a:cubicBezTo>
                    <a:pt x="40" y="1"/>
                    <a:pt x="0"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5"/>
            <p:cNvSpPr/>
            <p:nvPr/>
          </p:nvSpPr>
          <p:spPr>
            <a:xfrm>
              <a:off x="3969410" y="4206630"/>
              <a:ext cx="21646" cy="18539"/>
            </a:xfrm>
            <a:custGeom>
              <a:avLst/>
              <a:gdLst/>
              <a:ahLst/>
              <a:cxnLst/>
              <a:rect l="l" t="t" r="r" b="b"/>
              <a:pathLst>
                <a:path w="209" h="179" extrusionOk="0">
                  <a:moveTo>
                    <a:pt x="120" y="1"/>
                  </a:moveTo>
                  <a:cubicBezTo>
                    <a:pt x="40" y="1"/>
                    <a:pt x="1"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5"/>
            <p:cNvSpPr/>
            <p:nvPr/>
          </p:nvSpPr>
          <p:spPr>
            <a:xfrm>
              <a:off x="3923943" y="4206630"/>
              <a:ext cx="21542" cy="18539"/>
            </a:xfrm>
            <a:custGeom>
              <a:avLst/>
              <a:gdLst/>
              <a:ahLst/>
              <a:cxnLst/>
              <a:rect l="l" t="t" r="r" b="b"/>
              <a:pathLst>
                <a:path w="208" h="179" extrusionOk="0">
                  <a:moveTo>
                    <a:pt x="119" y="1"/>
                  </a:moveTo>
                  <a:cubicBezTo>
                    <a:pt x="40" y="1"/>
                    <a:pt x="1" y="96"/>
                    <a:pt x="57" y="153"/>
                  </a:cubicBezTo>
                  <a:cubicBezTo>
                    <a:pt x="75" y="170"/>
                    <a:pt x="97" y="178"/>
                    <a:pt x="118"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5"/>
            <p:cNvSpPr/>
            <p:nvPr/>
          </p:nvSpPr>
          <p:spPr>
            <a:xfrm>
              <a:off x="3878477" y="4206630"/>
              <a:ext cx="21542" cy="18539"/>
            </a:xfrm>
            <a:custGeom>
              <a:avLst/>
              <a:gdLst/>
              <a:ahLst/>
              <a:cxnLst/>
              <a:rect l="l" t="t" r="r" b="b"/>
              <a:pathLst>
                <a:path w="208" h="179" extrusionOk="0">
                  <a:moveTo>
                    <a:pt x="119" y="1"/>
                  </a:moveTo>
                  <a:cubicBezTo>
                    <a:pt x="40" y="1"/>
                    <a:pt x="1" y="96"/>
                    <a:pt x="56" y="153"/>
                  </a:cubicBezTo>
                  <a:cubicBezTo>
                    <a:pt x="74" y="170"/>
                    <a:pt x="96" y="178"/>
                    <a:pt x="118"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5"/>
            <p:cNvSpPr/>
            <p:nvPr/>
          </p:nvSpPr>
          <p:spPr>
            <a:xfrm>
              <a:off x="3833114" y="4206630"/>
              <a:ext cx="21542" cy="18539"/>
            </a:xfrm>
            <a:custGeom>
              <a:avLst/>
              <a:gdLst/>
              <a:ahLst/>
              <a:cxnLst/>
              <a:rect l="l" t="t" r="r" b="b"/>
              <a:pathLst>
                <a:path w="208" h="179" extrusionOk="0">
                  <a:moveTo>
                    <a:pt x="118" y="1"/>
                  </a:moveTo>
                  <a:cubicBezTo>
                    <a:pt x="39" y="1"/>
                    <a:pt x="0" y="96"/>
                    <a:pt x="55" y="153"/>
                  </a:cubicBezTo>
                  <a:cubicBezTo>
                    <a:pt x="73" y="170"/>
                    <a:pt x="95"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5"/>
            <p:cNvSpPr/>
            <p:nvPr/>
          </p:nvSpPr>
          <p:spPr>
            <a:xfrm>
              <a:off x="3787544" y="4206630"/>
              <a:ext cx="21646" cy="18539"/>
            </a:xfrm>
            <a:custGeom>
              <a:avLst/>
              <a:gdLst/>
              <a:ahLst/>
              <a:cxnLst/>
              <a:rect l="l" t="t" r="r" b="b"/>
              <a:pathLst>
                <a:path w="209" h="179" extrusionOk="0">
                  <a:moveTo>
                    <a:pt x="119" y="1"/>
                  </a:moveTo>
                  <a:cubicBezTo>
                    <a:pt x="41" y="1"/>
                    <a:pt x="0" y="96"/>
                    <a:pt x="56" y="153"/>
                  </a:cubicBezTo>
                  <a:cubicBezTo>
                    <a:pt x="74" y="170"/>
                    <a:pt x="97" y="178"/>
                    <a:pt x="118"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5"/>
            <p:cNvSpPr/>
            <p:nvPr/>
          </p:nvSpPr>
          <p:spPr>
            <a:xfrm>
              <a:off x="4560783" y="4255721"/>
              <a:ext cx="21128" cy="14914"/>
            </a:xfrm>
            <a:custGeom>
              <a:avLst/>
              <a:gdLst/>
              <a:ahLst/>
              <a:cxnLst/>
              <a:rect l="l" t="t" r="r" b="b"/>
              <a:pathLst>
                <a:path w="204" h="144" extrusionOk="0">
                  <a:moveTo>
                    <a:pt x="47" y="0"/>
                  </a:moveTo>
                  <a:lnTo>
                    <a:pt x="47" y="0"/>
                  </a:lnTo>
                  <a:cubicBezTo>
                    <a:pt x="1" y="59"/>
                    <a:pt x="43" y="143"/>
                    <a:pt x="117" y="143"/>
                  </a:cubicBezTo>
                  <a:cubicBezTo>
                    <a:pt x="158" y="143"/>
                    <a:pt x="194" y="115"/>
                    <a:pt x="203" y="75"/>
                  </a:cubicBezTo>
                  <a:cubicBezTo>
                    <a:pt x="152" y="49"/>
                    <a:pt x="99" y="24"/>
                    <a:pt x="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5"/>
            <p:cNvSpPr/>
            <p:nvPr/>
          </p:nvSpPr>
          <p:spPr>
            <a:xfrm>
              <a:off x="4515006" y="4252096"/>
              <a:ext cx="21646" cy="18539"/>
            </a:xfrm>
            <a:custGeom>
              <a:avLst/>
              <a:gdLst/>
              <a:ahLst/>
              <a:cxnLst/>
              <a:rect l="l" t="t" r="r" b="b"/>
              <a:pathLst>
                <a:path w="209" h="179" extrusionOk="0">
                  <a:moveTo>
                    <a:pt x="120" y="1"/>
                  </a:moveTo>
                  <a:cubicBezTo>
                    <a:pt x="41" y="1"/>
                    <a:pt x="1"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5"/>
            <p:cNvSpPr/>
            <p:nvPr/>
          </p:nvSpPr>
          <p:spPr>
            <a:xfrm>
              <a:off x="4469540" y="4252096"/>
              <a:ext cx="21749" cy="18539"/>
            </a:xfrm>
            <a:custGeom>
              <a:avLst/>
              <a:gdLst/>
              <a:ahLst/>
              <a:cxnLst/>
              <a:rect l="l" t="t" r="r" b="b"/>
              <a:pathLst>
                <a:path w="210" h="179" extrusionOk="0">
                  <a:moveTo>
                    <a:pt x="120" y="1"/>
                  </a:moveTo>
                  <a:cubicBezTo>
                    <a:pt x="40" y="1"/>
                    <a:pt x="1" y="96"/>
                    <a:pt x="57" y="153"/>
                  </a:cubicBezTo>
                  <a:cubicBezTo>
                    <a:pt x="75" y="170"/>
                    <a:pt x="97" y="178"/>
                    <a:pt x="119" y="178"/>
                  </a:cubicBezTo>
                  <a:cubicBezTo>
                    <a:pt x="165" y="178"/>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5"/>
            <p:cNvSpPr/>
            <p:nvPr/>
          </p:nvSpPr>
          <p:spPr>
            <a:xfrm>
              <a:off x="4424177" y="4252096"/>
              <a:ext cx="21542" cy="18539"/>
            </a:xfrm>
            <a:custGeom>
              <a:avLst/>
              <a:gdLst/>
              <a:ahLst/>
              <a:cxnLst/>
              <a:rect l="l" t="t" r="r" b="b"/>
              <a:pathLst>
                <a:path w="208" h="179" extrusionOk="0">
                  <a:moveTo>
                    <a:pt x="118" y="1"/>
                  </a:moveTo>
                  <a:cubicBezTo>
                    <a:pt x="39" y="1"/>
                    <a:pt x="0" y="96"/>
                    <a:pt x="56" y="153"/>
                  </a:cubicBezTo>
                  <a:cubicBezTo>
                    <a:pt x="74" y="170"/>
                    <a:pt x="96" y="178"/>
                    <a:pt x="118"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5"/>
            <p:cNvSpPr/>
            <p:nvPr/>
          </p:nvSpPr>
          <p:spPr>
            <a:xfrm>
              <a:off x="4378711" y="4252096"/>
              <a:ext cx="21542" cy="18539"/>
            </a:xfrm>
            <a:custGeom>
              <a:avLst/>
              <a:gdLst/>
              <a:ahLst/>
              <a:cxnLst/>
              <a:rect l="l" t="t" r="r" b="b"/>
              <a:pathLst>
                <a:path w="208" h="179" extrusionOk="0">
                  <a:moveTo>
                    <a:pt x="118" y="1"/>
                  </a:moveTo>
                  <a:cubicBezTo>
                    <a:pt x="40" y="1"/>
                    <a:pt x="0" y="96"/>
                    <a:pt x="55" y="153"/>
                  </a:cubicBezTo>
                  <a:cubicBezTo>
                    <a:pt x="73" y="170"/>
                    <a:pt x="96"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5"/>
            <p:cNvSpPr/>
            <p:nvPr/>
          </p:nvSpPr>
          <p:spPr>
            <a:xfrm>
              <a:off x="4333244" y="4252096"/>
              <a:ext cx="21542" cy="18539"/>
            </a:xfrm>
            <a:custGeom>
              <a:avLst/>
              <a:gdLst/>
              <a:ahLst/>
              <a:cxnLst/>
              <a:rect l="l" t="t" r="r" b="b"/>
              <a:pathLst>
                <a:path w="208" h="179" extrusionOk="0">
                  <a:moveTo>
                    <a:pt x="119" y="1"/>
                  </a:moveTo>
                  <a:cubicBezTo>
                    <a:pt x="40" y="1"/>
                    <a:pt x="0" y="96"/>
                    <a:pt x="56" y="153"/>
                  </a:cubicBezTo>
                  <a:cubicBezTo>
                    <a:pt x="74" y="170"/>
                    <a:pt x="96" y="178"/>
                    <a:pt x="118" y="178"/>
                  </a:cubicBezTo>
                  <a:cubicBezTo>
                    <a:pt x="163" y="178"/>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5"/>
            <p:cNvSpPr/>
            <p:nvPr/>
          </p:nvSpPr>
          <p:spPr>
            <a:xfrm>
              <a:off x="4287674" y="4252096"/>
              <a:ext cx="21646" cy="18539"/>
            </a:xfrm>
            <a:custGeom>
              <a:avLst/>
              <a:gdLst/>
              <a:ahLst/>
              <a:cxnLst/>
              <a:rect l="l" t="t" r="r" b="b"/>
              <a:pathLst>
                <a:path w="209" h="179" extrusionOk="0">
                  <a:moveTo>
                    <a:pt x="120" y="1"/>
                  </a:moveTo>
                  <a:cubicBezTo>
                    <a:pt x="41" y="1"/>
                    <a:pt x="0"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5"/>
            <p:cNvSpPr/>
            <p:nvPr/>
          </p:nvSpPr>
          <p:spPr>
            <a:xfrm>
              <a:off x="4242208" y="4252096"/>
              <a:ext cx="21646" cy="18539"/>
            </a:xfrm>
            <a:custGeom>
              <a:avLst/>
              <a:gdLst/>
              <a:ahLst/>
              <a:cxnLst/>
              <a:rect l="l" t="t" r="r" b="b"/>
              <a:pathLst>
                <a:path w="209" h="179" extrusionOk="0">
                  <a:moveTo>
                    <a:pt x="120" y="1"/>
                  </a:moveTo>
                  <a:cubicBezTo>
                    <a:pt x="40" y="1"/>
                    <a:pt x="1"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5"/>
            <p:cNvSpPr/>
            <p:nvPr/>
          </p:nvSpPr>
          <p:spPr>
            <a:xfrm>
              <a:off x="4196742" y="4252096"/>
              <a:ext cx="21542" cy="18539"/>
            </a:xfrm>
            <a:custGeom>
              <a:avLst/>
              <a:gdLst/>
              <a:ahLst/>
              <a:cxnLst/>
              <a:rect l="l" t="t" r="r" b="b"/>
              <a:pathLst>
                <a:path w="208" h="179" extrusionOk="0">
                  <a:moveTo>
                    <a:pt x="120" y="1"/>
                  </a:moveTo>
                  <a:cubicBezTo>
                    <a:pt x="40" y="1"/>
                    <a:pt x="1" y="96"/>
                    <a:pt x="57" y="153"/>
                  </a:cubicBezTo>
                  <a:cubicBezTo>
                    <a:pt x="75" y="170"/>
                    <a:pt x="97" y="178"/>
                    <a:pt x="118" y="178"/>
                  </a:cubicBezTo>
                  <a:cubicBezTo>
                    <a:pt x="164" y="178"/>
                    <a:pt x="208" y="143"/>
                    <a:pt x="208" y="90"/>
                  </a:cubicBezTo>
                  <a:cubicBezTo>
                    <a:pt x="208"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5"/>
            <p:cNvSpPr/>
            <p:nvPr/>
          </p:nvSpPr>
          <p:spPr>
            <a:xfrm>
              <a:off x="4151275" y="4252096"/>
              <a:ext cx="21542" cy="18539"/>
            </a:xfrm>
            <a:custGeom>
              <a:avLst/>
              <a:gdLst/>
              <a:ahLst/>
              <a:cxnLst/>
              <a:rect l="l" t="t" r="r" b="b"/>
              <a:pathLst>
                <a:path w="208" h="179" extrusionOk="0">
                  <a:moveTo>
                    <a:pt x="119" y="1"/>
                  </a:moveTo>
                  <a:cubicBezTo>
                    <a:pt x="40" y="1"/>
                    <a:pt x="1" y="96"/>
                    <a:pt x="57" y="153"/>
                  </a:cubicBezTo>
                  <a:cubicBezTo>
                    <a:pt x="75" y="170"/>
                    <a:pt x="97" y="178"/>
                    <a:pt x="119"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5"/>
            <p:cNvSpPr/>
            <p:nvPr/>
          </p:nvSpPr>
          <p:spPr>
            <a:xfrm>
              <a:off x="4105912" y="4252096"/>
              <a:ext cx="21542" cy="18539"/>
            </a:xfrm>
            <a:custGeom>
              <a:avLst/>
              <a:gdLst/>
              <a:ahLst/>
              <a:cxnLst/>
              <a:rect l="l" t="t" r="r" b="b"/>
              <a:pathLst>
                <a:path w="208" h="179" extrusionOk="0">
                  <a:moveTo>
                    <a:pt x="118" y="1"/>
                  </a:moveTo>
                  <a:cubicBezTo>
                    <a:pt x="40" y="1"/>
                    <a:pt x="0" y="96"/>
                    <a:pt x="55" y="153"/>
                  </a:cubicBezTo>
                  <a:cubicBezTo>
                    <a:pt x="73" y="170"/>
                    <a:pt x="96"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5"/>
            <p:cNvSpPr/>
            <p:nvPr/>
          </p:nvSpPr>
          <p:spPr>
            <a:xfrm>
              <a:off x="4060343" y="4252096"/>
              <a:ext cx="21646" cy="18539"/>
            </a:xfrm>
            <a:custGeom>
              <a:avLst/>
              <a:gdLst/>
              <a:ahLst/>
              <a:cxnLst/>
              <a:rect l="l" t="t" r="r" b="b"/>
              <a:pathLst>
                <a:path w="209" h="179" extrusionOk="0">
                  <a:moveTo>
                    <a:pt x="119" y="1"/>
                  </a:moveTo>
                  <a:cubicBezTo>
                    <a:pt x="41" y="1"/>
                    <a:pt x="0" y="96"/>
                    <a:pt x="56" y="153"/>
                  </a:cubicBezTo>
                  <a:cubicBezTo>
                    <a:pt x="75" y="170"/>
                    <a:pt x="97" y="178"/>
                    <a:pt x="118"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5"/>
            <p:cNvSpPr/>
            <p:nvPr/>
          </p:nvSpPr>
          <p:spPr>
            <a:xfrm>
              <a:off x="4014876" y="4252096"/>
              <a:ext cx="21646" cy="18539"/>
            </a:xfrm>
            <a:custGeom>
              <a:avLst/>
              <a:gdLst/>
              <a:ahLst/>
              <a:cxnLst/>
              <a:rect l="l" t="t" r="r" b="b"/>
              <a:pathLst>
                <a:path w="209" h="179" extrusionOk="0">
                  <a:moveTo>
                    <a:pt x="120" y="1"/>
                  </a:moveTo>
                  <a:cubicBezTo>
                    <a:pt x="40" y="1"/>
                    <a:pt x="0"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5"/>
            <p:cNvSpPr/>
            <p:nvPr/>
          </p:nvSpPr>
          <p:spPr>
            <a:xfrm>
              <a:off x="3969410" y="4252096"/>
              <a:ext cx="21646" cy="18539"/>
            </a:xfrm>
            <a:custGeom>
              <a:avLst/>
              <a:gdLst/>
              <a:ahLst/>
              <a:cxnLst/>
              <a:rect l="l" t="t" r="r" b="b"/>
              <a:pathLst>
                <a:path w="209" h="179" extrusionOk="0">
                  <a:moveTo>
                    <a:pt x="120" y="1"/>
                  </a:moveTo>
                  <a:cubicBezTo>
                    <a:pt x="40" y="1"/>
                    <a:pt x="1" y="96"/>
                    <a:pt x="57" y="153"/>
                  </a:cubicBezTo>
                  <a:cubicBezTo>
                    <a:pt x="75" y="170"/>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5"/>
            <p:cNvSpPr/>
            <p:nvPr/>
          </p:nvSpPr>
          <p:spPr>
            <a:xfrm>
              <a:off x="3923943" y="4252096"/>
              <a:ext cx="21542" cy="18539"/>
            </a:xfrm>
            <a:custGeom>
              <a:avLst/>
              <a:gdLst/>
              <a:ahLst/>
              <a:cxnLst/>
              <a:rect l="l" t="t" r="r" b="b"/>
              <a:pathLst>
                <a:path w="208" h="179" extrusionOk="0">
                  <a:moveTo>
                    <a:pt x="119" y="1"/>
                  </a:moveTo>
                  <a:cubicBezTo>
                    <a:pt x="40" y="1"/>
                    <a:pt x="1" y="96"/>
                    <a:pt x="57" y="153"/>
                  </a:cubicBezTo>
                  <a:cubicBezTo>
                    <a:pt x="75" y="170"/>
                    <a:pt x="97" y="178"/>
                    <a:pt x="118"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5"/>
            <p:cNvSpPr/>
            <p:nvPr/>
          </p:nvSpPr>
          <p:spPr>
            <a:xfrm>
              <a:off x="3878477" y="4252096"/>
              <a:ext cx="21542" cy="18539"/>
            </a:xfrm>
            <a:custGeom>
              <a:avLst/>
              <a:gdLst/>
              <a:ahLst/>
              <a:cxnLst/>
              <a:rect l="l" t="t" r="r" b="b"/>
              <a:pathLst>
                <a:path w="208" h="179" extrusionOk="0">
                  <a:moveTo>
                    <a:pt x="119" y="1"/>
                  </a:moveTo>
                  <a:cubicBezTo>
                    <a:pt x="40" y="1"/>
                    <a:pt x="1" y="96"/>
                    <a:pt x="56" y="153"/>
                  </a:cubicBezTo>
                  <a:cubicBezTo>
                    <a:pt x="74" y="170"/>
                    <a:pt x="96" y="178"/>
                    <a:pt x="118"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5"/>
            <p:cNvSpPr/>
            <p:nvPr/>
          </p:nvSpPr>
          <p:spPr>
            <a:xfrm>
              <a:off x="3833114" y="4252096"/>
              <a:ext cx="21542" cy="18539"/>
            </a:xfrm>
            <a:custGeom>
              <a:avLst/>
              <a:gdLst/>
              <a:ahLst/>
              <a:cxnLst/>
              <a:rect l="l" t="t" r="r" b="b"/>
              <a:pathLst>
                <a:path w="208" h="179" extrusionOk="0">
                  <a:moveTo>
                    <a:pt x="118" y="1"/>
                  </a:moveTo>
                  <a:cubicBezTo>
                    <a:pt x="39" y="1"/>
                    <a:pt x="0" y="96"/>
                    <a:pt x="55" y="153"/>
                  </a:cubicBezTo>
                  <a:cubicBezTo>
                    <a:pt x="73" y="170"/>
                    <a:pt x="95"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5"/>
            <p:cNvSpPr/>
            <p:nvPr/>
          </p:nvSpPr>
          <p:spPr>
            <a:xfrm>
              <a:off x="3787544" y="4252096"/>
              <a:ext cx="21646" cy="18539"/>
            </a:xfrm>
            <a:custGeom>
              <a:avLst/>
              <a:gdLst/>
              <a:ahLst/>
              <a:cxnLst/>
              <a:rect l="l" t="t" r="r" b="b"/>
              <a:pathLst>
                <a:path w="209" h="179" extrusionOk="0">
                  <a:moveTo>
                    <a:pt x="119" y="1"/>
                  </a:moveTo>
                  <a:cubicBezTo>
                    <a:pt x="41" y="1"/>
                    <a:pt x="0" y="96"/>
                    <a:pt x="56" y="153"/>
                  </a:cubicBezTo>
                  <a:cubicBezTo>
                    <a:pt x="74" y="170"/>
                    <a:pt x="97" y="178"/>
                    <a:pt x="118"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5"/>
            <p:cNvSpPr/>
            <p:nvPr/>
          </p:nvSpPr>
          <p:spPr>
            <a:xfrm>
              <a:off x="4654512" y="4305434"/>
              <a:ext cx="13774" cy="10667"/>
            </a:xfrm>
            <a:custGeom>
              <a:avLst/>
              <a:gdLst/>
              <a:ahLst/>
              <a:cxnLst/>
              <a:rect l="l" t="t" r="r" b="b"/>
              <a:pathLst>
                <a:path w="133" h="103" extrusionOk="0">
                  <a:moveTo>
                    <a:pt x="2" y="1"/>
                  </a:moveTo>
                  <a:cubicBezTo>
                    <a:pt x="2" y="5"/>
                    <a:pt x="1" y="9"/>
                    <a:pt x="1" y="13"/>
                  </a:cubicBezTo>
                  <a:cubicBezTo>
                    <a:pt x="1" y="63"/>
                    <a:pt x="41" y="102"/>
                    <a:pt x="89" y="102"/>
                  </a:cubicBezTo>
                  <a:cubicBezTo>
                    <a:pt x="105" y="102"/>
                    <a:pt x="120" y="99"/>
                    <a:pt x="132" y="91"/>
                  </a:cubicBezTo>
                  <a:cubicBezTo>
                    <a:pt x="89" y="61"/>
                    <a:pt x="46" y="30"/>
                    <a:pt x="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5"/>
            <p:cNvSpPr/>
            <p:nvPr/>
          </p:nvSpPr>
          <p:spPr>
            <a:xfrm>
              <a:off x="4606042" y="4297563"/>
              <a:ext cx="21542" cy="18539"/>
            </a:xfrm>
            <a:custGeom>
              <a:avLst/>
              <a:gdLst/>
              <a:ahLst/>
              <a:cxnLst/>
              <a:rect l="l" t="t" r="r" b="b"/>
              <a:pathLst>
                <a:path w="208" h="179" extrusionOk="0">
                  <a:moveTo>
                    <a:pt x="119" y="0"/>
                  </a:moveTo>
                  <a:cubicBezTo>
                    <a:pt x="40" y="0"/>
                    <a:pt x="0" y="96"/>
                    <a:pt x="56" y="152"/>
                  </a:cubicBezTo>
                  <a:cubicBezTo>
                    <a:pt x="74" y="170"/>
                    <a:pt x="96" y="179"/>
                    <a:pt x="118" y="179"/>
                  </a:cubicBezTo>
                  <a:cubicBezTo>
                    <a:pt x="164" y="179"/>
                    <a:pt x="207" y="143"/>
                    <a:pt x="207" y="89"/>
                  </a:cubicBezTo>
                  <a:cubicBezTo>
                    <a:pt x="207"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5"/>
            <p:cNvSpPr/>
            <p:nvPr/>
          </p:nvSpPr>
          <p:spPr>
            <a:xfrm>
              <a:off x="4560472" y="4297563"/>
              <a:ext cx="21646" cy="18539"/>
            </a:xfrm>
            <a:custGeom>
              <a:avLst/>
              <a:gdLst/>
              <a:ahLst/>
              <a:cxnLst/>
              <a:rect l="l" t="t" r="r" b="b"/>
              <a:pathLst>
                <a:path w="209" h="179" extrusionOk="0">
                  <a:moveTo>
                    <a:pt x="120" y="0"/>
                  </a:moveTo>
                  <a:cubicBezTo>
                    <a:pt x="41" y="0"/>
                    <a:pt x="1" y="96"/>
                    <a:pt x="57" y="152"/>
                  </a:cubicBezTo>
                  <a:cubicBezTo>
                    <a:pt x="75" y="170"/>
                    <a:pt x="97" y="179"/>
                    <a:pt x="119" y="179"/>
                  </a:cubicBezTo>
                  <a:cubicBezTo>
                    <a:pt x="165" y="179"/>
                    <a:pt x="209" y="143"/>
                    <a:pt x="209" y="89"/>
                  </a:cubicBezTo>
                  <a:cubicBezTo>
                    <a:pt x="209"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5"/>
            <p:cNvSpPr/>
            <p:nvPr/>
          </p:nvSpPr>
          <p:spPr>
            <a:xfrm>
              <a:off x="4515006" y="4297563"/>
              <a:ext cx="21646" cy="18539"/>
            </a:xfrm>
            <a:custGeom>
              <a:avLst/>
              <a:gdLst/>
              <a:ahLst/>
              <a:cxnLst/>
              <a:rect l="l" t="t" r="r" b="b"/>
              <a:pathLst>
                <a:path w="209" h="179" extrusionOk="0">
                  <a:moveTo>
                    <a:pt x="120" y="0"/>
                  </a:moveTo>
                  <a:cubicBezTo>
                    <a:pt x="41" y="0"/>
                    <a:pt x="1"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5"/>
            <p:cNvSpPr/>
            <p:nvPr/>
          </p:nvSpPr>
          <p:spPr>
            <a:xfrm>
              <a:off x="4469540" y="4297563"/>
              <a:ext cx="21749" cy="18539"/>
            </a:xfrm>
            <a:custGeom>
              <a:avLst/>
              <a:gdLst/>
              <a:ahLst/>
              <a:cxnLst/>
              <a:rect l="l" t="t" r="r" b="b"/>
              <a:pathLst>
                <a:path w="210" h="179" extrusionOk="0">
                  <a:moveTo>
                    <a:pt x="120" y="0"/>
                  </a:moveTo>
                  <a:cubicBezTo>
                    <a:pt x="40" y="0"/>
                    <a:pt x="1" y="96"/>
                    <a:pt x="57" y="152"/>
                  </a:cubicBezTo>
                  <a:cubicBezTo>
                    <a:pt x="75" y="170"/>
                    <a:pt x="97" y="179"/>
                    <a:pt x="119" y="179"/>
                  </a:cubicBezTo>
                  <a:cubicBezTo>
                    <a:pt x="165" y="179"/>
                    <a:pt x="209" y="143"/>
                    <a:pt x="209" y="89"/>
                  </a:cubicBezTo>
                  <a:cubicBezTo>
                    <a:pt x="209"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5"/>
            <p:cNvSpPr/>
            <p:nvPr/>
          </p:nvSpPr>
          <p:spPr>
            <a:xfrm>
              <a:off x="4427284" y="4297563"/>
              <a:ext cx="18435" cy="18539"/>
            </a:xfrm>
            <a:custGeom>
              <a:avLst/>
              <a:gdLst/>
              <a:ahLst/>
              <a:cxnLst/>
              <a:rect l="l" t="t" r="r" b="b"/>
              <a:pathLst>
                <a:path w="178" h="179" extrusionOk="0">
                  <a:moveTo>
                    <a:pt x="88" y="0"/>
                  </a:moveTo>
                  <a:cubicBezTo>
                    <a:pt x="40" y="0"/>
                    <a:pt x="0" y="41"/>
                    <a:pt x="0" y="89"/>
                  </a:cubicBezTo>
                  <a:cubicBezTo>
                    <a:pt x="0" y="139"/>
                    <a:pt x="40" y="178"/>
                    <a:pt x="88" y="178"/>
                  </a:cubicBezTo>
                  <a:cubicBezTo>
                    <a:pt x="138" y="178"/>
                    <a:pt x="177" y="139"/>
                    <a:pt x="177" y="89"/>
                  </a:cubicBezTo>
                  <a:cubicBezTo>
                    <a:pt x="177" y="41"/>
                    <a:pt x="138" y="0"/>
                    <a:pt x="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5"/>
            <p:cNvSpPr/>
            <p:nvPr/>
          </p:nvSpPr>
          <p:spPr>
            <a:xfrm>
              <a:off x="4378711" y="4297563"/>
              <a:ext cx="21542" cy="18539"/>
            </a:xfrm>
            <a:custGeom>
              <a:avLst/>
              <a:gdLst/>
              <a:ahLst/>
              <a:cxnLst/>
              <a:rect l="l" t="t" r="r" b="b"/>
              <a:pathLst>
                <a:path w="208" h="179" extrusionOk="0">
                  <a:moveTo>
                    <a:pt x="118" y="0"/>
                  </a:moveTo>
                  <a:cubicBezTo>
                    <a:pt x="40" y="0"/>
                    <a:pt x="0" y="96"/>
                    <a:pt x="55" y="152"/>
                  </a:cubicBezTo>
                  <a:cubicBezTo>
                    <a:pt x="73" y="170"/>
                    <a:pt x="96" y="179"/>
                    <a:pt x="117" y="179"/>
                  </a:cubicBezTo>
                  <a:cubicBezTo>
                    <a:pt x="163"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5"/>
            <p:cNvSpPr/>
            <p:nvPr/>
          </p:nvSpPr>
          <p:spPr>
            <a:xfrm>
              <a:off x="4333244" y="4297563"/>
              <a:ext cx="21542" cy="18539"/>
            </a:xfrm>
            <a:custGeom>
              <a:avLst/>
              <a:gdLst/>
              <a:ahLst/>
              <a:cxnLst/>
              <a:rect l="l" t="t" r="r" b="b"/>
              <a:pathLst>
                <a:path w="208" h="179" extrusionOk="0">
                  <a:moveTo>
                    <a:pt x="119" y="0"/>
                  </a:moveTo>
                  <a:cubicBezTo>
                    <a:pt x="40" y="0"/>
                    <a:pt x="0" y="96"/>
                    <a:pt x="56" y="152"/>
                  </a:cubicBezTo>
                  <a:cubicBezTo>
                    <a:pt x="74" y="170"/>
                    <a:pt x="96" y="179"/>
                    <a:pt x="118" y="179"/>
                  </a:cubicBezTo>
                  <a:cubicBezTo>
                    <a:pt x="163" y="179"/>
                    <a:pt x="207" y="143"/>
                    <a:pt x="207" y="89"/>
                  </a:cubicBezTo>
                  <a:cubicBezTo>
                    <a:pt x="207"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5"/>
            <p:cNvSpPr/>
            <p:nvPr/>
          </p:nvSpPr>
          <p:spPr>
            <a:xfrm>
              <a:off x="4290781" y="4297563"/>
              <a:ext cx="18539" cy="18539"/>
            </a:xfrm>
            <a:custGeom>
              <a:avLst/>
              <a:gdLst/>
              <a:ahLst/>
              <a:cxnLst/>
              <a:rect l="l" t="t" r="r" b="b"/>
              <a:pathLst>
                <a:path w="179" h="179" extrusionOk="0">
                  <a:moveTo>
                    <a:pt x="90" y="0"/>
                  </a:moveTo>
                  <a:cubicBezTo>
                    <a:pt x="40" y="0"/>
                    <a:pt x="1" y="41"/>
                    <a:pt x="1" y="89"/>
                  </a:cubicBezTo>
                  <a:cubicBezTo>
                    <a:pt x="1" y="139"/>
                    <a:pt x="40" y="178"/>
                    <a:pt x="90" y="178"/>
                  </a:cubicBezTo>
                  <a:cubicBezTo>
                    <a:pt x="138" y="178"/>
                    <a:pt x="179" y="139"/>
                    <a:pt x="179" y="89"/>
                  </a:cubicBezTo>
                  <a:cubicBezTo>
                    <a:pt x="179" y="41"/>
                    <a:pt x="138" y="0"/>
                    <a:pt x="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5"/>
            <p:cNvSpPr/>
            <p:nvPr/>
          </p:nvSpPr>
          <p:spPr>
            <a:xfrm>
              <a:off x="4242208" y="4297563"/>
              <a:ext cx="21646" cy="18539"/>
            </a:xfrm>
            <a:custGeom>
              <a:avLst/>
              <a:gdLst/>
              <a:ahLst/>
              <a:cxnLst/>
              <a:rect l="l" t="t" r="r" b="b"/>
              <a:pathLst>
                <a:path w="209" h="179" extrusionOk="0">
                  <a:moveTo>
                    <a:pt x="120" y="0"/>
                  </a:moveTo>
                  <a:cubicBezTo>
                    <a:pt x="40" y="0"/>
                    <a:pt x="1"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5"/>
            <p:cNvSpPr/>
            <p:nvPr/>
          </p:nvSpPr>
          <p:spPr>
            <a:xfrm>
              <a:off x="4196742" y="4297563"/>
              <a:ext cx="21542" cy="18539"/>
            </a:xfrm>
            <a:custGeom>
              <a:avLst/>
              <a:gdLst/>
              <a:ahLst/>
              <a:cxnLst/>
              <a:rect l="l" t="t" r="r" b="b"/>
              <a:pathLst>
                <a:path w="208" h="179" extrusionOk="0">
                  <a:moveTo>
                    <a:pt x="120" y="0"/>
                  </a:moveTo>
                  <a:cubicBezTo>
                    <a:pt x="40" y="0"/>
                    <a:pt x="1" y="96"/>
                    <a:pt x="57" y="152"/>
                  </a:cubicBezTo>
                  <a:cubicBezTo>
                    <a:pt x="75" y="170"/>
                    <a:pt x="97" y="179"/>
                    <a:pt x="118" y="179"/>
                  </a:cubicBezTo>
                  <a:cubicBezTo>
                    <a:pt x="164" y="179"/>
                    <a:pt x="208" y="143"/>
                    <a:pt x="208" y="89"/>
                  </a:cubicBezTo>
                  <a:cubicBezTo>
                    <a:pt x="208"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5"/>
            <p:cNvSpPr/>
            <p:nvPr/>
          </p:nvSpPr>
          <p:spPr>
            <a:xfrm>
              <a:off x="4154382" y="4297563"/>
              <a:ext cx="18435" cy="18539"/>
            </a:xfrm>
            <a:custGeom>
              <a:avLst/>
              <a:gdLst/>
              <a:ahLst/>
              <a:cxnLst/>
              <a:rect l="l" t="t" r="r" b="b"/>
              <a:pathLst>
                <a:path w="178" h="179" extrusionOk="0">
                  <a:moveTo>
                    <a:pt x="89" y="0"/>
                  </a:moveTo>
                  <a:cubicBezTo>
                    <a:pt x="41" y="0"/>
                    <a:pt x="0" y="41"/>
                    <a:pt x="0" y="89"/>
                  </a:cubicBezTo>
                  <a:cubicBezTo>
                    <a:pt x="0" y="139"/>
                    <a:pt x="41" y="178"/>
                    <a:pt x="89" y="178"/>
                  </a:cubicBezTo>
                  <a:cubicBezTo>
                    <a:pt x="139" y="178"/>
                    <a:pt x="178" y="139"/>
                    <a:pt x="178" y="89"/>
                  </a:cubicBezTo>
                  <a:cubicBezTo>
                    <a:pt x="178" y="41"/>
                    <a:pt x="139" y="0"/>
                    <a:pt x="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5"/>
            <p:cNvSpPr/>
            <p:nvPr/>
          </p:nvSpPr>
          <p:spPr>
            <a:xfrm>
              <a:off x="4105912" y="4297563"/>
              <a:ext cx="21542" cy="18539"/>
            </a:xfrm>
            <a:custGeom>
              <a:avLst/>
              <a:gdLst/>
              <a:ahLst/>
              <a:cxnLst/>
              <a:rect l="l" t="t" r="r" b="b"/>
              <a:pathLst>
                <a:path w="208" h="179" extrusionOk="0">
                  <a:moveTo>
                    <a:pt x="118" y="0"/>
                  </a:moveTo>
                  <a:cubicBezTo>
                    <a:pt x="40" y="0"/>
                    <a:pt x="0" y="96"/>
                    <a:pt x="55" y="152"/>
                  </a:cubicBezTo>
                  <a:cubicBezTo>
                    <a:pt x="73" y="170"/>
                    <a:pt x="96" y="179"/>
                    <a:pt x="117" y="179"/>
                  </a:cubicBezTo>
                  <a:cubicBezTo>
                    <a:pt x="163"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5"/>
            <p:cNvSpPr/>
            <p:nvPr/>
          </p:nvSpPr>
          <p:spPr>
            <a:xfrm>
              <a:off x="4060343" y="4297563"/>
              <a:ext cx="21646" cy="18539"/>
            </a:xfrm>
            <a:custGeom>
              <a:avLst/>
              <a:gdLst/>
              <a:ahLst/>
              <a:cxnLst/>
              <a:rect l="l" t="t" r="r" b="b"/>
              <a:pathLst>
                <a:path w="209" h="179" extrusionOk="0">
                  <a:moveTo>
                    <a:pt x="119" y="0"/>
                  </a:moveTo>
                  <a:cubicBezTo>
                    <a:pt x="41" y="0"/>
                    <a:pt x="0" y="96"/>
                    <a:pt x="56" y="152"/>
                  </a:cubicBezTo>
                  <a:cubicBezTo>
                    <a:pt x="75" y="170"/>
                    <a:pt x="97" y="179"/>
                    <a:pt x="119" y="179"/>
                  </a:cubicBezTo>
                  <a:cubicBezTo>
                    <a:pt x="164" y="179"/>
                    <a:pt x="208" y="143"/>
                    <a:pt x="208" y="89"/>
                  </a:cubicBezTo>
                  <a:cubicBezTo>
                    <a:pt x="208" y="41"/>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5"/>
            <p:cNvSpPr/>
            <p:nvPr/>
          </p:nvSpPr>
          <p:spPr>
            <a:xfrm>
              <a:off x="4014876" y="4297563"/>
              <a:ext cx="21646" cy="18539"/>
            </a:xfrm>
            <a:custGeom>
              <a:avLst/>
              <a:gdLst/>
              <a:ahLst/>
              <a:cxnLst/>
              <a:rect l="l" t="t" r="r" b="b"/>
              <a:pathLst>
                <a:path w="209" h="179" extrusionOk="0">
                  <a:moveTo>
                    <a:pt x="120" y="0"/>
                  </a:moveTo>
                  <a:cubicBezTo>
                    <a:pt x="40" y="0"/>
                    <a:pt x="0"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5"/>
            <p:cNvSpPr/>
            <p:nvPr/>
          </p:nvSpPr>
          <p:spPr>
            <a:xfrm>
              <a:off x="3969410" y="4297563"/>
              <a:ext cx="21646" cy="18539"/>
            </a:xfrm>
            <a:custGeom>
              <a:avLst/>
              <a:gdLst/>
              <a:ahLst/>
              <a:cxnLst/>
              <a:rect l="l" t="t" r="r" b="b"/>
              <a:pathLst>
                <a:path w="209" h="179" extrusionOk="0">
                  <a:moveTo>
                    <a:pt x="120" y="0"/>
                  </a:moveTo>
                  <a:cubicBezTo>
                    <a:pt x="40" y="0"/>
                    <a:pt x="1"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5"/>
            <p:cNvSpPr/>
            <p:nvPr/>
          </p:nvSpPr>
          <p:spPr>
            <a:xfrm>
              <a:off x="3923943" y="4297563"/>
              <a:ext cx="21542" cy="18539"/>
            </a:xfrm>
            <a:custGeom>
              <a:avLst/>
              <a:gdLst/>
              <a:ahLst/>
              <a:cxnLst/>
              <a:rect l="l" t="t" r="r" b="b"/>
              <a:pathLst>
                <a:path w="208" h="179" extrusionOk="0">
                  <a:moveTo>
                    <a:pt x="119" y="0"/>
                  </a:moveTo>
                  <a:cubicBezTo>
                    <a:pt x="40" y="0"/>
                    <a:pt x="1" y="96"/>
                    <a:pt x="57" y="152"/>
                  </a:cubicBezTo>
                  <a:cubicBezTo>
                    <a:pt x="75" y="170"/>
                    <a:pt x="97" y="179"/>
                    <a:pt x="118" y="179"/>
                  </a:cubicBezTo>
                  <a:cubicBezTo>
                    <a:pt x="164" y="179"/>
                    <a:pt x="208" y="143"/>
                    <a:pt x="208" y="89"/>
                  </a:cubicBezTo>
                  <a:cubicBezTo>
                    <a:pt x="208"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5"/>
            <p:cNvSpPr/>
            <p:nvPr/>
          </p:nvSpPr>
          <p:spPr>
            <a:xfrm>
              <a:off x="3878477" y="4297563"/>
              <a:ext cx="21542" cy="18539"/>
            </a:xfrm>
            <a:custGeom>
              <a:avLst/>
              <a:gdLst/>
              <a:ahLst/>
              <a:cxnLst/>
              <a:rect l="l" t="t" r="r" b="b"/>
              <a:pathLst>
                <a:path w="208" h="179" extrusionOk="0">
                  <a:moveTo>
                    <a:pt x="119" y="0"/>
                  </a:moveTo>
                  <a:cubicBezTo>
                    <a:pt x="40" y="0"/>
                    <a:pt x="1" y="96"/>
                    <a:pt x="56" y="152"/>
                  </a:cubicBezTo>
                  <a:cubicBezTo>
                    <a:pt x="74" y="170"/>
                    <a:pt x="96" y="179"/>
                    <a:pt x="118" y="179"/>
                  </a:cubicBezTo>
                  <a:cubicBezTo>
                    <a:pt x="164" y="179"/>
                    <a:pt x="208" y="143"/>
                    <a:pt x="208" y="89"/>
                  </a:cubicBezTo>
                  <a:cubicBezTo>
                    <a:pt x="208" y="41"/>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5"/>
            <p:cNvSpPr/>
            <p:nvPr/>
          </p:nvSpPr>
          <p:spPr>
            <a:xfrm>
              <a:off x="3833114" y="4297563"/>
              <a:ext cx="21542" cy="18539"/>
            </a:xfrm>
            <a:custGeom>
              <a:avLst/>
              <a:gdLst/>
              <a:ahLst/>
              <a:cxnLst/>
              <a:rect l="l" t="t" r="r" b="b"/>
              <a:pathLst>
                <a:path w="208" h="179" extrusionOk="0">
                  <a:moveTo>
                    <a:pt x="118" y="0"/>
                  </a:moveTo>
                  <a:cubicBezTo>
                    <a:pt x="39" y="0"/>
                    <a:pt x="0" y="96"/>
                    <a:pt x="55" y="152"/>
                  </a:cubicBezTo>
                  <a:cubicBezTo>
                    <a:pt x="73" y="170"/>
                    <a:pt x="95" y="179"/>
                    <a:pt x="117" y="179"/>
                  </a:cubicBezTo>
                  <a:cubicBezTo>
                    <a:pt x="163"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5"/>
            <p:cNvSpPr/>
            <p:nvPr/>
          </p:nvSpPr>
          <p:spPr>
            <a:xfrm>
              <a:off x="3787544" y="4297563"/>
              <a:ext cx="21646" cy="18539"/>
            </a:xfrm>
            <a:custGeom>
              <a:avLst/>
              <a:gdLst/>
              <a:ahLst/>
              <a:cxnLst/>
              <a:rect l="l" t="t" r="r" b="b"/>
              <a:pathLst>
                <a:path w="209" h="179" extrusionOk="0">
                  <a:moveTo>
                    <a:pt x="119" y="0"/>
                  </a:moveTo>
                  <a:cubicBezTo>
                    <a:pt x="41" y="0"/>
                    <a:pt x="0" y="96"/>
                    <a:pt x="56" y="152"/>
                  </a:cubicBezTo>
                  <a:cubicBezTo>
                    <a:pt x="74" y="170"/>
                    <a:pt x="97" y="179"/>
                    <a:pt x="118" y="179"/>
                  </a:cubicBezTo>
                  <a:cubicBezTo>
                    <a:pt x="164" y="179"/>
                    <a:pt x="208" y="143"/>
                    <a:pt x="208" y="89"/>
                  </a:cubicBezTo>
                  <a:cubicBezTo>
                    <a:pt x="208"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5"/>
            <p:cNvSpPr/>
            <p:nvPr/>
          </p:nvSpPr>
          <p:spPr>
            <a:xfrm>
              <a:off x="4700082" y="4343858"/>
              <a:ext cx="18021" cy="17710"/>
            </a:xfrm>
            <a:custGeom>
              <a:avLst/>
              <a:gdLst/>
              <a:ahLst/>
              <a:cxnLst/>
              <a:rect l="l" t="t" r="r" b="b"/>
              <a:pathLst>
                <a:path w="174" h="171" extrusionOk="0">
                  <a:moveTo>
                    <a:pt x="53" y="0"/>
                  </a:moveTo>
                  <a:cubicBezTo>
                    <a:pt x="21" y="15"/>
                    <a:pt x="0" y="46"/>
                    <a:pt x="0" y="81"/>
                  </a:cubicBezTo>
                  <a:cubicBezTo>
                    <a:pt x="0" y="139"/>
                    <a:pt x="45" y="170"/>
                    <a:pt x="90" y="170"/>
                  </a:cubicBezTo>
                  <a:cubicBezTo>
                    <a:pt x="126" y="170"/>
                    <a:pt x="161" y="150"/>
                    <a:pt x="174" y="106"/>
                  </a:cubicBezTo>
                  <a:cubicBezTo>
                    <a:pt x="134" y="70"/>
                    <a:pt x="94" y="35"/>
                    <a:pt x="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5"/>
            <p:cNvSpPr/>
            <p:nvPr/>
          </p:nvSpPr>
          <p:spPr>
            <a:xfrm>
              <a:off x="4651509" y="4343029"/>
              <a:ext cx="21542" cy="18539"/>
            </a:xfrm>
            <a:custGeom>
              <a:avLst/>
              <a:gdLst/>
              <a:ahLst/>
              <a:cxnLst/>
              <a:rect l="l" t="t" r="r" b="b"/>
              <a:pathLst>
                <a:path w="208" h="179" extrusionOk="0">
                  <a:moveTo>
                    <a:pt x="118" y="0"/>
                  </a:moveTo>
                  <a:cubicBezTo>
                    <a:pt x="40" y="0"/>
                    <a:pt x="0" y="96"/>
                    <a:pt x="57" y="152"/>
                  </a:cubicBezTo>
                  <a:cubicBezTo>
                    <a:pt x="74" y="170"/>
                    <a:pt x="97" y="179"/>
                    <a:pt x="118" y="179"/>
                  </a:cubicBezTo>
                  <a:cubicBezTo>
                    <a:pt x="164"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5"/>
            <p:cNvSpPr/>
            <p:nvPr/>
          </p:nvSpPr>
          <p:spPr>
            <a:xfrm>
              <a:off x="4606042" y="4343029"/>
              <a:ext cx="21542" cy="18539"/>
            </a:xfrm>
            <a:custGeom>
              <a:avLst/>
              <a:gdLst/>
              <a:ahLst/>
              <a:cxnLst/>
              <a:rect l="l" t="t" r="r" b="b"/>
              <a:pathLst>
                <a:path w="208" h="179" extrusionOk="0">
                  <a:moveTo>
                    <a:pt x="119" y="0"/>
                  </a:moveTo>
                  <a:cubicBezTo>
                    <a:pt x="40" y="0"/>
                    <a:pt x="0" y="96"/>
                    <a:pt x="56" y="152"/>
                  </a:cubicBezTo>
                  <a:cubicBezTo>
                    <a:pt x="74" y="170"/>
                    <a:pt x="96" y="179"/>
                    <a:pt x="118" y="179"/>
                  </a:cubicBezTo>
                  <a:cubicBezTo>
                    <a:pt x="164" y="179"/>
                    <a:pt x="207" y="143"/>
                    <a:pt x="207" y="89"/>
                  </a:cubicBezTo>
                  <a:cubicBezTo>
                    <a:pt x="207"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5"/>
            <p:cNvSpPr/>
            <p:nvPr/>
          </p:nvSpPr>
          <p:spPr>
            <a:xfrm>
              <a:off x="4560472" y="4343029"/>
              <a:ext cx="21646" cy="18539"/>
            </a:xfrm>
            <a:custGeom>
              <a:avLst/>
              <a:gdLst/>
              <a:ahLst/>
              <a:cxnLst/>
              <a:rect l="l" t="t" r="r" b="b"/>
              <a:pathLst>
                <a:path w="209" h="179" extrusionOk="0">
                  <a:moveTo>
                    <a:pt x="120" y="0"/>
                  </a:moveTo>
                  <a:cubicBezTo>
                    <a:pt x="41" y="0"/>
                    <a:pt x="1" y="96"/>
                    <a:pt x="57" y="152"/>
                  </a:cubicBezTo>
                  <a:cubicBezTo>
                    <a:pt x="75" y="170"/>
                    <a:pt x="97" y="179"/>
                    <a:pt x="119" y="179"/>
                  </a:cubicBezTo>
                  <a:cubicBezTo>
                    <a:pt x="165" y="179"/>
                    <a:pt x="209" y="143"/>
                    <a:pt x="209" y="89"/>
                  </a:cubicBezTo>
                  <a:cubicBezTo>
                    <a:pt x="209"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5"/>
            <p:cNvSpPr/>
            <p:nvPr/>
          </p:nvSpPr>
          <p:spPr>
            <a:xfrm>
              <a:off x="4515006" y="4343029"/>
              <a:ext cx="21646" cy="18539"/>
            </a:xfrm>
            <a:custGeom>
              <a:avLst/>
              <a:gdLst/>
              <a:ahLst/>
              <a:cxnLst/>
              <a:rect l="l" t="t" r="r" b="b"/>
              <a:pathLst>
                <a:path w="209" h="179" extrusionOk="0">
                  <a:moveTo>
                    <a:pt x="120" y="0"/>
                  </a:moveTo>
                  <a:cubicBezTo>
                    <a:pt x="41" y="0"/>
                    <a:pt x="1" y="96"/>
                    <a:pt x="57" y="152"/>
                  </a:cubicBezTo>
                  <a:cubicBezTo>
                    <a:pt x="75" y="170"/>
                    <a:pt x="98" y="179"/>
                    <a:pt x="120"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5"/>
            <p:cNvSpPr/>
            <p:nvPr/>
          </p:nvSpPr>
          <p:spPr>
            <a:xfrm>
              <a:off x="4469540" y="4343029"/>
              <a:ext cx="21749" cy="18539"/>
            </a:xfrm>
            <a:custGeom>
              <a:avLst/>
              <a:gdLst/>
              <a:ahLst/>
              <a:cxnLst/>
              <a:rect l="l" t="t" r="r" b="b"/>
              <a:pathLst>
                <a:path w="210" h="179" extrusionOk="0">
                  <a:moveTo>
                    <a:pt x="120" y="0"/>
                  </a:moveTo>
                  <a:cubicBezTo>
                    <a:pt x="40" y="0"/>
                    <a:pt x="1" y="96"/>
                    <a:pt x="57" y="152"/>
                  </a:cubicBezTo>
                  <a:cubicBezTo>
                    <a:pt x="75" y="170"/>
                    <a:pt x="98" y="179"/>
                    <a:pt x="120" y="179"/>
                  </a:cubicBezTo>
                  <a:cubicBezTo>
                    <a:pt x="165" y="179"/>
                    <a:pt x="209" y="143"/>
                    <a:pt x="209" y="89"/>
                  </a:cubicBezTo>
                  <a:cubicBezTo>
                    <a:pt x="209"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5"/>
            <p:cNvSpPr/>
            <p:nvPr/>
          </p:nvSpPr>
          <p:spPr>
            <a:xfrm>
              <a:off x="4424177" y="4343029"/>
              <a:ext cx="21542" cy="18539"/>
            </a:xfrm>
            <a:custGeom>
              <a:avLst/>
              <a:gdLst/>
              <a:ahLst/>
              <a:cxnLst/>
              <a:rect l="l" t="t" r="r" b="b"/>
              <a:pathLst>
                <a:path w="208" h="179" extrusionOk="0">
                  <a:moveTo>
                    <a:pt x="118" y="0"/>
                  </a:moveTo>
                  <a:cubicBezTo>
                    <a:pt x="39" y="0"/>
                    <a:pt x="0" y="96"/>
                    <a:pt x="56" y="152"/>
                  </a:cubicBezTo>
                  <a:cubicBezTo>
                    <a:pt x="74" y="170"/>
                    <a:pt x="96" y="179"/>
                    <a:pt x="118" y="179"/>
                  </a:cubicBezTo>
                  <a:cubicBezTo>
                    <a:pt x="163"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5"/>
            <p:cNvSpPr/>
            <p:nvPr/>
          </p:nvSpPr>
          <p:spPr>
            <a:xfrm>
              <a:off x="4378711" y="4343029"/>
              <a:ext cx="21542" cy="18539"/>
            </a:xfrm>
            <a:custGeom>
              <a:avLst/>
              <a:gdLst/>
              <a:ahLst/>
              <a:cxnLst/>
              <a:rect l="l" t="t" r="r" b="b"/>
              <a:pathLst>
                <a:path w="208" h="179" extrusionOk="0">
                  <a:moveTo>
                    <a:pt x="118" y="0"/>
                  </a:moveTo>
                  <a:cubicBezTo>
                    <a:pt x="40" y="0"/>
                    <a:pt x="0" y="96"/>
                    <a:pt x="55" y="152"/>
                  </a:cubicBezTo>
                  <a:cubicBezTo>
                    <a:pt x="74" y="170"/>
                    <a:pt x="96" y="179"/>
                    <a:pt x="118" y="179"/>
                  </a:cubicBezTo>
                  <a:cubicBezTo>
                    <a:pt x="164"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5"/>
            <p:cNvSpPr/>
            <p:nvPr/>
          </p:nvSpPr>
          <p:spPr>
            <a:xfrm>
              <a:off x="4333244" y="4343029"/>
              <a:ext cx="21542" cy="18539"/>
            </a:xfrm>
            <a:custGeom>
              <a:avLst/>
              <a:gdLst/>
              <a:ahLst/>
              <a:cxnLst/>
              <a:rect l="l" t="t" r="r" b="b"/>
              <a:pathLst>
                <a:path w="208" h="179" extrusionOk="0">
                  <a:moveTo>
                    <a:pt x="119" y="0"/>
                  </a:moveTo>
                  <a:cubicBezTo>
                    <a:pt x="40" y="0"/>
                    <a:pt x="0" y="96"/>
                    <a:pt x="56" y="152"/>
                  </a:cubicBezTo>
                  <a:cubicBezTo>
                    <a:pt x="74" y="170"/>
                    <a:pt x="96" y="179"/>
                    <a:pt x="118" y="179"/>
                  </a:cubicBezTo>
                  <a:cubicBezTo>
                    <a:pt x="164" y="179"/>
                    <a:pt x="207" y="143"/>
                    <a:pt x="207" y="89"/>
                  </a:cubicBezTo>
                  <a:cubicBezTo>
                    <a:pt x="207"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5"/>
            <p:cNvSpPr/>
            <p:nvPr/>
          </p:nvSpPr>
          <p:spPr>
            <a:xfrm>
              <a:off x="4287674" y="4343029"/>
              <a:ext cx="21646" cy="18539"/>
            </a:xfrm>
            <a:custGeom>
              <a:avLst/>
              <a:gdLst/>
              <a:ahLst/>
              <a:cxnLst/>
              <a:rect l="l" t="t" r="r" b="b"/>
              <a:pathLst>
                <a:path w="209" h="179" extrusionOk="0">
                  <a:moveTo>
                    <a:pt x="120" y="0"/>
                  </a:moveTo>
                  <a:cubicBezTo>
                    <a:pt x="41" y="0"/>
                    <a:pt x="0"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5"/>
            <p:cNvSpPr/>
            <p:nvPr/>
          </p:nvSpPr>
          <p:spPr>
            <a:xfrm>
              <a:off x="4242208" y="4343029"/>
              <a:ext cx="21646" cy="18539"/>
            </a:xfrm>
            <a:custGeom>
              <a:avLst/>
              <a:gdLst/>
              <a:ahLst/>
              <a:cxnLst/>
              <a:rect l="l" t="t" r="r" b="b"/>
              <a:pathLst>
                <a:path w="209" h="179" extrusionOk="0">
                  <a:moveTo>
                    <a:pt x="120" y="0"/>
                  </a:moveTo>
                  <a:cubicBezTo>
                    <a:pt x="40" y="0"/>
                    <a:pt x="1" y="96"/>
                    <a:pt x="57" y="152"/>
                  </a:cubicBezTo>
                  <a:cubicBezTo>
                    <a:pt x="75" y="170"/>
                    <a:pt x="98"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5"/>
            <p:cNvSpPr/>
            <p:nvPr/>
          </p:nvSpPr>
          <p:spPr>
            <a:xfrm>
              <a:off x="4196742" y="4343029"/>
              <a:ext cx="21542" cy="18539"/>
            </a:xfrm>
            <a:custGeom>
              <a:avLst/>
              <a:gdLst/>
              <a:ahLst/>
              <a:cxnLst/>
              <a:rect l="l" t="t" r="r" b="b"/>
              <a:pathLst>
                <a:path w="208" h="179" extrusionOk="0">
                  <a:moveTo>
                    <a:pt x="120" y="0"/>
                  </a:moveTo>
                  <a:cubicBezTo>
                    <a:pt x="40" y="0"/>
                    <a:pt x="1" y="96"/>
                    <a:pt x="57" y="152"/>
                  </a:cubicBezTo>
                  <a:cubicBezTo>
                    <a:pt x="75" y="170"/>
                    <a:pt x="97" y="179"/>
                    <a:pt x="119" y="179"/>
                  </a:cubicBezTo>
                  <a:cubicBezTo>
                    <a:pt x="164" y="179"/>
                    <a:pt x="208" y="143"/>
                    <a:pt x="208" y="89"/>
                  </a:cubicBezTo>
                  <a:cubicBezTo>
                    <a:pt x="208"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5"/>
            <p:cNvSpPr/>
            <p:nvPr/>
          </p:nvSpPr>
          <p:spPr>
            <a:xfrm>
              <a:off x="4151275" y="4343029"/>
              <a:ext cx="21542" cy="18539"/>
            </a:xfrm>
            <a:custGeom>
              <a:avLst/>
              <a:gdLst/>
              <a:ahLst/>
              <a:cxnLst/>
              <a:rect l="l" t="t" r="r" b="b"/>
              <a:pathLst>
                <a:path w="208" h="179" extrusionOk="0">
                  <a:moveTo>
                    <a:pt x="119" y="0"/>
                  </a:moveTo>
                  <a:cubicBezTo>
                    <a:pt x="40" y="0"/>
                    <a:pt x="1" y="96"/>
                    <a:pt x="57" y="152"/>
                  </a:cubicBezTo>
                  <a:cubicBezTo>
                    <a:pt x="75" y="170"/>
                    <a:pt x="97" y="179"/>
                    <a:pt x="119" y="179"/>
                  </a:cubicBezTo>
                  <a:cubicBezTo>
                    <a:pt x="164" y="179"/>
                    <a:pt x="208" y="143"/>
                    <a:pt x="208" y="89"/>
                  </a:cubicBezTo>
                  <a:cubicBezTo>
                    <a:pt x="208" y="41"/>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5"/>
            <p:cNvSpPr/>
            <p:nvPr/>
          </p:nvSpPr>
          <p:spPr>
            <a:xfrm>
              <a:off x="4105912" y="4343029"/>
              <a:ext cx="21542" cy="18539"/>
            </a:xfrm>
            <a:custGeom>
              <a:avLst/>
              <a:gdLst/>
              <a:ahLst/>
              <a:cxnLst/>
              <a:rect l="l" t="t" r="r" b="b"/>
              <a:pathLst>
                <a:path w="208" h="179" extrusionOk="0">
                  <a:moveTo>
                    <a:pt x="118" y="0"/>
                  </a:moveTo>
                  <a:cubicBezTo>
                    <a:pt x="40" y="0"/>
                    <a:pt x="0" y="96"/>
                    <a:pt x="55" y="152"/>
                  </a:cubicBezTo>
                  <a:cubicBezTo>
                    <a:pt x="74" y="170"/>
                    <a:pt x="96" y="179"/>
                    <a:pt x="118" y="179"/>
                  </a:cubicBezTo>
                  <a:cubicBezTo>
                    <a:pt x="164"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5"/>
            <p:cNvSpPr/>
            <p:nvPr/>
          </p:nvSpPr>
          <p:spPr>
            <a:xfrm>
              <a:off x="4060343" y="4343029"/>
              <a:ext cx="21646" cy="18539"/>
            </a:xfrm>
            <a:custGeom>
              <a:avLst/>
              <a:gdLst/>
              <a:ahLst/>
              <a:cxnLst/>
              <a:rect l="l" t="t" r="r" b="b"/>
              <a:pathLst>
                <a:path w="209" h="179" extrusionOk="0">
                  <a:moveTo>
                    <a:pt x="119" y="0"/>
                  </a:moveTo>
                  <a:cubicBezTo>
                    <a:pt x="41" y="0"/>
                    <a:pt x="0" y="96"/>
                    <a:pt x="56" y="152"/>
                  </a:cubicBezTo>
                  <a:cubicBezTo>
                    <a:pt x="75" y="170"/>
                    <a:pt x="97" y="179"/>
                    <a:pt x="119" y="179"/>
                  </a:cubicBezTo>
                  <a:cubicBezTo>
                    <a:pt x="165" y="179"/>
                    <a:pt x="208" y="143"/>
                    <a:pt x="208" y="89"/>
                  </a:cubicBezTo>
                  <a:cubicBezTo>
                    <a:pt x="208" y="41"/>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5"/>
            <p:cNvSpPr/>
            <p:nvPr/>
          </p:nvSpPr>
          <p:spPr>
            <a:xfrm>
              <a:off x="4014876" y="4343029"/>
              <a:ext cx="21646" cy="18539"/>
            </a:xfrm>
            <a:custGeom>
              <a:avLst/>
              <a:gdLst/>
              <a:ahLst/>
              <a:cxnLst/>
              <a:rect l="l" t="t" r="r" b="b"/>
              <a:pathLst>
                <a:path w="209" h="179" extrusionOk="0">
                  <a:moveTo>
                    <a:pt x="120" y="0"/>
                  </a:moveTo>
                  <a:cubicBezTo>
                    <a:pt x="40" y="0"/>
                    <a:pt x="0"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5"/>
            <p:cNvSpPr/>
            <p:nvPr/>
          </p:nvSpPr>
          <p:spPr>
            <a:xfrm>
              <a:off x="3969410" y="4343029"/>
              <a:ext cx="21646" cy="18539"/>
            </a:xfrm>
            <a:custGeom>
              <a:avLst/>
              <a:gdLst/>
              <a:ahLst/>
              <a:cxnLst/>
              <a:rect l="l" t="t" r="r" b="b"/>
              <a:pathLst>
                <a:path w="209" h="179" extrusionOk="0">
                  <a:moveTo>
                    <a:pt x="120" y="0"/>
                  </a:moveTo>
                  <a:cubicBezTo>
                    <a:pt x="40" y="0"/>
                    <a:pt x="1" y="96"/>
                    <a:pt x="57" y="152"/>
                  </a:cubicBezTo>
                  <a:cubicBezTo>
                    <a:pt x="75" y="170"/>
                    <a:pt x="97" y="179"/>
                    <a:pt x="119" y="179"/>
                  </a:cubicBezTo>
                  <a:cubicBezTo>
                    <a:pt x="165" y="179"/>
                    <a:pt x="209" y="143"/>
                    <a:pt x="209" y="89"/>
                  </a:cubicBezTo>
                  <a:cubicBezTo>
                    <a:pt x="209" y="41"/>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5"/>
            <p:cNvSpPr/>
            <p:nvPr/>
          </p:nvSpPr>
          <p:spPr>
            <a:xfrm>
              <a:off x="3923943" y="4343029"/>
              <a:ext cx="21542" cy="18539"/>
            </a:xfrm>
            <a:custGeom>
              <a:avLst/>
              <a:gdLst/>
              <a:ahLst/>
              <a:cxnLst/>
              <a:rect l="l" t="t" r="r" b="b"/>
              <a:pathLst>
                <a:path w="208" h="179" extrusionOk="0">
                  <a:moveTo>
                    <a:pt x="119" y="0"/>
                  </a:moveTo>
                  <a:cubicBezTo>
                    <a:pt x="40" y="0"/>
                    <a:pt x="1" y="96"/>
                    <a:pt x="57" y="152"/>
                  </a:cubicBezTo>
                  <a:cubicBezTo>
                    <a:pt x="75" y="170"/>
                    <a:pt x="97" y="179"/>
                    <a:pt x="119" y="179"/>
                  </a:cubicBezTo>
                  <a:cubicBezTo>
                    <a:pt x="164" y="179"/>
                    <a:pt x="208" y="143"/>
                    <a:pt x="208" y="89"/>
                  </a:cubicBezTo>
                  <a:cubicBezTo>
                    <a:pt x="208"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5"/>
            <p:cNvSpPr/>
            <p:nvPr/>
          </p:nvSpPr>
          <p:spPr>
            <a:xfrm>
              <a:off x="3878477" y="4343029"/>
              <a:ext cx="21542" cy="18539"/>
            </a:xfrm>
            <a:custGeom>
              <a:avLst/>
              <a:gdLst/>
              <a:ahLst/>
              <a:cxnLst/>
              <a:rect l="l" t="t" r="r" b="b"/>
              <a:pathLst>
                <a:path w="208" h="179" extrusionOk="0">
                  <a:moveTo>
                    <a:pt x="119" y="0"/>
                  </a:moveTo>
                  <a:cubicBezTo>
                    <a:pt x="40" y="0"/>
                    <a:pt x="1" y="96"/>
                    <a:pt x="56" y="152"/>
                  </a:cubicBezTo>
                  <a:cubicBezTo>
                    <a:pt x="74" y="170"/>
                    <a:pt x="97" y="179"/>
                    <a:pt x="119" y="179"/>
                  </a:cubicBezTo>
                  <a:cubicBezTo>
                    <a:pt x="164" y="179"/>
                    <a:pt x="208" y="143"/>
                    <a:pt x="208" y="89"/>
                  </a:cubicBezTo>
                  <a:cubicBezTo>
                    <a:pt x="208" y="41"/>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5"/>
            <p:cNvSpPr/>
            <p:nvPr/>
          </p:nvSpPr>
          <p:spPr>
            <a:xfrm>
              <a:off x="3833114" y="4343029"/>
              <a:ext cx="21542" cy="18539"/>
            </a:xfrm>
            <a:custGeom>
              <a:avLst/>
              <a:gdLst/>
              <a:ahLst/>
              <a:cxnLst/>
              <a:rect l="l" t="t" r="r" b="b"/>
              <a:pathLst>
                <a:path w="208" h="179" extrusionOk="0">
                  <a:moveTo>
                    <a:pt x="118" y="0"/>
                  </a:moveTo>
                  <a:cubicBezTo>
                    <a:pt x="39" y="0"/>
                    <a:pt x="0" y="96"/>
                    <a:pt x="55" y="152"/>
                  </a:cubicBezTo>
                  <a:cubicBezTo>
                    <a:pt x="73" y="170"/>
                    <a:pt x="96" y="179"/>
                    <a:pt x="118" y="179"/>
                  </a:cubicBezTo>
                  <a:cubicBezTo>
                    <a:pt x="163" y="179"/>
                    <a:pt x="207" y="143"/>
                    <a:pt x="207" y="89"/>
                  </a:cubicBezTo>
                  <a:cubicBezTo>
                    <a:pt x="207" y="41"/>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5"/>
            <p:cNvSpPr/>
            <p:nvPr/>
          </p:nvSpPr>
          <p:spPr>
            <a:xfrm>
              <a:off x="3787544" y="4343029"/>
              <a:ext cx="21646" cy="18539"/>
            </a:xfrm>
            <a:custGeom>
              <a:avLst/>
              <a:gdLst/>
              <a:ahLst/>
              <a:cxnLst/>
              <a:rect l="l" t="t" r="r" b="b"/>
              <a:pathLst>
                <a:path w="209" h="179" extrusionOk="0">
                  <a:moveTo>
                    <a:pt x="119" y="0"/>
                  </a:moveTo>
                  <a:cubicBezTo>
                    <a:pt x="41" y="0"/>
                    <a:pt x="0" y="96"/>
                    <a:pt x="56" y="152"/>
                  </a:cubicBezTo>
                  <a:cubicBezTo>
                    <a:pt x="75" y="170"/>
                    <a:pt x="97" y="179"/>
                    <a:pt x="119" y="179"/>
                  </a:cubicBezTo>
                  <a:cubicBezTo>
                    <a:pt x="165" y="179"/>
                    <a:pt x="208" y="143"/>
                    <a:pt x="208" y="89"/>
                  </a:cubicBezTo>
                  <a:cubicBezTo>
                    <a:pt x="208" y="41"/>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5"/>
            <p:cNvSpPr/>
            <p:nvPr/>
          </p:nvSpPr>
          <p:spPr>
            <a:xfrm>
              <a:off x="4745549" y="4388806"/>
              <a:ext cx="17710" cy="18228"/>
            </a:xfrm>
            <a:custGeom>
              <a:avLst/>
              <a:gdLst/>
              <a:ahLst/>
              <a:cxnLst/>
              <a:rect l="l" t="t" r="r" b="b"/>
              <a:pathLst>
                <a:path w="171" h="176" extrusionOk="0">
                  <a:moveTo>
                    <a:pt x="66" y="0"/>
                  </a:moveTo>
                  <a:cubicBezTo>
                    <a:pt x="27" y="12"/>
                    <a:pt x="0" y="47"/>
                    <a:pt x="0" y="87"/>
                  </a:cubicBezTo>
                  <a:cubicBezTo>
                    <a:pt x="0" y="143"/>
                    <a:pt x="45" y="175"/>
                    <a:pt x="90" y="175"/>
                  </a:cubicBezTo>
                  <a:cubicBezTo>
                    <a:pt x="122" y="175"/>
                    <a:pt x="154" y="159"/>
                    <a:pt x="170" y="122"/>
                  </a:cubicBezTo>
                  <a:cubicBezTo>
                    <a:pt x="136" y="81"/>
                    <a:pt x="102" y="41"/>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5"/>
            <p:cNvSpPr/>
            <p:nvPr/>
          </p:nvSpPr>
          <p:spPr>
            <a:xfrm>
              <a:off x="4696975" y="4388599"/>
              <a:ext cx="21542" cy="18435"/>
            </a:xfrm>
            <a:custGeom>
              <a:avLst/>
              <a:gdLst/>
              <a:ahLst/>
              <a:cxnLst/>
              <a:rect l="l" t="t" r="r" b="b"/>
              <a:pathLst>
                <a:path w="208" h="178" extrusionOk="0">
                  <a:moveTo>
                    <a:pt x="119" y="0"/>
                  </a:moveTo>
                  <a:cubicBezTo>
                    <a:pt x="39" y="0"/>
                    <a:pt x="0" y="96"/>
                    <a:pt x="56" y="151"/>
                  </a:cubicBezTo>
                  <a:cubicBezTo>
                    <a:pt x="74" y="169"/>
                    <a:pt x="97" y="177"/>
                    <a:pt x="118" y="177"/>
                  </a:cubicBezTo>
                  <a:cubicBezTo>
                    <a:pt x="164" y="177"/>
                    <a:pt x="207" y="142"/>
                    <a:pt x="207" y="89"/>
                  </a:cubicBezTo>
                  <a:cubicBezTo>
                    <a:pt x="207"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5"/>
            <p:cNvSpPr/>
            <p:nvPr/>
          </p:nvSpPr>
          <p:spPr>
            <a:xfrm>
              <a:off x="4651509" y="4388599"/>
              <a:ext cx="21542" cy="18435"/>
            </a:xfrm>
            <a:custGeom>
              <a:avLst/>
              <a:gdLst/>
              <a:ahLst/>
              <a:cxnLst/>
              <a:rect l="l" t="t" r="r" b="b"/>
              <a:pathLst>
                <a:path w="208" h="178" extrusionOk="0">
                  <a:moveTo>
                    <a:pt x="118" y="0"/>
                  </a:moveTo>
                  <a:cubicBezTo>
                    <a:pt x="40" y="0"/>
                    <a:pt x="0" y="96"/>
                    <a:pt x="57" y="151"/>
                  </a:cubicBezTo>
                  <a:cubicBezTo>
                    <a:pt x="74" y="169"/>
                    <a:pt x="97" y="177"/>
                    <a:pt x="119" y="177"/>
                  </a:cubicBezTo>
                  <a:cubicBezTo>
                    <a:pt x="164" y="177"/>
                    <a:pt x="207" y="142"/>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5"/>
            <p:cNvSpPr/>
            <p:nvPr/>
          </p:nvSpPr>
          <p:spPr>
            <a:xfrm>
              <a:off x="4606042" y="4388599"/>
              <a:ext cx="21542" cy="18435"/>
            </a:xfrm>
            <a:custGeom>
              <a:avLst/>
              <a:gdLst/>
              <a:ahLst/>
              <a:cxnLst/>
              <a:rect l="l" t="t" r="r" b="b"/>
              <a:pathLst>
                <a:path w="208" h="178" extrusionOk="0">
                  <a:moveTo>
                    <a:pt x="119" y="0"/>
                  </a:moveTo>
                  <a:cubicBezTo>
                    <a:pt x="40" y="0"/>
                    <a:pt x="0" y="96"/>
                    <a:pt x="56" y="151"/>
                  </a:cubicBezTo>
                  <a:cubicBezTo>
                    <a:pt x="74" y="169"/>
                    <a:pt x="96" y="177"/>
                    <a:pt x="118" y="177"/>
                  </a:cubicBezTo>
                  <a:cubicBezTo>
                    <a:pt x="164" y="177"/>
                    <a:pt x="207" y="142"/>
                    <a:pt x="207" y="89"/>
                  </a:cubicBezTo>
                  <a:cubicBezTo>
                    <a:pt x="207"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5"/>
            <p:cNvSpPr/>
            <p:nvPr/>
          </p:nvSpPr>
          <p:spPr>
            <a:xfrm>
              <a:off x="4560472" y="4388599"/>
              <a:ext cx="21646" cy="18435"/>
            </a:xfrm>
            <a:custGeom>
              <a:avLst/>
              <a:gdLst/>
              <a:ahLst/>
              <a:cxnLst/>
              <a:rect l="l" t="t" r="r" b="b"/>
              <a:pathLst>
                <a:path w="209" h="178" extrusionOk="0">
                  <a:moveTo>
                    <a:pt x="120" y="0"/>
                  </a:moveTo>
                  <a:cubicBezTo>
                    <a:pt x="41" y="0"/>
                    <a:pt x="1" y="96"/>
                    <a:pt x="57" y="151"/>
                  </a:cubicBezTo>
                  <a:cubicBezTo>
                    <a:pt x="75" y="169"/>
                    <a:pt x="98" y="177"/>
                    <a:pt x="120" y="177"/>
                  </a:cubicBezTo>
                  <a:cubicBezTo>
                    <a:pt x="165" y="177"/>
                    <a:pt x="209" y="142"/>
                    <a:pt x="209" y="89"/>
                  </a:cubicBezTo>
                  <a:cubicBezTo>
                    <a:pt x="209" y="40"/>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5"/>
            <p:cNvSpPr/>
            <p:nvPr/>
          </p:nvSpPr>
          <p:spPr>
            <a:xfrm>
              <a:off x="4515006" y="4388599"/>
              <a:ext cx="21646" cy="18435"/>
            </a:xfrm>
            <a:custGeom>
              <a:avLst/>
              <a:gdLst/>
              <a:ahLst/>
              <a:cxnLst/>
              <a:rect l="l" t="t" r="r" b="b"/>
              <a:pathLst>
                <a:path w="209" h="178" extrusionOk="0">
                  <a:moveTo>
                    <a:pt x="120" y="0"/>
                  </a:moveTo>
                  <a:cubicBezTo>
                    <a:pt x="40" y="0"/>
                    <a:pt x="1" y="96"/>
                    <a:pt x="57" y="151"/>
                  </a:cubicBezTo>
                  <a:cubicBezTo>
                    <a:pt x="75" y="169"/>
                    <a:pt x="98" y="177"/>
                    <a:pt x="120" y="177"/>
                  </a:cubicBezTo>
                  <a:cubicBezTo>
                    <a:pt x="165" y="177"/>
                    <a:pt x="209" y="142"/>
                    <a:pt x="209" y="89"/>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5"/>
            <p:cNvSpPr/>
            <p:nvPr/>
          </p:nvSpPr>
          <p:spPr>
            <a:xfrm>
              <a:off x="4469540" y="4388599"/>
              <a:ext cx="21749" cy="18435"/>
            </a:xfrm>
            <a:custGeom>
              <a:avLst/>
              <a:gdLst/>
              <a:ahLst/>
              <a:cxnLst/>
              <a:rect l="l" t="t" r="r" b="b"/>
              <a:pathLst>
                <a:path w="210" h="178" extrusionOk="0">
                  <a:moveTo>
                    <a:pt x="120" y="0"/>
                  </a:moveTo>
                  <a:cubicBezTo>
                    <a:pt x="40" y="0"/>
                    <a:pt x="1" y="96"/>
                    <a:pt x="57" y="151"/>
                  </a:cubicBezTo>
                  <a:cubicBezTo>
                    <a:pt x="75" y="169"/>
                    <a:pt x="98" y="177"/>
                    <a:pt x="120" y="177"/>
                  </a:cubicBezTo>
                  <a:cubicBezTo>
                    <a:pt x="165" y="177"/>
                    <a:pt x="209" y="142"/>
                    <a:pt x="209" y="89"/>
                  </a:cubicBezTo>
                  <a:cubicBezTo>
                    <a:pt x="209" y="40"/>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5"/>
            <p:cNvSpPr/>
            <p:nvPr/>
          </p:nvSpPr>
          <p:spPr>
            <a:xfrm>
              <a:off x="4424177" y="4388599"/>
              <a:ext cx="21542" cy="18435"/>
            </a:xfrm>
            <a:custGeom>
              <a:avLst/>
              <a:gdLst/>
              <a:ahLst/>
              <a:cxnLst/>
              <a:rect l="l" t="t" r="r" b="b"/>
              <a:pathLst>
                <a:path w="208" h="178" extrusionOk="0">
                  <a:moveTo>
                    <a:pt x="118" y="0"/>
                  </a:moveTo>
                  <a:cubicBezTo>
                    <a:pt x="39" y="0"/>
                    <a:pt x="0" y="96"/>
                    <a:pt x="56" y="151"/>
                  </a:cubicBezTo>
                  <a:cubicBezTo>
                    <a:pt x="74" y="169"/>
                    <a:pt x="96" y="177"/>
                    <a:pt x="118" y="177"/>
                  </a:cubicBezTo>
                  <a:cubicBezTo>
                    <a:pt x="164" y="177"/>
                    <a:pt x="207" y="142"/>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5"/>
            <p:cNvSpPr/>
            <p:nvPr/>
          </p:nvSpPr>
          <p:spPr>
            <a:xfrm>
              <a:off x="4378711" y="4388599"/>
              <a:ext cx="21542" cy="18435"/>
            </a:xfrm>
            <a:custGeom>
              <a:avLst/>
              <a:gdLst/>
              <a:ahLst/>
              <a:cxnLst/>
              <a:rect l="l" t="t" r="r" b="b"/>
              <a:pathLst>
                <a:path w="208" h="178" extrusionOk="0">
                  <a:moveTo>
                    <a:pt x="118" y="0"/>
                  </a:moveTo>
                  <a:cubicBezTo>
                    <a:pt x="40" y="0"/>
                    <a:pt x="0" y="96"/>
                    <a:pt x="55" y="151"/>
                  </a:cubicBezTo>
                  <a:cubicBezTo>
                    <a:pt x="74" y="169"/>
                    <a:pt x="96" y="177"/>
                    <a:pt x="118" y="177"/>
                  </a:cubicBezTo>
                  <a:cubicBezTo>
                    <a:pt x="164" y="177"/>
                    <a:pt x="207" y="142"/>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5"/>
            <p:cNvSpPr/>
            <p:nvPr/>
          </p:nvSpPr>
          <p:spPr>
            <a:xfrm>
              <a:off x="4333244" y="4388599"/>
              <a:ext cx="21542" cy="18435"/>
            </a:xfrm>
            <a:custGeom>
              <a:avLst/>
              <a:gdLst/>
              <a:ahLst/>
              <a:cxnLst/>
              <a:rect l="l" t="t" r="r" b="b"/>
              <a:pathLst>
                <a:path w="208" h="178" extrusionOk="0">
                  <a:moveTo>
                    <a:pt x="119" y="0"/>
                  </a:moveTo>
                  <a:cubicBezTo>
                    <a:pt x="40" y="0"/>
                    <a:pt x="0" y="96"/>
                    <a:pt x="56" y="151"/>
                  </a:cubicBezTo>
                  <a:cubicBezTo>
                    <a:pt x="74" y="169"/>
                    <a:pt x="96" y="177"/>
                    <a:pt x="118" y="177"/>
                  </a:cubicBezTo>
                  <a:cubicBezTo>
                    <a:pt x="164" y="177"/>
                    <a:pt x="207" y="142"/>
                    <a:pt x="207" y="89"/>
                  </a:cubicBezTo>
                  <a:cubicBezTo>
                    <a:pt x="207"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5"/>
            <p:cNvSpPr/>
            <p:nvPr/>
          </p:nvSpPr>
          <p:spPr>
            <a:xfrm>
              <a:off x="4287674" y="4388599"/>
              <a:ext cx="21646" cy="18435"/>
            </a:xfrm>
            <a:custGeom>
              <a:avLst/>
              <a:gdLst/>
              <a:ahLst/>
              <a:cxnLst/>
              <a:rect l="l" t="t" r="r" b="b"/>
              <a:pathLst>
                <a:path w="209" h="178" extrusionOk="0">
                  <a:moveTo>
                    <a:pt x="120" y="0"/>
                  </a:moveTo>
                  <a:cubicBezTo>
                    <a:pt x="41" y="0"/>
                    <a:pt x="0" y="96"/>
                    <a:pt x="57" y="151"/>
                  </a:cubicBezTo>
                  <a:cubicBezTo>
                    <a:pt x="75" y="169"/>
                    <a:pt x="97" y="177"/>
                    <a:pt x="119" y="177"/>
                  </a:cubicBezTo>
                  <a:cubicBezTo>
                    <a:pt x="165" y="177"/>
                    <a:pt x="209" y="142"/>
                    <a:pt x="209" y="89"/>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5"/>
            <p:cNvSpPr/>
            <p:nvPr/>
          </p:nvSpPr>
          <p:spPr>
            <a:xfrm>
              <a:off x="4242208" y="4388599"/>
              <a:ext cx="21646" cy="18435"/>
            </a:xfrm>
            <a:custGeom>
              <a:avLst/>
              <a:gdLst/>
              <a:ahLst/>
              <a:cxnLst/>
              <a:rect l="l" t="t" r="r" b="b"/>
              <a:pathLst>
                <a:path w="209" h="178" extrusionOk="0">
                  <a:moveTo>
                    <a:pt x="120" y="0"/>
                  </a:moveTo>
                  <a:cubicBezTo>
                    <a:pt x="40" y="0"/>
                    <a:pt x="1" y="96"/>
                    <a:pt x="57" y="151"/>
                  </a:cubicBezTo>
                  <a:cubicBezTo>
                    <a:pt x="75" y="169"/>
                    <a:pt x="98" y="177"/>
                    <a:pt x="120" y="177"/>
                  </a:cubicBezTo>
                  <a:cubicBezTo>
                    <a:pt x="165" y="177"/>
                    <a:pt x="209" y="142"/>
                    <a:pt x="209" y="89"/>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5"/>
            <p:cNvSpPr/>
            <p:nvPr/>
          </p:nvSpPr>
          <p:spPr>
            <a:xfrm>
              <a:off x="4196742" y="4388599"/>
              <a:ext cx="21542" cy="18435"/>
            </a:xfrm>
            <a:custGeom>
              <a:avLst/>
              <a:gdLst/>
              <a:ahLst/>
              <a:cxnLst/>
              <a:rect l="l" t="t" r="r" b="b"/>
              <a:pathLst>
                <a:path w="208" h="178" extrusionOk="0">
                  <a:moveTo>
                    <a:pt x="120" y="0"/>
                  </a:moveTo>
                  <a:cubicBezTo>
                    <a:pt x="40" y="0"/>
                    <a:pt x="1" y="96"/>
                    <a:pt x="57" y="151"/>
                  </a:cubicBezTo>
                  <a:cubicBezTo>
                    <a:pt x="75" y="169"/>
                    <a:pt x="97" y="177"/>
                    <a:pt x="119" y="177"/>
                  </a:cubicBezTo>
                  <a:cubicBezTo>
                    <a:pt x="164" y="177"/>
                    <a:pt x="208" y="142"/>
                    <a:pt x="208" y="89"/>
                  </a:cubicBezTo>
                  <a:cubicBezTo>
                    <a:pt x="208"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5"/>
            <p:cNvSpPr/>
            <p:nvPr/>
          </p:nvSpPr>
          <p:spPr>
            <a:xfrm>
              <a:off x="4151275" y="4388599"/>
              <a:ext cx="21542" cy="18435"/>
            </a:xfrm>
            <a:custGeom>
              <a:avLst/>
              <a:gdLst/>
              <a:ahLst/>
              <a:cxnLst/>
              <a:rect l="l" t="t" r="r" b="b"/>
              <a:pathLst>
                <a:path w="208" h="178" extrusionOk="0">
                  <a:moveTo>
                    <a:pt x="119" y="0"/>
                  </a:moveTo>
                  <a:cubicBezTo>
                    <a:pt x="40" y="0"/>
                    <a:pt x="1" y="96"/>
                    <a:pt x="57" y="151"/>
                  </a:cubicBezTo>
                  <a:cubicBezTo>
                    <a:pt x="75" y="169"/>
                    <a:pt x="97" y="177"/>
                    <a:pt x="119" y="177"/>
                  </a:cubicBezTo>
                  <a:cubicBezTo>
                    <a:pt x="164" y="177"/>
                    <a:pt x="208" y="142"/>
                    <a:pt x="208" y="89"/>
                  </a:cubicBezTo>
                  <a:cubicBezTo>
                    <a:pt x="208" y="40"/>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5"/>
            <p:cNvSpPr/>
            <p:nvPr/>
          </p:nvSpPr>
          <p:spPr>
            <a:xfrm>
              <a:off x="4105912" y="4388599"/>
              <a:ext cx="21542" cy="18435"/>
            </a:xfrm>
            <a:custGeom>
              <a:avLst/>
              <a:gdLst/>
              <a:ahLst/>
              <a:cxnLst/>
              <a:rect l="l" t="t" r="r" b="b"/>
              <a:pathLst>
                <a:path w="208" h="178" extrusionOk="0">
                  <a:moveTo>
                    <a:pt x="118" y="0"/>
                  </a:moveTo>
                  <a:cubicBezTo>
                    <a:pt x="40" y="0"/>
                    <a:pt x="0" y="96"/>
                    <a:pt x="55" y="151"/>
                  </a:cubicBezTo>
                  <a:cubicBezTo>
                    <a:pt x="74" y="169"/>
                    <a:pt x="96" y="177"/>
                    <a:pt x="118" y="177"/>
                  </a:cubicBezTo>
                  <a:cubicBezTo>
                    <a:pt x="164" y="177"/>
                    <a:pt x="207" y="142"/>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5"/>
            <p:cNvSpPr/>
            <p:nvPr/>
          </p:nvSpPr>
          <p:spPr>
            <a:xfrm>
              <a:off x="4060343" y="4388599"/>
              <a:ext cx="21646" cy="18435"/>
            </a:xfrm>
            <a:custGeom>
              <a:avLst/>
              <a:gdLst/>
              <a:ahLst/>
              <a:cxnLst/>
              <a:rect l="l" t="t" r="r" b="b"/>
              <a:pathLst>
                <a:path w="209" h="178" extrusionOk="0">
                  <a:moveTo>
                    <a:pt x="119" y="0"/>
                  </a:moveTo>
                  <a:cubicBezTo>
                    <a:pt x="41" y="0"/>
                    <a:pt x="0" y="96"/>
                    <a:pt x="56" y="151"/>
                  </a:cubicBezTo>
                  <a:cubicBezTo>
                    <a:pt x="75" y="169"/>
                    <a:pt x="97" y="177"/>
                    <a:pt x="119" y="177"/>
                  </a:cubicBezTo>
                  <a:cubicBezTo>
                    <a:pt x="165" y="177"/>
                    <a:pt x="208" y="142"/>
                    <a:pt x="208" y="89"/>
                  </a:cubicBezTo>
                  <a:cubicBezTo>
                    <a:pt x="208" y="40"/>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5"/>
            <p:cNvSpPr/>
            <p:nvPr/>
          </p:nvSpPr>
          <p:spPr>
            <a:xfrm>
              <a:off x="4014876" y="4388599"/>
              <a:ext cx="21646" cy="18435"/>
            </a:xfrm>
            <a:custGeom>
              <a:avLst/>
              <a:gdLst/>
              <a:ahLst/>
              <a:cxnLst/>
              <a:rect l="l" t="t" r="r" b="b"/>
              <a:pathLst>
                <a:path w="209" h="178" extrusionOk="0">
                  <a:moveTo>
                    <a:pt x="120" y="0"/>
                  </a:moveTo>
                  <a:cubicBezTo>
                    <a:pt x="40" y="0"/>
                    <a:pt x="0" y="96"/>
                    <a:pt x="57" y="151"/>
                  </a:cubicBezTo>
                  <a:cubicBezTo>
                    <a:pt x="75" y="169"/>
                    <a:pt x="97" y="177"/>
                    <a:pt x="119" y="177"/>
                  </a:cubicBezTo>
                  <a:cubicBezTo>
                    <a:pt x="165" y="177"/>
                    <a:pt x="209" y="142"/>
                    <a:pt x="209" y="89"/>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5"/>
            <p:cNvSpPr/>
            <p:nvPr/>
          </p:nvSpPr>
          <p:spPr>
            <a:xfrm>
              <a:off x="3969410" y="4388599"/>
              <a:ext cx="21646" cy="18435"/>
            </a:xfrm>
            <a:custGeom>
              <a:avLst/>
              <a:gdLst/>
              <a:ahLst/>
              <a:cxnLst/>
              <a:rect l="l" t="t" r="r" b="b"/>
              <a:pathLst>
                <a:path w="209" h="178" extrusionOk="0">
                  <a:moveTo>
                    <a:pt x="120" y="0"/>
                  </a:moveTo>
                  <a:cubicBezTo>
                    <a:pt x="40" y="0"/>
                    <a:pt x="1" y="96"/>
                    <a:pt x="57" y="151"/>
                  </a:cubicBezTo>
                  <a:cubicBezTo>
                    <a:pt x="75" y="169"/>
                    <a:pt x="98" y="177"/>
                    <a:pt x="120" y="177"/>
                  </a:cubicBezTo>
                  <a:cubicBezTo>
                    <a:pt x="165" y="177"/>
                    <a:pt x="209" y="142"/>
                    <a:pt x="209" y="89"/>
                  </a:cubicBezTo>
                  <a:cubicBezTo>
                    <a:pt x="209" y="40"/>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5"/>
            <p:cNvSpPr/>
            <p:nvPr/>
          </p:nvSpPr>
          <p:spPr>
            <a:xfrm>
              <a:off x="3923943" y="4388599"/>
              <a:ext cx="21542" cy="18435"/>
            </a:xfrm>
            <a:custGeom>
              <a:avLst/>
              <a:gdLst/>
              <a:ahLst/>
              <a:cxnLst/>
              <a:rect l="l" t="t" r="r" b="b"/>
              <a:pathLst>
                <a:path w="208" h="178" extrusionOk="0">
                  <a:moveTo>
                    <a:pt x="119" y="0"/>
                  </a:moveTo>
                  <a:cubicBezTo>
                    <a:pt x="40" y="0"/>
                    <a:pt x="1" y="96"/>
                    <a:pt x="57" y="151"/>
                  </a:cubicBezTo>
                  <a:cubicBezTo>
                    <a:pt x="75" y="169"/>
                    <a:pt x="97" y="177"/>
                    <a:pt x="119" y="177"/>
                  </a:cubicBezTo>
                  <a:cubicBezTo>
                    <a:pt x="164" y="177"/>
                    <a:pt x="208" y="142"/>
                    <a:pt x="208" y="89"/>
                  </a:cubicBezTo>
                  <a:cubicBezTo>
                    <a:pt x="208"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5"/>
            <p:cNvSpPr/>
            <p:nvPr/>
          </p:nvSpPr>
          <p:spPr>
            <a:xfrm>
              <a:off x="3878477" y="4388599"/>
              <a:ext cx="21542" cy="18435"/>
            </a:xfrm>
            <a:custGeom>
              <a:avLst/>
              <a:gdLst/>
              <a:ahLst/>
              <a:cxnLst/>
              <a:rect l="l" t="t" r="r" b="b"/>
              <a:pathLst>
                <a:path w="208" h="178" extrusionOk="0">
                  <a:moveTo>
                    <a:pt x="119" y="0"/>
                  </a:moveTo>
                  <a:cubicBezTo>
                    <a:pt x="40" y="0"/>
                    <a:pt x="1" y="96"/>
                    <a:pt x="56" y="151"/>
                  </a:cubicBezTo>
                  <a:cubicBezTo>
                    <a:pt x="74" y="169"/>
                    <a:pt x="97" y="177"/>
                    <a:pt x="119" y="177"/>
                  </a:cubicBezTo>
                  <a:cubicBezTo>
                    <a:pt x="164" y="177"/>
                    <a:pt x="208" y="142"/>
                    <a:pt x="208" y="89"/>
                  </a:cubicBezTo>
                  <a:cubicBezTo>
                    <a:pt x="208" y="40"/>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5"/>
            <p:cNvSpPr/>
            <p:nvPr/>
          </p:nvSpPr>
          <p:spPr>
            <a:xfrm>
              <a:off x="3833114" y="4388599"/>
              <a:ext cx="21542" cy="18435"/>
            </a:xfrm>
            <a:custGeom>
              <a:avLst/>
              <a:gdLst/>
              <a:ahLst/>
              <a:cxnLst/>
              <a:rect l="l" t="t" r="r" b="b"/>
              <a:pathLst>
                <a:path w="208" h="178" extrusionOk="0">
                  <a:moveTo>
                    <a:pt x="118" y="0"/>
                  </a:moveTo>
                  <a:cubicBezTo>
                    <a:pt x="39" y="0"/>
                    <a:pt x="0" y="96"/>
                    <a:pt x="55" y="151"/>
                  </a:cubicBezTo>
                  <a:cubicBezTo>
                    <a:pt x="73" y="169"/>
                    <a:pt x="96" y="177"/>
                    <a:pt x="118" y="177"/>
                  </a:cubicBezTo>
                  <a:cubicBezTo>
                    <a:pt x="164" y="177"/>
                    <a:pt x="207" y="142"/>
                    <a:pt x="207" y="89"/>
                  </a:cubicBezTo>
                  <a:cubicBezTo>
                    <a:pt x="207" y="40"/>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5"/>
            <p:cNvSpPr/>
            <p:nvPr/>
          </p:nvSpPr>
          <p:spPr>
            <a:xfrm>
              <a:off x="3787544" y="4388599"/>
              <a:ext cx="21646" cy="18435"/>
            </a:xfrm>
            <a:custGeom>
              <a:avLst/>
              <a:gdLst/>
              <a:ahLst/>
              <a:cxnLst/>
              <a:rect l="l" t="t" r="r" b="b"/>
              <a:pathLst>
                <a:path w="209" h="178" extrusionOk="0">
                  <a:moveTo>
                    <a:pt x="119" y="0"/>
                  </a:moveTo>
                  <a:cubicBezTo>
                    <a:pt x="41" y="0"/>
                    <a:pt x="0" y="96"/>
                    <a:pt x="56" y="151"/>
                  </a:cubicBezTo>
                  <a:cubicBezTo>
                    <a:pt x="75" y="169"/>
                    <a:pt x="97" y="177"/>
                    <a:pt x="119" y="177"/>
                  </a:cubicBezTo>
                  <a:cubicBezTo>
                    <a:pt x="165" y="177"/>
                    <a:pt x="208" y="142"/>
                    <a:pt x="208" y="89"/>
                  </a:cubicBezTo>
                  <a:cubicBezTo>
                    <a:pt x="208" y="40"/>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5"/>
            <p:cNvSpPr/>
            <p:nvPr/>
          </p:nvSpPr>
          <p:spPr>
            <a:xfrm>
              <a:off x="4791015" y="4439865"/>
              <a:ext cx="8389" cy="12532"/>
            </a:xfrm>
            <a:custGeom>
              <a:avLst/>
              <a:gdLst/>
              <a:ahLst/>
              <a:cxnLst/>
              <a:rect l="l" t="t" r="r" b="b"/>
              <a:pathLst>
                <a:path w="81" h="121" extrusionOk="0">
                  <a:moveTo>
                    <a:pt x="6" y="0"/>
                  </a:moveTo>
                  <a:cubicBezTo>
                    <a:pt x="2" y="10"/>
                    <a:pt x="0" y="22"/>
                    <a:pt x="0" y="33"/>
                  </a:cubicBezTo>
                  <a:cubicBezTo>
                    <a:pt x="0" y="78"/>
                    <a:pt x="35" y="116"/>
                    <a:pt x="80" y="121"/>
                  </a:cubicBezTo>
                  <a:cubicBezTo>
                    <a:pt x="56" y="80"/>
                    <a:pt x="32" y="40"/>
                    <a:pt x="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5"/>
            <p:cNvSpPr/>
            <p:nvPr/>
          </p:nvSpPr>
          <p:spPr>
            <a:xfrm>
              <a:off x="4742338" y="4434065"/>
              <a:ext cx="21749" cy="18435"/>
            </a:xfrm>
            <a:custGeom>
              <a:avLst/>
              <a:gdLst/>
              <a:ahLst/>
              <a:cxnLst/>
              <a:rect l="l" t="t" r="r" b="b"/>
              <a:pathLst>
                <a:path w="210" h="178" extrusionOk="0">
                  <a:moveTo>
                    <a:pt x="120" y="0"/>
                  </a:moveTo>
                  <a:cubicBezTo>
                    <a:pt x="40" y="0"/>
                    <a:pt x="1" y="96"/>
                    <a:pt x="57" y="152"/>
                  </a:cubicBezTo>
                  <a:cubicBezTo>
                    <a:pt x="75" y="170"/>
                    <a:pt x="97" y="178"/>
                    <a:pt x="119" y="178"/>
                  </a:cubicBezTo>
                  <a:cubicBezTo>
                    <a:pt x="165" y="178"/>
                    <a:pt x="209" y="142"/>
                    <a:pt x="209" y="89"/>
                  </a:cubicBezTo>
                  <a:cubicBezTo>
                    <a:pt x="209" y="39"/>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5"/>
            <p:cNvSpPr/>
            <p:nvPr/>
          </p:nvSpPr>
          <p:spPr>
            <a:xfrm>
              <a:off x="4696975" y="4434065"/>
              <a:ext cx="21542" cy="18435"/>
            </a:xfrm>
            <a:custGeom>
              <a:avLst/>
              <a:gdLst/>
              <a:ahLst/>
              <a:cxnLst/>
              <a:rect l="l" t="t" r="r" b="b"/>
              <a:pathLst>
                <a:path w="208" h="178" extrusionOk="0">
                  <a:moveTo>
                    <a:pt x="119" y="0"/>
                  </a:moveTo>
                  <a:cubicBezTo>
                    <a:pt x="39" y="0"/>
                    <a:pt x="0" y="96"/>
                    <a:pt x="56" y="152"/>
                  </a:cubicBezTo>
                  <a:cubicBezTo>
                    <a:pt x="74" y="170"/>
                    <a:pt x="96" y="178"/>
                    <a:pt x="118" y="178"/>
                  </a:cubicBezTo>
                  <a:cubicBezTo>
                    <a:pt x="163" y="178"/>
                    <a:pt x="207" y="142"/>
                    <a:pt x="207" y="89"/>
                  </a:cubicBezTo>
                  <a:cubicBezTo>
                    <a:pt x="207" y="39"/>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5"/>
            <p:cNvSpPr/>
            <p:nvPr/>
          </p:nvSpPr>
          <p:spPr>
            <a:xfrm>
              <a:off x="4651509" y="4434065"/>
              <a:ext cx="21542" cy="18435"/>
            </a:xfrm>
            <a:custGeom>
              <a:avLst/>
              <a:gdLst/>
              <a:ahLst/>
              <a:cxnLst/>
              <a:rect l="l" t="t" r="r" b="b"/>
              <a:pathLst>
                <a:path w="208" h="178" extrusionOk="0">
                  <a:moveTo>
                    <a:pt x="118" y="0"/>
                  </a:moveTo>
                  <a:cubicBezTo>
                    <a:pt x="40" y="0"/>
                    <a:pt x="0" y="96"/>
                    <a:pt x="57" y="152"/>
                  </a:cubicBezTo>
                  <a:cubicBezTo>
                    <a:pt x="74" y="170"/>
                    <a:pt x="96" y="178"/>
                    <a:pt x="118" y="178"/>
                  </a:cubicBezTo>
                  <a:cubicBezTo>
                    <a:pt x="163" y="178"/>
                    <a:pt x="207" y="142"/>
                    <a:pt x="207" y="89"/>
                  </a:cubicBezTo>
                  <a:cubicBezTo>
                    <a:pt x="207" y="39"/>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5"/>
            <p:cNvSpPr/>
            <p:nvPr/>
          </p:nvSpPr>
          <p:spPr>
            <a:xfrm>
              <a:off x="4606042" y="4434065"/>
              <a:ext cx="21542" cy="18435"/>
            </a:xfrm>
            <a:custGeom>
              <a:avLst/>
              <a:gdLst/>
              <a:ahLst/>
              <a:cxnLst/>
              <a:rect l="l" t="t" r="r" b="b"/>
              <a:pathLst>
                <a:path w="208" h="178" extrusionOk="0">
                  <a:moveTo>
                    <a:pt x="119" y="0"/>
                  </a:moveTo>
                  <a:cubicBezTo>
                    <a:pt x="40" y="0"/>
                    <a:pt x="0" y="96"/>
                    <a:pt x="56" y="152"/>
                  </a:cubicBezTo>
                  <a:cubicBezTo>
                    <a:pt x="74" y="170"/>
                    <a:pt x="96" y="178"/>
                    <a:pt x="118" y="178"/>
                  </a:cubicBezTo>
                  <a:cubicBezTo>
                    <a:pt x="164" y="178"/>
                    <a:pt x="207" y="142"/>
                    <a:pt x="207" y="89"/>
                  </a:cubicBezTo>
                  <a:cubicBezTo>
                    <a:pt x="207" y="39"/>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5"/>
            <p:cNvSpPr/>
            <p:nvPr/>
          </p:nvSpPr>
          <p:spPr>
            <a:xfrm>
              <a:off x="4560472" y="4434065"/>
              <a:ext cx="21646" cy="18435"/>
            </a:xfrm>
            <a:custGeom>
              <a:avLst/>
              <a:gdLst/>
              <a:ahLst/>
              <a:cxnLst/>
              <a:rect l="l" t="t" r="r" b="b"/>
              <a:pathLst>
                <a:path w="209" h="178" extrusionOk="0">
                  <a:moveTo>
                    <a:pt x="120" y="0"/>
                  </a:moveTo>
                  <a:cubicBezTo>
                    <a:pt x="41" y="0"/>
                    <a:pt x="1" y="96"/>
                    <a:pt x="57" y="152"/>
                  </a:cubicBezTo>
                  <a:cubicBezTo>
                    <a:pt x="75" y="170"/>
                    <a:pt x="97" y="178"/>
                    <a:pt x="119" y="178"/>
                  </a:cubicBezTo>
                  <a:cubicBezTo>
                    <a:pt x="165" y="178"/>
                    <a:pt x="209" y="142"/>
                    <a:pt x="209" y="89"/>
                  </a:cubicBezTo>
                  <a:cubicBezTo>
                    <a:pt x="209" y="39"/>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5"/>
            <p:cNvSpPr/>
            <p:nvPr/>
          </p:nvSpPr>
          <p:spPr>
            <a:xfrm>
              <a:off x="4515006" y="4434065"/>
              <a:ext cx="21646" cy="18435"/>
            </a:xfrm>
            <a:custGeom>
              <a:avLst/>
              <a:gdLst/>
              <a:ahLst/>
              <a:cxnLst/>
              <a:rect l="l" t="t" r="r" b="b"/>
              <a:pathLst>
                <a:path w="209" h="178" extrusionOk="0">
                  <a:moveTo>
                    <a:pt x="120" y="0"/>
                  </a:moveTo>
                  <a:cubicBezTo>
                    <a:pt x="40" y="0"/>
                    <a:pt x="1" y="96"/>
                    <a:pt x="57" y="152"/>
                  </a:cubicBezTo>
                  <a:cubicBezTo>
                    <a:pt x="75" y="170"/>
                    <a:pt x="97" y="178"/>
                    <a:pt x="119" y="178"/>
                  </a:cubicBezTo>
                  <a:cubicBezTo>
                    <a:pt x="165" y="178"/>
                    <a:pt x="209" y="142"/>
                    <a:pt x="209" y="89"/>
                  </a:cubicBezTo>
                  <a:cubicBezTo>
                    <a:pt x="209"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5"/>
            <p:cNvSpPr/>
            <p:nvPr/>
          </p:nvSpPr>
          <p:spPr>
            <a:xfrm>
              <a:off x="4469540" y="4434065"/>
              <a:ext cx="21749" cy="18435"/>
            </a:xfrm>
            <a:custGeom>
              <a:avLst/>
              <a:gdLst/>
              <a:ahLst/>
              <a:cxnLst/>
              <a:rect l="l" t="t" r="r" b="b"/>
              <a:pathLst>
                <a:path w="210" h="178" extrusionOk="0">
                  <a:moveTo>
                    <a:pt x="120" y="0"/>
                  </a:moveTo>
                  <a:cubicBezTo>
                    <a:pt x="40" y="0"/>
                    <a:pt x="1" y="96"/>
                    <a:pt x="57" y="152"/>
                  </a:cubicBezTo>
                  <a:cubicBezTo>
                    <a:pt x="75" y="170"/>
                    <a:pt x="97" y="178"/>
                    <a:pt x="119" y="178"/>
                  </a:cubicBezTo>
                  <a:cubicBezTo>
                    <a:pt x="165" y="178"/>
                    <a:pt x="209" y="142"/>
                    <a:pt x="209" y="89"/>
                  </a:cubicBezTo>
                  <a:cubicBezTo>
                    <a:pt x="209" y="39"/>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5"/>
            <p:cNvSpPr/>
            <p:nvPr/>
          </p:nvSpPr>
          <p:spPr>
            <a:xfrm>
              <a:off x="4424177" y="4434065"/>
              <a:ext cx="21542" cy="18435"/>
            </a:xfrm>
            <a:custGeom>
              <a:avLst/>
              <a:gdLst/>
              <a:ahLst/>
              <a:cxnLst/>
              <a:rect l="l" t="t" r="r" b="b"/>
              <a:pathLst>
                <a:path w="208" h="178" extrusionOk="0">
                  <a:moveTo>
                    <a:pt x="118" y="0"/>
                  </a:moveTo>
                  <a:cubicBezTo>
                    <a:pt x="39" y="0"/>
                    <a:pt x="0" y="96"/>
                    <a:pt x="56" y="152"/>
                  </a:cubicBezTo>
                  <a:cubicBezTo>
                    <a:pt x="74" y="170"/>
                    <a:pt x="96" y="178"/>
                    <a:pt x="118" y="178"/>
                  </a:cubicBezTo>
                  <a:cubicBezTo>
                    <a:pt x="163" y="178"/>
                    <a:pt x="207" y="142"/>
                    <a:pt x="207" y="89"/>
                  </a:cubicBezTo>
                  <a:cubicBezTo>
                    <a:pt x="207" y="39"/>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5"/>
            <p:cNvSpPr/>
            <p:nvPr/>
          </p:nvSpPr>
          <p:spPr>
            <a:xfrm>
              <a:off x="4378711" y="4434065"/>
              <a:ext cx="21542" cy="18435"/>
            </a:xfrm>
            <a:custGeom>
              <a:avLst/>
              <a:gdLst/>
              <a:ahLst/>
              <a:cxnLst/>
              <a:rect l="l" t="t" r="r" b="b"/>
              <a:pathLst>
                <a:path w="208" h="178" extrusionOk="0">
                  <a:moveTo>
                    <a:pt x="118" y="0"/>
                  </a:moveTo>
                  <a:cubicBezTo>
                    <a:pt x="40" y="0"/>
                    <a:pt x="0" y="96"/>
                    <a:pt x="55" y="152"/>
                  </a:cubicBezTo>
                  <a:cubicBezTo>
                    <a:pt x="73" y="170"/>
                    <a:pt x="96" y="178"/>
                    <a:pt x="117" y="178"/>
                  </a:cubicBezTo>
                  <a:cubicBezTo>
                    <a:pt x="163" y="178"/>
                    <a:pt x="207" y="142"/>
                    <a:pt x="207" y="89"/>
                  </a:cubicBezTo>
                  <a:cubicBezTo>
                    <a:pt x="207" y="39"/>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5"/>
            <p:cNvSpPr/>
            <p:nvPr/>
          </p:nvSpPr>
          <p:spPr>
            <a:xfrm>
              <a:off x="4333244" y="4434065"/>
              <a:ext cx="21542" cy="18435"/>
            </a:xfrm>
            <a:custGeom>
              <a:avLst/>
              <a:gdLst/>
              <a:ahLst/>
              <a:cxnLst/>
              <a:rect l="l" t="t" r="r" b="b"/>
              <a:pathLst>
                <a:path w="208" h="178" extrusionOk="0">
                  <a:moveTo>
                    <a:pt x="119" y="0"/>
                  </a:moveTo>
                  <a:cubicBezTo>
                    <a:pt x="40" y="0"/>
                    <a:pt x="0" y="96"/>
                    <a:pt x="56" y="152"/>
                  </a:cubicBezTo>
                  <a:cubicBezTo>
                    <a:pt x="74" y="170"/>
                    <a:pt x="96" y="178"/>
                    <a:pt x="118" y="178"/>
                  </a:cubicBezTo>
                  <a:cubicBezTo>
                    <a:pt x="163" y="178"/>
                    <a:pt x="207" y="142"/>
                    <a:pt x="207" y="89"/>
                  </a:cubicBezTo>
                  <a:cubicBezTo>
                    <a:pt x="207" y="39"/>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5"/>
            <p:cNvSpPr/>
            <p:nvPr/>
          </p:nvSpPr>
          <p:spPr>
            <a:xfrm>
              <a:off x="4287674" y="4434065"/>
              <a:ext cx="21646" cy="18435"/>
            </a:xfrm>
            <a:custGeom>
              <a:avLst/>
              <a:gdLst/>
              <a:ahLst/>
              <a:cxnLst/>
              <a:rect l="l" t="t" r="r" b="b"/>
              <a:pathLst>
                <a:path w="209" h="178" extrusionOk="0">
                  <a:moveTo>
                    <a:pt x="120" y="0"/>
                  </a:moveTo>
                  <a:cubicBezTo>
                    <a:pt x="41" y="0"/>
                    <a:pt x="0" y="96"/>
                    <a:pt x="57" y="152"/>
                  </a:cubicBezTo>
                  <a:cubicBezTo>
                    <a:pt x="75" y="170"/>
                    <a:pt x="97" y="178"/>
                    <a:pt x="119" y="178"/>
                  </a:cubicBezTo>
                  <a:cubicBezTo>
                    <a:pt x="165" y="178"/>
                    <a:pt x="209" y="142"/>
                    <a:pt x="209" y="89"/>
                  </a:cubicBezTo>
                  <a:cubicBezTo>
                    <a:pt x="209"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5"/>
            <p:cNvSpPr/>
            <p:nvPr/>
          </p:nvSpPr>
          <p:spPr>
            <a:xfrm>
              <a:off x="4242208" y="4434065"/>
              <a:ext cx="21646" cy="18435"/>
            </a:xfrm>
            <a:custGeom>
              <a:avLst/>
              <a:gdLst/>
              <a:ahLst/>
              <a:cxnLst/>
              <a:rect l="l" t="t" r="r" b="b"/>
              <a:pathLst>
                <a:path w="209" h="178" extrusionOk="0">
                  <a:moveTo>
                    <a:pt x="120" y="0"/>
                  </a:moveTo>
                  <a:cubicBezTo>
                    <a:pt x="40" y="0"/>
                    <a:pt x="1" y="96"/>
                    <a:pt x="57" y="152"/>
                  </a:cubicBezTo>
                  <a:cubicBezTo>
                    <a:pt x="75" y="170"/>
                    <a:pt x="97" y="178"/>
                    <a:pt x="119" y="178"/>
                  </a:cubicBezTo>
                  <a:cubicBezTo>
                    <a:pt x="165" y="178"/>
                    <a:pt x="209" y="142"/>
                    <a:pt x="209" y="89"/>
                  </a:cubicBezTo>
                  <a:cubicBezTo>
                    <a:pt x="209"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5"/>
            <p:cNvSpPr/>
            <p:nvPr/>
          </p:nvSpPr>
          <p:spPr>
            <a:xfrm>
              <a:off x="4196742" y="4434065"/>
              <a:ext cx="21542" cy="18435"/>
            </a:xfrm>
            <a:custGeom>
              <a:avLst/>
              <a:gdLst/>
              <a:ahLst/>
              <a:cxnLst/>
              <a:rect l="l" t="t" r="r" b="b"/>
              <a:pathLst>
                <a:path w="208" h="178" extrusionOk="0">
                  <a:moveTo>
                    <a:pt x="120" y="0"/>
                  </a:moveTo>
                  <a:cubicBezTo>
                    <a:pt x="40" y="0"/>
                    <a:pt x="1" y="96"/>
                    <a:pt x="57" y="152"/>
                  </a:cubicBezTo>
                  <a:cubicBezTo>
                    <a:pt x="75" y="170"/>
                    <a:pt x="97" y="178"/>
                    <a:pt x="118" y="178"/>
                  </a:cubicBezTo>
                  <a:cubicBezTo>
                    <a:pt x="164" y="178"/>
                    <a:pt x="208" y="142"/>
                    <a:pt x="208" y="89"/>
                  </a:cubicBezTo>
                  <a:cubicBezTo>
                    <a:pt x="208"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5"/>
            <p:cNvSpPr/>
            <p:nvPr/>
          </p:nvSpPr>
          <p:spPr>
            <a:xfrm>
              <a:off x="4151275" y="4434065"/>
              <a:ext cx="21542" cy="18435"/>
            </a:xfrm>
            <a:custGeom>
              <a:avLst/>
              <a:gdLst/>
              <a:ahLst/>
              <a:cxnLst/>
              <a:rect l="l" t="t" r="r" b="b"/>
              <a:pathLst>
                <a:path w="208" h="178" extrusionOk="0">
                  <a:moveTo>
                    <a:pt x="119" y="0"/>
                  </a:moveTo>
                  <a:cubicBezTo>
                    <a:pt x="40" y="0"/>
                    <a:pt x="1" y="96"/>
                    <a:pt x="57" y="152"/>
                  </a:cubicBezTo>
                  <a:cubicBezTo>
                    <a:pt x="75" y="170"/>
                    <a:pt x="97" y="178"/>
                    <a:pt x="119" y="178"/>
                  </a:cubicBezTo>
                  <a:cubicBezTo>
                    <a:pt x="164" y="178"/>
                    <a:pt x="208" y="142"/>
                    <a:pt x="208" y="89"/>
                  </a:cubicBezTo>
                  <a:cubicBezTo>
                    <a:pt x="208" y="39"/>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5"/>
            <p:cNvSpPr/>
            <p:nvPr/>
          </p:nvSpPr>
          <p:spPr>
            <a:xfrm>
              <a:off x="4105912" y="4434065"/>
              <a:ext cx="21542" cy="18435"/>
            </a:xfrm>
            <a:custGeom>
              <a:avLst/>
              <a:gdLst/>
              <a:ahLst/>
              <a:cxnLst/>
              <a:rect l="l" t="t" r="r" b="b"/>
              <a:pathLst>
                <a:path w="208" h="178" extrusionOk="0">
                  <a:moveTo>
                    <a:pt x="118" y="0"/>
                  </a:moveTo>
                  <a:cubicBezTo>
                    <a:pt x="40" y="0"/>
                    <a:pt x="0" y="96"/>
                    <a:pt x="55" y="152"/>
                  </a:cubicBezTo>
                  <a:cubicBezTo>
                    <a:pt x="73" y="170"/>
                    <a:pt x="96" y="178"/>
                    <a:pt x="117" y="178"/>
                  </a:cubicBezTo>
                  <a:cubicBezTo>
                    <a:pt x="163" y="178"/>
                    <a:pt x="207" y="142"/>
                    <a:pt x="207" y="89"/>
                  </a:cubicBezTo>
                  <a:cubicBezTo>
                    <a:pt x="207" y="39"/>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5"/>
            <p:cNvSpPr/>
            <p:nvPr/>
          </p:nvSpPr>
          <p:spPr>
            <a:xfrm>
              <a:off x="4060343" y="4434065"/>
              <a:ext cx="21646" cy="18435"/>
            </a:xfrm>
            <a:custGeom>
              <a:avLst/>
              <a:gdLst/>
              <a:ahLst/>
              <a:cxnLst/>
              <a:rect l="l" t="t" r="r" b="b"/>
              <a:pathLst>
                <a:path w="209" h="178" extrusionOk="0">
                  <a:moveTo>
                    <a:pt x="119" y="0"/>
                  </a:moveTo>
                  <a:cubicBezTo>
                    <a:pt x="41" y="0"/>
                    <a:pt x="0" y="96"/>
                    <a:pt x="56" y="152"/>
                  </a:cubicBezTo>
                  <a:cubicBezTo>
                    <a:pt x="75" y="170"/>
                    <a:pt x="97" y="178"/>
                    <a:pt x="118" y="178"/>
                  </a:cubicBezTo>
                  <a:cubicBezTo>
                    <a:pt x="164" y="178"/>
                    <a:pt x="208" y="142"/>
                    <a:pt x="208" y="89"/>
                  </a:cubicBezTo>
                  <a:cubicBezTo>
                    <a:pt x="208" y="39"/>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5"/>
            <p:cNvSpPr/>
            <p:nvPr/>
          </p:nvSpPr>
          <p:spPr>
            <a:xfrm>
              <a:off x="4014876" y="4434065"/>
              <a:ext cx="21646" cy="18435"/>
            </a:xfrm>
            <a:custGeom>
              <a:avLst/>
              <a:gdLst/>
              <a:ahLst/>
              <a:cxnLst/>
              <a:rect l="l" t="t" r="r" b="b"/>
              <a:pathLst>
                <a:path w="209" h="178" extrusionOk="0">
                  <a:moveTo>
                    <a:pt x="120" y="0"/>
                  </a:moveTo>
                  <a:cubicBezTo>
                    <a:pt x="40" y="0"/>
                    <a:pt x="0" y="96"/>
                    <a:pt x="57" y="152"/>
                  </a:cubicBezTo>
                  <a:cubicBezTo>
                    <a:pt x="75" y="170"/>
                    <a:pt x="97" y="178"/>
                    <a:pt x="119" y="178"/>
                  </a:cubicBezTo>
                  <a:cubicBezTo>
                    <a:pt x="165" y="178"/>
                    <a:pt x="209" y="142"/>
                    <a:pt x="209" y="89"/>
                  </a:cubicBezTo>
                  <a:cubicBezTo>
                    <a:pt x="209"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5"/>
            <p:cNvSpPr/>
            <p:nvPr/>
          </p:nvSpPr>
          <p:spPr>
            <a:xfrm>
              <a:off x="3969410" y="4434065"/>
              <a:ext cx="21646" cy="18435"/>
            </a:xfrm>
            <a:custGeom>
              <a:avLst/>
              <a:gdLst/>
              <a:ahLst/>
              <a:cxnLst/>
              <a:rect l="l" t="t" r="r" b="b"/>
              <a:pathLst>
                <a:path w="209" h="178" extrusionOk="0">
                  <a:moveTo>
                    <a:pt x="120" y="0"/>
                  </a:moveTo>
                  <a:cubicBezTo>
                    <a:pt x="40" y="0"/>
                    <a:pt x="1" y="96"/>
                    <a:pt x="57" y="152"/>
                  </a:cubicBezTo>
                  <a:cubicBezTo>
                    <a:pt x="75" y="170"/>
                    <a:pt x="97" y="178"/>
                    <a:pt x="119" y="178"/>
                  </a:cubicBezTo>
                  <a:cubicBezTo>
                    <a:pt x="165" y="178"/>
                    <a:pt x="209" y="142"/>
                    <a:pt x="209" y="89"/>
                  </a:cubicBezTo>
                  <a:cubicBezTo>
                    <a:pt x="209" y="39"/>
                    <a:pt x="168"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5"/>
            <p:cNvSpPr/>
            <p:nvPr/>
          </p:nvSpPr>
          <p:spPr>
            <a:xfrm>
              <a:off x="3923943" y="4434065"/>
              <a:ext cx="21542" cy="18435"/>
            </a:xfrm>
            <a:custGeom>
              <a:avLst/>
              <a:gdLst/>
              <a:ahLst/>
              <a:cxnLst/>
              <a:rect l="l" t="t" r="r" b="b"/>
              <a:pathLst>
                <a:path w="208" h="178" extrusionOk="0">
                  <a:moveTo>
                    <a:pt x="119" y="0"/>
                  </a:moveTo>
                  <a:cubicBezTo>
                    <a:pt x="40" y="0"/>
                    <a:pt x="1" y="96"/>
                    <a:pt x="57" y="152"/>
                  </a:cubicBezTo>
                  <a:cubicBezTo>
                    <a:pt x="75" y="170"/>
                    <a:pt x="97" y="178"/>
                    <a:pt x="118" y="178"/>
                  </a:cubicBezTo>
                  <a:cubicBezTo>
                    <a:pt x="164" y="178"/>
                    <a:pt x="208" y="142"/>
                    <a:pt x="208" y="89"/>
                  </a:cubicBezTo>
                  <a:cubicBezTo>
                    <a:pt x="208" y="39"/>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5"/>
            <p:cNvSpPr/>
            <p:nvPr/>
          </p:nvSpPr>
          <p:spPr>
            <a:xfrm>
              <a:off x="3878477" y="4434065"/>
              <a:ext cx="21542" cy="18435"/>
            </a:xfrm>
            <a:custGeom>
              <a:avLst/>
              <a:gdLst/>
              <a:ahLst/>
              <a:cxnLst/>
              <a:rect l="l" t="t" r="r" b="b"/>
              <a:pathLst>
                <a:path w="208" h="178" extrusionOk="0">
                  <a:moveTo>
                    <a:pt x="119" y="0"/>
                  </a:moveTo>
                  <a:cubicBezTo>
                    <a:pt x="40" y="0"/>
                    <a:pt x="1" y="96"/>
                    <a:pt x="56" y="152"/>
                  </a:cubicBezTo>
                  <a:cubicBezTo>
                    <a:pt x="74" y="170"/>
                    <a:pt x="96" y="178"/>
                    <a:pt x="118" y="178"/>
                  </a:cubicBezTo>
                  <a:cubicBezTo>
                    <a:pt x="164" y="178"/>
                    <a:pt x="208" y="142"/>
                    <a:pt x="208" y="89"/>
                  </a:cubicBezTo>
                  <a:cubicBezTo>
                    <a:pt x="208" y="39"/>
                    <a:pt x="169"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5"/>
            <p:cNvSpPr/>
            <p:nvPr/>
          </p:nvSpPr>
          <p:spPr>
            <a:xfrm>
              <a:off x="3833114" y="4434065"/>
              <a:ext cx="21542" cy="18435"/>
            </a:xfrm>
            <a:custGeom>
              <a:avLst/>
              <a:gdLst/>
              <a:ahLst/>
              <a:cxnLst/>
              <a:rect l="l" t="t" r="r" b="b"/>
              <a:pathLst>
                <a:path w="208" h="178" extrusionOk="0">
                  <a:moveTo>
                    <a:pt x="118" y="0"/>
                  </a:moveTo>
                  <a:cubicBezTo>
                    <a:pt x="39" y="0"/>
                    <a:pt x="0" y="96"/>
                    <a:pt x="55" y="152"/>
                  </a:cubicBezTo>
                  <a:cubicBezTo>
                    <a:pt x="73" y="170"/>
                    <a:pt x="95" y="178"/>
                    <a:pt x="117" y="178"/>
                  </a:cubicBezTo>
                  <a:cubicBezTo>
                    <a:pt x="163" y="178"/>
                    <a:pt x="207" y="142"/>
                    <a:pt x="207" y="89"/>
                  </a:cubicBezTo>
                  <a:cubicBezTo>
                    <a:pt x="207" y="39"/>
                    <a:pt x="168"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5"/>
            <p:cNvSpPr/>
            <p:nvPr/>
          </p:nvSpPr>
          <p:spPr>
            <a:xfrm>
              <a:off x="3787544" y="4434065"/>
              <a:ext cx="21646" cy="18435"/>
            </a:xfrm>
            <a:custGeom>
              <a:avLst/>
              <a:gdLst/>
              <a:ahLst/>
              <a:cxnLst/>
              <a:rect l="l" t="t" r="r" b="b"/>
              <a:pathLst>
                <a:path w="209" h="178" extrusionOk="0">
                  <a:moveTo>
                    <a:pt x="119" y="0"/>
                  </a:moveTo>
                  <a:cubicBezTo>
                    <a:pt x="41" y="0"/>
                    <a:pt x="0" y="96"/>
                    <a:pt x="56" y="152"/>
                  </a:cubicBezTo>
                  <a:cubicBezTo>
                    <a:pt x="74" y="170"/>
                    <a:pt x="97" y="178"/>
                    <a:pt x="118" y="178"/>
                  </a:cubicBezTo>
                  <a:cubicBezTo>
                    <a:pt x="164" y="178"/>
                    <a:pt x="208" y="142"/>
                    <a:pt x="208" y="89"/>
                  </a:cubicBezTo>
                  <a:cubicBezTo>
                    <a:pt x="208" y="39"/>
                    <a:pt x="168" y="0"/>
                    <a:pt x="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5"/>
            <p:cNvSpPr/>
            <p:nvPr/>
          </p:nvSpPr>
          <p:spPr>
            <a:xfrm>
              <a:off x="4787804" y="4479428"/>
              <a:ext cx="21646" cy="18539"/>
            </a:xfrm>
            <a:custGeom>
              <a:avLst/>
              <a:gdLst/>
              <a:ahLst/>
              <a:cxnLst/>
              <a:rect l="l" t="t" r="r" b="b"/>
              <a:pathLst>
                <a:path w="209" h="179" extrusionOk="0">
                  <a:moveTo>
                    <a:pt x="120" y="1"/>
                  </a:moveTo>
                  <a:cubicBezTo>
                    <a:pt x="41" y="1"/>
                    <a:pt x="1"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5"/>
            <p:cNvSpPr/>
            <p:nvPr/>
          </p:nvSpPr>
          <p:spPr>
            <a:xfrm>
              <a:off x="4742338" y="4479428"/>
              <a:ext cx="21749" cy="18539"/>
            </a:xfrm>
            <a:custGeom>
              <a:avLst/>
              <a:gdLst/>
              <a:ahLst/>
              <a:cxnLst/>
              <a:rect l="l" t="t" r="r" b="b"/>
              <a:pathLst>
                <a:path w="210" h="179" extrusionOk="0">
                  <a:moveTo>
                    <a:pt x="120" y="1"/>
                  </a:moveTo>
                  <a:cubicBezTo>
                    <a:pt x="40" y="1"/>
                    <a:pt x="1" y="97"/>
                    <a:pt x="57" y="153"/>
                  </a:cubicBezTo>
                  <a:cubicBezTo>
                    <a:pt x="75" y="171"/>
                    <a:pt x="97" y="178"/>
                    <a:pt x="119" y="178"/>
                  </a:cubicBezTo>
                  <a:cubicBezTo>
                    <a:pt x="165" y="178"/>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5"/>
            <p:cNvSpPr/>
            <p:nvPr/>
          </p:nvSpPr>
          <p:spPr>
            <a:xfrm>
              <a:off x="4696975" y="4479428"/>
              <a:ext cx="21542" cy="18539"/>
            </a:xfrm>
            <a:custGeom>
              <a:avLst/>
              <a:gdLst/>
              <a:ahLst/>
              <a:cxnLst/>
              <a:rect l="l" t="t" r="r" b="b"/>
              <a:pathLst>
                <a:path w="208" h="179" extrusionOk="0">
                  <a:moveTo>
                    <a:pt x="119" y="1"/>
                  </a:moveTo>
                  <a:cubicBezTo>
                    <a:pt x="39" y="1"/>
                    <a:pt x="0" y="97"/>
                    <a:pt x="56" y="153"/>
                  </a:cubicBezTo>
                  <a:cubicBezTo>
                    <a:pt x="74" y="171"/>
                    <a:pt x="96" y="178"/>
                    <a:pt x="118" y="178"/>
                  </a:cubicBezTo>
                  <a:cubicBezTo>
                    <a:pt x="163" y="178"/>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5"/>
            <p:cNvSpPr/>
            <p:nvPr/>
          </p:nvSpPr>
          <p:spPr>
            <a:xfrm>
              <a:off x="4651509" y="4479428"/>
              <a:ext cx="21542" cy="18539"/>
            </a:xfrm>
            <a:custGeom>
              <a:avLst/>
              <a:gdLst/>
              <a:ahLst/>
              <a:cxnLst/>
              <a:rect l="l" t="t" r="r" b="b"/>
              <a:pathLst>
                <a:path w="208" h="179" extrusionOk="0">
                  <a:moveTo>
                    <a:pt x="118" y="1"/>
                  </a:moveTo>
                  <a:cubicBezTo>
                    <a:pt x="40" y="1"/>
                    <a:pt x="0" y="97"/>
                    <a:pt x="57" y="153"/>
                  </a:cubicBezTo>
                  <a:cubicBezTo>
                    <a:pt x="74" y="171"/>
                    <a:pt x="96" y="178"/>
                    <a:pt x="118"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5"/>
            <p:cNvSpPr/>
            <p:nvPr/>
          </p:nvSpPr>
          <p:spPr>
            <a:xfrm>
              <a:off x="4606042" y="4479428"/>
              <a:ext cx="21542" cy="18539"/>
            </a:xfrm>
            <a:custGeom>
              <a:avLst/>
              <a:gdLst/>
              <a:ahLst/>
              <a:cxnLst/>
              <a:rect l="l" t="t" r="r" b="b"/>
              <a:pathLst>
                <a:path w="208" h="179" extrusionOk="0">
                  <a:moveTo>
                    <a:pt x="119" y="1"/>
                  </a:moveTo>
                  <a:cubicBezTo>
                    <a:pt x="40" y="1"/>
                    <a:pt x="0" y="97"/>
                    <a:pt x="56" y="153"/>
                  </a:cubicBezTo>
                  <a:cubicBezTo>
                    <a:pt x="74" y="171"/>
                    <a:pt x="96" y="178"/>
                    <a:pt x="118" y="178"/>
                  </a:cubicBezTo>
                  <a:cubicBezTo>
                    <a:pt x="164" y="178"/>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5"/>
            <p:cNvSpPr/>
            <p:nvPr/>
          </p:nvSpPr>
          <p:spPr>
            <a:xfrm>
              <a:off x="4560472" y="4479428"/>
              <a:ext cx="21646" cy="18539"/>
            </a:xfrm>
            <a:custGeom>
              <a:avLst/>
              <a:gdLst/>
              <a:ahLst/>
              <a:cxnLst/>
              <a:rect l="l" t="t" r="r" b="b"/>
              <a:pathLst>
                <a:path w="209" h="179" extrusionOk="0">
                  <a:moveTo>
                    <a:pt x="120" y="1"/>
                  </a:moveTo>
                  <a:cubicBezTo>
                    <a:pt x="41" y="1"/>
                    <a:pt x="1" y="97"/>
                    <a:pt x="57" y="153"/>
                  </a:cubicBezTo>
                  <a:cubicBezTo>
                    <a:pt x="75" y="171"/>
                    <a:pt x="97" y="178"/>
                    <a:pt x="119" y="178"/>
                  </a:cubicBezTo>
                  <a:cubicBezTo>
                    <a:pt x="165" y="178"/>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5"/>
            <p:cNvSpPr/>
            <p:nvPr/>
          </p:nvSpPr>
          <p:spPr>
            <a:xfrm>
              <a:off x="4515006" y="4479428"/>
              <a:ext cx="21646" cy="18539"/>
            </a:xfrm>
            <a:custGeom>
              <a:avLst/>
              <a:gdLst/>
              <a:ahLst/>
              <a:cxnLst/>
              <a:rect l="l" t="t" r="r" b="b"/>
              <a:pathLst>
                <a:path w="209" h="179" extrusionOk="0">
                  <a:moveTo>
                    <a:pt x="120" y="1"/>
                  </a:moveTo>
                  <a:cubicBezTo>
                    <a:pt x="41" y="1"/>
                    <a:pt x="1"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5"/>
            <p:cNvSpPr/>
            <p:nvPr/>
          </p:nvSpPr>
          <p:spPr>
            <a:xfrm>
              <a:off x="4469540" y="4479428"/>
              <a:ext cx="21749" cy="18539"/>
            </a:xfrm>
            <a:custGeom>
              <a:avLst/>
              <a:gdLst/>
              <a:ahLst/>
              <a:cxnLst/>
              <a:rect l="l" t="t" r="r" b="b"/>
              <a:pathLst>
                <a:path w="210" h="179" extrusionOk="0">
                  <a:moveTo>
                    <a:pt x="120" y="1"/>
                  </a:moveTo>
                  <a:cubicBezTo>
                    <a:pt x="40" y="1"/>
                    <a:pt x="1" y="97"/>
                    <a:pt x="57" y="153"/>
                  </a:cubicBezTo>
                  <a:cubicBezTo>
                    <a:pt x="75" y="171"/>
                    <a:pt x="97" y="178"/>
                    <a:pt x="119" y="178"/>
                  </a:cubicBezTo>
                  <a:cubicBezTo>
                    <a:pt x="165" y="178"/>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5"/>
            <p:cNvSpPr/>
            <p:nvPr/>
          </p:nvSpPr>
          <p:spPr>
            <a:xfrm>
              <a:off x="4424177" y="4479428"/>
              <a:ext cx="21542" cy="18539"/>
            </a:xfrm>
            <a:custGeom>
              <a:avLst/>
              <a:gdLst/>
              <a:ahLst/>
              <a:cxnLst/>
              <a:rect l="l" t="t" r="r" b="b"/>
              <a:pathLst>
                <a:path w="208" h="179" extrusionOk="0">
                  <a:moveTo>
                    <a:pt x="118" y="1"/>
                  </a:moveTo>
                  <a:cubicBezTo>
                    <a:pt x="39" y="1"/>
                    <a:pt x="0" y="97"/>
                    <a:pt x="56" y="153"/>
                  </a:cubicBezTo>
                  <a:cubicBezTo>
                    <a:pt x="74" y="171"/>
                    <a:pt x="96" y="178"/>
                    <a:pt x="118"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5"/>
            <p:cNvSpPr/>
            <p:nvPr/>
          </p:nvSpPr>
          <p:spPr>
            <a:xfrm>
              <a:off x="4378711" y="4479428"/>
              <a:ext cx="21542" cy="18539"/>
            </a:xfrm>
            <a:custGeom>
              <a:avLst/>
              <a:gdLst/>
              <a:ahLst/>
              <a:cxnLst/>
              <a:rect l="l" t="t" r="r" b="b"/>
              <a:pathLst>
                <a:path w="208" h="179" extrusionOk="0">
                  <a:moveTo>
                    <a:pt x="118" y="1"/>
                  </a:moveTo>
                  <a:cubicBezTo>
                    <a:pt x="40" y="1"/>
                    <a:pt x="0" y="97"/>
                    <a:pt x="55" y="153"/>
                  </a:cubicBezTo>
                  <a:cubicBezTo>
                    <a:pt x="73" y="171"/>
                    <a:pt x="96"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5"/>
            <p:cNvSpPr/>
            <p:nvPr/>
          </p:nvSpPr>
          <p:spPr>
            <a:xfrm>
              <a:off x="4333244" y="4479428"/>
              <a:ext cx="21542" cy="18539"/>
            </a:xfrm>
            <a:custGeom>
              <a:avLst/>
              <a:gdLst/>
              <a:ahLst/>
              <a:cxnLst/>
              <a:rect l="l" t="t" r="r" b="b"/>
              <a:pathLst>
                <a:path w="208" h="179" extrusionOk="0">
                  <a:moveTo>
                    <a:pt x="119" y="1"/>
                  </a:moveTo>
                  <a:cubicBezTo>
                    <a:pt x="40" y="1"/>
                    <a:pt x="0" y="97"/>
                    <a:pt x="56" y="153"/>
                  </a:cubicBezTo>
                  <a:cubicBezTo>
                    <a:pt x="74" y="171"/>
                    <a:pt x="96" y="178"/>
                    <a:pt x="118" y="178"/>
                  </a:cubicBezTo>
                  <a:cubicBezTo>
                    <a:pt x="163" y="178"/>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5"/>
            <p:cNvSpPr/>
            <p:nvPr/>
          </p:nvSpPr>
          <p:spPr>
            <a:xfrm>
              <a:off x="4287674" y="4479428"/>
              <a:ext cx="21646" cy="18539"/>
            </a:xfrm>
            <a:custGeom>
              <a:avLst/>
              <a:gdLst/>
              <a:ahLst/>
              <a:cxnLst/>
              <a:rect l="l" t="t" r="r" b="b"/>
              <a:pathLst>
                <a:path w="209" h="179" extrusionOk="0">
                  <a:moveTo>
                    <a:pt x="120" y="1"/>
                  </a:moveTo>
                  <a:cubicBezTo>
                    <a:pt x="41" y="1"/>
                    <a:pt x="0"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5"/>
            <p:cNvSpPr/>
            <p:nvPr/>
          </p:nvSpPr>
          <p:spPr>
            <a:xfrm>
              <a:off x="4242208" y="4479428"/>
              <a:ext cx="21646" cy="18539"/>
            </a:xfrm>
            <a:custGeom>
              <a:avLst/>
              <a:gdLst/>
              <a:ahLst/>
              <a:cxnLst/>
              <a:rect l="l" t="t" r="r" b="b"/>
              <a:pathLst>
                <a:path w="209" h="179" extrusionOk="0">
                  <a:moveTo>
                    <a:pt x="120" y="1"/>
                  </a:moveTo>
                  <a:cubicBezTo>
                    <a:pt x="40" y="1"/>
                    <a:pt x="1"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5"/>
            <p:cNvSpPr/>
            <p:nvPr/>
          </p:nvSpPr>
          <p:spPr>
            <a:xfrm>
              <a:off x="4196742" y="4479428"/>
              <a:ext cx="21542" cy="18539"/>
            </a:xfrm>
            <a:custGeom>
              <a:avLst/>
              <a:gdLst/>
              <a:ahLst/>
              <a:cxnLst/>
              <a:rect l="l" t="t" r="r" b="b"/>
              <a:pathLst>
                <a:path w="208" h="179" extrusionOk="0">
                  <a:moveTo>
                    <a:pt x="120" y="1"/>
                  </a:moveTo>
                  <a:cubicBezTo>
                    <a:pt x="40" y="1"/>
                    <a:pt x="1" y="97"/>
                    <a:pt x="57" y="153"/>
                  </a:cubicBezTo>
                  <a:cubicBezTo>
                    <a:pt x="75" y="171"/>
                    <a:pt x="97" y="178"/>
                    <a:pt x="118" y="178"/>
                  </a:cubicBezTo>
                  <a:cubicBezTo>
                    <a:pt x="164" y="178"/>
                    <a:pt x="208" y="143"/>
                    <a:pt x="208" y="90"/>
                  </a:cubicBezTo>
                  <a:cubicBezTo>
                    <a:pt x="208"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5"/>
            <p:cNvSpPr/>
            <p:nvPr/>
          </p:nvSpPr>
          <p:spPr>
            <a:xfrm>
              <a:off x="4151275" y="4479428"/>
              <a:ext cx="21542" cy="18539"/>
            </a:xfrm>
            <a:custGeom>
              <a:avLst/>
              <a:gdLst/>
              <a:ahLst/>
              <a:cxnLst/>
              <a:rect l="l" t="t" r="r" b="b"/>
              <a:pathLst>
                <a:path w="208" h="179" extrusionOk="0">
                  <a:moveTo>
                    <a:pt x="119" y="1"/>
                  </a:moveTo>
                  <a:cubicBezTo>
                    <a:pt x="40" y="1"/>
                    <a:pt x="1" y="97"/>
                    <a:pt x="57" y="153"/>
                  </a:cubicBezTo>
                  <a:cubicBezTo>
                    <a:pt x="75" y="171"/>
                    <a:pt x="97" y="178"/>
                    <a:pt x="119"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5"/>
            <p:cNvSpPr/>
            <p:nvPr/>
          </p:nvSpPr>
          <p:spPr>
            <a:xfrm>
              <a:off x="4105912" y="4479428"/>
              <a:ext cx="21542" cy="18539"/>
            </a:xfrm>
            <a:custGeom>
              <a:avLst/>
              <a:gdLst/>
              <a:ahLst/>
              <a:cxnLst/>
              <a:rect l="l" t="t" r="r" b="b"/>
              <a:pathLst>
                <a:path w="208" h="179" extrusionOk="0">
                  <a:moveTo>
                    <a:pt x="118" y="1"/>
                  </a:moveTo>
                  <a:cubicBezTo>
                    <a:pt x="40" y="1"/>
                    <a:pt x="0" y="97"/>
                    <a:pt x="55" y="153"/>
                  </a:cubicBezTo>
                  <a:cubicBezTo>
                    <a:pt x="73" y="171"/>
                    <a:pt x="96"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5"/>
            <p:cNvSpPr/>
            <p:nvPr/>
          </p:nvSpPr>
          <p:spPr>
            <a:xfrm>
              <a:off x="4060343" y="4479428"/>
              <a:ext cx="21646" cy="18539"/>
            </a:xfrm>
            <a:custGeom>
              <a:avLst/>
              <a:gdLst/>
              <a:ahLst/>
              <a:cxnLst/>
              <a:rect l="l" t="t" r="r" b="b"/>
              <a:pathLst>
                <a:path w="209" h="179" extrusionOk="0">
                  <a:moveTo>
                    <a:pt x="119" y="1"/>
                  </a:moveTo>
                  <a:cubicBezTo>
                    <a:pt x="41" y="1"/>
                    <a:pt x="0" y="97"/>
                    <a:pt x="56" y="153"/>
                  </a:cubicBezTo>
                  <a:cubicBezTo>
                    <a:pt x="75" y="171"/>
                    <a:pt x="97" y="178"/>
                    <a:pt x="118"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5"/>
            <p:cNvSpPr/>
            <p:nvPr/>
          </p:nvSpPr>
          <p:spPr>
            <a:xfrm>
              <a:off x="4014876" y="4479428"/>
              <a:ext cx="21646" cy="18539"/>
            </a:xfrm>
            <a:custGeom>
              <a:avLst/>
              <a:gdLst/>
              <a:ahLst/>
              <a:cxnLst/>
              <a:rect l="l" t="t" r="r" b="b"/>
              <a:pathLst>
                <a:path w="209" h="179" extrusionOk="0">
                  <a:moveTo>
                    <a:pt x="120" y="1"/>
                  </a:moveTo>
                  <a:cubicBezTo>
                    <a:pt x="40" y="1"/>
                    <a:pt x="0"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5"/>
            <p:cNvSpPr/>
            <p:nvPr/>
          </p:nvSpPr>
          <p:spPr>
            <a:xfrm>
              <a:off x="3969410" y="4479428"/>
              <a:ext cx="21646" cy="18539"/>
            </a:xfrm>
            <a:custGeom>
              <a:avLst/>
              <a:gdLst/>
              <a:ahLst/>
              <a:cxnLst/>
              <a:rect l="l" t="t" r="r" b="b"/>
              <a:pathLst>
                <a:path w="209" h="179" extrusionOk="0">
                  <a:moveTo>
                    <a:pt x="120" y="1"/>
                  </a:moveTo>
                  <a:cubicBezTo>
                    <a:pt x="40" y="1"/>
                    <a:pt x="1" y="97"/>
                    <a:pt x="57" y="153"/>
                  </a:cubicBezTo>
                  <a:cubicBezTo>
                    <a:pt x="75" y="171"/>
                    <a:pt x="97" y="178"/>
                    <a:pt x="119" y="178"/>
                  </a:cubicBezTo>
                  <a:cubicBezTo>
                    <a:pt x="165" y="178"/>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5"/>
            <p:cNvSpPr/>
            <p:nvPr/>
          </p:nvSpPr>
          <p:spPr>
            <a:xfrm>
              <a:off x="3923943" y="4479428"/>
              <a:ext cx="21542" cy="18539"/>
            </a:xfrm>
            <a:custGeom>
              <a:avLst/>
              <a:gdLst/>
              <a:ahLst/>
              <a:cxnLst/>
              <a:rect l="l" t="t" r="r" b="b"/>
              <a:pathLst>
                <a:path w="208" h="179" extrusionOk="0">
                  <a:moveTo>
                    <a:pt x="119" y="1"/>
                  </a:moveTo>
                  <a:cubicBezTo>
                    <a:pt x="40" y="1"/>
                    <a:pt x="1" y="97"/>
                    <a:pt x="57" y="153"/>
                  </a:cubicBezTo>
                  <a:cubicBezTo>
                    <a:pt x="75" y="171"/>
                    <a:pt x="97" y="178"/>
                    <a:pt x="118"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5"/>
            <p:cNvSpPr/>
            <p:nvPr/>
          </p:nvSpPr>
          <p:spPr>
            <a:xfrm>
              <a:off x="3878477" y="4479428"/>
              <a:ext cx="21542" cy="18539"/>
            </a:xfrm>
            <a:custGeom>
              <a:avLst/>
              <a:gdLst/>
              <a:ahLst/>
              <a:cxnLst/>
              <a:rect l="l" t="t" r="r" b="b"/>
              <a:pathLst>
                <a:path w="208" h="179" extrusionOk="0">
                  <a:moveTo>
                    <a:pt x="119" y="1"/>
                  </a:moveTo>
                  <a:cubicBezTo>
                    <a:pt x="40" y="1"/>
                    <a:pt x="1" y="97"/>
                    <a:pt x="56" y="153"/>
                  </a:cubicBezTo>
                  <a:cubicBezTo>
                    <a:pt x="74" y="171"/>
                    <a:pt x="96" y="178"/>
                    <a:pt x="118" y="178"/>
                  </a:cubicBezTo>
                  <a:cubicBezTo>
                    <a:pt x="164" y="178"/>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5"/>
            <p:cNvSpPr/>
            <p:nvPr/>
          </p:nvSpPr>
          <p:spPr>
            <a:xfrm>
              <a:off x="3833114" y="4479428"/>
              <a:ext cx="21542" cy="18539"/>
            </a:xfrm>
            <a:custGeom>
              <a:avLst/>
              <a:gdLst/>
              <a:ahLst/>
              <a:cxnLst/>
              <a:rect l="l" t="t" r="r" b="b"/>
              <a:pathLst>
                <a:path w="208" h="179" extrusionOk="0">
                  <a:moveTo>
                    <a:pt x="118" y="1"/>
                  </a:moveTo>
                  <a:cubicBezTo>
                    <a:pt x="39" y="1"/>
                    <a:pt x="0" y="97"/>
                    <a:pt x="55" y="153"/>
                  </a:cubicBezTo>
                  <a:cubicBezTo>
                    <a:pt x="73" y="171"/>
                    <a:pt x="95" y="178"/>
                    <a:pt x="117" y="178"/>
                  </a:cubicBezTo>
                  <a:cubicBezTo>
                    <a:pt x="163" y="178"/>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5"/>
            <p:cNvSpPr/>
            <p:nvPr/>
          </p:nvSpPr>
          <p:spPr>
            <a:xfrm>
              <a:off x="3787544" y="4479428"/>
              <a:ext cx="21646" cy="18539"/>
            </a:xfrm>
            <a:custGeom>
              <a:avLst/>
              <a:gdLst/>
              <a:ahLst/>
              <a:cxnLst/>
              <a:rect l="l" t="t" r="r" b="b"/>
              <a:pathLst>
                <a:path w="209" h="179" extrusionOk="0">
                  <a:moveTo>
                    <a:pt x="119" y="1"/>
                  </a:moveTo>
                  <a:cubicBezTo>
                    <a:pt x="41" y="1"/>
                    <a:pt x="0" y="97"/>
                    <a:pt x="56" y="153"/>
                  </a:cubicBezTo>
                  <a:cubicBezTo>
                    <a:pt x="74" y="171"/>
                    <a:pt x="97" y="178"/>
                    <a:pt x="118" y="178"/>
                  </a:cubicBezTo>
                  <a:cubicBezTo>
                    <a:pt x="164" y="178"/>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5"/>
            <p:cNvSpPr/>
            <p:nvPr/>
          </p:nvSpPr>
          <p:spPr>
            <a:xfrm>
              <a:off x="4791015" y="4524895"/>
              <a:ext cx="18435" cy="18539"/>
            </a:xfrm>
            <a:custGeom>
              <a:avLst/>
              <a:gdLst/>
              <a:ahLst/>
              <a:cxnLst/>
              <a:rect l="l" t="t" r="r" b="b"/>
              <a:pathLst>
                <a:path w="178" h="179" extrusionOk="0">
                  <a:moveTo>
                    <a:pt x="89" y="1"/>
                  </a:moveTo>
                  <a:cubicBezTo>
                    <a:pt x="40" y="1"/>
                    <a:pt x="0" y="40"/>
                    <a:pt x="0" y="90"/>
                  </a:cubicBezTo>
                  <a:cubicBezTo>
                    <a:pt x="0" y="139"/>
                    <a:pt x="40" y="178"/>
                    <a:pt x="89" y="178"/>
                  </a:cubicBezTo>
                  <a:cubicBezTo>
                    <a:pt x="137" y="178"/>
                    <a:pt x="178" y="139"/>
                    <a:pt x="178" y="90"/>
                  </a:cubicBezTo>
                  <a:cubicBezTo>
                    <a:pt x="178" y="40"/>
                    <a:pt x="137"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5"/>
            <p:cNvSpPr/>
            <p:nvPr/>
          </p:nvSpPr>
          <p:spPr>
            <a:xfrm>
              <a:off x="4742338" y="4524895"/>
              <a:ext cx="21749" cy="18539"/>
            </a:xfrm>
            <a:custGeom>
              <a:avLst/>
              <a:gdLst/>
              <a:ahLst/>
              <a:cxnLst/>
              <a:rect l="l" t="t" r="r" b="b"/>
              <a:pathLst>
                <a:path w="210" h="179" extrusionOk="0">
                  <a:moveTo>
                    <a:pt x="120" y="1"/>
                  </a:moveTo>
                  <a:cubicBezTo>
                    <a:pt x="40" y="1"/>
                    <a:pt x="1" y="96"/>
                    <a:pt x="57" y="153"/>
                  </a:cubicBezTo>
                  <a:cubicBezTo>
                    <a:pt x="75" y="171"/>
                    <a:pt x="98" y="179"/>
                    <a:pt x="119" y="179"/>
                  </a:cubicBezTo>
                  <a:cubicBezTo>
                    <a:pt x="165" y="179"/>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5"/>
            <p:cNvSpPr/>
            <p:nvPr/>
          </p:nvSpPr>
          <p:spPr>
            <a:xfrm>
              <a:off x="4696975" y="4524895"/>
              <a:ext cx="21542" cy="18539"/>
            </a:xfrm>
            <a:custGeom>
              <a:avLst/>
              <a:gdLst/>
              <a:ahLst/>
              <a:cxnLst/>
              <a:rect l="l" t="t" r="r" b="b"/>
              <a:pathLst>
                <a:path w="208" h="179" extrusionOk="0">
                  <a:moveTo>
                    <a:pt x="119" y="1"/>
                  </a:moveTo>
                  <a:cubicBezTo>
                    <a:pt x="39" y="1"/>
                    <a:pt x="0" y="96"/>
                    <a:pt x="56" y="153"/>
                  </a:cubicBezTo>
                  <a:cubicBezTo>
                    <a:pt x="74" y="171"/>
                    <a:pt x="96" y="179"/>
                    <a:pt x="118" y="179"/>
                  </a:cubicBezTo>
                  <a:cubicBezTo>
                    <a:pt x="163" y="179"/>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5"/>
            <p:cNvSpPr/>
            <p:nvPr/>
          </p:nvSpPr>
          <p:spPr>
            <a:xfrm>
              <a:off x="4651509" y="4524895"/>
              <a:ext cx="21542" cy="18539"/>
            </a:xfrm>
            <a:custGeom>
              <a:avLst/>
              <a:gdLst/>
              <a:ahLst/>
              <a:cxnLst/>
              <a:rect l="l" t="t" r="r" b="b"/>
              <a:pathLst>
                <a:path w="208" h="179" extrusionOk="0">
                  <a:moveTo>
                    <a:pt x="118" y="1"/>
                  </a:moveTo>
                  <a:cubicBezTo>
                    <a:pt x="40" y="1"/>
                    <a:pt x="0" y="96"/>
                    <a:pt x="57" y="153"/>
                  </a:cubicBezTo>
                  <a:cubicBezTo>
                    <a:pt x="74" y="171"/>
                    <a:pt x="96" y="179"/>
                    <a:pt x="118" y="179"/>
                  </a:cubicBezTo>
                  <a:cubicBezTo>
                    <a:pt x="163" y="179"/>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5"/>
            <p:cNvSpPr/>
            <p:nvPr/>
          </p:nvSpPr>
          <p:spPr>
            <a:xfrm>
              <a:off x="4606042" y="4524895"/>
              <a:ext cx="21542" cy="18539"/>
            </a:xfrm>
            <a:custGeom>
              <a:avLst/>
              <a:gdLst/>
              <a:ahLst/>
              <a:cxnLst/>
              <a:rect l="l" t="t" r="r" b="b"/>
              <a:pathLst>
                <a:path w="208" h="179" extrusionOk="0">
                  <a:moveTo>
                    <a:pt x="119" y="1"/>
                  </a:moveTo>
                  <a:cubicBezTo>
                    <a:pt x="40" y="1"/>
                    <a:pt x="0" y="96"/>
                    <a:pt x="56" y="153"/>
                  </a:cubicBezTo>
                  <a:cubicBezTo>
                    <a:pt x="74" y="171"/>
                    <a:pt x="96" y="179"/>
                    <a:pt x="118" y="179"/>
                  </a:cubicBezTo>
                  <a:cubicBezTo>
                    <a:pt x="164" y="179"/>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5"/>
            <p:cNvSpPr/>
            <p:nvPr/>
          </p:nvSpPr>
          <p:spPr>
            <a:xfrm>
              <a:off x="4560472" y="4524895"/>
              <a:ext cx="21646" cy="18539"/>
            </a:xfrm>
            <a:custGeom>
              <a:avLst/>
              <a:gdLst/>
              <a:ahLst/>
              <a:cxnLst/>
              <a:rect l="l" t="t" r="r" b="b"/>
              <a:pathLst>
                <a:path w="209" h="179" extrusionOk="0">
                  <a:moveTo>
                    <a:pt x="120" y="1"/>
                  </a:moveTo>
                  <a:cubicBezTo>
                    <a:pt x="41" y="1"/>
                    <a:pt x="1" y="96"/>
                    <a:pt x="57" y="153"/>
                  </a:cubicBezTo>
                  <a:cubicBezTo>
                    <a:pt x="75" y="171"/>
                    <a:pt x="97" y="179"/>
                    <a:pt x="119" y="179"/>
                  </a:cubicBezTo>
                  <a:cubicBezTo>
                    <a:pt x="165" y="179"/>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5"/>
            <p:cNvSpPr/>
            <p:nvPr/>
          </p:nvSpPr>
          <p:spPr>
            <a:xfrm>
              <a:off x="4515006" y="4524895"/>
              <a:ext cx="21646" cy="18539"/>
            </a:xfrm>
            <a:custGeom>
              <a:avLst/>
              <a:gdLst/>
              <a:ahLst/>
              <a:cxnLst/>
              <a:rect l="l" t="t" r="r" b="b"/>
              <a:pathLst>
                <a:path w="209" h="179" extrusionOk="0">
                  <a:moveTo>
                    <a:pt x="120" y="1"/>
                  </a:moveTo>
                  <a:cubicBezTo>
                    <a:pt x="41" y="1"/>
                    <a:pt x="1" y="96"/>
                    <a:pt x="57" y="153"/>
                  </a:cubicBezTo>
                  <a:cubicBezTo>
                    <a:pt x="75" y="171"/>
                    <a:pt x="97" y="179"/>
                    <a:pt x="119" y="179"/>
                  </a:cubicBezTo>
                  <a:cubicBezTo>
                    <a:pt x="165" y="179"/>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5"/>
            <p:cNvSpPr/>
            <p:nvPr/>
          </p:nvSpPr>
          <p:spPr>
            <a:xfrm>
              <a:off x="4469540" y="4524895"/>
              <a:ext cx="21749" cy="18539"/>
            </a:xfrm>
            <a:custGeom>
              <a:avLst/>
              <a:gdLst/>
              <a:ahLst/>
              <a:cxnLst/>
              <a:rect l="l" t="t" r="r" b="b"/>
              <a:pathLst>
                <a:path w="210" h="179" extrusionOk="0">
                  <a:moveTo>
                    <a:pt x="120" y="1"/>
                  </a:moveTo>
                  <a:cubicBezTo>
                    <a:pt x="40" y="1"/>
                    <a:pt x="1" y="96"/>
                    <a:pt x="57" y="153"/>
                  </a:cubicBezTo>
                  <a:cubicBezTo>
                    <a:pt x="75" y="171"/>
                    <a:pt x="97" y="179"/>
                    <a:pt x="119" y="179"/>
                  </a:cubicBezTo>
                  <a:cubicBezTo>
                    <a:pt x="165" y="179"/>
                    <a:pt x="209" y="143"/>
                    <a:pt x="209" y="90"/>
                  </a:cubicBezTo>
                  <a:cubicBezTo>
                    <a:pt x="209" y="40"/>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5"/>
            <p:cNvSpPr/>
            <p:nvPr/>
          </p:nvSpPr>
          <p:spPr>
            <a:xfrm>
              <a:off x="4427284" y="4524895"/>
              <a:ext cx="18435" cy="18539"/>
            </a:xfrm>
            <a:custGeom>
              <a:avLst/>
              <a:gdLst/>
              <a:ahLst/>
              <a:cxnLst/>
              <a:rect l="l" t="t" r="r" b="b"/>
              <a:pathLst>
                <a:path w="178" h="179" extrusionOk="0">
                  <a:moveTo>
                    <a:pt x="88" y="1"/>
                  </a:moveTo>
                  <a:cubicBezTo>
                    <a:pt x="40" y="1"/>
                    <a:pt x="0" y="40"/>
                    <a:pt x="0" y="90"/>
                  </a:cubicBezTo>
                  <a:cubicBezTo>
                    <a:pt x="0" y="139"/>
                    <a:pt x="40" y="178"/>
                    <a:pt x="88" y="178"/>
                  </a:cubicBezTo>
                  <a:cubicBezTo>
                    <a:pt x="138" y="178"/>
                    <a:pt x="177" y="139"/>
                    <a:pt x="177" y="90"/>
                  </a:cubicBezTo>
                  <a:cubicBezTo>
                    <a:pt x="177" y="40"/>
                    <a:pt x="138" y="1"/>
                    <a:pt x="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5"/>
            <p:cNvSpPr/>
            <p:nvPr/>
          </p:nvSpPr>
          <p:spPr>
            <a:xfrm>
              <a:off x="4378711" y="4524895"/>
              <a:ext cx="21542" cy="18539"/>
            </a:xfrm>
            <a:custGeom>
              <a:avLst/>
              <a:gdLst/>
              <a:ahLst/>
              <a:cxnLst/>
              <a:rect l="l" t="t" r="r" b="b"/>
              <a:pathLst>
                <a:path w="208" h="179" extrusionOk="0">
                  <a:moveTo>
                    <a:pt x="118" y="1"/>
                  </a:moveTo>
                  <a:cubicBezTo>
                    <a:pt x="40" y="1"/>
                    <a:pt x="0" y="96"/>
                    <a:pt x="55" y="153"/>
                  </a:cubicBezTo>
                  <a:cubicBezTo>
                    <a:pt x="73" y="171"/>
                    <a:pt x="96" y="179"/>
                    <a:pt x="117" y="179"/>
                  </a:cubicBezTo>
                  <a:cubicBezTo>
                    <a:pt x="163" y="179"/>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5"/>
            <p:cNvSpPr/>
            <p:nvPr/>
          </p:nvSpPr>
          <p:spPr>
            <a:xfrm>
              <a:off x="4333244" y="4524895"/>
              <a:ext cx="21542" cy="18539"/>
            </a:xfrm>
            <a:custGeom>
              <a:avLst/>
              <a:gdLst/>
              <a:ahLst/>
              <a:cxnLst/>
              <a:rect l="l" t="t" r="r" b="b"/>
              <a:pathLst>
                <a:path w="208" h="179" extrusionOk="0">
                  <a:moveTo>
                    <a:pt x="119" y="1"/>
                  </a:moveTo>
                  <a:cubicBezTo>
                    <a:pt x="40" y="1"/>
                    <a:pt x="0" y="96"/>
                    <a:pt x="56" y="153"/>
                  </a:cubicBezTo>
                  <a:cubicBezTo>
                    <a:pt x="74" y="171"/>
                    <a:pt x="96" y="179"/>
                    <a:pt x="118" y="179"/>
                  </a:cubicBezTo>
                  <a:cubicBezTo>
                    <a:pt x="163" y="179"/>
                    <a:pt x="207" y="143"/>
                    <a:pt x="207" y="90"/>
                  </a:cubicBezTo>
                  <a:cubicBezTo>
                    <a:pt x="207"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5"/>
            <p:cNvSpPr/>
            <p:nvPr/>
          </p:nvSpPr>
          <p:spPr>
            <a:xfrm>
              <a:off x="4290781" y="4524895"/>
              <a:ext cx="18539" cy="18539"/>
            </a:xfrm>
            <a:custGeom>
              <a:avLst/>
              <a:gdLst/>
              <a:ahLst/>
              <a:cxnLst/>
              <a:rect l="l" t="t" r="r" b="b"/>
              <a:pathLst>
                <a:path w="179" h="179" extrusionOk="0">
                  <a:moveTo>
                    <a:pt x="90" y="1"/>
                  </a:moveTo>
                  <a:cubicBezTo>
                    <a:pt x="40" y="1"/>
                    <a:pt x="1" y="40"/>
                    <a:pt x="1" y="90"/>
                  </a:cubicBezTo>
                  <a:cubicBezTo>
                    <a:pt x="1" y="139"/>
                    <a:pt x="40" y="178"/>
                    <a:pt x="90" y="178"/>
                  </a:cubicBezTo>
                  <a:cubicBezTo>
                    <a:pt x="138" y="178"/>
                    <a:pt x="179" y="139"/>
                    <a:pt x="179" y="90"/>
                  </a:cubicBezTo>
                  <a:cubicBezTo>
                    <a:pt x="179" y="40"/>
                    <a:pt x="138"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5"/>
            <p:cNvSpPr/>
            <p:nvPr/>
          </p:nvSpPr>
          <p:spPr>
            <a:xfrm>
              <a:off x="4242208" y="4524895"/>
              <a:ext cx="21646" cy="18539"/>
            </a:xfrm>
            <a:custGeom>
              <a:avLst/>
              <a:gdLst/>
              <a:ahLst/>
              <a:cxnLst/>
              <a:rect l="l" t="t" r="r" b="b"/>
              <a:pathLst>
                <a:path w="209" h="179" extrusionOk="0">
                  <a:moveTo>
                    <a:pt x="120" y="1"/>
                  </a:moveTo>
                  <a:cubicBezTo>
                    <a:pt x="40" y="1"/>
                    <a:pt x="1" y="96"/>
                    <a:pt x="57" y="153"/>
                  </a:cubicBezTo>
                  <a:cubicBezTo>
                    <a:pt x="75" y="171"/>
                    <a:pt x="97" y="179"/>
                    <a:pt x="119" y="179"/>
                  </a:cubicBezTo>
                  <a:cubicBezTo>
                    <a:pt x="165" y="179"/>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5"/>
            <p:cNvSpPr/>
            <p:nvPr/>
          </p:nvSpPr>
          <p:spPr>
            <a:xfrm>
              <a:off x="4196742" y="4524895"/>
              <a:ext cx="21542" cy="18539"/>
            </a:xfrm>
            <a:custGeom>
              <a:avLst/>
              <a:gdLst/>
              <a:ahLst/>
              <a:cxnLst/>
              <a:rect l="l" t="t" r="r" b="b"/>
              <a:pathLst>
                <a:path w="208" h="179" extrusionOk="0">
                  <a:moveTo>
                    <a:pt x="120" y="1"/>
                  </a:moveTo>
                  <a:cubicBezTo>
                    <a:pt x="40" y="1"/>
                    <a:pt x="1" y="96"/>
                    <a:pt x="57" y="153"/>
                  </a:cubicBezTo>
                  <a:cubicBezTo>
                    <a:pt x="75" y="171"/>
                    <a:pt x="97" y="179"/>
                    <a:pt x="118" y="179"/>
                  </a:cubicBezTo>
                  <a:cubicBezTo>
                    <a:pt x="164" y="179"/>
                    <a:pt x="208" y="143"/>
                    <a:pt x="208" y="90"/>
                  </a:cubicBezTo>
                  <a:cubicBezTo>
                    <a:pt x="208"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5"/>
            <p:cNvSpPr/>
            <p:nvPr/>
          </p:nvSpPr>
          <p:spPr>
            <a:xfrm>
              <a:off x="4154382" y="4524895"/>
              <a:ext cx="18435" cy="18539"/>
            </a:xfrm>
            <a:custGeom>
              <a:avLst/>
              <a:gdLst/>
              <a:ahLst/>
              <a:cxnLst/>
              <a:rect l="l" t="t" r="r" b="b"/>
              <a:pathLst>
                <a:path w="178" h="179" extrusionOk="0">
                  <a:moveTo>
                    <a:pt x="89" y="1"/>
                  </a:moveTo>
                  <a:cubicBezTo>
                    <a:pt x="41" y="1"/>
                    <a:pt x="0" y="40"/>
                    <a:pt x="0" y="90"/>
                  </a:cubicBezTo>
                  <a:cubicBezTo>
                    <a:pt x="0" y="139"/>
                    <a:pt x="41" y="178"/>
                    <a:pt x="89" y="178"/>
                  </a:cubicBezTo>
                  <a:cubicBezTo>
                    <a:pt x="139" y="178"/>
                    <a:pt x="178" y="139"/>
                    <a:pt x="178" y="90"/>
                  </a:cubicBezTo>
                  <a:cubicBezTo>
                    <a:pt x="178" y="40"/>
                    <a:pt x="139"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5"/>
            <p:cNvSpPr/>
            <p:nvPr/>
          </p:nvSpPr>
          <p:spPr>
            <a:xfrm>
              <a:off x="4105912" y="4524895"/>
              <a:ext cx="21542" cy="18539"/>
            </a:xfrm>
            <a:custGeom>
              <a:avLst/>
              <a:gdLst/>
              <a:ahLst/>
              <a:cxnLst/>
              <a:rect l="l" t="t" r="r" b="b"/>
              <a:pathLst>
                <a:path w="208" h="179" extrusionOk="0">
                  <a:moveTo>
                    <a:pt x="118" y="1"/>
                  </a:moveTo>
                  <a:cubicBezTo>
                    <a:pt x="40" y="1"/>
                    <a:pt x="0" y="96"/>
                    <a:pt x="55" y="153"/>
                  </a:cubicBezTo>
                  <a:cubicBezTo>
                    <a:pt x="73" y="171"/>
                    <a:pt x="96" y="179"/>
                    <a:pt x="117" y="179"/>
                  </a:cubicBezTo>
                  <a:cubicBezTo>
                    <a:pt x="163" y="179"/>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5"/>
            <p:cNvSpPr/>
            <p:nvPr/>
          </p:nvSpPr>
          <p:spPr>
            <a:xfrm>
              <a:off x="4060343" y="4524895"/>
              <a:ext cx="21646" cy="18539"/>
            </a:xfrm>
            <a:custGeom>
              <a:avLst/>
              <a:gdLst/>
              <a:ahLst/>
              <a:cxnLst/>
              <a:rect l="l" t="t" r="r" b="b"/>
              <a:pathLst>
                <a:path w="209" h="179" extrusionOk="0">
                  <a:moveTo>
                    <a:pt x="119" y="1"/>
                  </a:moveTo>
                  <a:cubicBezTo>
                    <a:pt x="41" y="1"/>
                    <a:pt x="0" y="96"/>
                    <a:pt x="56" y="153"/>
                  </a:cubicBezTo>
                  <a:cubicBezTo>
                    <a:pt x="75" y="171"/>
                    <a:pt x="97" y="179"/>
                    <a:pt x="119" y="179"/>
                  </a:cubicBezTo>
                  <a:cubicBezTo>
                    <a:pt x="164" y="179"/>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5"/>
            <p:cNvSpPr/>
            <p:nvPr/>
          </p:nvSpPr>
          <p:spPr>
            <a:xfrm>
              <a:off x="4014876" y="4524895"/>
              <a:ext cx="21646" cy="18539"/>
            </a:xfrm>
            <a:custGeom>
              <a:avLst/>
              <a:gdLst/>
              <a:ahLst/>
              <a:cxnLst/>
              <a:rect l="l" t="t" r="r" b="b"/>
              <a:pathLst>
                <a:path w="209" h="179" extrusionOk="0">
                  <a:moveTo>
                    <a:pt x="120" y="1"/>
                  </a:moveTo>
                  <a:cubicBezTo>
                    <a:pt x="40" y="1"/>
                    <a:pt x="0" y="96"/>
                    <a:pt x="57" y="153"/>
                  </a:cubicBezTo>
                  <a:cubicBezTo>
                    <a:pt x="75" y="171"/>
                    <a:pt x="97" y="179"/>
                    <a:pt x="119" y="179"/>
                  </a:cubicBezTo>
                  <a:cubicBezTo>
                    <a:pt x="165" y="179"/>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5"/>
            <p:cNvSpPr/>
            <p:nvPr/>
          </p:nvSpPr>
          <p:spPr>
            <a:xfrm>
              <a:off x="3969410" y="4524895"/>
              <a:ext cx="21646" cy="18539"/>
            </a:xfrm>
            <a:custGeom>
              <a:avLst/>
              <a:gdLst/>
              <a:ahLst/>
              <a:cxnLst/>
              <a:rect l="l" t="t" r="r" b="b"/>
              <a:pathLst>
                <a:path w="209" h="179" extrusionOk="0">
                  <a:moveTo>
                    <a:pt x="120" y="1"/>
                  </a:moveTo>
                  <a:cubicBezTo>
                    <a:pt x="40" y="1"/>
                    <a:pt x="1" y="96"/>
                    <a:pt x="57" y="153"/>
                  </a:cubicBezTo>
                  <a:cubicBezTo>
                    <a:pt x="75" y="171"/>
                    <a:pt x="97" y="179"/>
                    <a:pt x="119" y="179"/>
                  </a:cubicBezTo>
                  <a:cubicBezTo>
                    <a:pt x="165" y="179"/>
                    <a:pt x="209" y="143"/>
                    <a:pt x="209" y="90"/>
                  </a:cubicBezTo>
                  <a:cubicBezTo>
                    <a:pt x="209" y="40"/>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5"/>
            <p:cNvSpPr/>
            <p:nvPr/>
          </p:nvSpPr>
          <p:spPr>
            <a:xfrm>
              <a:off x="3923943" y="4524895"/>
              <a:ext cx="21542" cy="18539"/>
            </a:xfrm>
            <a:custGeom>
              <a:avLst/>
              <a:gdLst/>
              <a:ahLst/>
              <a:cxnLst/>
              <a:rect l="l" t="t" r="r" b="b"/>
              <a:pathLst>
                <a:path w="208" h="179" extrusionOk="0">
                  <a:moveTo>
                    <a:pt x="119" y="1"/>
                  </a:moveTo>
                  <a:cubicBezTo>
                    <a:pt x="40" y="1"/>
                    <a:pt x="1" y="96"/>
                    <a:pt x="57" y="153"/>
                  </a:cubicBezTo>
                  <a:cubicBezTo>
                    <a:pt x="75" y="171"/>
                    <a:pt x="97" y="179"/>
                    <a:pt x="118" y="179"/>
                  </a:cubicBezTo>
                  <a:cubicBezTo>
                    <a:pt x="164" y="179"/>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5"/>
            <p:cNvSpPr/>
            <p:nvPr/>
          </p:nvSpPr>
          <p:spPr>
            <a:xfrm>
              <a:off x="3878477" y="4524895"/>
              <a:ext cx="21542" cy="18539"/>
            </a:xfrm>
            <a:custGeom>
              <a:avLst/>
              <a:gdLst/>
              <a:ahLst/>
              <a:cxnLst/>
              <a:rect l="l" t="t" r="r" b="b"/>
              <a:pathLst>
                <a:path w="208" h="179" extrusionOk="0">
                  <a:moveTo>
                    <a:pt x="119" y="1"/>
                  </a:moveTo>
                  <a:cubicBezTo>
                    <a:pt x="40" y="1"/>
                    <a:pt x="1" y="96"/>
                    <a:pt x="56" y="153"/>
                  </a:cubicBezTo>
                  <a:cubicBezTo>
                    <a:pt x="74" y="171"/>
                    <a:pt x="96" y="179"/>
                    <a:pt x="118" y="179"/>
                  </a:cubicBezTo>
                  <a:cubicBezTo>
                    <a:pt x="164" y="179"/>
                    <a:pt x="208" y="143"/>
                    <a:pt x="208" y="90"/>
                  </a:cubicBezTo>
                  <a:cubicBezTo>
                    <a:pt x="208" y="40"/>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5"/>
            <p:cNvSpPr/>
            <p:nvPr/>
          </p:nvSpPr>
          <p:spPr>
            <a:xfrm>
              <a:off x="3833114" y="4524895"/>
              <a:ext cx="21542" cy="18539"/>
            </a:xfrm>
            <a:custGeom>
              <a:avLst/>
              <a:gdLst/>
              <a:ahLst/>
              <a:cxnLst/>
              <a:rect l="l" t="t" r="r" b="b"/>
              <a:pathLst>
                <a:path w="208" h="179" extrusionOk="0">
                  <a:moveTo>
                    <a:pt x="118" y="1"/>
                  </a:moveTo>
                  <a:cubicBezTo>
                    <a:pt x="39" y="1"/>
                    <a:pt x="0" y="96"/>
                    <a:pt x="55" y="153"/>
                  </a:cubicBezTo>
                  <a:cubicBezTo>
                    <a:pt x="73" y="171"/>
                    <a:pt x="95" y="179"/>
                    <a:pt x="117" y="179"/>
                  </a:cubicBezTo>
                  <a:cubicBezTo>
                    <a:pt x="163" y="179"/>
                    <a:pt x="207" y="143"/>
                    <a:pt x="207" y="90"/>
                  </a:cubicBezTo>
                  <a:cubicBezTo>
                    <a:pt x="207" y="40"/>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5"/>
            <p:cNvSpPr/>
            <p:nvPr/>
          </p:nvSpPr>
          <p:spPr>
            <a:xfrm>
              <a:off x="3787544" y="4524895"/>
              <a:ext cx="21646" cy="18539"/>
            </a:xfrm>
            <a:custGeom>
              <a:avLst/>
              <a:gdLst/>
              <a:ahLst/>
              <a:cxnLst/>
              <a:rect l="l" t="t" r="r" b="b"/>
              <a:pathLst>
                <a:path w="209" h="179" extrusionOk="0">
                  <a:moveTo>
                    <a:pt x="119" y="1"/>
                  </a:moveTo>
                  <a:cubicBezTo>
                    <a:pt x="41" y="1"/>
                    <a:pt x="0" y="96"/>
                    <a:pt x="56" y="153"/>
                  </a:cubicBezTo>
                  <a:cubicBezTo>
                    <a:pt x="74" y="171"/>
                    <a:pt x="97" y="179"/>
                    <a:pt x="118" y="179"/>
                  </a:cubicBezTo>
                  <a:cubicBezTo>
                    <a:pt x="164" y="179"/>
                    <a:pt x="208" y="143"/>
                    <a:pt x="208" y="90"/>
                  </a:cubicBezTo>
                  <a:cubicBezTo>
                    <a:pt x="208" y="40"/>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5"/>
            <p:cNvSpPr/>
            <p:nvPr/>
          </p:nvSpPr>
          <p:spPr>
            <a:xfrm>
              <a:off x="4787804" y="4570361"/>
              <a:ext cx="21646" cy="18539"/>
            </a:xfrm>
            <a:custGeom>
              <a:avLst/>
              <a:gdLst/>
              <a:ahLst/>
              <a:cxnLst/>
              <a:rect l="l" t="t" r="r" b="b"/>
              <a:pathLst>
                <a:path w="209" h="179" extrusionOk="0">
                  <a:moveTo>
                    <a:pt x="120" y="1"/>
                  </a:moveTo>
                  <a:cubicBezTo>
                    <a:pt x="41" y="1"/>
                    <a:pt x="1" y="96"/>
                    <a:pt x="57" y="152"/>
                  </a:cubicBezTo>
                  <a:cubicBezTo>
                    <a:pt x="75" y="171"/>
                    <a:pt x="98" y="179"/>
                    <a:pt x="120"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5"/>
            <p:cNvSpPr/>
            <p:nvPr/>
          </p:nvSpPr>
          <p:spPr>
            <a:xfrm>
              <a:off x="4742338" y="4570361"/>
              <a:ext cx="21749" cy="18539"/>
            </a:xfrm>
            <a:custGeom>
              <a:avLst/>
              <a:gdLst/>
              <a:ahLst/>
              <a:cxnLst/>
              <a:rect l="l" t="t" r="r" b="b"/>
              <a:pathLst>
                <a:path w="210" h="179" extrusionOk="0">
                  <a:moveTo>
                    <a:pt x="120" y="1"/>
                  </a:moveTo>
                  <a:cubicBezTo>
                    <a:pt x="40" y="1"/>
                    <a:pt x="1" y="96"/>
                    <a:pt x="57" y="152"/>
                  </a:cubicBezTo>
                  <a:cubicBezTo>
                    <a:pt x="75" y="171"/>
                    <a:pt x="98" y="179"/>
                    <a:pt x="120" y="179"/>
                  </a:cubicBezTo>
                  <a:cubicBezTo>
                    <a:pt x="165" y="179"/>
                    <a:pt x="209" y="143"/>
                    <a:pt x="209" y="89"/>
                  </a:cubicBezTo>
                  <a:cubicBezTo>
                    <a:pt x="209" y="41"/>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5"/>
            <p:cNvSpPr/>
            <p:nvPr/>
          </p:nvSpPr>
          <p:spPr>
            <a:xfrm>
              <a:off x="4696975" y="4570361"/>
              <a:ext cx="21542" cy="18539"/>
            </a:xfrm>
            <a:custGeom>
              <a:avLst/>
              <a:gdLst/>
              <a:ahLst/>
              <a:cxnLst/>
              <a:rect l="l" t="t" r="r" b="b"/>
              <a:pathLst>
                <a:path w="208" h="179" extrusionOk="0">
                  <a:moveTo>
                    <a:pt x="119" y="1"/>
                  </a:moveTo>
                  <a:cubicBezTo>
                    <a:pt x="39" y="1"/>
                    <a:pt x="0" y="96"/>
                    <a:pt x="56" y="152"/>
                  </a:cubicBezTo>
                  <a:cubicBezTo>
                    <a:pt x="74" y="171"/>
                    <a:pt x="96" y="179"/>
                    <a:pt x="118" y="179"/>
                  </a:cubicBezTo>
                  <a:cubicBezTo>
                    <a:pt x="164" y="179"/>
                    <a:pt x="207" y="143"/>
                    <a:pt x="207" y="89"/>
                  </a:cubicBezTo>
                  <a:cubicBezTo>
                    <a:pt x="207"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5"/>
            <p:cNvSpPr/>
            <p:nvPr/>
          </p:nvSpPr>
          <p:spPr>
            <a:xfrm>
              <a:off x="4651509" y="4570361"/>
              <a:ext cx="21542" cy="18539"/>
            </a:xfrm>
            <a:custGeom>
              <a:avLst/>
              <a:gdLst/>
              <a:ahLst/>
              <a:cxnLst/>
              <a:rect l="l" t="t" r="r" b="b"/>
              <a:pathLst>
                <a:path w="208" h="179" extrusionOk="0">
                  <a:moveTo>
                    <a:pt x="118" y="1"/>
                  </a:moveTo>
                  <a:cubicBezTo>
                    <a:pt x="40" y="1"/>
                    <a:pt x="0" y="96"/>
                    <a:pt x="57" y="152"/>
                  </a:cubicBezTo>
                  <a:cubicBezTo>
                    <a:pt x="74" y="171"/>
                    <a:pt x="97" y="179"/>
                    <a:pt x="118" y="179"/>
                  </a:cubicBezTo>
                  <a:cubicBezTo>
                    <a:pt x="164" y="179"/>
                    <a:pt x="207" y="143"/>
                    <a:pt x="207" y="89"/>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5"/>
            <p:cNvSpPr/>
            <p:nvPr/>
          </p:nvSpPr>
          <p:spPr>
            <a:xfrm>
              <a:off x="4606042" y="4570361"/>
              <a:ext cx="21542" cy="18539"/>
            </a:xfrm>
            <a:custGeom>
              <a:avLst/>
              <a:gdLst/>
              <a:ahLst/>
              <a:cxnLst/>
              <a:rect l="l" t="t" r="r" b="b"/>
              <a:pathLst>
                <a:path w="208" h="179" extrusionOk="0">
                  <a:moveTo>
                    <a:pt x="119" y="1"/>
                  </a:moveTo>
                  <a:cubicBezTo>
                    <a:pt x="40" y="1"/>
                    <a:pt x="0" y="96"/>
                    <a:pt x="56" y="152"/>
                  </a:cubicBezTo>
                  <a:cubicBezTo>
                    <a:pt x="74" y="171"/>
                    <a:pt x="96" y="179"/>
                    <a:pt x="118" y="179"/>
                  </a:cubicBezTo>
                  <a:cubicBezTo>
                    <a:pt x="164" y="179"/>
                    <a:pt x="207" y="143"/>
                    <a:pt x="207" y="89"/>
                  </a:cubicBezTo>
                  <a:cubicBezTo>
                    <a:pt x="207"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5"/>
            <p:cNvSpPr/>
            <p:nvPr/>
          </p:nvSpPr>
          <p:spPr>
            <a:xfrm>
              <a:off x="4560472" y="4570361"/>
              <a:ext cx="21646" cy="18539"/>
            </a:xfrm>
            <a:custGeom>
              <a:avLst/>
              <a:gdLst/>
              <a:ahLst/>
              <a:cxnLst/>
              <a:rect l="l" t="t" r="r" b="b"/>
              <a:pathLst>
                <a:path w="209" h="179" extrusionOk="0">
                  <a:moveTo>
                    <a:pt x="120" y="1"/>
                  </a:moveTo>
                  <a:cubicBezTo>
                    <a:pt x="41" y="1"/>
                    <a:pt x="1" y="96"/>
                    <a:pt x="57" y="152"/>
                  </a:cubicBezTo>
                  <a:cubicBezTo>
                    <a:pt x="75" y="171"/>
                    <a:pt x="97" y="179"/>
                    <a:pt x="119" y="179"/>
                  </a:cubicBezTo>
                  <a:cubicBezTo>
                    <a:pt x="165" y="179"/>
                    <a:pt x="209" y="143"/>
                    <a:pt x="209" y="89"/>
                  </a:cubicBezTo>
                  <a:cubicBezTo>
                    <a:pt x="209" y="41"/>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5"/>
            <p:cNvSpPr/>
            <p:nvPr/>
          </p:nvSpPr>
          <p:spPr>
            <a:xfrm>
              <a:off x="4515006" y="4570361"/>
              <a:ext cx="21646" cy="18539"/>
            </a:xfrm>
            <a:custGeom>
              <a:avLst/>
              <a:gdLst/>
              <a:ahLst/>
              <a:cxnLst/>
              <a:rect l="l" t="t" r="r" b="b"/>
              <a:pathLst>
                <a:path w="209" h="179" extrusionOk="0">
                  <a:moveTo>
                    <a:pt x="120" y="1"/>
                  </a:moveTo>
                  <a:cubicBezTo>
                    <a:pt x="40" y="1"/>
                    <a:pt x="1" y="96"/>
                    <a:pt x="57" y="152"/>
                  </a:cubicBezTo>
                  <a:cubicBezTo>
                    <a:pt x="75" y="171"/>
                    <a:pt x="98" y="179"/>
                    <a:pt x="120"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5"/>
            <p:cNvSpPr/>
            <p:nvPr/>
          </p:nvSpPr>
          <p:spPr>
            <a:xfrm>
              <a:off x="4469540" y="4570361"/>
              <a:ext cx="21749" cy="18539"/>
            </a:xfrm>
            <a:custGeom>
              <a:avLst/>
              <a:gdLst/>
              <a:ahLst/>
              <a:cxnLst/>
              <a:rect l="l" t="t" r="r" b="b"/>
              <a:pathLst>
                <a:path w="210" h="179" extrusionOk="0">
                  <a:moveTo>
                    <a:pt x="120" y="1"/>
                  </a:moveTo>
                  <a:cubicBezTo>
                    <a:pt x="40" y="1"/>
                    <a:pt x="1" y="96"/>
                    <a:pt x="57" y="152"/>
                  </a:cubicBezTo>
                  <a:cubicBezTo>
                    <a:pt x="75" y="171"/>
                    <a:pt x="98" y="179"/>
                    <a:pt x="120" y="179"/>
                  </a:cubicBezTo>
                  <a:cubicBezTo>
                    <a:pt x="165" y="179"/>
                    <a:pt x="209" y="143"/>
                    <a:pt x="209" y="89"/>
                  </a:cubicBezTo>
                  <a:cubicBezTo>
                    <a:pt x="209" y="41"/>
                    <a:pt x="169"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5"/>
            <p:cNvSpPr/>
            <p:nvPr/>
          </p:nvSpPr>
          <p:spPr>
            <a:xfrm>
              <a:off x="4424177" y="4570361"/>
              <a:ext cx="21542" cy="18539"/>
            </a:xfrm>
            <a:custGeom>
              <a:avLst/>
              <a:gdLst/>
              <a:ahLst/>
              <a:cxnLst/>
              <a:rect l="l" t="t" r="r" b="b"/>
              <a:pathLst>
                <a:path w="208" h="179" extrusionOk="0">
                  <a:moveTo>
                    <a:pt x="118" y="1"/>
                  </a:moveTo>
                  <a:cubicBezTo>
                    <a:pt x="39" y="1"/>
                    <a:pt x="0" y="96"/>
                    <a:pt x="56" y="152"/>
                  </a:cubicBezTo>
                  <a:cubicBezTo>
                    <a:pt x="74" y="171"/>
                    <a:pt x="96" y="179"/>
                    <a:pt x="118" y="179"/>
                  </a:cubicBezTo>
                  <a:cubicBezTo>
                    <a:pt x="163" y="179"/>
                    <a:pt x="207" y="143"/>
                    <a:pt x="207" y="89"/>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5"/>
            <p:cNvSpPr/>
            <p:nvPr/>
          </p:nvSpPr>
          <p:spPr>
            <a:xfrm>
              <a:off x="4378711" y="4570361"/>
              <a:ext cx="21542" cy="18539"/>
            </a:xfrm>
            <a:custGeom>
              <a:avLst/>
              <a:gdLst/>
              <a:ahLst/>
              <a:cxnLst/>
              <a:rect l="l" t="t" r="r" b="b"/>
              <a:pathLst>
                <a:path w="208" h="179" extrusionOk="0">
                  <a:moveTo>
                    <a:pt x="118" y="1"/>
                  </a:moveTo>
                  <a:cubicBezTo>
                    <a:pt x="40" y="1"/>
                    <a:pt x="0" y="96"/>
                    <a:pt x="55" y="152"/>
                  </a:cubicBezTo>
                  <a:cubicBezTo>
                    <a:pt x="74" y="171"/>
                    <a:pt x="96" y="179"/>
                    <a:pt x="118" y="179"/>
                  </a:cubicBezTo>
                  <a:cubicBezTo>
                    <a:pt x="164" y="179"/>
                    <a:pt x="207" y="143"/>
                    <a:pt x="207" y="89"/>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5"/>
            <p:cNvSpPr/>
            <p:nvPr/>
          </p:nvSpPr>
          <p:spPr>
            <a:xfrm>
              <a:off x="4333244" y="4570361"/>
              <a:ext cx="21542" cy="18539"/>
            </a:xfrm>
            <a:custGeom>
              <a:avLst/>
              <a:gdLst/>
              <a:ahLst/>
              <a:cxnLst/>
              <a:rect l="l" t="t" r="r" b="b"/>
              <a:pathLst>
                <a:path w="208" h="179" extrusionOk="0">
                  <a:moveTo>
                    <a:pt x="119" y="1"/>
                  </a:moveTo>
                  <a:cubicBezTo>
                    <a:pt x="40" y="1"/>
                    <a:pt x="0" y="96"/>
                    <a:pt x="56" y="152"/>
                  </a:cubicBezTo>
                  <a:cubicBezTo>
                    <a:pt x="74" y="171"/>
                    <a:pt x="96" y="179"/>
                    <a:pt x="118" y="179"/>
                  </a:cubicBezTo>
                  <a:cubicBezTo>
                    <a:pt x="164" y="179"/>
                    <a:pt x="207" y="143"/>
                    <a:pt x="207" y="89"/>
                  </a:cubicBezTo>
                  <a:cubicBezTo>
                    <a:pt x="207"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5"/>
            <p:cNvSpPr/>
            <p:nvPr/>
          </p:nvSpPr>
          <p:spPr>
            <a:xfrm>
              <a:off x="4287674" y="4570361"/>
              <a:ext cx="21646" cy="18539"/>
            </a:xfrm>
            <a:custGeom>
              <a:avLst/>
              <a:gdLst/>
              <a:ahLst/>
              <a:cxnLst/>
              <a:rect l="l" t="t" r="r" b="b"/>
              <a:pathLst>
                <a:path w="209" h="179" extrusionOk="0">
                  <a:moveTo>
                    <a:pt x="120" y="1"/>
                  </a:moveTo>
                  <a:cubicBezTo>
                    <a:pt x="41" y="1"/>
                    <a:pt x="0" y="96"/>
                    <a:pt x="57" y="152"/>
                  </a:cubicBezTo>
                  <a:cubicBezTo>
                    <a:pt x="75" y="171"/>
                    <a:pt x="97" y="179"/>
                    <a:pt x="119"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5"/>
            <p:cNvSpPr/>
            <p:nvPr/>
          </p:nvSpPr>
          <p:spPr>
            <a:xfrm>
              <a:off x="4242208" y="4570361"/>
              <a:ext cx="21646" cy="18539"/>
            </a:xfrm>
            <a:custGeom>
              <a:avLst/>
              <a:gdLst/>
              <a:ahLst/>
              <a:cxnLst/>
              <a:rect l="l" t="t" r="r" b="b"/>
              <a:pathLst>
                <a:path w="209" h="179" extrusionOk="0">
                  <a:moveTo>
                    <a:pt x="120" y="1"/>
                  </a:moveTo>
                  <a:cubicBezTo>
                    <a:pt x="40" y="1"/>
                    <a:pt x="1" y="96"/>
                    <a:pt x="57" y="152"/>
                  </a:cubicBezTo>
                  <a:cubicBezTo>
                    <a:pt x="75" y="171"/>
                    <a:pt x="98" y="179"/>
                    <a:pt x="119"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5"/>
            <p:cNvSpPr/>
            <p:nvPr/>
          </p:nvSpPr>
          <p:spPr>
            <a:xfrm>
              <a:off x="4196742" y="4570361"/>
              <a:ext cx="21542" cy="18539"/>
            </a:xfrm>
            <a:custGeom>
              <a:avLst/>
              <a:gdLst/>
              <a:ahLst/>
              <a:cxnLst/>
              <a:rect l="l" t="t" r="r" b="b"/>
              <a:pathLst>
                <a:path w="208" h="179" extrusionOk="0">
                  <a:moveTo>
                    <a:pt x="120" y="1"/>
                  </a:moveTo>
                  <a:cubicBezTo>
                    <a:pt x="40" y="1"/>
                    <a:pt x="1" y="96"/>
                    <a:pt x="57" y="152"/>
                  </a:cubicBezTo>
                  <a:cubicBezTo>
                    <a:pt x="75" y="171"/>
                    <a:pt x="97" y="179"/>
                    <a:pt x="119" y="179"/>
                  </a:cubicBezTo>
                  <a:cubicBezTo>
                    <a:pt x="164" y="179"/>
                    <a:pt x="208" y="143"/>
                    <a:pt x="208" y="89"/>
                  </a:cubicBezTo>
                  <a:cubicBezTo>
                    <a:pt x="208"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5"/>
            <p:cNvSpPr/>
            <p:nvPr/>
          </p:nvSpPr>
          <p:spPr>
            <a:xfrm>
              <a:off x="4151275" y="4570361"/>
              <a:ext cx="21542" cy="18539"/>
            </a:xfrm>
            <a:custGeom>
              <a:avLst/>
              <a:gdLst/>
              <a:ahLst/>
              <a:cxnLst/>
              <a:rect l="l" t="t" r="r" b="b"/>
              <a:pathLst>
                <a:path w="208" h="179" extrusionOk="0">
                  <a:moveTo>
                    <a:pt x="119" y="1"/>
                  </a:moveTo>
                  <a:cubicBezTo>
                    <a:pt x="40" y="1"/>
                    <a:pt x="1" y="96"/>
                    <a:pt x="57" y="152"/>
                  </a:cubicBezTo>
                  <a:cubicBezTo>
                    <a:pt x="75" y="171"/>
                    <a:pt x="97" y="179"/>
                    <a:pt x="119" y="179"/>
                  </a:cubicBezTo>
                  <a:cubicBezTo>
                    <a:pt x="164" y="179"/>
                    <a:pt x="208" y="143"/>
                    <a:pt x="208" y="89"/>
                  </a:cubicBezTo>
                  <a:cubicBezTo>
                    <a:pt x="208" y="41"/>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5"/>
            <p:cNvSpPr/>
            <p:nvPr/>
          </p:nvSpPr>
          <p:spPr>
            <a:xfrm>
              <a:off x="4105912" y="4570361"/>
              <a:ext cx="21542" cy="18539"/>
            </a:xfrm>
            <a:custGeom>
              <a:avLst/>
              <a:gdLst/>
              <a:ahLst/>
              <a:cxnLst/>
              <a:rect l="l" t="t" r="r" b="b"/>
              <a:pathLst>
                <a:path w="208" h="179" extrusionOk="0">
                  <a:moveTo>
                    <a:pt x="118" y="1"/>
                  </a:moveTo>
                  <a:cubicBezTo>
                    <a:pt x="40" y="1"/>
                    <a:pt x="0" y="96"/>
                    <a:pt x="55" y="152"/>
                  </a:cubicBezTo>
                  <a:cubicBezTo>
                    <a:pt x="74" y="171"/>
                    <a:pt x="96" y="179"/>
                    <a:pt x="118" y="179"/>
                  </a:cubicBezTo>
                  <a:cubicBezTo>
                    <a:pt x="164" y="179"/>
                    <a:pt x="207" y="143"/>
                    <a:pt x="207" y="89"/>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5"/>
            <p:cNvSpPr/>
            <p:nvPr/>
          </p:nvSpPr>
          <p:spPr>
            <a:xfrm>
              <a:off x="4060343" y="4570361"/>
              <a:ext cx="21646" cy="18539"/>
            </a:xfrm>
            <a:custGeom>
              <a:avLst/>
              <a:gdLst/>
              <a:ahLst/>
              <a:cxnLst/>
              <a:rect l="l" t="t" r="r" b="b"/>
              <a:pathLst>
                <a:path w="209" h="179" extrusionOk="0">
                  <a:moveTo>
                    <a:pt x="119" y="1"/>
                  </a:moveTo>
                  <a:cubicBezTo>
                    <a:pt x="41" y="1"/>
                    <a:pt x="0" y="96"/>
                    <a:pt x="56" y="152"/>
                  </a:cubicBezTo>
                  <a:cubicBezTo>
                    <a:pt x="75" y="171"/>
                    <a:pt x="97" y="179"/>
                    <a:pt x="119" y="179"/>
                  </a:cubicBezTo>
                  <a:cubicBezTo>
                    <a:pt x="165" y="179"/>
                    <a:pt x="208" y="143"/>
                    <a:pt x="208" y="89"/>
                  </a:cubicBezTo>
                  <a:cubicBezTo>
                    <a:pt x="208" y="41"/>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5"/>
            <p:cNvSpPr/>
            <p:nvPr/>
          </p:nvSpPr>
          <p:spPr>
            <a:xfrm>
              <a:off x="4014876" y="4570361"/>
              <a:ext cx="21646" cy="18539"/>
            </a:xfrm>
            <a:custGeom>
              <a:avLst/>
              <a:gdLst/>
              <a:ahLst/>
              <a:cxnLst/>
              <a:rect l="l" t="t" r="r" b="b"/>
              <a:pathLst>
                <a:path w="209" h="179" extrusionOk="0">
                  <a:moveTo>
                    <a:pt x="120" y="1"/>
                  </a:moveTo>
                  <a:cubicBezTo>
                    <a:pt x="40" y="1"/>
                    <a:pt x="0" y="96"/>
                    <a:pt x="57" y="152"/>
                  </a:cubicBezTo>
                  <a:cubicBezTo>
                    <a:pt x="75" y="171"/>
                    <a:pt x="97" y="179"/>
                    <a:pt x="119"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5"/>
            <p:cNvSpPr/>
            <p:nvPr/>
          </p:nvSpPr>
          <p:spPr>
            <a:xfrm>
              <a:off x="3969410" y="4570361"/>
              <a:ext cx="21646" cy="18539"/>
            </a:xfrm>
            <a:custGeom>
              <a:avLst/>
              <a:gdLst/>
              <a:ahLst/>
              <a:cxnLst/>
              <a:rect l="l" t="t" r="r" b="b"/>
              <a:pathLst>
                <a:path w="209" h="179" extrusionOk="0">
                  <a:moveTo>
                    <a:pt x="120" y="1"/>
                  </a:moveTo>
                  <a:cubicBezTo>
                    <a:pt x="40" y="1"/>
                    <a:pt x="1" y="96"/>
                    <a:pt x="57" y="152"/>
                  </a:cubicBezTo>
                  <a:cubicBezTo>
                    <a:pt x="75" y="171"/>
                    <a:pt x="97" y="179"/>
                    <a:pt x="119" y="179"/>
                  </a:cubicBezTo>
                  <a:cubicBezTo>
                    <a:pt x="165" y="179"/>
                    <a:pt x="209" y="143"/>
                    <a:pt x="209" y="89"/>
                  </a:cubicBezTo>
                  <a:cubicBezTo>
                    <a:pt x="209" y="41"/>
                    <a:pt x="168" y="1"/>
                    <a:pt x="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5"/>
            <p:cNvSpPr/>
            <p:nvPr/>
          </p:nvSpPr>
          <p:spPr>
            <a:xfrm>
              <a:off x="3923943" y="4570361"/>
              <a:ext cx="21542" cy="18539"/>
            </a:xfrm>
            <a:custGeom>
              <a:avLst/>
              <a:gdLst/>
              <a:ahLst/>
              <a:cxnLst/>
              <a:rect l="l" t="t" r="r" b="b"/>
              <a:pathLst>
                <a:path w="208" h="179" extrusionOk="0">
                  <a:moveTo>
                    <a:pt x="119" y="1"/>
                  </a:moveTo>
                  <a:cubicBezTo>
                    <a:pt x="40" y="1"/>
                    <a:pt x="1" y="96"/>
                    <a:pt x="57" y="152"/>
                  </a:cubicBezTo>
                  <a:cubicBezTo>
                    <a:pt x="75" y="171"/>
                    <a:pt x="97" y="179"/>
                    <a:pt x="119" y="179"/>
                  </a:cubicBezTo>
                  <a:cubicBezTo>
                    <a:pt x="164" y="179"/>
                    <a:pt x="208" y="143"/>
                    <a:pt x="208" y="89"/>
                  </a:cubicBezTo>
                  <a:cubicBezTo>
                    <a:pt x="208"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5"/>
            <p:cNvSpPr/>
            <p:nvPr/>
          </p:nvSpPr>
          <p:spPr>
            <a:xfrm>
              <a:off x="3878477" y="4570361"/>
              <a:ext cx="21542" cy="18539"/>
            </a:xfrm>
            <a:custGeom>
              <a:avLst/>
              <a:gdLst/>
              <a:ahLst/>
              <a:cxnLst/>
              <a:rect l="l" t="t" r="r" b="b"/>
              <a:pathLst>
                <a:path w="208" h="179" extrusionOk="0">
                  <a:moveTo>
                    <a:pt x="119" y="1"/>
                  </a:moveTo>
                  <a:cubicBezTo>
                    <a:pt x="40" y="1"/>
                    <a:pt x="1" y="96"/>
                    <a:pt x="56" y="152"/>
                  </a:cubicBezTo>
                  <a:cubicBezTo>
                    <a:pt x="74" y="171"/>
                    <a:pt x="97" y="179"/>
                    <a:pt x="119" y="179"/>
                  </a:cubicBezTo>
                  <a:cubicBezTo>
                    <a:pt x="164" y="179"/>
                    <a:pt x="208" y="143"/>
                    <a:pt x="208" y="89"/>
                  </a:cubicBezTo>
                  <a:cubicBezTo>
                    <a:pt x="208" y="41"/>
                    <a:pt x="169"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5"/>
            <p:cNvSpPr/>
            <p:nvPr/>
          </p:nvSpPr>
          <p:spPr>
            <a:xfrm>
              <a:off x="3833114" y="4570361"/>
              <a:ext cx="21542" cy="18539"/>
            </a:xfrm>
            <a:custGeom>
              <a:avLst/>
              <a:gdLst/>
              <a:ahLst/>
              <a:cxnLst/>
              <a:rect l="l" t="t" r="r" b="b"/>
              <a:pathLst>
                <a:path w="208" h="179" extrusionOk="0">
                  <a:moveTo>
                    <a:pt x="118" y="1"/>
                  </a:moveTo>
                  <a:cubicBezTo>
                    <a:pt x="39" y="1"/>
                    <a:pt x="0" y="96"/>
                    <a:pt x="55" y="152"/>
                  </a:cubicBezTo>
                  <a:cubicBezTo>
                    <a:pt x="73" y="171"/>
                    <a:pt x="96" y="179"/>
                    <a:pt x="118" y="179"/>
                  </a:cubicBezTo>
                  <a:cubicBezTo>
                    <a:pt x="163" y="179"/>
                    <a:pt x="207" y="143"/>
                    <a:pt x="207" y="89"/>
                  </a:cubicBezTo>
                  <a:cubicBezTo>
                    <a:pt x="207" y="41"/>
                    <a:pt x="168" y="1"/>
                    <a:pt x="1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5"/>
            <p:cNvSpPr/>
            <p:nvPr/>
          </p:nvSpPr>
          <p:spPr>
            <a:xfrm>
              <a:off x="3787544" y="4570361"/>
              <a:ext cx="21646" cy="18539"/>
            </a:xfrm>
            <a:custGeom>
              <a:avLst/>
              <a:gdLst/>
              <a:ahLst/>
              <a:cxnLst/>
              <a:rect l="l" t="t" r="r" b="b"/>
              <a:pathLst>
                <a:path w="209" h="179" extrusionOk="0">
                  <a:moveTo>
                    <a:pt x="119" y="1"/>
                  </a:moveTo>
                  <a:cubicBezTo>
                    <a:pt x="41" y="1"/>
                    <a:pt x="0" y="96"/>
                    <a:pt x="56" y="152"/>
                  </a:cubicBezTo>
                  <a:cubicBezTo>
                    <a:pt x="75" y="171"/>
                    <a:pt x="97" y="179"/>
                    <a:pt x="119" y="179"/>
                  </a:cubicBezTo>
                  <a:cubicBezTo>
                    <a:pt x="165" y="179"/>
                    <a:pt x="208" y="143"/>
                    <a:pt x="208" y="89"/>
                  </a:cubicBezTo>
                  <a:cubicBezTo>
                    <a:pt x="208" y="41"/>
                    <a:pt x="168" y="1"/>
                    <a:pt x="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5"/>
            <p:cNvSpPr/>
            <p:nvPr/>
          </p:nvSpPr>
          <p:spPr>
            <a:xfrm>
              <a:off x="4787908" y="4615931"/>
              <a:ext cx="21542" cy="18435"/>
            </a:xfrm>
            <a:custGeom>
              <a:avLst/>
              <a:gdLst/>
              <a:ahLst/>
              <a:cxnLst/>
              <a:rect l="l" t="t" r="r" b="b"/>
              <a:pathLst>
                <a:path w="208" h="178" extrusionOk="0">
                  <a:moveTo>
                    <a:pt x="121" y="0"/>
                  </a:moveTo>
                  <a:cubicBezTo>
                    <a:pt x="120" y="0"/>
                    <a:pt x="120" y="0"/>
                    <a:pt x="119" y="0"/>
                  </a:cubicBezTo>
                  <a:cubicBezTo>
                    <a:pt x="119" y="0"/>
                    <a:pt x="118" y="0"/>
                    <a:pt x="118" y="0"/>
                  </a:cubicBezTo>
                  <a:cubicBezTo>
                    <a:pt x="40" y="0"/>
                    <a:pt x="0" y="95"/>
                    <a:pt x="56" y="151"/>
                  </a:cubicBezTo>
                  <a:cubicBezTo>
                    <a:pt x="74" y="170"/>
                    <a:pt x="97" y="178"/>
                    <a:pt x="119" y="178"/>
                  </a:cubicBezTo>
                  <a:cubicBezTo>
                    <a:pt x="164" y="178"/>
                    <a:pt x="208" y="142"/>
                    <a:pt x="208" y="88"/>
                  </a:cubicBezTo>
                  <a:cubicBezTo>
                    <a:pt x="208" y="41"/>
                    <a:pt x="169"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5"/>
            <p:cNvSpPr/>
            <p:nvPr/>
          </p:nvSpPr>
          <p:spPr>
            <a:xfrm>
              <a:off x="4745549" y="4615827"/>
              <a:ext cx="21542" cy="18539"/>
            </a:xfrm>
            <a:custGeom>
              <a:avLst/>
              <a:gdLst/>
              <a:ahLst/>
              <a:cxnLst/>
              <a:rect l="l" t="t" r="r" b="b"/>
              <a:pathLst>
                <a:path w="208" h="179" extrusionOk="0">
                  <a:moveTo>
                    <a:pt x="89" y="1"/>
                  </a:moveTo>
                  <a:cubicBezTo>
                    <a:pt x="44" y="1"/>
                    <a:pt x="0" y="36"/>
                    <a:pt x="0" y="89"/>
                  </a:cubicBezTo>
                  <a:cubicBezTo>
                    <a:pt x="0" y="139"/>
                    <a:pt x="40" y="178"/>
                    <a:pt x="89" y="178"/>
                  </a:cubicBezTo>
                  <a:cubicBezTo>
                    <a:pt x="168" y="178"/>
                    <a:pt x="207" y="82"/>
                    <a:pt x="152" y="27"/>
                  </a:cubicBezTo>
                  <a:cubicBezTo>
                    <a:pt x="134" y="9"/>
                    <a:pt x="111"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5"/>
            <p:cNvSpPr/>
            <p:nvPr/>
          </p:nvSpPr>
          <p:spPr>
            <a:xfrm>
              <a:off x="4696975" y="4615931"/>
              <a:ext cx="21542" cy="18435"/>
            </a:xfrm>
            <a:custGeom>
              <a:avLst/>
              <a:gdLst/>
              <a:ahLst/>
              <a:cxnLst/>
              <a:rect l="l" t="t" r="r" b="b"/>
              <a:pathLst>
                <a:path w="208" h="178" extrusionOk="0">
                  <a:moveTo>
                    <a:pt x="121" y="0"/>
                  </a:moveTo>
                  <a:cubicBezTo>
                    <a:pt x="121" y="0"/>
                    <a:pt x="120" y="0"/>
                    <a:pt x="119" y="0"/>
                  </a:cubicBezTo>
                  <a:cubicBezTo>
                    <a:pt x="119" y="0"/>
                    <a:pt x="118" y="0"/>
                    <a:pt x="118" y="0"/>
                  </a:cubicBezTo>
                  <a:cubicBezTo>
                    <a:pt x="39" y="0"/>
                    <a:pt x="0" y="95"/>
                    <a:pt x="56" y="151"/>
                  </a:cubicBezTo>
                  <a:cubicBezTo>
                    <a:pt x="74" y="170"/>
                    <a:pt x="96" y="178"/>
                    <a:pt x="118" y="178"/>
                  </a:cubicBezTo>
                  <a:cubicBezTo>
                    <a:pt x="164" y="178"/>
                    <a:pt x="207" y="142"/>
                    <a:pt x="207" y="88"/>
                  </a:cubicBezTo>
                  <a:cubicBezTo>
                    <a:pt x="207" y="41"/>
                    <a:pt x="169"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5"/>
            <p:cNvSpPr/>
            <p:nvPr/>
          </p:nvSpPr>
          <p:spPr>
            <a:xfrm>
              <a:off x="4651509" y="4615931"/>
              <a:ext cx="21542" cy="18435"/>
            </a:xfrm>
            <a:custGeom>
              <a:avLst/>
              <a:gdLst/>
              <a:ahLst/>
              <a:cxnLst/>
              <a:rect l="l" t="t" r="r" b="b"/>
              <a:pathLst>
                <a:path w="208" h="178" extrusionOk="0">
                  <a:moveTo>
                    <a:pt x="117" y="0"/>
                  </a:moveTo>
                  <a:cubicBezTo>
                    <a:pt x="39" y="0"/>
                    <a:pt x="1" y="95"/>
                    <a:pt x="57" y="151"/>
                  </a:cubicBezTo>
                  <a:cubicBezTo>
                    <a:pt x="74" y="170"/>
                    <a:pt x="97" y="178"/>
                    <a:pt x="118" y="178"/>
                  </a:cubicBezTo>
                  <a:cubicBezTo>
                    <a:pt x="164" y="178"/>
                    <a:pt x="207" y="142"/>
                    <a:pt x="207" y="88"/>
                  </a:cubicBezTo>
                  <a:cubicBezTo>
                    <a:pt x="207" y="40"/>
                    <a:pt x="168" y="0"/>
                    <a:pt x="118" y="0"/>
                  </a:cubicBezTo>
                  <a:cubicBezTo>
                    <a:pt x="118" y="0"/>
                    <a:pt x="118"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5"/>
            <p:cNvSpPr/>
            <p:nvPr/>
          </p:nvSpPr>
          <p:spPr>
            <a:xfrm>
              <a:off x="4606042" y="4615931"/>
              <a:ext cx="21542" cy="18435"/>
            </a:xfrm>
            <a:custGeom>
              <a:avLst/>
              <a:gdLst/>
              <a:ahLst/>
              <a:cxnLst/>
              <a:rect l="l" t="t" r="r" b="b"/>
              <a:pathLst>
                <a:path w="208" h="178" extrusionOk="0">
                  <a:moveTo>
                    <a:pt x="121" y="0"/>
                  </a:moveTo>
                  <a:cubicBezTo>
                    <a:pt x="120" y="0"/>
                    <a:pt x="119" y="0"/>
                    <a:pt x="119" y="0"/>
                  </a:cubicBezTo>
                  <a:cubicBezTo>
                    <a:pt x="40" y="0"/>
                    <a:pt x="0" y="95"/>
                    <a:pt x="56" y="151"/>
                  </a:cubicBezTo>
                  <a:cubicBezTo>
                    <a:pt x="74" y="170"/>
                    <a:pt x="96" y="178"/>
                    <a:pt x="118" y="178"/>
                  </a:cubicBezTo>
                  <a:cubicBezTo>
                    <a:pt x="164" y="178"/>
                    <a:pt x="207" y="142"/>
                    <a:pt x="207" y="88"/>
                  </a:cubicBezTo>
                  <a:cubicBezTo>
                    <a:pt x="207" y="41"/>
                    <a:pt x="169"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5"/>
            <p:cNvSpPr/>
            <p:nvPr/>
          </p:nvSpPr>
          <p:spPr>
            <a:xfrm>
              <a:off x="4560472" y="4615931"/>
              <a:ext cx="21646" cy="18435"/>
            </a:xfrm>
            <a:custGeom>
              <a:avLst/>
              <a:gdLst/>
              <a:ahLst/>
              <a:cxnLst/>
              <a:rect l="l" t="t" r="r" b="b"/>
              <a:pathLst>
                <a:path w="209" h="178" extrusionOk="0">
                  <a:moveTo>
                    <a:pt x="122" y="0"/>
                  </a:moveTo>
                  <a:cubicBezTo>
                    <a:pt x="121" y="0"/>
                    <a:pt x="120" y="0"/>
                    <a:pt x="120" y="0"/>
                  </a:cubicBezTo>
                  <a:cubicBezTo>
                    <a:pt x="119" y="0"/>
                    <a:pt x="119" y="0"/>
                    <a:pt x="118" y="0"/>
                  </a:cubicBezTo>
                  <a:cubicBezTo>
                    <a:pt x="41" y="0"/>
                    <a:pt x="1" y="95"/>
                    <a:pt x="57" y="151"/>
                  </a:cubicBezTo>
                  <a:cubicBezTo>
                    <a:pt x="75" y="170"/>
                    <a:pt x="97" y="178"/>
                    <a:pt x="119" y="178"/>
                  </a:cubicBezTo>
                  <a:cubicBezTo>
                    <a:pt x="165" y="178"/>
                    <a:pt x="209" y="142"/>
                    <a:pt x="209" y="88"/>
                  </a:cubicBezTo>
                  <a:cubicBezTo>
                    <a:pt x="209" y="41"/>
                    <a:pt x="170"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5"/>
            <p:cNvSpPr/>
            <p:nvPr/>
          </p:nvSpPr>
          <p:spPr>
            <a:xfrm>
              <a:off x="4515110" y="4615931"/>
              <a:ext cx="21542" cy="18435"/>
            </a:xfrm>
            <a:custGeom>
              <a:avLst/>
              <a:gdLst/>
              <a:ahLst/>
              <a:cxnLst/>
              <a:rect l="l" t="t" r="r" b="b"/>
              <a:pathLst>
                <a:path w="208" h="178" extrusionOk="0">
                  <a:moveTo>
                    <a:pt x="121" y="0"/>
                  </a:moveTo>
                  <a:cubicBezTo>
                    <a:pt x="120" y="0"/>
                    <a:pt x="120" y="0"/>
                    <a:pt x="119" y="0"/>
                  </a:cubicBezTo>
                  <a:cubicBezTo>
                    <a:pt x="118" y="0"/>
                    <a:pt x="118" y="0"/>
                    <a:pt x="118" y="0"/>
                  </a:cubicBezTo>
                  <a:cubicBezTo>
                    <a:pt x="39" y="0"/>
                    <a:pt x="0" y="95"/>
                    <a:pt x="56" y="151"/>
                  </a:cubicBezTo>
                  <a:cubicBezTo>
                    <a:pt x="74" y="170"/>
                    <a:pt x="97" y="178"/>
                    <a:pt x="119" y="178"/>
                  </a:cubicBezTo>
                  <a:cubicBezTo>
                    <a:pt x="164" y="178"/>
                    <a:pt x="208" y="142"/>
                    <a:pt x="208" y="88"/>
                  </a:cubicBezTo>
                  <a:cubicBezTo>
                    <a:pt x="208" y="41"/>
                    <a:pt x="168"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5"/>
            <p:cNvSpPr/>
            <p:nvPr/>
          </p:nvSpPr>
          <p:spPr>
            <a:xfrm>
              <a:off x="4469540" y="4615931"/>
              <a:ext cx="21749" cy="18435"/>
            </a:xfrm>
            <a:custGeom>
              <a:avLst/>
              <a:gdLst/>
              <a:ahLst/>
              <a:cxnLst/>
              <a:rect l="l" t="t" r="r" b="b"/>
              <a:pathLst>
                <a:path w="210" h="178" extrusionOk="0">
                  <a:moveTo>
                    <a:pt x="122" y="0"/>
                  </a:moveTo>
                  <a:cubicBezTo>
                    <a:pt x="121" y="0"/>
                    <a:pt x="121" y="0"/>
                    <a:pt x="120" y="0"/>
                  </a:cubicBezTo>
                  <a:cubicBezTo>
                    <a:pt x="40" y="0"/>
                    <a:pt x="1" y="95"/>
                    <a:pt x="57" y="151"/>
                  </a:cubicBezTo>
                  <a:cubicBezTo>
                    <a:pt x="75" y="170"/>
                    <a:pt x="98" y="178"/>
                    <a:pt x="120" y="178"/>
                  </a:cubicBezTo>
                  <a:cubicBezTo>
                    <a:pt x="165" y="178"/>
                    <a:pt x="209" y="142"/>
                    <a:pt x="209" y="88"/>
                  </a:cubicBezTo>
                  <a:cubicBezTo>
                    <a:pt x="209" y="41"/>
                    <a:pt x="170"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5"/>
            <p:cNvSpPr/>
            <p:nvPr/>
          </p:nvSpPr>
          <p:spPr>
            <a:xfrm>
              <a:off x="4424177" y="4615931"/>
              <a:ext cx="21542" cy="18435"/>
            </a:xfrm>
            <a:custGeom>
              <a:avLst/>
              <a:gdLst/>
              <a:ahLst/>
              <a:cxnLst/>
              <a:rect l="l" t="t" r="r" b="b"/>
              <a:pathLst>
                <a:path w="208" h="178" extrusionOk="0">
                  <a:moveTo>
                    <a:pt x="120" y="0"/>
                  </a:moveTo>
                  <a:cubicBezTo>
                    <a:pt x="120" y="0"/>
                    <a:pt x="119" y="0"/>
                    <a:pt x="118" y="0"/>
                  </a:cubicBezTo>
                  <a:cubicBezTo>
                    <a:pt x="118" y="0"/>
                    <a:pt x="117" y="0"/>
                    <a:pt x="117" y="0"/>
                  </a:cubicBezTo>
                  <a:cubicBezTo>
                    <a:pt x="39" y="0"/>
                    <a:pt x="0" y="95"/>
                    <a:pt x="56" y="151"/>
                  </a:cubicBezTo>
                  <a:cubicBezTo>
                    <a:pt x="74" y="170"/>
                    <a:pt x="96" y="178"/>
                    <a:pt x="118" y="178"/>
                  </a:cubicBezTo>
                  <a:cubicBezTo>
                    <a:pt x="163"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5"/>
            <p:cNvSpPr/>
            <p:nvPr/>
          </p:nvSpPr>
          <p:spPr>
            <a:xfrm>
              <a:off x="4378711" y="4615931"/>
              <a:ext cx="21542" cy="18435"/>
            </a:xfrm>
            <a:custGeom>
              <a:avLst/>
              <a:gdLst/>
              <a:ahLst/>
              <a:cxnLst/>
              <a:rect l="l" t="t" r="r" b="b"/>
              <a:pathLst>
                <a:path w="208" h="178" extrusionOk="0">
                  <a:moveTo>
                    <a:pt x="120" y="0"/>
                  </a:moveTo>
                  <a:cubicBezTo>
                    <a:pt x="120" y="0"/>
                    <a:pt x="119" y="0"/>
                    <a:pt x="118" y="0"/>
                  </a:cubicBezTo>
                  <a:cubicBezTo>
                    <a:pt x="118" y="0"/>
                    <a:pt x="117" y="0"/>
                    <a:pt x="117" y="0"/>
                  </a:cubicBezTo>
                  <a:cubicBezTo>
                    <a:pt x="39" y="0"/>
                    <a:pt x="1" y="95"/>
                    <a:pt x="55" y="151"/>
                  </a:cubicBezTo>
                  <a:cubicBezTo>
                    <a:pt x="74" y="170"/>
                    <a:pt x="96" y="178"/>
                    <a:pt x="118" y="178"/>
                  </a:cubicBezTo>
                  <a:cubicBezTo>
                    <a:pt x="164"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5"/>
            <p:cNvSpPr/>
            <p:nvPr/>
          </p:nvSpPr>
          <p:spPr>
            <a:xfrm>
              <a:off x="4333244" y="4615931"/>
              <a:ext cx="21542" cy="18435"/>
            </a:xfrm>
            <a:custGeom>
              <a:avLst/>
              <a:gdLst/>
              <a:ahLst/>
              <a:cxnLst/>
              <a:rect l="l" t="t" r="r" b="b"/>
              <a:pathLst>
                <a:path w="208" h="178" extrusionOk="0">
                  <a:moveTo>
                    <a:pt x="121" y="0"/>
                  </a:moveTo>
                  <a:cubicBezTo>
                    <a:pt x="120" y="0"/>
                    <a:pt x="119" y="0"/>
                    <a:pt x="119" y="0"/>
                  </a:cubicBezTo>
                  <a:cubicBezTo>
                    <a:pt x="118" y="0"/>
                    <a:pt x="118" y="0"/>
                    <a:pt x="117" y="0"/>
                  </a:cubicBezTo>
                  <a:cubicBezTo>
                    <a:pt x="39" y="0"/>
                    <a:pt x="1" y="95"/>
                    <a:pt x="56" y="151"/>
                  </a:cubicBezTo>
                  <a:cubicBezTo>
                    <a:pt x="74" y="170"/>
                    <a:pt x="96" y="178"/>
                    <a:pt x="118" y="178"/>
                  </a:cubicBezTo>
                  <a:cubicBezTo>
                    <a:pt x="164" y="178"/>
                    <a:pt x="207" y="142"/>
                    <a:pt x="207" y="88"/>
                  </a:cubicBezTo>
                  <a:cubicBezTo>
                    <a:pt x="207" y="41"/>
                    <a:pt x="169" y="0"/>
                    <a:pt x="1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5"/>
            <p:cNvSpPr/>
            <p:nvPr/>
          </p:nvSpPr>
          <p:spPr>
            <a:xfrm>
              <a:off x="4287674" y="4615931"/>
              <a:ext cx="21646" cy="18435"/>
            </a:xfrm>
            <a:custGeom>
              <a:avLst/>
              <a:gdLst/>
              <a:ahLst/>
              <a:cxnLst/>
              <a:rect l="l" t="t" r="r" b="b"/>
              <a:pathLst>
                <a:path w="209" h="178" extrusionOk="0">
                  <a:moveTo>
                    <a:pt x="118" y="0"/>
                  </a:moveTo>
                  <a:cubicBezTo>
                    <a:pt x="40" y="0"/>
                    <a:pt x="1" y="95"/>
                    <a:pt x="57" y="151"/>
                  </a:cubicBezTo>
                  <a:cubicBezTo>
                    <a:pt x="75" y="170"/>
                    <a:pt x="97" y="178"/>
                    <a:pt x="119" y="178"/>
                  </a:cubicBezTo>
                  <a:cubicBezTo>
                    <a:pt x="165" y="178"/>
                    <a:pt x="209" y="142"/>
                    <a:pt x="209" y="88"/>
                  </a:cubicBezTo>
                  <a:cubicBezTo>
                    <a:pt x="209" y="40"/>
                    <a:pt x="168" y="0"/>
                    <a:pt x="120" y="0"/>
                  </a:cubicBezTo>
                  <a:cubicBezTo>
                    <a:pt x="119" y="0"/>
                    <a:pt x="119"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5"/>
            <p:cNvSpPr/>
            <p:nvPr/>
          </p:nvSpPr>
          <p:spPr>
            <a:xfrm>
              <a:off x="4242208" y="4615931"/>
              <a:ext cx="21646" cy="18435"/>
            </a:xfrm>
            <a:custGeom>
              <a:avLst/>
              <a:gdLst/>
              <a:ahLst/>
              <a:cxnLst/>
              <a:rect l="l" t="t" r="r" b="b"/>
              <a:pathLst>
                <a:path w="209" h="178" extrusionOk="0">
                  <a:moveTo>
                    <a:pt x="122" y="0"/>
                  </a:moveTo>
                  <a:cubicBezTo>
                    <a:pt x="121" y="0"/>
                    <a:pt x="121" y="0"/>
                    <a:pt x="120" y="0"/>
                  </a:cubicBezTo>
                  <a:cubicBezTo>
                    <a:pt x="119" y="0"/>
                    <a:pt x="119" y="0"/>
                    <a:pt x="118" y="0"/>
                  </a:cubicBezTo>
                  <a:cubicBezTo>
                    <a:pt x="40" y="0"/>
                    <a:pt x="1" y="95"/>
                    <a:pt x="57" y="151"/>
                  </a:cubicBezTo>
                  <a:cubicBezTo>
                    <a:pt x="75" y="170"/>
                    <a:pt x="98" y="178"/>
                    <a:pt x="119" y="178"/>
                  </a:cubicBezTo>
                  <a:cubicBezTo>
                    <a:pt x="165" y="178"/>
                    <a:pt x="209" y="142"/>
                    <a:pt x="209" y="88"/>
                  </a:cubicBezTo>
                  <a:cubicBezTo>
                    <a:pt x="209" y="41"/>
                    <a:pt x="169"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5"/>
            <p:cNvSpPr/>
            <p:nvPr/>
          </p:nvSpPr>
          <p:spPr>
            <a:xfrm>
              <a:off x="4196742" y="4615931"/>
              <a:ext cx="21542" cy="18435"/>
            </a:xfrm>
            <a:custGeom>
              <a:avLst/>
              <a:gdLst/>
              <a:ahLst/>
              <a:cxnLst/>
              <a:rect l="l" t="t" r="r" b="b"/>
              <a:pathLst>
                <a:path w="208" h="178" extrusionOk="0">
                  <a:moveTo>
                    <a:pt x="122" y="0"/>
                  </a:moveTo>
                  <a:cubicBezTo>
                    <a:pt x="121" y="0"/>
                    <a:pt x="121" y="0"/>
                    <a:pt x="120" y="0"/>
                  </a:cubicBezTo>
                  <a:cubicBezTo>
                    <a:pt x="40" y="0"/>
                    <a:pt x="1" y="95"/>
                    <a:pt x="57" y="151"/>
                  </a:cubicBezTo>
                  <a:cubicBezTo>
                    <a:pt x="75" y="170"/>
                    <a:pt x="97" y="178"/>
                    <a:pt x="119" y="178"/>
                  </a:cubicBezTo>
                  <a:cubicBezTo>
                    <a:pt x="164" y="178"/>
                    <a:pt x="208" y="142"/>
                    <a:pt x="208" y="88"/>
                  </a:cubicBezTo>
                  <a:cubicBezTo>
                    <a:pt x="208" y="41"/>
                    <a:pt x="169"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5"/>
            <p:cNvSpPr/>
            <p:nvPr/>
          </p:nvSpPr>
          <p:spPr>
            <a:xfrm>
              <a:off x="4151379" y="4615931"/>
              <a:ext cx="21438" cy="18435"/>
            </a:xfrm>
            <a:custGeom>
              <a:avLst/>
              <a:gdLst/>
              <a:ahLst/>
              <a:cxnLst/>
              <a:rect l="l" t="t" r="r" b="b"/>
              <a:pathLst>
                <a:path w="207" h="178" extrusionOk="0">
                  <a:moveTo>
                    <a:pt x="120" y="0"/>
                  </a:moveTo>
                  <a:cubicBezTo>
                    <a:pt x="119" y="0"/>
                    <a:pt x="119" y="0"/>
                    <a:pt x="118" y="0"/>
                  </a:cubicBezTo>
                  <a:cubicBezTo>
                    <a:pt x="118" y="0"/>
                    <a:pt x="117" y="0"/>
                    <a:pt x="117" y="0"/>
                  </a:cubicBezTo>
                  <a:cubicBezTo>
                    <a:pt x="39" y="0"/>
                    <a:pt x="0" y="95"/>
                    <a:pt x="56" y="151"/>
                  </a:cubicBezTo>
                  <a:cubicBezTo>
                    <a:pt x="74" y="170"/>
                    <a:pt x="96" y="178"/>
                    <a:pt x="118" y="178"/>
                  </a:cubicBezTo>
                  <a:cubicBezTo>
                    <a:pt x="163"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5"/>
            <p:cNvSpPr/>
            <p:nvPr/>
          </p:nvSpPr>
          <p:spPr>
            <a:xfrm>
              <a:off x="4105912" y="4615931"/>
              <a:ext cx="21542" cy="18435"/>
            </a:xfrm>
            <a:custGeom>
              <a:avLst/>
              <a:gdLst/>
              <a:ahLst/>
              <a:cxnLst/>
              <a:rect l="l" t="t" r="r" b="b"/>
              <a:pathLst>
                <a:path w="208" h="178" extrusionOk="0">
                  <a:moveTo>
                    <a:pt x="120" y="0"/>
                  </a:moveTo>
                  <a:cubicBezTo>
                    <a:pt x="120" y="0"/>
                    <a:pt x="119" y="0"/>
                    <a:pt x="118" y="0"/>
                  </a:cubicBezTo>
                  <a:cubicBezTo>
                    <a:pt x="118" y="0"/>
                    <a:pt x="117" y="0"/>
                    <a:pt x="117" y="0"/>
                  </a:cubicBezTo>
                  <a:cubicBezTo>
                    <a:pt x="39" y="0"/>
                    <a:pt x="0" y="95"/>
                    <a:pt x="55" y="151"/>
                  </a:cubicBezTo>
                  <a:cubicBezTo>
                    <a:pt x="74" y="170"/>
                    <a:pt x="96" y="178"/>
                    <a:pt x="118" y="178"/>
                  </a:cubicBezTo>
                  <a:cubicBezTo>
                    <a:pt x="164"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5"/>
            <p:cNvSpPr/>
            <p:nvPr/>
          </p:nvSpPr>
          <p:spPr>
            <a:xfrm>
              <a:off x="4063450" y="4615827"/>
              <a:ext cx="21646" cy="18539"/>
            </a:xfrm>
            <a:custGeom>
              <a:avLst/>
              <a:gdLst/>
              <a:ahLst/>
              <a:cxnLst/>
              <a:rect l="l" t="t" r="r" b="b"/>
              <a:pathLst>
                <a:path w="209" h="179" extrusionOk="0">
                  <a:moveTo>
                    <a:pt x="90" y="1"/>
                  </a:moveTo>
                  <a:cubicBezTo>
                    <a:pt x="44" y="1"/>
                    <a:pt x="1" y="36"/>
                    <a:pt x="1" y="89"/>
                  </a:cubicBezTo>
                  <a:cubicBezTo>
                    <a:pt x="1" y="139"/>
                    <a:pt x="40" y="178"/>
                    <a:pt x="89" y="178"/>
                  </a:cubicBezTo>
                  <a:cubicBezTo>
                    <a:pt x="168" y="178"/>
                    <a:pt x="209" y="82"/>
                    <a:pt x="152" y="27"/>
                  </a:cubicBezTo>
                  <a:cubicBezTo>
                    <a:pt x="134" y="9"/>
                    <a:pt x="112"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5"/>
            <p:cNvSpPr/>
            <p:nvPr/>
          </p:nvSpPr>
          <p:spPr>
            <a:xfrm>
              <a:off x="4014876" y="4615931"/>
              <a:ext cx="21646" cy="18435"/>
            </a:xfrm>
            <a:custGeom>
              <a:avLst/>
              <a:gdLst/>
              <a:ahLst/>
              <a:cxnLst/>
              <a:rect l="l" t="t" r="r" b="b"/>
              <a:pathLst>
                <a:path w="209" h="178" extrusionOk="0">
                  <a:moveTo>
                    <a:pt x="122" y="0"/>
                  </a:moveTo>
                  <a:cubicBezTo>
                    <a:pt x="121" y="0"/>
                    <a:pt x="120" y="0"/>
                    <a:pt x="120" y="0"/>
                  </a:cubicBezTo>
                  <a:cubicBezTo>
                    <a:pt x="119" y="0"/>
                    <a:pt x="119" y="0"/>
                    <a:pt x="118" y="0"/>
                  </a:cubicBezTo>
                  <a:cubicBezTo>
                    <a:pt x="39" y="0"/>
                    <a:pt x="1" y="95"/>
                    <a:pt x="57" y="151"/>
                  </a:cubicBezTo>
                  <a:cubicBezTo>
                    <a:pt x="75" y="170"/>
                    <a:pt x="97" y="178"/>
                    <a:pt x="119" y="178"/>
                  </a:cubicBezTo>
                  <a:cubicBezTo>
                    <a:pt x="165" y="178"/>
                    <a:pt x="209" y="142"/>
                    <a:pt x="209" y="88"/>
                  </a:cubicBezTo>
                  <a:cubicBezTo>
                    <a:pt x="209" y="41"/>
                    <a:pt x="169" y="0"/>
                    <a:pt x="1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5"/>
            <p:cNvSpPr/>
            <p:nvPr/>
          </p:nvSpPr>
          <p:spPr>
            <a:xfrm>
              <a:off x="3969410" y="4615931"/>
              <a:ext cx="21646" cy="18435"/>
            </a:xfrm>
            <a:custGeom>
              <a:avLst/>
              <a:gdLst/>
              <a:ahLst/>
              <a:cxnLst/>
              <a:rect l="l" t="t" r="r" b="b"/>
              <a:pathLst>
                <a:path w="209" h="178" extrusionOk="0">
                  <a:moveTo>
                    <a:pt x="118" y="0"/>
                  </a:moveTo>
                  <a:cubicBezTo>
                    <a:pt x="39" y="0"/>
                    <a:pt x="1" y="95"/>
                    <a:pt x="57" y="151"/>
                  </a:cubicBezTo>
                  <a:cubicBezTo>
                    <a:pt x="75" y="170"/>
                    <a:pt x="97" y="178"/>
                    <a:pt x="119" y="178"/>
                  </a:cubicBezTo>
                  <a:cubicBezTo>
                    <a:pt x="165" y="178"/>
                    <a:pt x="209" y="142"/>
                    <a:pt x="209" y="88"/>
                  </a:cubicBezTo>
                  <a:cubicBezTo>
                    <a:pt x="209" y="40"/>
                    <a:pt x="168" y="0"/>
                    <a:pt x="120" y="0"/>
                  </a:cubicBezTo>
                  <a:cubicBezTo>
                    <a:pt x="119" y="0"/>
                    <a:pt x="119" y="0"/>
                    <a:pt x="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5"/>
            <p:cNvSpPr/>
            <p:nvPr/>
          </p:nvSpPr>
          <p:spPr>
            <a:xfrm>
              <a:off x="3927154" y="4615827"/>
              <a:ext cx="21542" cy="18539"/>
            </a:xfrm>
            <a:custGeom>
              <a:avLst/>
              <a:gdLst/>
              <a:ahLst/>
              <a:cxnLst/>
              <a:rect l="l" t="t" r="r" b="b"/>
              <a:pathLst>
                <a:path w="208" h="179" extrusionOk="0">
                  <a:moveTo>
                    <a:pt x="89" y="1"/>
                  </a:moveTo>
                  <a:cubicBezTo>
                    <a:pt x="44" y="1"/>
                    <a:pt x="0" y="36"/>
                    <a:pt x="0" y="89"/>
                  </a:cubicBezTo>
                  <a:cubicBezTo>
                    <a:pt x="0" y="139"/>
                    <a:pt x="39" y="178"/>
                    <a:pt x="88" y="178"/>
                  </a:cubicBezTo>
                  <a:cubicBezTo>
                    <a:pt x="168" y="178"/>
                    <a:pt x="207" y="82"/>
                    <a:pt x="151" y="27"/>
                  </a:cubicBezTo>
                  <a:cubicBezTo>
                    <a:pt x="133" y="9"/>
                    <a:pt x="111"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5"/>
            <p:cNvSpPr/>
            <p:nvPr/>
          </p:nvSpPr>
          <p:spPr>
            <a:xfrm>
              <a:off x="3878581" y="4615931"/>
              <a:ext cx="21438" cy="18435"/>
            </a:xfrm>
            <a:custGeom>
              <a:avLst/>
              <a:gdLst/>
              <a:ahLst/>
              <a:cxnLst/>
              <a:rect l="l" t="t" r="r" b="b"/>
              <a:pathLst>
                <a:path w="207" h="178" extrusionOk="0">
                  <a:moveTo>
                    <a:pt x="120" y="0"/>
                  </a:moveTo>
                  <a:cubicBezTo>
                    <a:pt x="119" y="0"/>
                    <a:pt x="119" y="0"/>
                    <a:pt x="118" y="0"/>
                  </a:cubicBezTo>
                  <a:cubicBezTo>
                    <a:pt x="118" y="0"/>
                    <a:pt x="117" y="0"/>
                    <a:pt x="117" y="0"/>
                  </a:cubicBezTo>
                  <a:cubicBezTo>
                    <a:pt x="39" y="0"/>
                    <a:pt x="0" y="95"/>
                    <a:pt x="55" y="151"/>
                  </a:cubicBezTo>
                  <a:cubicBezTo>
                    <a:pt x="73" y="170"/>
                    <a:pt x="96" y="178"/>
                    <a:pt x="118" y="178"/>
                  </a:cubicBezTo>
                  <a:cubicBezTo>
                    <a:pt x="163"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5"/>
            <p:cNvSpPr/>
            <p:nvPr/>
          </p:nvSpPr>
          <p:spPr>
            <a:xfrm>
              <a:off x="3833114" y="4615931"/>
              <a:ext cx="21542" cy="18435"/>
            </a:xfrm>
            <a:custGeom>
              <a:avLst/>
              <a:gdLst/>
              <a:ahLst/>
              <a:cxnLst/>
              <a:rect l="l" t="t" r="r" b="b"/>
              <a:pathLst>
                <a:path w="208" h="178" extrusionOk="0">
                  <a:moveTo>
                    <a:pt x="120" y="0"/>
                  </a:moveTo>
                  <a:cubicBezTo>
                    <a:pt x="120" y="0"/>
                    <a:pt x="119" y="0"/>
                    <a:pt x="118" y="0"/>
                  </a:cubicBezTo>
                  <a:cubicBezTo>
                    <a:pt x="39" y="0"/>
                    <a:pt x="0" y="95"/>
                    <a:pt x="55" y="151"/>
                  </a:cubicBezTo>
                  <a:cubicBezTo>
                    <a:pt x="73" y="170"/>
                    <a:pt x="96" y="178"/>
                    <a:pt x="118" y="178"/>
                  </a:cubicBezTo>
                  <a:cubicBezTo>
                    <a:pt x="163" y="178"/>
                    <a:pt x="207" y="142"/>
                    <a:pt x="207" y="88"/>
                  </a:cubicBezTo>
                  <a:cubicBezTo>
                    <a:pt x="207" y="41"/>
                    <a:pt x="169" y="0"/>
                    <a:pt x="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5"/>
            <p:cNvSpPr/>
            <p:nvPr/>
          </p:nvSpPr>
          <p:spPr>
            <a:xfrm>
              <a:off x="3790651" y="4615827"/>
              <a:ext cx="21542" cy="18539"/>
            </a:xfrm>
            <a:custGeom>
              <a:avLst/>
              <a:gdLst/>
              <a:ahLst/>
              <a:cxnLst/>
              <a:rect l="l" t="t" r="r" b="b"/>
              <a:pathLst>
                <a:path w="208" h="179" extrusionOk="0">
                  <a:moveTo>
                    <a:pt x="90" y="1"/>
                  </a:moveTo>
                  <a:cubicBezTo>
                    <a:pt x="44" y="1"/>
                    <a:pt x="0" y="36"/>
                    <a:pt x="0" y="89"/>
                  </a:cubicBezTo>
                  <a:cubicBezTo>
                    <a:pt x="0" y="139"/>
                    <a:pt x="40" y="178"/>
                    <a:pt x="89" y="178"/>
                  </a:cubicBezTo>
                  <a:cubicBezTo>
                    <a:pt x="168" y="178"/>
                    <a:pt x="208" y="82"/>
                    <a:pt x="152" y="27"/>
                  </a:cubicBezTo>
                  <a:cubicBezTo>
                    <a:pt x="134" y="9"/>
                    <a:pt x="112"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9" name="Google Shape;3119;p15"/>
          <p:cNvSpPr/>
          <p:nvPr/>
        </p:nvSpPr>
        <p:spPr>
          <a:xfrm rot="10800000">
            <a:off x="11092202" y="414723"/>
            <a:ext cx="1099791" cy="1510844"/>
          </a:xfrm>
          <a:custGeom>
            <a:avLst/>
            <a:gdLst/>
            <a:ahLst/>
            <a:cxnLst/>
            <a:rect l="l" t="t" r="r" b="b"/>
            <a:pathLst>
              <a:path w="10250" h="14081" extrusionOk="0">
                <a:moveTo>
                  <a:pt x="464" y="1"/>
                </a:moveTo>
                <a:cubicBezTo>
                  <a:pt x="311" y="1"/>
                  <a:pt x="156" y="21"/>
                  <a:pt x="0" y="63"/>
                </a:cubicBezTo>
                <a:lnTo>
                  <a:pt x="0" y="14081"/>
                </a:lnTo>
                <a:lnTo>
                  <a:pt x="8372" y="14081"/>
                </a:lnTo>
                <a:cubicBezTo>
                  <a:pt x="10250" y="10505"/>
                  <a:pt x="8261" y="8835"/>
                  <a:pt x="6056" y="8835"/>
                </a:cubicBezTo>
                <a:cubicBezTo>
                  <a:pt x="5843" y="8835"/>
                  <a:pt x="5628" y="8851"/>
                  <a:pt x="5413" y="8882"/>
                </a:cubicBezTo>
                <a:cubicBezTo>
                  <a:pt x="5266" y="8904"/>
                  <a:pt x="5124" y="8914"/>
                  <a:pt x="4988" y="8914"/>
                </a:cubicBezTo>
                <a:cubicBezTo>
                  <a:pt x="2877" y="8914"/>
                  <a:pt x="2084" y="6458"/>
                  <a:pt x="3020" y="4741"/>
                </a:cubicBezTo>
                <a:cubicBezTo>
                  <a:pt x="3943" y="3049"/>
                  <a:pt x="2361" y="1"/>
                  <a:pt x="464" y="1"/>
                </a:cubicBezTo>
                <a:close/>
              </a:path>
            </a:pathLst>
          </a:cu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3120" name="Google Shape;3120;p15"/>
          <p:cNvSpPr/>
          <p:nvPr/>
        </p:nvSpPr>
        <p:spPr>
          <a:xfrm flipH="1">
            <a:off x="10817422" y="-7815"/>
            <a:ext cx="1374572" cy="911132"/>
          </a:xfrm>
          <a:custGeom>
            <a:avLst/>
            <a:gdLst/>
            <a:ahLst/>
            <a:cxnLst/>
            <a:rect l="l" t="t" r="r" b="b"/>
            <a:pathLst>
              <a:path w="6285" h="4166" extrusionOk="0">
                <a:moveTo>
                  <a:pt x="0" y="1"/>
                </a:moveTo>
                <a:lnTo>
                  <a:pt x="0" y="4165"/>
                </a:lnTo>
                <a:cubicBezTo>
                  <a:pt x="1196" y="3798"/>
                  <a:pt x="996" y="2045"/>
                  <a:pt x="2096" y="2045"/>
                </a:cubicBezTo>
                <a:cubicBezTo>
                  <a:pt x="2129" y="2045"/>
                  <a:pt x="2163" y="2047"/>
                  <a:pt x="2199" y="2050"/>
                </a:cubicBezTo>
                <a:cubicBezTo>
                  <a:pt x="2774" y="2103"/>
                  <a:pt x="3572" y="2499"/>
                  <a:pt x="4323" y="2499"/>
                </a:cubicBezTo>
                <a:cubicBezTo>
                  <a:pt x="5159" y="2499"/>
                  <a:pt x="5937" y="2008"/>
                  <a:pt x="6285" y="1"/>
                </a:cubicBezTo>
                <a:close/>
              </a:path>
            </a:pathLst>
          </a:custGeom>
          <a:solidFill>
            <a:schemeClr val="accent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grpSp>
        <p:nvGrpSpPr>
          <p:cNvPr id="3121" name="Google Shape;3121;p15"/>
          <p:cNvGrpSpPr/>
          <p:nvPr/>
        </p:nvGrpSpPr>
        <p:grpSpPr>
          <a:xfrm>
            <a:off x="10566567" y="-7811"/>
            <a:ext cx="1590215" cy="1164396"/>
            <a:chOff x="7924925" y="175391"/>
            <a:chExt cx="1192661" cy="873297"/>
          </a:xfrm>
        </p:grpSpPr>
        <p:sp>
          <p:nvSpPr>
            <p:cNvPr id="3122" name="Google Shape;3122;p15"/>
            <p:cNvSpPr/>
            <p:nvPr/>
          </p:nvSpPr>
          <p:spPr>
            <a:xfrm flipH="1">
              <a:off x="8995548" y="1027036"/>
              <a:ext cx="15583" cy="10006"/>
            </a:xfrm>
            <a:custGeom>
              <a:avLst/>
              <a:gdLst/>
              <a:ahLst/>
              <a:cxnLst/>
              <a:rect l="l" t="t" r="r" b="b"/>
              <a:pathLst>
                <a:path w="95" h="61" extrusionOk="0">
                  <a:moveTo>
                    <a:pt x="65" y="0"/>
                  </a:moveTo>
                  <a:cubicBezTo>
                    <a:pt x="33" y="0"/>
                    <a:pt x="4" y="25"/>
                    <a:pt x="0" y="60"/>
                  </a:cubicBezTo>
                  <a:cubicBezTo>
                    <a:pt x="33" y="43"/>
                    <a:pt x="65" y="26"/>
                    <a:pt x="95" y="7"/>
                  </a:cubicBezTo>
                  <a:cubicBezTo>
                    <a:pt x="85" y="2"/>
                    <a:pt x="75"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5"/>
            <p:cNvSpPr/>
            <p:nvPr/>
          </p:nvSpPr>
          <p:spPr>
            <a:xfrm flipH="1">
              <a:off x="9039015" y="1027036"/>
              <a:ext cx="25261" cy="21652"/>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5"/>
            <p:cNvSpPr/>
            <p:nvPr/>
          </p:nvSpPr>
          <p:spPr>
            <a:xfrm flipH="1">
              <a:off x="9092325" y="1027036"/>
              <a:ext cx="25261" cy="21652"/>
            </a:xfrm>
            <a:custGeom>
              <a:avLst/>
              <a:gdLst/>
              <a:ahLst/>
              <a:cxnLst/>
              <a:rect l="l" t="t" r="r" b="b"/>
              <a:pathLst>
                <a:path w="154" h="132" extrusionOk="0">
                  <a:moveTo>
                    <a:pt x="66" y="0"/>
                  </a:moveTo>
                  <a:cubicBezTo>
                    <a:pt x="33" y="0"/>
                    <a:pt x="0" y="26"/>
                    <a:pt x="0" y="66"/>
                  </a:cubicBezTo>
                  <a:cubicBezTo>
                    <a:pt x="0" y="102"/>
                    <a:pt x="29" y="131"/>
                    <a:pt x="67" y="131"/>
                  </a:cubicBezTo>
                  <a:cubicBezTo>
                    <a:pt x="124" y="131"/>
                    <a:pt x="153" y="60"/>
                    <a:pt x="113" y="20"/>
                  </a:cubicBezTo>
                  <a:cubicBezTo>
                    <a:pt x="99" y="6"/>
                    <a:pt x="8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5"/>
            <p:cNvSpPr/>
            <p:nvPr/>
          </p:nvSpPr>
          <p:spPr>
            <a:xfrm flipH="1">
              <a:off x="8940598" y="973726"/>
              <a:ext cx="17387" cy="19027"/>
            </a:xfrm>
            <a:custGeom>
              <a:avLst/>
              <a:gdLst/>
              <a:ahLst/>
              <a:cxnLst/>
              <a:rect l="l" t="t" r="r" b="b"/>
              <a:pathLst>
                <a:path w="106" h="116" extrusionOk="0">
                  <a:moveTo>
                    <a:pt x="66" y="1"/>
                  </a:moveTo>
                  <a:cubicBezTo>
                    <a:pt x="33" y="1"/>
                    <a:pt x="1" y="28"/>
                    <a:pt x="1" y="66"/>
                  </a:cubicBezTo>
                  <a:cubicBezTo>
                    <a:pt x="1" y="85"/>
                    <a:pt x="10" y="103"/>
                    <a:pt x="23" y="115"/>
                  </a:cubicBezTo>
                  <a:cubicBezTo>
                    <a:pt x="51" y="84"/>
                    <a:pt x="79" y="49"/>
                    <a:pt x="105" y="14"/>
                  </a:cubicBezTo>
                  <a:cubicBezTo>
                    <a:pt x="93" y="5"/>
                    <a:pt x="80"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5"/>
            <p:cNvSpPr/>
            <p:nvPr/>
          </p:nvSpPr>
          <p:spPr>
            <a:xfrm flipH="1">
              <a:off x="8985870" y="973562"/>
              <a:ext cx="25261" cy="21980"/>
            </a:xfrm>
            <a:custGeom>
              <a:avLst/>
              <a:gdLst/>
              <a:ahLst/>
              <a:cxnLst/>
              <a:rect l="l" t="t" r="r" b="b"/>
              <a:pathLst>
                <a:path w="154" h="134" extrusionOk="0">
                  <a:moveTo>
                    <a:pt x="66" y="1"/>
                  </a:moveTo>
                  <a:cubicBezTo>
                    <a:pt x="33" y="1"/>
                    <a:pt x="0" y="27"/>
                    <a:pt x="0" y="67"/>
                  </a:cubicBezTo>
                  <a:cubicBezTo>
                    <a:pt x="0" y="104"/>
                    <a:pt x="30" y="133"/>
                    <a:pt x="66" y="133"/>
                  </a:cubicBezTo>
                  <a:cubicBezTo>
                    <a:pt x="124" y="133"/>
                    <a:pt x="153" y="62"/>
                    <a:pt x="112" y="21"/>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5"/>
            <p:cNvSpPr/>
            <p:nvPr/>
          </p:nvSpPr>
          <p:spPr>
            <a:xfrm flipH="1">
              <a:off x="9039015" y="973562"/>
              <a:ext cx="25261" cy="21980"/>
            </a:xfrm>
            <a:custGeom>
              <a:avLst/>
              <a:gdLst/>
              <a:ahLst/>
              <a:cxnLst/>
              <a:rect l="l" t="t" r="r" b="b"/>
              <a:pathLst>
                <a:path w="154" h="134" extrusionOk="0">
                  <a:moveTo>
                    <a:pt x="66" y="1"/>
                  </a:moveTo>
                  <a:cubicBezTo>
                    <a:pt x="32" y="1"/>
                    <a:pt x="0" y="27"/>
                    <a:pt x="0" y="67"/>
                  </a:cubicBezTo>
                  <a:cubicBezTo>
                    <a:pt x="0" y="104"/>
                    <a:pt x="30" y="133"/>
                    <a:pt x="66" y="133"/>
                  </a:cubicBezTo>
                  <a:cubicBezTo>
                    <a:pt x="124" y="133"/>
                    <a:pt x="153" y="62"/>
                    <a:pt x="112" y="21"/>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5"/>
            <p:cNvSpPr/>
            <p:nvPr/>
          </p:nvSpPr>
          <p:spPr>
            <a:xfrm flipH="1">
              <a:off x="9095934" y="973726"/>
              <a:ext cx="21652" cy="21816"/>
            </a:xfrm>
            <a:custGeom>
              <a:avLst/>
              <a:gdLst/>
              <a:ahLst/>
              <a:cxnLst/>
              <a:rect l="l" t="t" r="r" b="b"/>
              <a:pathLst>
                <a:path w="132" h="133" extrusionOk="0">
                  <a:moveTo>
                    <a:pt x="67" y="0"/>
                  </a:moveTo>
                  <a:cubicBezTo>
                    <a:pt x="29" y="0"/>
                    <a:pt x="0" y="30"/>
                    <a:pt x="0" y="66"/>
                  </a:cubicBezTo>
                  <a:cubicBezTo>
                    <a:pt x="0" y="103"/>
                    <a:pt x="29" y="132"/>
                    <a:pt x="67" y="132"/>
                  </a:cubicBezTo>
                  <a:cubicBezTo>
                    <a:pt x="103" y="132"/>
                    <a:pt x="132" y="103"/>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5"/>
            <p:cNvSpPr/>
            <p:nvPr/>
          </p:nvSpPr>
          <p:spPr>
            <a:xfrm flipH="1">
              <a:off x="8936169" y="920580"/>
              <a:ext cx="21816" cy="21488"/>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5"/>
            <p:cNvSpPr/>
            <p:nvPr/>
          </p:nvSpPr>
          <p:spPr>
            <a:xfrm flipH="1">
              <a:off x="8985870" y="920416"/>
              <a:ext cx="25261" cy="21652"/>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5"/>
            <p:cNvSpPr/>
            <p:nvPr/>
          </p:nvSpPr>
          <p:spPr>
            <a:xfrm flipH="1">
              <a:off x="9039015" y="920416"/>
              <a:ext cx="25261" cy="21652"/>
            </a:xfrm>
            <a:custGeom>
              <a:avLst/>
              <a:gdLst/>
              <a:ahLst/>
              <a:cxnLst/>
              <a:rect l="l" t="t" r="r" b="b"/>
              <a:pathLst>
                <a:path w="154" h="132" extrusionOk="0">
                  <a:moveTo>
                    <a:pt x="66" y="1"/>
                  </a:moveTo>
                  <a:cubicBezTo>
                    <a:pt x="32" y="1"/>
                    <a:pt x="0" y="27"/>
                    <a:pt x="0" y="67"/>
                  </a:cubicBezTo>
                  <a:cubicBezTo>
                    <a:pt x="0" y="103"/>
                    <a:pt x="30" y="132"/>
                    <a:pt x="66" y="132"/>
                  </a:cubicBezTo>
                  <a:cubicBezTo>
                    <a:pt x="124" y="132"/>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5"/>
            <p:cNvSpPr/>
            <p:nvPr/>
          </p:nvSpPr>
          <p:spPr>
            <a:xfrm flipH="1">
              <a:off x="9095934" y="920580"/>
              <a:ext cx="21652" cy="21488"/>
            </a:xfrm>
            <a:custGeom>
              <a:avLst/>
              <a:gdLst/>
              <a:ahLst/>
              <a:cxnLst/>
              <a:rect l="l" t="t" r="r" b="b"/>
              <a:pathLst>
                <a:path w="132" h="131" extrusionOk="0">
                  <a:moveTo>
                    <a:pt x="67" y="0"/>
                  </a:moveTo>
                  <a:cubicBezTo>
                    <a:pt x="29" y="0"/>
                    <a:pt x="0" y="30"/>
                    <a:pt x="0" y="66"/>
                  </a:cubicBezTo>
                  <a:cubicBezTo>
                    <a:pt x="0" y="102"/>
                    <a:pt x="29"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5"/>
            <p:cNvSpPr/>
            <p:nvPr/>
          </p:nvSpPr>
          <p:spPr>
            <a:xfrm flipH="1">
              <a:off x="8893357" y="867270"/>
              <a:ext cx="15583" cy="20668"/>
            </a:xfrm>
            <a:custGeom>
              <a:avLst/>
              <a:gdLst/>
              <a:ahLst/>
              <a:cxnLst/>
              <a:rect l="l" t="t" r="r" b="b"/>
              <a:pathLst>
                <a:path w="95" h="126" extrusionOk="0">
                  <a:moveTo>
                    <a:pt x="92" y="0"/>
                  </a:moveTo>
                  <a:cubicBezTo>
                    <a:pt x="22" y="0"/>
                    <a:pt x="1" y="95"/>
                    <a:pt x="63" y="125"/>
                  </a:cubicBezTo>
                  <a:cubicBezTo>
                    <a:pt x="75" y="85"/>
                    <a:pt x="85" y="43"/>
                    <a:pt x="94" y="1"/>
                  </a:cubicBezTo>
                  <a:cubicBezTo>
                    <a:pt x="93" y="1"/>
                    <a:pt x="9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5"/>
            <p:cNvSpPr/>
            <p:nvPr/>
          </p:nvSpPr>
          <p:spPr>
            <a:xfrm flipH="1">
              <a:off x="8932560" y="867270"/>
              <a:ext cx="25425" cy="21652"/>
            </a:xfrm>
            <a:custGeom>
              <a:avLst/>
              <a:gdLst/>
              <a:ahLst/>
              <a:cxnLst/>
              <a:rect l="l" t="t" r="r" b="b"/>
              <a:pathLst>
                <a:path w="155" h="132" extrusionOk="0">
                  <a:moveTo>
                    <a:pt x="67" y="1"/>
                  </a:moveTo>
                  <a:cubicBezTo>
                    <a:pt x="33" y="1"/>
                    <a:pt x="1" y="27"/>
                    <a:pt x="1" y="67"/>
                  </a:cubicBezTo>
                  <a:cubicBezTo>
                    <a:pt x="1" y="103"/>
                    <a:pt x="30" y="132"/>
                    <a:pt x="67" y="132"/>
                  </a:cubicBezTo>
                  <a:cubicBezTo>
                    <a:pt x="125" y="132"/>
                    <a:pt x="155"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5"/>
            <p:cNvSpPr/>
            <p:nvPr/>
          </p:nvSpPr>
          <p:spPr>
            <a:xfrm flipH="1">
              <a:off x="8985870" y="867270"/>
              <a:ext cx="25261" cy="21652"/>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5"/>
            <p:cNvSpPr/>
            <p:nvPr/>
          </p:nvSpPr>
          <p:spPr>
            <a:xfrm flipH="1">
              <a:off x="9039015" y="867270"/>
              <a:ext cx="25261" cy="21652"/>
            </a:xfrm>
            <a:custGeom>
              <a:avLst/>
              <a:gdLst/>
              <a:ahLst/>
              <a:cxnLst/>
              <a:rect l="l" t="t" r="r" b="b"/>
              <a:pathLst>
                <a:path w="154" h="132" extrusionOk="0">
                  <a:moveTo>
                    <a:pt x="66" y="1"/>
                  </a:moveTo>
                  <a:cubicBezTo>
                    <a:pt x="32" y="1"/>
                    <a:pt x="0" y="27"/>
                    <a:pt x="0" y="67"/>
                  </a:cubicBezTo>
                  <a:cubicBezTo>
                    <a:pt x="0" y="103"/>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5"/>
            <p:cNvSpPr/>
            <p:nvPr/>
          </p:nvSpPr>
          <p:spPr>
            <a:xfrm flipH="1">
              <a:off x="9092325" y="867270"/>
              <a:ext cx="25261" cy="21652"/>
            </a:xfrm>
            <a:custGeom>
              <a:avLst/>
              <a:gdLst/>
              <a:ahLst/>
              <a:cxnLst/>
              <a:rect l="l" t="t" r="r" b="b"/>
              <a:pathLst>
                <a:path w="154" h="132" extrusionOk="0">
                  <a:moveTo>
                    <a:pt x="66" y="1"/>
                  </a:moveTo>
                  <a:cubicBezTo>
                    <a:pt x="33" y="1"/>
                    <a:pt x="0" y="27"/>
                    <a:pt x="0" y="67"/>
                  </a:cubicBezTo>
                  <a:cubicBezTo>
                    <a:pt x="0" y="103"/>
                    <a:pt x="29" y="132"/>
                    <a:pt x="67" y="132"/>
                  </a:cubicBezTo>
                  <a:cubicBezTo>
                    <a:pt x="124" y="132"/>
                    <a:pt x="153"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5"/>
            <p:cNvSpPr/>
            <p:nvPr/>
          </p:nvSpPr>
          <p:spPr>
            <a:xfrm flipH="1">
              <a:off x="8885976" y="814124"/>
              <a:ext cx="20340" cy="21652"/>
            </a:xfrm>
            <a:custGeom>
              <a:avLst/>
              <a:gdLst/>
              <a:ahLst/>
              <a:cxnLst/>
              <a:rect l="l" t="t" r="r" b="b"/>
              <a:pathLst>
                <a:path w="124" h="132" extrusionOk="0">
                  <a:moveTo>
                    <a:pt x="76" y="0"/>
                  </a:moveTo>
                  <a:cubicBezTo>
                    <a:pt x="32" y="0"/>
                    <a:pt x="1" y="43"/>
                    <a:pt x="13" y="84"/>
                  </a:cubicBezTo>
                  <a:cubicBezTo>
                    <a:pt x="21" y="114"/>
                    <a:pt x="48" y="132"/>
                    <a:pt x="75" y="132"/>
                  </a:cubicBezTo>
                  <a:cubicBezTo>
                    <a:pt x="88" y="132"/>
                    <a:pt x="100" y="128"/>
                    <a:pt x="112" y="120"/>
                  </a:cubicBezTo>
                  <a:cubicBezTo>
                    <a:pt x="116" y="87"/>
                    <a:pt x="120" y="54"/>
                    <a:pt x="123" y="20"/>
                  </a:cubicBezTo>
                  <a:cubicBezTo>
                    <a:pt x="111" y="8"/>
                    <a:pt x="94" y="0"/>
                    <a:pt x="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5"/>
            <p:cNvSpPr/>
            <p:nvPr/>
          </p:nvSpPr>
          <p:spPr>
            <a:xfrm flipH="1">
              <a:off x="8936169" y="814124"/>
              <a:ext cx="21816" cy="21652"/>
            </a:xfrm>
            <a:custGeom>
              <a:avLst/>
              <a:gdLst/>
              <a:ahLst/>
              <a:cxnLst/>
              <a:rect l="l" t="t" r="r" b="b"/>
              <a:pathLst>
                <a:path w="133" h="132" extrusionOk="0">
                  <a:moveTo>
                    <a:pt x="67" y="0"/>
                  </a:moveTo>
                  <a:cubicBezTo>
                    <a:pt x="30" y="0"/>
                    <a:pt x="1" y="29"/>
                    <a:pt x="1" y="65"/>
                  </a:cubicBezTo>
                  <a:cubicBezTo>
                    <a:pt x="1" y="102"/>
                    <a:pt x="30" y="132"/>
                    <a:pt x="67" y="132"/>
                  </a:cubicBezTo>
                  <a:cubicBezTo>
                    <a:pt x="103" y="132"/>
                    <a:pt x="132" y="102"/>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5"/>
            <p:cNvSpPr/>
            <p:nvPr/>
          </p:nvSpPr>
          <p:spPr>
            <a:xfrm flipH="1">
              <a:off x="8985870" y="813960"/>
              <a:ext cx="25261" cy="21816"/>
            </a:xfrm>
            <a:custGeom>
              <a:avLst/>
              <a:gdLst/>
              <a:ahLst/>
              <a:cxnLst/>
              <a:rect l="l" t="t" r="r" b="b"/>
              <a:pathLst>
                <a:path w="154" h="133" extrusionOk="0">
                  <a:moveTo>
                    <a:pt x="66" y="1"/>
                  </a:moveTo>
                  <a:cubicBezTo>
                    <a:pt x="33" y="1"/>
                    <a:pt x="0" y="27"/>
                    <a:pt x="0" y="66"/>
                  </a:cubicBezTo>
                  <a:cubicBezTo>
                    <a:pt x="0" y="103"/>
                    <a:pt x="30" y="133"/>
                    <a:pt x="66" y="133"/>
                  </a:cubicBezTo>
                  <a:cubicBezTo>
                    <a:pt x="124" y="133"/>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5"/>
            <p:cNvSpPr/>
            <p:nvPr/>
          </p:nvSpPr>
          <p:spPr>
            <a:xfrm flipH="1">
              <a:off x="9039015" y="813960"/>
              <a:ext cx="25261" cy="21816"/>
            </a:xfrm>
            <a:custGeom>
              <a:avLst/>
              <a:gdLst/>
              <a:ahLst/>
              <a:cxnLst/>
              <a:rect l="l" t="t" r="r" b="b"/>
              <a:pathLst>
                <a:path w="154" h="133" extrusionOk="0">
                  <a:moveTo>
                    <a:pt x="66" y="1"/>
                  </a:moveTo>
                  <a:cubicBezTo>
                    <a:pt x="32" y="1"/>
                    <a:pt x="0" y="27"/>
                    <a:pt x="0" y="66"/>
                  </a:cubicBezTo>
                  <a:cubicBezTo>
                    <a:pt x="0" y="103"/>
                    <a:pt x="30" y="133"/>
                    <a:pt x="66"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5"/>
            <p:cNvSpPr/>
            <p:nvPr/>
          </p:nvSpPr>
          <p:spPr>
            <a:xfrm flipH="1">
              <a:off x="9095934" y="814124"/>
              <a:ext cx="21652" cy="21652"/>
            </a:xfrm>
            <a:custGeom>
              <a:avLst/>
              <a:gdLst/>
              <a:ahLst/>
              <a:cxnLst/>
              <a:rect l="l" t="t" r="r" b="b"/>
              <a:pathLst>
                <a:path w="132" h="132" extrusionOk="0">
                  <a:moveTo>
                    <a:pt x="67" y="0"/>
                  </a:moveTo>
                  <a:cubicBezTo>
                    <a:pt x="29" y="0"/>
                    <a:pt x="0" y="29"/>
                    <a:pt x="0" y="65"/>
                  </a:cubicBezTo>
                  <a:cubicBezTo>
                    <a:pt x="0" y="102"/>
                    <a:pt x="29" y="132"/>
                    <a:pt x="67" y="132"/>
                  </a:cubicBezTo>
                  <a:cubicBezTo>
                    <a:pt x="103" y="132"/>
                    <a:pt x="132" y="102"/>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5"/>
            <p:cNvSpPr/>
            <p:nvPr/>
          </p:nvSpPr>
          <p:spPr>
            <a:xfrm flipH="1">
              <a:off x="8879414" y="760815"/>
              <a:ext cx="25261" cy="21652"/>
            </a:xfrm>
            <a:custGeom>
              <a:avLst/>
              <a:gdLst/>
              <a:ahLst/>
              <a:cxnLst/>
              <a:rect l="l" t="t" r="r" b="b"/>
              <a:pathLst>
                <a:path w="154" h="132" extrusionOk="0">
                  <a:moveTo>
                    <a:pt x="66" y="1"/>
                  </a:moveTo>
                  <a:cubicBezTo>
                    <a:pt x="33" y="1"/>
                    <a:pt x="1" y="27"/>
                    <a:pt x="1" y="66"/>
                  </a:cubicBezTo>
                  <a:cubicBezTo>
                    <a:pt x="1" y="102"/>
                    <a:pt x="30" y="132"/>
                    <a:pt x="66" y="132"/>
                  </a:cubicBezTo>
                  <a:cubicBezTo>
                    <a:pt x="124" y="132"/>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5"/>
            <p:cNvSpPr/>
            <p:nvPr/>
          </p:nvSpPr>
          <p:spPr>
            <a:xfrm flipH="1">
              <a:off x="8936169" y="760979"/>
              <a:ext cx="21816" cy="21488"/>
            </a:xfrm>
            <a:custGeom>
              <a:avLst/>
              <a:gdLst/>
              <a:ahLst/>
              <a:cxnLst/>
              <a:rect l="l" t="t" r="r" b="b"/>
              <a:pathLst>
                <a:path w="133" h="131" extrusionOk="0">
                  <a:moveTo>
                    <a:pt x="67" y="0"/>
                  </a:moveTo>
                  <a:cubicBezTo>
                    <a:pt x="30" y="0"/>
                    <a:pt x="1" y="29"/>
                    <a:pt x="1" y="65"/>
                  </a:cubicBezTo>
                  <a:cubicBezTo>
                    <a:pt x="1" y="101"/>
                    <a:pt x="30" y="131"/>
                    <a:pt x="67" y="131"/>
                  </a:cubicBezTo>
                  <a:cubicBezTo>
                    <a:pt x="103" y="131"/>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5"/>
            <p:cNvSpPr/>
            <p:nvPr/>
          </p:nvSpPr>
          <p:spPr>
            <a:xfrm flipH="1">
              <a:off x="8985870" y="760815"/>
              <a:ext cx="25261" cy="21652"/>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5"/>
            <p:cNvSpPr/>
            <p:nvPr/>
          </p:nvSpPr>
          <p:spPr>
            <a:xfrm flipH="1">
              <a:off x="9039015" y="760815"/>
              <a:ext cx="25261" cy="21652"/>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5"/>
            <p:cNvSpPr/>
            <p:nvPr/>
          </p:nvSpPr>
          <p:spPr>
            <a:xfrm flipH="1">
              <a:off x="9095934" y="760979"/>
              <a:ext cx="21652" cy="21488"/>
            </a:xfrm>
            <a:custGeom>
              <a:avLst/>
              <a:gdLst/>
              <a:ahLst/>
              <a:cxnLst/>
              <a:rect l="l" t="t" r="r" b="b"/>
              <a:pathLst>
                <a:path w="132" h="131" extrusionOk="0">
                  <a:moveTo>
                    <a:pt x="67" y="0"/>
                  </a:moveTo>
                  <a:cubicBezTo>
                    <a:pt x="29" y="0"/>
                    <a:pt x="0" y="29"/>
                    <a:pt x="0" y="65"/>
                  </a:cubicBezTo>
                  <a:cubicBezTo>
                    <a:pt x="0" y="101"/>
                    <a:pt x="29" y="131"/>
                    <a:pt x="67" y="131"/>
                  </a:cubicBezTo>
                  <a:cubicBezTo>
                    <a:pt x="103" y="131"/>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5"/>
            <p:cNvSpPr/>
            <p:nvPr/>
          </p:nvSpPr>
          <p:spPr>
            <a:xfrm flipH="1">
              <a:off x="8879414" y="707669"/>
              <a:ext cx="25261" cy="21652"/>
            </a:xfrm>
            <a:custGeom>
              <a:avLst/>
              <a:gdLst/>
              <a:ahLst/>
              <a:cxnLst/>
              <a:rect l="l" t="t" r="r" b="b"/>
              <a:pathLst>
                <a:path w="154" h="132" extrusionOk="0">
                  <a:moveTo>
                    <a:pt x="67" y="0"/>
                  </a:moveTo>
                  <a:cubicBezTo>
                    <a:pt x="33" y="0"/>
                    <a:pt x="1" y="26"/>
                    <a:pt x="1" y="66"/>
                  </a:cubicBezTo>
                  <a:cubicBezTo>
                    <a:pt x="1" y="102"/>
                    <a:pt x="30" y="132"/>
                    <a:pt x="66" y="132"/>
                  </a:cubicBezTo>
                  <a:cubicBezTo>
                    <a:pt x="124"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5"/>
            <p:cNvSpPr/>
            <p:nvPr/>
          </p:nvSpPr>
          <p:spPr>
            <a:xfrm flipH="1">
              <a:off x="8936169" y="707505"/>
              <a:ext cx="21816" cy="21816"/>
            </a:xfrm>
            <a:custGeom>
              <a:avLst/>
              <a:gdLst/>
              <a:ahLst/>
              <a:cxnLst/>
              <a:rect l="l" t="t" r="r" b="b"/>
              <a:pathLst>
                <a:path w="133" h="133" extrusionOk="0">
                  <a:moveTo>
                    <a:pt x="67" y="1"/>
                  </a:moveTo>
                  <a:cubicBezTo>
                    <a:pt x="30" y="1"/>
                    <a:pt x="1" y="30"/>
                    <a:pt x="1" y="67"/>
                  </a:cubicBezTo>
                  <a:cubicBezTo>
                    <a:pt x="1" y="103"/>
                    <a:pt x="30" y="133"/>
                    <a:pt x="67" y="133"/>
                  </a:cubicBezTo>
                  <a:cubicBezTo>
                    <a:pt x="103" y="133"/>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5"/>
            <p:cNvSpPr/>
            <p:nvPr/>
          </p:nvSpPr>
          <p:spPr>
            <a:xfrm flipH="1">
              <a:off x="8985870" y="707669"/>
              <a:ext cx="25261" cy="21652"/>
            </a:xfrm>
            <a:custGeom>
              <a:avLst/>
              <a:gdLst/>
              <a:ahLst/>
              <a:cxnLst/>
              <a:rect l="l" t="t" r="r" b="b"/>
              <a:pathLst>
                <a:path w="154" h="132" extrusionOk="0">
                  <a:moveTo>
                    <a:pt x="67" y="0"/>
                  </a:moveTo>
                  <a:cubicBezTo>
                    <a:pt x="33" y="0"/>
                    <a:pt x="0" y="26"/>
                    <a:pt x="0" y="66"/>
                  </a:cubicBezTo>
                  <a:cubicBezTo>
                    <a:pt x="0" y="102"/>
                    <a:pt x="30" y="132"/>
                    <a:pt x="66"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5"/>
            <p:cNvSpPr/>
            <p:nvPr/>
          </p:nvSpPr>
          <p:spPr>
            <a:xfrm flipH="1">
              <a:off x="9039015" y="707669"/>
              <a:ext cx="25261" cy="21652"/>
            </a:xfrm>
            <a:custGeom>
              <a:avLst/>
              <a:gdLst/>
              <a:ahLst/>
              <a:cxnLst/>
              <a:rect l="l" t="t" r="r" b="b"/>
              <a:pathLst>
                <a:path w="154" h="132" extrusionOk="0">
                  <a:moveTo>
                    <a:pt x="66" y="0"/>
                  </a:moveTo>
                  <a:cubicBezTo>
                    <a:pt x="33" y="0"/>
                    <a:pt x="0" y="26"/>
                    <a:pt x="0" y="66"/>
                  </a:cubicBezTo>
                  <a:cubicBezTo>
                    <a:pt x="0" y="102"/>
                    <a:pt x="30" y="132"/>
                    <a:pt x="66" y="132"/>
                  </a:cubicBezTo>
                  <a:cubicBezTo>
                    <a:pt x="124" y="132"/>
                    <a:pt x="153" y="61"/>
                    <a:pt x="112" y="19"/>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5"/>
            <p:cNvSpPr/>
            <p:nvPr/>
          </p:nvSpPr>
          <p:spPr>
            <a:xfrm flipH="1">
              <a:off x="9095934" y="707505"/>
              <a:ext cx="21652" cy="21816"/>
            </a:xfrm>
            <a:custGeom>
              <a:avLst/>
              <a:gdLst/>
              <a:ahLst/>
              <a:cxnLst/>
              <a:rect l="l" t="t" r="r" b="b"/>
              <a:pathLst>
                <a:path w="132" h="133" extrusionOk="0">
                  <a:moveTo>
                    <a:pt x="67" y="1"/>
                  </a:moveTo>
                  <a:cubicBezTo>
                    <a:pt x="29" y="1"/>
                    <a:pt x="0" y="30"/>
                    <a:pt x="0" y="67"/>
                  </a:cubicBezTo>
                  <a:cubicBezTo>
                    <a:pt x="0" y="103"/>
                    <a:pt x="29" y="133"/>
                    <a:pt x="67" y="133"/>
                  </a:cubicBezTo>
                  <a:cubicBezTo>
                    <a:pt x="103" y="133"/>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5"/>
            <p:cNvSpPr/>
            <p:nvPr/>
          </p:nvSpPr>
          <p:spPr>
            <a:xfrm flipH="1">
              <a:off x="8879414" y="654359"/>
              <a:ext cx="25261" cy="21816"/>
            </a:xfrm>
            <a:custGeom>
              <a:avLst/>
              <a:gdLst/>
              <a:ahLst/>
              <a:cxnLst/>
              <a:rect l="l" t="t" r="r" b="b"/>
              <a:pathLst>
                <a:path w="154" h="133" extrusionOk="0">
                  <a:moveTo>
                    <a:pt x="66" y="0"/>
                  </a:moveTo>
                  <a:cubicBezTo>
                    <a:pt x="33" y="0"/>
                    <a:pt x="1" y="27"/>
                    <a:pt x="1" y="66"/>
                  </a:cubicBezTo>
                  <a:cubicBezTo>
                    <a:pt x="1" y="103"/>
                    <a:pt x="30" y="132"/>
                    <a:pt x="66" y="132"/>
                  </a:cubicBezTo>
                  <a:cubicBezTo>
                    <a:pt x="124" y="132"/>
                    <a:pt x="154" y="62"/>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5"/>
            <p:cNvSpPr/>
            <p:nvPr/>
          </p:nvSpPr>
          <p:spPr>
            <a:xfrm flipH="1">
              <a:off x="8936169" y="654359"/>
              <a:ext cx="21816" cy="21816"/>
            </a:xfrm>
            <a:custGeom>
              <a:avLst/>
              <a:gdLst/>
              <a:ahLst/>
              <a:cxnLst/>
              <a:rect l="l" t="t" r="r" b="b"/>
              <a:pathLst>
                <a:path w="133" h="133" extrusionOk="0">
                  <a:moveTo>
                    <a:pt x="67" y="1"/>
                  </a:moveTo>
                  <a:cubicBezTo>
                    <a:pt x="30" y="1"/>
                    <a:pt x="1" y="30"/>
                    <a:pt x="1" y="66"/>
                  </a:cubicBezTo>
                  <a:cubicBezTo>
                    <a:pt x="1" y="103"/>
                    <a:pt x="30"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5"/>
            <p:cNvSpPr/>
            <p:nvPr/>
          </p:nvSpPr>
          <p:spPr>
            <a:xfrm flipH="1">
              <a:off x="8985870" y="654359"/>
              <a:ext cx="25261" cy="21816"/>
            </a:xfrm>
            <a:custGeom>
              <a:avLst/>
              <a:gdLst/>
              <a:ahLst/>
              <a:cxnLst/>
              <a:rect l="l" t="t" r="r" b="b"/>
              <a:pathLst>
                <a:path w="154" h="133" extrusionOk="0">
                  <a:moveTo>
                    <a:pt x="66" y="0"/>
                  </a:moveTo>
                  <a:cubicBezTo>
                    <a:pt x="33" y="0"/>
                    <a:pt x="0" y="27"/>
                    <a:pt x="0" y="66"/>
                  </a:cubicBezTo>
                  <a:cubicBezTo>
                    <a:pt x="0" y="103"/>
                    <a:pt x="30" y="132"/>
                    <a:pt x="66" y="132"/>
                  </a:cubicBezTo>
                  <a:cubicBezTo>
                    <a:pt x="124" y="132"/>
                    <a:pt x="153" y="62"/>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5"/>
            <p:cNvSpPr/>
            <p:nvPr/>
          </p:nvSpPr>
          <p:spPr>
            <a:xfrm flipH="1">
              <a:off x="9039015" y="654359"/>
              <a:ext cx="25261" cy="21816"/>
            </a:xfrm>
            <a:custGeom>
              <a:avLst/>
              <a:gdLst/>
              <a:ahLst/>
              <a:cxnLst/>
              <a:rect l="l" t="t" r="r" b="b"/>
              <a:pathLst>
                <a:path w="154" h="133" extrusionOk="0">
                  <a:moveTo>
                    <a:pt x="66" y="0"/>
                  </a:moveTo>
                  <a:cubicBezTo>
                    <a:pt x="32" y="0"/>
                    <a:pt x="0" y="27"/>
                    <a:pt x="0" y="66"/>
                  </a:cubicBezTo>
                  <a:cubicBezTo>
                    <a:pt x="0" y="103"/>
                    <a:pt x="30" y="132"/>
                    <a:pt x="66" y="132"/>
                  </a:cubicBezTo>
                  <a:cubicBezTo>
                    <a:pt x="124" y="132"/>
                    <a:pt x="153" y="62"/>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5"/>
            <p:cNvSpPr/>
            <p:nvPr/>
          </p:nvSpPr>
          <p:spPr>
            <a:xfrm flipH="1">
              <a:off x="9095934" y="654359"/>
              <a:ext cx="21652" cy="21816"/>
            </a:xfrm>
            <a:custGeom>
              <a:avLst/>
              <a:gdLst/>
              <a:ahLst/>
              <a:cxnLst/>
              <a:rect l="l" t="t" r="r" b="b"/>
              <a:pathLst>
                <a:path w="132" h="133" extrusionOk="0">
                  <a:moveTo>
                    <a:pt x="67" y="1"/>
                  </a:moveTo>
                  <a:cubicBezTo>
                    <a:pt x="29" y="1"/>
                    <a:pt x="0" y="30"/>
                    <a:pt x="0" y="66"/>
                  </a:cubicBezTo>
                  <a:cubicBezTo>
                    <a:pt x="0" y="103"/>
                    <a:pt x="29" y="132"/>
                    <a:pt x="67" y="132"/>
                  </a:cubicBezTo>
                  <a:cubicBezTo>
                    <a:pt x="103" y="132"/>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5"/>
            <p:cNvSpPr/>
            <p:nvPr/>
          </p:nvSpPr>
          <p:spPr>
            <a:xfrm flipH="1">
              <a:off x="8836439" y="601213"/>
              <a:ext cx="15091" cy="17879"/>
            </a:xfrm>
            <a:custGeom>
              <a:avLst/>
              <a:gdLst/>
              <a:ahLst/>
              <a:cxnLst/>
              <a:rect l="l" t="t" r="r" b="b"/>
              <a:pathLst>
                <a:path w="92" h="109" extrusionOk="0">
                  <a:moveTo>
                    <a:pt x="67" y="0"/>
                  </a:moveTo>
                  <a:cubicBezTo>
                    <a:pt x="32" y="0"/>
                    <a:pt x="1" y="28"/>
                    <a:pt x="1" y="66"/>
                  </a:cubicBezTo>
                  <a:cubicBezTo>
                    <a:pt x="1" y="82"/>
                    <a:pt x="6" y="96"/>
                    <a:pt x="17" y="109"/>
                  </a:cubicBezTo>
                  <a:cubicBezTo>
                    <a:pt x="39" y="73"/>
                    <a:pt x="65" y="38"/>
                    <a:pt x="92" y="5"/>
                  </a:cubicBezTo>
                  <a:cubicBezTo>
                    <a:pt x="84" y="2"/>
                    <a:pt x="75"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5"/>
            <p:cNvSpPr/>
            <p:nvPr/>
          </p:nvSpPr>
          <p:spPr>
            <a:xfrm flipH="1">
              <a:off x="8879414" y="601213"/>
              <a:ext cx="25261" cy="21652"/>
            </a:xfrm>
            <a:custGeom>
              <a:avLst/>
              <a:gdLst/>
              <a:ahLst/>
              <a:cxnLst/>
              <a:rect l="l" t="t" r="r" b="b"/>
              <a:pathLst>
                <a:path w="154" h="132" extrusionOk="0">
                  <a:moveTo>
                    <a:pt x="66" y="0"/>
                  </a:moveTo>
                  <a:cubicBezTo>
                    <a:pt x="33" y="0"/>
                    <a:pt x="1" y="26"/>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5"/>
            <p:cNvSpPr/>
            <p:nvPr/>
          </p:nvSpPr>
          <p:spPr>
            <a:xfrm flipH="1">
              <a:off x="8936169" y="601213"/>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5"/>
            <p:cNvSpPr/>
            <p:nvPr/>
          </p:nvSpPr>
          <p:spPr>
            <a:xfrm flipH="1">
              <a:off x="8985870" y="601213"/>
              <a:ext cx="25261" cy="21652"/>
            </a:xfrm>
            <a:custGeom>
              <a:avLst/>
              <a:gdLst/>
              <a:ahLst/>
              <a:cxnLst/>
              <a:rect l="l" t="t" r="r" b="b"/>
              <a:pathLst>
                <a:path w="154" h="132"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5"/>
            <p:cNvSpPr/>
            <p:nvPr/>
          </p:nvSpPr>
          <p:spPr>
            <a:xfrm flipH="1">
              <a:off x="9039015" y="601213"/>
              <a:ext cx="25261" cy="21652"/>
            </a:xfrm>
            <a:custGeom>
              <a:avLst/>
              <a:gdLst/>
              <a:ahLst/>
              <a:cxnLst/>
              <a:rect l="l" t="t" r="r" b="b"/>
              <a:pathLst>
                <a:path w="154" h="132"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5"/>
            <p:cNvSpPr/>
            <p:nvPr/>
          </p:nvSpPr>
          <p:spPr>
            <a:xfrm flipH="1">
              <a:off x="9095934" y="601213"/>
              <a:ext cx="21652" cy="21652"/>
            </a:xfrm>
            <a:custGeom>
              <a:avLst/>
              <a:gdLst/>
              <a:ahLst/>
              <a:cxnLst/>
              <a:rect l="l" t="t" r="r" b="b"/>
              <a:pathLst>
                <a:path w="132" h="132" extrusionOk="0">
                  <a:moveTo>
                    <a:pt x="67" y="1"/>
                  </a:moveTo>
                  <a:cubicBezTo>
                    <a:pt x="29" y="1"/>
                    <a:pt x="0" y="30"/>
                    <a:pt x="0" y="66"/>
                  </a:cubicBezTo>
                  <a:cubicBezTo>
                    <a:pt x="0" y="102"/>
                    <a:pt x="29"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5"/>
            <p:cNvSpPr/>
            <p:nvPr/>
          </p:nvSpPr>
          <p:spPr>
            <a:xfrm flipH="1">
              <a:off x="8776568" y="547903"/>
              <a:ext cx="25589" cy="19520"/>
            </a:xfrm>
            <a:custGeom>
              <a:avLst/>
              <a:gdLst/>
              <a:ahLst/>
              <a:cxnLst/>
              <a:rect l="l" t="t" r="r" b="b"/>
              <a:pathLst>
                <a:path w="156" h="119" extrusionOk="0">
                  <a:moveTo>
                    <a:pt x="90" y="1"/>
                  </a:moveTo>
                  <a:cubicBezTo>
                    <a:pt x="26" y="1"/>
                    <a:pt x="0" y="82"/>
                    <a:pt x="51" y="119"/>
                  </a:cubicBezTo>
                  <a:cubicBezTo>
                    <a:pt x="83" y="101"/>
                    <a:pt x="118" y="83"/>
                    <a:pt x="155" y="67"/>
                  </a:cubicBezTo>
                  <a:cubicBezTo>
                    <a:pt x="155" y="30"/>
                    <a:pt x="126" y="1"/>
                    <a:pt x="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5"/>
            <p:cNvSpPr/>
            <p:nvPr/>
          </p:nvSpPr>
          <p:spPr>
            <a:xfrm flipH="1">
              <a:off x="8826269" y="547903"/>
              <a:ext cx="25261" cy="21816"/>
            </a:xfrm>
            <a:custGeom>
              <a:avLst/>
              <a:gdLst/>
              <a:ahLst/>
              <a:cxnLst/>
              <a:rect l="l" t="t" r="r" b="b"/>
              <a:pathLst>
                <a:path w="154" h="133" extrusionOk="0">
                  <a:moveTo>
                    <a:pt x="68" y="1"/>
                  </a:moveTo>
                  <a:cubicBezTo>
                    <a:pt x="34" y="1"/>
                    <a:pt x="1" y="27"/>
                    <a:pt x="1" y="67"/>
                  </a:cubicBezTo>
                  <a:cubicBezTo>
                    <a:pt x="1" y="103"/>
                    <a:pt x="30" y="132"/>
                    <a:pt x="66" y="132"/>
                  </a:cubicBezTo>
                  <a:cubicBezTo>
                    <a:pt x="125" y="132"/>
                    <a:pt x="154" y="61"/>
                    <a:pt x="113" y="20"/>
                  </a:cubicBezTo>
                  <a:cubicBezTo>
                    <a:pt x="100" y="7"/>
                    <a:pt x="84" y="1"/>
                    <a:pt x="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5"/>
            <p:cNvSpPr/>
            <p:nvPr/>
          </p:nvSpPr>
          <p:spPr>
            <a:xfrm flipH="1">
              <a:off x="8879414" y="547903"/>
              <a:ext cx="25261" cy="21816"/>
            </a:xfrm>
            <a:custGeom>
              <a:avLst/>
              <a:gdLst/>
              <a:ahLst/>
              <a:cxnLst/>
              <a:rect l="l" t="t" r="r" b="b"/>
              <a:pathLst>
                <a:path w="154" h="133" extrusionOk="0">
                  <a:moveTo>
                    <a:pt x="67" y="1"/>
                  </a:moveTo>
                  <a:cubicBezTo>
                    <a:pt x="33" y="1"/>
                    <a:pt x="1" y="27"/>
                    <a:pt x="1" y="67"/>
                  </a:cubicBezTo>
                  <a:cubicBezTo>
                    <a:pt x="1" y="103"/>
                    <a:pt x="30" y="132"/>
                    <a:pt x="66" y="132"/>
                  </a:cubicBezTo>
                  <a:cubicBezTo>
                    <a:pt x="124" y="132"/>
                    <a:pt x="154"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5"/>
            <p:cNvSpPr/>
            <p:nvPr/>
          </p:nvSpPr>
          <p:spPr>
            <a:xfrm flipH="1">
              <a:off x="8936169" y="547903"/>
              <a:ext cx="21816" cy="21816"/>
            </a:xfrm>
            <a:custGeom>
              <a:avLst/>
              <a:gdLst/>
              <a:ahLst/>
              <a:cxnLst/>
              <a:rect l="l" t="t" r="r" b="b"/>
              <a:pathLst>
                <a:path w="133" h="133" extrusionOk="0">
                  <a:moveTo>
                    <a:pt x="67" y="1"/>
                  </a:moveTo>
                  <a:cubicBezTo>
                    <a:pt x="30" y="1"/>
                    <a:pt x="1" y="30"/>
                    <a:pt x="1" y="67"/>
                  </a:cubicBezTo>
                  <a:cubicBezTo>
                    <a:pt x="1" y="103"/>
                    <a:pt x="30" y="132"/>
                    <a:pt x="67" y="132"/>
                  </a:cubicBezTo>
                  <a:cubicBezTo>
                    <a:pt x="103" y="132"/>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5"/>
            <p:cNvSpPr/>
            <p:nvPr/>
          </p:nvSpPr>
          <p:spPr>
            <a:xfrm flipH="1">
              <a:off x="8985870" y="547903"/>
              <a:ext cx="25261" cy="21816"/>
            </a:xfrm>
            <a:custGeom>
              <a:avLst/>
              <a:gdLst/>
              <a:ahLst/>
              <a:cxnLst/>
              <a:rect l="l" t="t" r="r" b="b"/>
              <a:pathLst>
                <a:path w="154" h="133" extrusionOk="0">
                  <a:moveTo>
                    <a:pt x="67" y="1"/>
                  </a:moveTo>
                  <a:cubicBezTo>
                    <a:pt x="33" y="1"/>
                    <a:pt x="0" y="27"/>
                    <a:pt x="0" y="67"/>
                  </a:cubicBezTo>
                  <a:cubicBezTo>
                    <a:pt x="0" y="103"/>
                    <a:pt x="30" y="132"/>
                    <a:pt x="66" y="132"/>
                  </a:cubicBezTo>
                  <a:cubicBezTo>
                    <a:pt x="124" y="132"/>
                    <a:pt x="153"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5"/>
            <p:cNvSpPr/>
            <p:nvPr/>
          </p:nvSpPr>
          <p:spPr>
            <a:xfrm flipH="1">
              <a:off x="9039015" y="547903"/>
              <a:ext cx="25261" cy="21816"/>
            </a:xfrm>
            <a:custGeom>
              <a:avLst/>
              <a:gdLst/>
              <a:ahLst/>
              <a:cxnLst/>
              <a:rect l="l" t="t" r="r" b="b"/>
              <a:pathLst>
                <a:path w="154" h="133" extrusionOk="0">
                  <a:moveTo>
                    <a:pt x="66" y="1"/>
                  </a:moveTo>
                  <a:cubicBezTo>
                    <a:pt x="33" y="1"/>
                    <a:pt x="0" y="27"/>
                    <a:pt x="0" y="67"/>
                  </a:cubicBezTo>
                  <a:cubicBezTo>
                    <a:pt x="0" y="103"/>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5"/>
            <p:cNvSpPr/>
            <p:nvPr/>
          </p:nvSpPr>
          <p:spPr>
            <a:xfrm flipH="1">
              <a:off x="9095934" y="547903"/>
              <a:ext cx="21652" cy="21816"/>
            </a:xfrm>
            <a:custGeom>
              <a:avLst/>
              <a:gdLst/>
              <a:ahLst/>
              <a:cxnLst/>
              <a:rect l="l" t="t" r="r" b="b"/>
              <a:pathLst>
                <a:path w="132" h="133" extrusionOk="0">
                  <a:moveTo>
                    <a:pt x="67" y="1"/>
                  </a:moveTo>
                  <a:cubicBezTo>
                    <a:pt x="29" y="1"/>
                    <a:pt x="0" y="30"/>
                    <a:pt x="0" y="67"/>
                  </a:cubicBezTo>
                  <a:cubicBezTo>
                    <a:pt x="0" y="103"/>
                    <a:pt x="29" y="132"/>
                    <a:pt x="67" y="132"/>
                  </a:cubicBezTo>
                  <a:cubicBezTo>
                    <a:pt x="103" y="132"/>
                    <a:pt x="132" y="103"/>
                    <a:pt x="132" y="67"/>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5"/>
            <p:cNvSpPr/>
            <p:nvPr/>
          </p:nvSpPr>
          <p:spPr>
            <a:xfrm flipH="1">
              <a:off x="8308263" y="494758"/>
              <a:ext cx="5413" cy="1476"/>
            </a:xfrm>
            <a:custGeom>
              <a:avLst/>
              <a:gdLst/>
              <a:ahLst/>
              <a:cxnLst/>
              <a:rect l="l" t="t" r="r" b="b"/>
              <a:pathLst>
                <a:path w="33" h="9" extrusionOk="0">
                  <a:moveTo>
                    <a:pt x="32" y="1"/>
                  </a:moveTo>
                  <a:cubicBezTo>
                    <a:pt x="21" y="1"/>
                    <a:pt x="10" y="4"/>
                    <a:pt x="1" y="8"/>
                  </a:cubicBezTo>
                  <a:cubicBezTo>
                    <a:pt x="11" y="6"/>
                    <a:pt x="22" y="4"/>
                    <a:pt x="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5"/>
            <p:cNvSpPr/>
            <p:nvPr/>
          </p:nvSpPr>
          <p:spPr>
            <a:xfrm flipH="1">
              <a:off x="8350910" y="494758"/>
              <a:ext cx="23128" cy="13614"/>
            </a:xfrm>
            <a:custGeom>
              <a:avLst/>
              <a:gdLst/>
              <a:ahLst/>
              <a:cxnLst/>
              <a:rect l="l" t="t" r="r" b="b"/>
              <a:pathLst>
                <a:path w="141" h="83" extrusionOk="0">
                  <a:moveTo>
                    <a:pt x="73" y="0"/>
                  </a:moveTo>
                  <a:cubicBezTo>
                    <a:pt x="31" y="0"/>
                    <a:pt x="1" y="42"/>
                    <a:pt x="12" y="83"/>
                  </a:cubicBezTo>
                  <a:cubicBezTo>
                    <a:pt x="55" y="76"/>
                    <a:pt x="97" y="69"/>
                    <a:pt x="140" y="61"/>
                  </a:cubicBezTo>
                  <a:cubicBezTo>
                    <a:pt x="138" y="26"/>
                    <a:pt x="110" y="1"/>
                    <a:pt x="75" y="1"/>
                  </a:cubicBezTo>
                  <a:cubicBezTo>
                    <a:pt x="74" y="0"/>
                    <a:pt x="74" y="0"/>
                    <a:pt x="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5"/>
            <p:cNvSpPr/>
            <p:nvPr/>
          </p:nvSpPr>
          <p:spPr>
            <a:xfrm flipH="1">
              <a:off x="8400447" y="494758"/>
              <a:ext cx="29361" cy="19684"/>
            </a:xfrm>
            <a:custGeom>
              <a:avLst/>
              <a:gdLst/>
              <a:ahLst/>
              <a:cxnLst/>
              <a:rect l="l" t="t" r="r" b="b"/>
              <a:pathLst>
                <a:path w="179" h="120" extrusionOk="0">
                  <a:moveTo>
                    <a:pt x="91" y="1"/>
                  </a:moveTo>
                  <a:cubicBezTo>
                    <a:pt x="27" y="1"/>
                    <a:pt x="1" y="83"/>
                    <a:pt x="54" y="120"/>
                  </a:cubicBezTo>
                  <a:cubicBezTo>
                    <a:pt x="82" y="116"/>
                    <a:pt x="110" y="114"/>
                    <a:pt x="138" y="111"/>
                  </a:cubicBezTo>
                  <a:cubicBezTo>
                    <a:pt x="179" y="69"/>
                    <a:pt x="148" y="1"/>
                    <a:pt x="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5"/>
            <p:cNvSpPr/>
            <p:nvPr/>
          </p:nvSpPr>
          <p:spPr>
            <a:xfrm flipH="1">
              <a:off x="8453593" y="494758"/>
              <a:ext cx="25425" cy="21816"/>
            </a:xfrm>
            <a:custGeom>
              <a:avLst/>
              <a:gdLst/>
              <a:ahLst/>
              <a:cxnLst/>
              <a:rect l="l" t="t" r="r" b="b"/>
              <a:pathLst>
                <a:path w="155" h="133" extrusionOk="0">
                  <a:moveTo>
                    <a:pt x="67" y="0"/>
                  </a:moveTo>
                  <a:cubicBezTo>
                    <a:pt x="33" y="0"/>
                    <a:pt x="0" y="26"/>
                    <a:pt x="0" y="66"/>
                  </a:cubicBezTo>
                  <a:cubicBezTo>
                    <a:pt x="0" y="102"/>
                    <a:pt x="31" y="132"/>
                    <a:pt x="67" y="132"/>
                  </a:cubicBezTo>
                  <a:cubicBezTo>
                    <a:pt x="125" y="132"/>
                    <a:pt x="155" y="61"/>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5"/>
            <p:cNvSpPr/>
            <p:nvPr/>
          </p:nvSpPr>
          <p:spPr>
            <a:xfrm flipH="1">
              <a:off x="8510511" y="494758"/>
              <a:ext cx="21652" cy="21816"/>
            </a:xfrm>
            <a:custGeom>
              <a:avLst/>
              <a:gdLst/>
              <a:ahLst/>
              <a:cxnLst/>
              <a:rect l="l" t="t" r="r" b="b"/>
              <a:pathLst>
                <a:path w="132" h="133" extrusionOk="0">
                  <a:moveTo>
                    <a:pt x="66" y="1"/>
                  </a:moveTo>
                  <a:cubicBezTo>
                    <a:pt x="30" y="1"/>
                    <a:pt x="0" y="30"/>
                    <a:pt x="0" y="66"/>
                  </a:cubicBezTo>
                  <a:cubicBezTo>
                    <a:pt x="0" y="102"/>
                    <a:pt x="30" y="132"/>
                    <a:pt x="66" y="132"/>
                  </a:cubicBezTo>
                  <a:cubicBezTo>
                    <a:pt x="103" y="132"/>
                    <a:pt x="132" y="102"/>
                    <a:pt x="132" y="66"/>
                  </a:cubicBezTo>
                  <a:cubicBezTo>
                    <a:pt x="132" y="30"/>
                    <a:pt x="10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5"/>
            <p:cNvSpPr/>
            <p:nvPr/>
          </p:nvSpPr>
          <p:spPr>
            <a:xfrm flipH="1">
              <a:off x="8560048" y="494758"/>
              <a:ext cx="25261" cy="21816"/>
            </a:xfrm>
            <a:custGeom>
              <a:avLst/>
              <a:gdLst/>
              <a:ahLst/>
              <a:cxnLst/>
              <a:rect l="l" t="t" r="r" b="b"/>
              <a:pathLst>
                <a:path w="154" h="133" extrusionOk="0">
                  <a:moveTo>
                    <a:pt x="66" y="0"/>
                  </a:moveTo>
                  <a:cubicBezTo>
                    <a:pt x="33" y="0"/>
                    <a:pt x="0" y="26"/>
                    <a:pt x="0" y="66"/>
                  </a:cubicBezTo>
                  <a:cubicBezTo>
                    <a:pt x="0" y="102"/>
                    <a:pt x="30" y="132"/>
                    <a:pt x="66" y="132"/>
                  </a:cubicBezTo>
                  <a:cubicBezTo>
                    <a:pt x="124" y="132"/>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5"/>
            <p:cNvSpPr/>
            <p:nvPr/>
          </p:nvSpPr>
          <p:spPr>
            <a:xfrm flipH="1">
              <a:off x="8616967" y="494758"/>
              <a:ext cx="21652" cy="21816"/>
            </a:xfrm>
            <a:custGeom>
              <a:avLst/>
              <a:gdLst/>
              <a:ahLst/>
              <a:cxnLst/>
              <a:rect l="l" t="t" r="r" b="b"/>
              <a:pathLst>
                <a:path w="132" h="133" extrusionOk="0">
                  <a:moveTo>
                    <a:pt x="66" y="1"/>
                  </a:moveTo>
                  <a:cubicBezTo>
                    <a:pt x="30" y="1"/>
                    <a:pt x="0" y="30"/>
                    <a:pt x="0" y="66"/>
                  </a:cubicBezTo>
                  <a:cubicBezTo>
                    <a:pt x="0" y="102"/>
                    <a:pt x="30" y="132"/>
                    <a:pt x="66" y="132"/>
                  </a:cubicBezTo>
                  <a:cubicBezTo>
                    <a:pt x="102" y="132"/>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5"/>
            <p:cNvSpPr/>
            <p:nvPr/>
          </p:nvSpPr>
          <p:spPr>
            <a:xfrm flipH="1">
              <a:off x="8666504" y="494758"/>
              <a:ext cx="25261" cy="21816"/>
            </a:xfrm>
            <a:custGeom>
              <a:avLst/>
              <a:gdLst/>
              <a:ahLst/>
              <a:cxnLst/>
              <a:rect l="l" t="t" r="r" b="b"/>
              <a:pathLst>
                <a:path w="154" h="133" extrusionOk="0">
                  <a:moveTo>
                    <a:pt x="66" y="0"/>
                  </a:moveTo>
                  <a:cubicBezTo>
                    <a:pt x="32" y="0"/>
                    <a:pt x="0" y="26"/>
                    <a:pt x="0" y="66"/>
                  </a:cubicBezTo>
                  <a:cubicBezTo>
                    <a:pt x="0" y="102"/>
                    <a:pt x="29" y="132"/>
                    <a:pt x="65" y="132"/>
                  </a:cubicBezTo>
                  <a:cubicBezTo>
                    <a:pt x="124" y="132"/>
                    <a:pt x="153" y="61"/>
                    <a:pt x="113"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5"/>
            <p:cNvSpPr/>
            <p:nvPr/>
          </p:nvSpPr>
          <p:spPr>
            <a:xfrm flipH="1">
              <a:off x="8719649" y="494758"/>
              <a:ext cx="25425" cy="21816"/>
            </a:xfrm>
            <a:custGeom>
              <a:avLst/>
              <a:gdLst/>
              <a:ahLst/>
              <a:cxnLst/>
              <a:rect l="l" t="t" r="r" b="b"/>
              <a:pathLst>
                <a:path w="155" h="133" extrusionOk="0">
                  <a:moveTo>
                    <a:pt x="67" y="0"/>
                  </a:moveTo>
                  <a:cubicBezTo>
                    <a:pt x="33" y="0"/>
                    <a:pt x="1" y="26"/>
                    <a:pt x="1" y="66"/>
                  </a:cubicBezTo>
                  <a:cubicBezTo>
                    <a:pt x="1" y="102"/>
                    <a:pt x="30" y="132"/>
                    <a:pt x="66" y="132"/>
                  </a:cubicBezTo>
                  <a:cubicBezTo>
                    <a:pt x="125" y="132"/>
                    <a:pt x="154" y="61"/>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5"/>
            <p:cNvSpPr/>
            <p:nvPr/>
          </p:nvSpPr>
          <p:spPr>
            <a:xfrm flipH="1">
              <a:off x="8776568" y="494758"/>
              <a:ext cx="21816" cy="21816"/>
            </a:xfrm>
            <a:custGeom>
              <a:avLst/>
              <a:gdLst/>
              <a:ahLst/>
              <a:cxnLst/>
              <a:rect l="l" t="t" r="r" b="b"/>
              <a:pathLst>
                <a:path w="133" h="133" extrusionOk="0">
                  <a:moveTo>
                    <a:pt x="67" y="1"/>
                  </a:moveTo>
                  <a:cubicBezTo>
                    <a:pt x="30" y="1"/>
                    <a:pt x="1" y="30"/>
                    <a:pt x="1" y="66"/>
                  </a:cubicBezTo>
                  <a:cubicBezTo>
                    <a:pt x="1" y="102"/>
                    <a:pt x="30" y="132"/>
                    <a:pt x="67" y="132"/>
                  </a:cubicBezTo>
                  <a:cubicBezTo>
                    <a:pt x="103" y="132"/>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5"/>
            <p:cNvSpPr/>
            <p:nvPr/>
          </p:nvSpPr>
          <p:spPr>
            <a:xfrm flipH="1">
              <a:off x="8826269" y="494758"/>
              <a:ext cx="25261" cy="21816"/>
            </a:xfrm>
            <a:custGeom>
              <a:avLst/>
              <a:gdLst/>
              <a:ahLst/>
              <a:cxnLst/>
              <a:rect l="l" t="t" r="r" b="b"/>
              <a:pathLst>
                <a:path w="154" h="133" extrusionOk="0">
                  <a:moveTo>
                    <a:pt x="67" y="0"/>
                  </a:moveTo>
                  <a:cubicBezTo>
                    <a:pt x="33" y="0"/>
                    <a:pt x="1" y="26"/>
                    <a:pt x="1" y="66"/>
                  </a:cubicBezTo>
                  <a:cubicBezTo>
                    <a:pt x="1" y="102"/>
                    <a:pt x="30" y="132"/>
                    <a:pt x="66" y="132"/>
                  </a:cubicBezTo>
                  <a:cubicBezTo>
                    <a:pt x="125" y="132"/>
                    <a:pt x="154" y="61"/>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5"/>
            <p:cNvSpPr/>
            <p:nvPr/>
          </p:nvSpPr>
          <p:spPr>
            <a:xfrm flipH="1">
              <a:off x="8879414" y="494758"/>
              <a:ext cx="25261" cy="21816"/>
            </a:xfrm>
            <a:custGeom>
              <a:avLst/>
              <a:gdLst/>
              <a:ahLst/>
              <a:cxnLst/>
              <a:rect l="l" t="t" r="r" b="b"/>
              <a:pathLst>
                <a:path w="154" h="133" extrusionOk="0">
                  <a:moveTo>
                    <a:pt x="67" y="0"/>
                  </a:moveTo>
                  <a:cubicBezTo>
                    <a:pt x="33" y="0"/>
                    <a:pt x="1" y="26"/>
                    <a:pt x="1" y="66"/>
                  </a:cubicBezTo>
                  <a:cubicBezTo>
                    <a:pt x="1" y="102"/>
                    <a:pt x="30" y="132"/>
                    <a:pt x="66" y="132"/>
                  </a:cubicBezTo>
                  <a:cubicBezTo>
                    <a:pt x="124" y="132"/>
                    <a:pt x="154" y="61"/>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5"/>
            <p:cNvSpPr/>
            <p:nvPr/>
          </p:nvSpPr>
          <p:spPr>
            <a:xfrm flipH="1">
              <a:off x="8936169" y="494758"/>
              <a:ext cx="21816" cy="21816"/>
            </a:xfrm>
            <a:custGeom>
              <a:avLst/>
              <a:gdLst/>
              <a:ahLst/>
              <a:cxnLst/>
              <a:rect l="l" t="t" r="r" b="b"/>
              <a:pathLst>
                <a:path w="133" h="133" extrusionOk="0">
                  <a:moveTo>
                    <a:pt x="67" y="1"/>
                  </a:moveTo>
                  <a:cubicBezTo>
                    <a:pt x="30" y="1"/>
                    <a:pt x="1" y="30"/>
                    <a:pt x="1" y="66"/>
                  </a:cubicBezTo>
                  <a:cubicBezTo>
                    <a:pt x="1" y="102"/>
                    <a:pt x="30" y="132"/>
                    <a:pt x="67" y="132"/>
                  </a:cubicBezTo>
                  <a:cubicBezTo>
                    <a:pt x="103" y="132"/>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5"/>
            <p:cNvSpPr/>
            <p:nvPr/>
          </p:nvSpPr>
          <p:spPr>
            <a:xfrm flipH="1">
              <a:off x="8985870" y="494758"/>
              <a:ext cx="25261" cy="21816"/>
            </a:xfrm>
            <a:custGeom>
              <a:avLst/>
              <a:gdLst/>
              <a:ahLst/>
              <a:cxnLst/>
              <a:rect l="l" t="t" r="r" b="b"/>
              <a:pathLst>
                <a:path w="154" h="133" extrusionOk="0">
                  <a:moveTo>
                    <a:pt x="66" y="0"/>
                  </a:moveTo>
                  <a:cubicBezTo>
                    <a:pt x="33" y="0"/>
                    <a:pt x="0" y="26"/>
                    <a:pt x="0" y="66"/>
                  </a:cubicBezTo>
                  <a:cubicBezTo>
                    <a:pt x="0" y="102"/>
                    <a:pt x="30" y="132"/>
                    <a:pt x="66" y="132"/>
                  </a:cubicBezTo>
                  <a:cubicBezTo>
                    <a:pt x="124" y="132"/>
                    <a:pt x="153" y="61"/>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5"/>
            <p:cNvSpPr/>
            <p:nvPr/>
          </p:nvSpPr>
          <p:spPr>
            <a:xfrm flipH="1">
              <a:off x="9039015" y="494758"/>
              <a:ext cx="25261" cy="21816"/>
            </a:xfrm>
            <a:custGeom>
              <a:avLst/>
              <a:gdLst/>
              <a:ahLst/>
              <a:cxnLst/>
              <a:rect l="l" t="t" r="r" b="b"/>
              <a:pathLst>
                <a:path w="154" h="133" extrusionOk="0">
                  <a:moveTo>
                    <a:pt x="66" y="0"/>
                  </a:moveTo>
                  <a:cubicBezTo>
                    <a:pt x="32" y="0"/>
                    <a:pt x="0" y="26"/>
                    <a:pt x="0" y="66"/>
                  </a:cubicBezTo>
                  <a:cubicBezTo>
                    <a:pt x="0" y="102"/>
                    <a:pt x="30" y="132"/>
                    <a:pt x="66" y="132"/>
                  </a:cubicBezTo>
                  <a:cubicBezTo>
                    <a:pt x="124" y="132"/>
                    <a:pt x="153" y="61"/>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5"/>
            <p:cNvSpPr/>
            <p:nvPr/>
          </p:nvSpPr>
          <p:spPr>
            <a:xfrm flipH="1">
              <a:off x="9095934" y="494758"/>
              <a:ext cx="21652" cy="21816"/>
            </a:xfrm>
            <a:custGeom>
              <a:avLst/>
              <a:gdLst/>
              <a:ahLst/>
              <a:cxnLst/>
              <a:rect l="l" t="t" r="r" b="b"/>
              <a:pathLst>
                <a:path w="132" h="133" extrusionOk="0">
                  <a:moveTo>
                    <a:pt x="67" y="1"/>
                  </a:moveTo>
                  <a:cubicBezTo>
                    <a:pt x="29" y="1"/>
                    <a:pt x="0" y="30"/>
                    <a:pt x="0" y="66"/>
                  </a:cubicBezTo>
                  <a:cubicBezTo>
                    <a:pt x="0" y="102"/>
                    <a:pt x="29" y="132"/>
                    <a:pt x="67" y="132"/>
                  </a:cubicBezTo>
                  <a:cubicBezTo>
                    <a:pt x="103" y="132"/>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5"/>
            <p:cNvSpPr/>
            <p:nvPr/>
          </p:nvSpPr>
          <p:spPr>
            <a:xfrm flipH="1">
              <a:off x="8191473" y="441612"/>
              <a:ext cx="24440" cy="17387"/>
            </a:xfrm>
            <a:custGeom>
              <a:avLst/>
              <a:gdLst/>
              <a:ahLst/>
              <a:cxnLst/>
              <a:rect l="l" t="t" r="r" b="b"/>
              <a:pathLst>
                <a:path w="149" h="106" extrusionOk="0">
                  <a:moveTo>
                    <a:pt x="84" y="0"/>
                  </a:moveTo>
                  <a:cubicBezTo>
                    <a:pt x="30" y="0"/>
                    <a:pt x="0" y="63"/>
                    <a:pt x="34" y="105"/>
                  </a:cubicBezTo>
                  <a:cubicBezTo>
                    <a:pt x="72" y="88"/>
                    <a:pt x="110" y="69"/>
                    <a:pt x="148" y="51"/>
                  </a:cubicBezTo>
                  <a:cubicBezTo>
                    <a:pt x="142" y="21"/>
                    <a:pt x="116" y="0"/>
                    <a:pt x="85" y="0"/>
                  </a:cubicBezTo>
                  <a:cubicBezTo>
                    <a:pt x="85" y="0"/>
                    <a:pt x="84" y="0"/>
                    <a:pt x="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5"/>
            <p:cNvSpPr/>
            <p:nvPr/>
          </p:nvSpPr>
          <p:spPr>
            <a:xfrm flipH="1">
              <a:off x="8240846" y="441612"/>
              <a:ext cx="25261" cy="21488"/>
            </a:xfrm>
            <a:custGeom>
              <a:avLst/>
              <a:gdLst/>
              <a:ahLst/>
              <a:cxnLst/>
              <a:rect l="l" t="t" r="r" b="b"/>
              <a:pathLst>
                <a:path w="154" h="131" extrusionOk="0">
                  <a:moveTo>
                    <a:pt x="67" y="0"/>
                  </a:moveTo>
                  <a:cubicBezTo>
                    <a:pt x="33" y="0"/>
                    <a:pt x="1" y="26"/>
                    <a:pt x="1" y="66"/>
                  </a:cubicBezTo>
                  <a:cubicBezTo>
                    <a:pt x="1" y="102"/>
                    <a:pt x="30" y="131"/>
                    <a:pt x="66" y="131"/>
                  </a:cubicBezTo>
                  <a:cubicBezTo>
                    <a:pt x="125" y="131"/>
                    <a:pt x="154" y="60"/>
                    <a:pt x="112"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5"/>
            <p:cNvSpPr/>
            <p:nvPr/>
          </p:nvSpPr>
          <p:spPr>
            <a:xfrm flipH="1">
              <a:off x="8293992" y="441612"/>
              <a:ext cx="25261" cy="21488"/>
            </a:xfrm>
            <a:custGeom>
              <a:avLst/>
              <a:gdLst/>
              <a:ahLst/>
              <a:cxnLst/>
              <a:rect l="l" t="t" r="r" b="b"/>
              <a:pathLst>
                <a:path w="154" h="131" extrusionOk="0">
                  <a:moveTo>
                    <a:pt x="66" y="0"/>
                  </a:moveTo>
                  <a:cubicBezTo>
                    <a:pt x="33" y="0"/>
                    <a:pt x="1" y="26"/>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5"/>
            <p:cNvSpPr/>
            <p:nvPr/>
          </p:nvSpPr>
          <p:spPr>
            <a:xfrm flipH="1">
              <a:off x="8347302" y="441612"/>
              <a:ext cx="25261" cy="21488"/>
            </a:xfrm>
            <a:custGeom>
              <a:avLst/>
              <a:gdLst/>
              <a:ahLst/>
              <a:cxnLst/>
              <a:rect l="l" t="t" r="r" b="b"/>
              <a:pathLst>
                <a:path w="154" h="131" extrusionOk="0">
                  <a:moveTo>
                    <a:pt x="67" y="0"/>
                  </a:moveTo>
                  <a:cubicBezTo>
                    <a:pt x="33" y="0"/>
                    <a:pt x="1" y="26"/>
                    <a:pt x="1" y="66"/>
                  </a:cubicBezTo>
                  <a:cubicBezTo>
                    <a:pt x="1" y="102"/>
                    <a:pt x="30" y="131"/>
                    <a:pt x="66" y="131"/>
                  </a:cubicBezTo>
                  <a:cubicBezTo>
                    <a:pt x="124"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5"/>
            <p:cNvSpPr/>
            <p:nvPr/>
          </p:nvSpPr>
          <p:spPr>
            <a:xfrm flipH="1">
              <a:off x="8400447" y="441612"/>
              <a:ext cx="25261" cy="21488"/>
            </a:xfrm>
            <a:custGeom>
              <a:avLst/>
              <a:gdLst/>
              <a:ahLst/>
              <a:cxnLst/>
              <a:rect l="l" t="t" r="r" b="b"/>
              <a:pathLst>
                <a:path w="154" h="131" extrusionOk="0">
                  <a:moveTo>
                    <a:pt x="66" y="0"/>
                  </a:moveTo>
                  <a:cubicBezTo>
                    <a:pt x="33" y="0"/>
                    <a:pt x="1" y="26"/>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5"/>
            <p:cNvSpPr/>
            <p:nvPr/>
          </p:nvSpPr>
          <p:spPr>
            <a:xfrm flipH="1">
              <a:off x="8453593" y="441612"/>
              <a:ext cx="25425" cy="21488"/>
            </a:xfrm>
            <a:custGeom>
              <a:avLst/>
              <a:gdLst/>
              <a:ahLst/>
              <a:cxnLst/>
              <a:rect l="l" t="t" r="r" b="b"/>
              <a:pathLst>
                <a:path w="155" h="131" extrusionOk="0">
                  <a:moveTo>
                    <a:pt x="67" y="0"/>
                  </a:moveTo>
                  <a:cubicBezTo>
                    <a:pt x="33" y="0"/>
                    <a:pt x="0" y="26"/>
                    <a:pt x="0" y="66"/>
                  </a:cubicBezTo>
                  <a:cubicBezTo>
                    <a:pt x="0" y="102"/>
                    <a:pt x="31" y="131"/>
                    <a:pt x="67" y="131"/>
                  </a:cubicBezTo>
                  <a:cubicBezTo>
                    <a:pt x="125" y="131"/>
                    <a:pt x="155" y="60"/>
                    <a:pt x="113" y="20"/>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5"/>
            <p:cNvSpPr/>
            <p:nvPr/>
          </p:nvSpPr>
          <p:spPr>
            <a:xfrm flipH="1">
              <a:off x="8510511" y="441612"/>
              <a:ext cx="21652" cy="21488"/>
            </a:xfrm>
            <a:custGeom>
              <a:avLst/>
              <a:gdLst/>
              <a:ahLst/>
              <a:cxnLst/>
              <a:rect l="l" t="t" r="r" b="b"/>
              <a:pathLst>
                <a:path w="132" h="131" extrusionOk="0">
                  <a:moveTo>
                    <a:pt x="66" y="0"/>
                  </a:moveTo>
                  <a:cubicBezTo>
                    <a:pt x="30" y="0"/>
                    <a:pt x="0" y="30"/>
                    <a:pt x="0" y="66"/>
                  </a:cubicBezTo>
                  <a:cubicBezTo>
                    <a:pt x="0" y="102"/>
                    <a:pt x="30" y="131"/>
                    <a:pt x="66" y="131"/>
                  </a:cubicBezTo>
                  <a:cubicBezTo>
                    <a:pt x="103" y="131"/>
                    <a:pt x="132" y="102"/>
                    <a:pt x="132" y="66"/>
                  </a:cubicBezTo>
                  <a:cubicBezTo>
                    <a:pt x="132" y="30"/>
                    <a:pt x="10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5"/>
            <p:cNvSpPr/>
            <p:nvPr/>
          </p:nvSpPr>
          <p:spPr>
            <a:xfrm flipH="1">
              <a:off x="8560048" y="441612"/>
              <a:ext cx="25261" cy="21488"/>
            </a:xfrm>
            <a:custGeom>
              <a:avLst/>
              <a:gdLst/>
              <a:ahLst/>
              <a:cxnLst/>
              <a:rect l="l" t="t" r="r" b="b"/>
              <a:pathLst>
                <a:path w="154" h="131"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5"/>
            <p:cNvSpPr/>
            <p:nvPr/>
          </p:nvSpPr>
          <p:spPr>
            <a:xfrm flipH="1">
              <a:off x="8616967" y="441612"/>
              <a:ext cx="21652" cy="21488"/>
            </a:xfrm>
            <a:custGeom>
              <a:avLst/>
              <a:gdLst/>
              <a:ahLst/>
              <a:cxnLst/>
              <a:rect l="l" t="t" r="r" b="b"/>
              <a:pathLst>
                <a:path w="132" h="131" extrusionOk="0">
                  <a:moveTo>
                    <a:pt x="66" y="0"/>
                  </a:moveTo>
                  <a:cubicBezTo>
                    <a:pt x="30" y="0"/>
                    <a:pt x="0" y="30"/>
                    <a:pt x="0" y="66"/>
                  </a:cubicBezTo>
                  <a:cubicBezTo>
                    <a:pt x="0" y="102"/>
                    <a:pt x="30" y="131"/>
                    <a:pt x="66" y="131"/>
                  </a:cubicBezTo>
                  <a:cubicBezTo>
                    <a:pt x="102" y="131"/>
                    <a:pt x="132" y="102"/>
                    <a:pt x="132" y="66"/>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5"/>
            <p:cNvSpPr/>
            <p:nvPr/>
          </p:nvSpPr>
          <p:spPr>
            <a:xfrm flipH="1">
              <a:off x="8666504" y="441612"/>
              <a:ext cx="25261" cy="21488"/>
            </a:xfrm>
            <a:custGeom>
              <a:avLst/>
              <a:gdLst/>
              <a:ahLst/>
              <a:cxnLst/>
              <a:rect l="l" t="t" r="r" b="b"/>
              <a:pathLst>
                <a:path w="154" h="131" extrusionOk="0">
                  <a:moveTo>
                    <a:pt x="66" y="0"/>
                  </a:moveTo>
                  <a:cubicBezTo>
                    <a:pt x="32" y="0"/>
                    <a:pt x="0" y="26"/>
                    <a:pt x="0" y="66"/>
                  </a:cubicBezTo>
                  <a:cubicBezTo>
                    <a:pt x="0" y="102"/>
                    <a:pt x="29" y="131"/>
                    <a:pt x="65" y="131"/>
                  </a:cubicBezTo>
                  <a:cubicBezTo>
                    <a:pt x="124" y="131"/>
                    <a:pt x="153" y="60"/>
                    <a:pt x="113"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5"/>
            <p:cNvSpPr/>
            <p:nvPr/>
          </p:nvSpPr>
          <p:spPr>
            <a:xfrm flipH="1">
              <a:off x="8719649" y="441612"/>
              <a:ext cx="25425" cy="21488"/>
            </a:xfrm>
            <a:custGeom>
              <a:avLst/>
              <a:gdLst/>
              <a:ahLst/>
              <a:cxnLst/>
              <a:rect l="l" t="t" r="r" b="b"/>
              <a:pathLst>
                <a:path w="155" h="131" extrusionOk="0">
                  <a:moveTo>
                    <a:pt x="66" y="0"/>
                  </a:moveTo>
                  <a:cubicBezTo>
                    <a:pt x="33" y="0"/>
                    <a:pt x="1" y="26"/>
                    <a:pt x="1" y="66"/>
                  </a:cubicBezTo>
                  <a:cubicBezTo>
                    <a:pt x="1" y="102"/>
                    <a:pt x="30" y="131"/>
                    <a:pt x="66" y="131"/>
                  </a:cubicBezTo>
                  <a:cubicBezTo>
                    <a:pt x="125"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5"/>
            <p:cNvSpPr/>
            <p:nvPr/>
          </p:nvSpPr>
          <p:spPr>
            <a:xfrm flipH="1">
              <a:off x="8776568" y="441612"/>
              <a:ext cx="21816" cy="21488"/>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5"/>
            <p:cNvSpPr/>
            <p:nvPr/>
          </p:nvSpPr>
          <p:spPr>
            <a:xfrm flipH="1">
              <a:off x="8826269" y="441612"/>
              <a:ext cx="25261" cy="21488"/>
            </a:xfrm>
            <a:custGeom>
              <a:avLst/>
              <a:gdLst/>
              <a:ahLst/>
              <a:cxnLst/>
              <a:rect l="l" t="t" r="r" b="b"/>
              <a:pathLst>
                <a:path w="154" h="131" extrusionOk="0">
                  <a:moveTo>
                    <a:pt x="67" y="0"/>
                  </a:moveTo>
                  <a:cubicBezTo>
                    <a:pt x="33" y="0"/>
                    <a:pt x="1" y="26"/>
                    <a:pt x="1" y="66"/>
                  </a:cubicBezTo>
                  <a:cubicBezTo>
                    <a:pt x="1" y="102"/>
                    <a:pt x="30" y="131"/>
                    <a:pt x="66" y="131"/>
                  </a:cubicBezTo>
                  <a:cubicBezTo>
                    <a:pt x="125" y="131"/>
                    <a:pt x="154" y="60"/>
                    <a:pt x="113" y="20"/>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5"/>
            <p:cNvSpPr/>
            <p:nvPr/>
          </p:nvSpPr>
          <p:spPr>
            <a:xfrm flipH="1">
              <a:off x="8879414" y="441612"/>
              <a:ext cx="25261" cy="21488"/>
            </a:xfrm>
            <a:custGeom>
              <a:avLst/>
              <a:gdLst/>
              <a:ahLst/>
              <a:cxnLst/>
              <a:rect l="l" t="t" r="r" b="b"/>
              <a:pathLst>
                <a:path w="154" h="131" extrusionOk="0">
                  <a:moveTo>
                    <a:pt x="66" y="0"/>
                  </a:moveTo>
                  <a:cubicBezTo>
                    <a:pt x="33" y="0"/>
                    <a:pt x="1" y="26"/>
                    <a:pt x="1" y="66"/>
                  </a:cubicBezTo>
                  <a:cubicBezTo>
                    <a:pt x="1" y="102"/>
                    <a:pt x="30" y="131"/>
                    <a:pt x="66" y="131"/>
                  </a:cubicBezTo>
                  <a:cubicBezTo>
                    <a:pt x="124" y="131"/>
                    <a:pt x="154"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5"/>
            <p:cNvSpPr/>
            <p:nvPr/>
          </p:nvSpPr>
          <p:spPr>
            <a:xfrm flipH="1">
              <a:off x="8936169" y="441612"/>
              <a:ext cx="21816" cy="21488"/>
            </a:xfrm>
            <a:custGeom>
              <a:avLst/>
              <a:gdLst/>
              <a:ahLst/>
              <a:cxnLst/>
              <a:rect l="l" t="t" r="r" b="b"/>
              <a:pathLst>
                <a:path w="133" h="131" extrusionOk="0">
                  <a:moveTo>
                    <a:pt x="67" y="0"/>
                  </a:moveTo>
                  <a:cubicBezTo>
                    <a:pt x="30" y="0"/>
                    <a:pt x="1" y="30"/>
                    <a:pt x="1" y="66"/>
                  </a:cubicBezTo>
                  <a:cubicBezTo>
                    <a:pt x="1" y="102"/>
                    <a:pt x="30"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5"/>
            <p:cNvSpPr/>
            <p:nvPr/>
          </p:nvSpPr>
          <p:spPr>
            <a:xfrm flipH="1">
              <a:off x="8985870" y="441612"/>
              <a:ext cx="25261" cy="21488"/>
            </a:xfrm>
            <a:custGeom>
              <a:avLst/>
              <a:gdLst/>
              <a:ahLst/>
              <a:cxnLst/>
              <a:rect l="l" t="t" r="r" b="b"/>
              <a:pathLst>
                <a:path w="154" h="131" extrusionOk="0">
                  <a:moveTo>
                    <a:pt x="66" y="0"/>
                  </a:moveTo>
                  <a:cubicBezTo>
                    <a:pt x="33" y="0"/>
                    <a:pt x="0" y="26"/>
                    <a:pt x="0" y="66"/>
                  </a:cubicBezTo>
                  <a:cubicBezTo>
                    <a:pt x="0" y="102"/>
                    <a:pt x="30" y="131"/>
                    <a:pt x="66" y="131"/>
                  </a:cubicBezTo>
                  <a:cubicBezTo>
                    <a:pt x="124" y="131"/>
                    <a:pt x="153" y="60"/>
                    <a:pt x="112" y="20"/>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5"/>
            <p:cNvSpPr/>
            <p:nvPr/>
          </p:nvSpPr>
          <p:spPr>
            <a:xfrm flipH="1">
              <a:off x="9039015" y="441612"/>
              <a:ext cx="25261" cy="21488"/>
            </a:xfrm>
            <a:custGeom>
              <a:avLst/>
              <a:gdLst/>
              <a:ahLst/>
              <a:cxnLst/>
              <a:rect l="l" t="t" r="r" b="b"/>
              <a:pathLst>
                <a:path w="154" h="131" extrusionOk="0">
                  <a:moveTo>
                    <a:pt x="66" y="0"/>
                  </a:moveTo>
                  <a:cubicBezTo>
                    <a:pt x="32" y="0"/>
                    <a:pt x="0" y="26"/>
                    <a:pt x="0" y="66"/>
                  </a:cubicBezTo>
                  <a:cubicBezTo>
                    <a:pt x="0" y="102"/>
                    <a:pt x="30" y="131"/>
                    <a:pt x="66" y="131"/>
                  </a:cubicBezTo>
                  <a:cubicBezTo>
                    <a:pt x="124" y="131"/>
                    <a:pt x="153" y="60"/>
                    <a:pt x="112" y="20"/>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5"/>
            <p:cNvSpPr/>
            <p:nvPr/>
          </p:nvSpPr>
          <p:spPr>
            <a:xfrm flipH="1">
              <a:off x="9095934" y="441612"/>
              <a:ext cx="21652" cy="21488"/>
            </a:xfrm>
            <a:custGeom>
              <a:avLst/>
              <a:gdLst/>
              <a:ahLst/>
              <a:cxnLst/>
              <a:rect l="l" t="t" r="r" b="b"/>
              <a:pathLst>
                <a:path w="132" h="131" extrusionOk="0">
                  <a:moveTo>
                    <a:pt x="67" y="0"/>
                  </a:moveTo>
                  <a:cubicBezTo>
                    <a:pt x="29" y="0"/>
                    <a:pt x="0" y="30"/>
                    <a:pt x="0" y="66"/>
                  </a:cubicBezTo>
                  <a:cubicBezTo>
                    <a:pt x="0" y="102"/>
                    <a:pt x="29" y="131"/>
                    <a:pt x="67" y="131"/>
                  </a:cubicBezTo>
                  <a:cubicBezTo>
                    <a:pt x="103" y="131"/>
                    <a:pt x="132" y="102"/>
                    <a:pt x="132" y="66"/>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5"/>
            <p:cNvSpPr/>
            <p:nvPr/>
          </p:nvSpPr>
          <p:spPr>
            <a:xfrm flipH="1">
              <a:off x="8090431" y="388302"/>
              <a:ext cx="15911" cy="12302"/>
            </a:xfrm>
            <a:custGeom>
              <a:avLst/>
              <a:gdLst/>
              <a:ahLst/>
              <a:cxnLst/>
              <a:rect l="l" t="t" r="r" b="b"/>
              <a:pathLst>
                <a:path w="97" h="75" extrusionOk="0">
                  <a:moveTo>
                    <a:pt x="65" y="0"/>
                  </a:moveTo>
                  <a:cubicBezTo>
                    <a:pt x="29" y="0"/>
                    <a:pt x="0" y="30"/>
                    <a:pt x="0" y="67"/>
                  </a:cubicBezTo>
                  <a:cubicBezTo>
                    <a:pt x="0" y="69"/>
                    <a:pt x="0" y="72"/>
                    <a:pt x="1" y="75"/>
                  </a:cubicBezTo>
                  <a:cubicBezTo>
                    <a:pt x="33" y="53"/>
                    <a:pt x="65" y="32"/>
                    <a:pt x="97" y="8"/>
                  </a:cubicBezTo>
                  <a:cubicBezTo>
                    <a:pt x="87" y="4"/>
                    <a:pt x="77"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5"/>
            <p:cNvSpPr/>
            <p:nvPr/>
          </p:nvSpPr>
          <p:spPr>
            <a:xfrm flipH="1">
              <a:off x="8134227" y="388302"/>
              <a:ext cx="25261" cy="21652"/>
            </a:xfrm>
            <a:custGeom>
              <a:avLst/>
              <a:gdLst/>
              <a:ahLst/>
              <a:cxnLst/>
              <a:rect l="l" t="t" r="r" b="b"/>
              <a:pathLst>
                <a:path w="154" h="132" extrusionOk="0">
                  <a:moveTo>
                    <a:pt x="66" y="1"/>
                  </a:moveTo>
                  <a:cubicBezTo>
                    <a:pt x="32" y="1"/>
                    <a:pt x="0" y="27"/>
                    <a:pt x="0" y="67"/>
                  </a:cubicBezTo>
                  <a:cubicBezTo>
                    <a:pt x="0" y="103"/>
                    <a:pt x="29" y="132"/>
                    <a:pt x="65" y="132"/>
                  </a:cubicBezTo>
                  <a:cubicBezTo>
                    <a:pt x="124" y="132"/>
                    <a:pt x="153" y="61"/>
                    <a:pt x="111" y="19"/>
                  </a:cubicBezTo>
                  <a:cubicBezTo>
                    <a:pt x="98" y="6"/>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5"/>
            <p:cNvSpPr/>
            <p:nvPr/>
          </p:nvSpPr>
          <p:spPr>
            <a:xfrm flipH="1">
              <a:off x="8191145" y="388302"/>
              <a:ext cx="21816" cy="21652"/>
            </a:xfrm>
            <a:custGeom>
              <a:avLst/>
              <a:gdLst/>
              <a:ahLst/>
              <a:cxnLst/>
              <a:rect l="l" t="t" r="r" b="b"/>
              <a:pathLst>
                <a:path w="133" h="132" extrusionOk="0">
                  <a:moveTo>
                    <a:pt x="67" y="0"/>
                  </a:moveTo>
                  <a:cubicBezTo>
                    <a:pt x="30" y="0"/>
                    <a:pt x="1" y="30"/>
                    <a:pt x="1" y="67"/>
                  </a:cubicBezTo>
                  <a:cubicBezTo>
                    <a:pt x="1" y="103"/>
                    <a:pt x="30" y="132"/>
                    <a:pt x="67" y="132"/>
                  </a:cubicBezTo>
                  <a:cubicBezTo>
                    <a:pt x="103" y="132"/>
                    <a:pt x="133" y="103"/>
                    <a:pt x="133" y="67"/>
                  </a:cubicBezTo>
                  <a:cubicBezTo>
                    <a:pt x="133"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5"/>
            <p:cNvSpPr/>
            <p:nvPr/>
          </p:nvSpPr>
          <p:spPr>
            <a:xfrm flipH="1">
              <a:off x="8240846" y="388302"/>
              <a:ext cx="25261" cy="21652"/>
            </a:xfrm>
            <a:custGeom>
              <a:avLst/>
              <a:gdLst/>
              <a:ahLst/>
              <a:cxnLst/>
              <a:rect l="l" t="t" r="r" b="b"/>
              <a:pathLst>
                <a:path w="154" h="132" extrusionOk="0">
                  <a:moveTo>
                    <a:pt x="67" y="1"/>
                  </a:moveTo>
                  <a:cubicBezTo>
                    <a:pt x="34" y="1"/>
                    <a:pt x="1" y="27"/>
                    <a:pt x="1" y="67"/>
                  </a:cubicBezTo>
                  <a:cubicBezTo>
                    <a:pt x="1" y="103"/>
                    <a:pt x="30" y="132"/>
                    <a:pt x="66" y="132"/>
                  </a:cubicBezTo>
                  <a:cubicBezTo>
                    <a:pt x="125" y="132"/>
                    <a:pt x="154"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5"/>
            <p:cNvSpPr/>
            <p:nvPr/>
          </p:nvSpPr>
          <p:spPr>
            <a:xfrm flipH="1">
              <a:off x="8293992" y="388302"/>
              <a:ext cx="25261" cy="21652"/>
            </a:xfrm>
            <a:custGeom>
              <a:avLst/>
              <a:gdLst/>
              <a:ahLst/>
              <a:cxnLst/>
              <a:rect l="l" t="t" r="r" b="b"/>
              <a:pathLst>
                <a:path w="154" h="132" extrusionOk="0">
                  <a:moveTo>
                    <a:pt x="67" y="1"/>
                  </a:moveTo>
                  <a:cubicBezTo>
                    <a:pt x="33" y="1"/>
                    <a:pt x="1" y="27"/>
                    <a:pt x="1" y="67"/>
                  </a:cubicBezTo>
                  <a:cubicBezTo>
                    <a:pt x="1" y="103"/>
                    <a:pt x="30" y="132"/>
                    <a:pt x="66" y="132"/>
                  </a:cubicBezTo>
                  <a:cubicBezTo>
                    <a:pt x="125" y="132"/>
                    <a:pt x="154"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5"/>
            <p:cNvSpPr/>
            <p:nvPr/>
          </p:nvSpPr>
          <p:spPr>
            <a:xfrm flipH="1">
              <a:off x="8347302" y="388302"/>
              <a:ext cx="25261" cy="21652"/>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3" y="19"/>
                  </a:cubicBezTo>
                  <a:cubicBezTo>
                    <a:pt x="100" y="6"/>
                    <a:pt x="84"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5"/>
            <p:cNvSpPr/>
            <p:nvPr/>
          </p:nvSpPr>
          <p:spPr>
            <a:xfrm flipH="1">
              <a:off x="8400447" y="388302"/>
              <a:ext cx="25261" cy="21652"/>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5"/>
            <p:cNvSpPr/>
            <p:nvPr/>
          </p:nvSpPr>
          <p:spPr>
            <a:xfrm flipH="1">
              <a:off x="8453593" y="388302"/>
              <a:ext cx="25425" cy="21652"/>
            </a:xfrm>
            <a:custGeom>
              <a:avLst/>
              <a:gdLst/>
              <a:ahLst/>
              <a:cxnLst/>
              <a:rect l="l" t="t" r="r" b="b"/>
              <a:pathLst>
                <a:path w="155" h="132" extrusionOk="0">
                  <a:moveTo>
                    <a:pt x="67" y="1"/>
                  </a:moveTo>
                  <a:cubicBezTo>
                    <a:pt x="33" y="1"/>
                    <a:pt x="0" y="27"/>
                    <a:pt x="0" y="67"/>
                  </a:cubicBezTo>
                  <a:cubicBezTo>
                    <a:pt x="0" y="103"/>
                    <a:pt x="31" y="132"/>
                    <a:pt x="67" y="132"/>
                  </a:cubicBezTo>
                  <a:cubicBezTo>
                    <a:pt x="125" y="132"/>
                    <a:pt x="155" y="61"/>
                    <a:pt x="113" y="19"/>
                  </a:cubicBezTo>
                  <a:cubicBezTo>
                    <a:pt x="100"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5"/>
            <p:cNvSpPr/>
            <p:nvPr/>
          </p:nvSpPr>
          <p:spPr>
            <a:xfrm flipH="1">
              <a:off x="8510511" y="388302"/>
              <a:ext cx="21652" cy="21652"/>
            </a:xfrm>
            <a:custGeom>
              <a:avLst/>
              <a:gdLst/>
              <a:ahLst/>
              <a:cxnLst/>
              <a:rect l="l" t="t" r="r" b="b"/>
              <a:pathLst>
                <a:path w="132" h="132" extrusionOk="0">
                  <a:moveTo>
                    <a:pt x="66" y="0"/>
                  </a:moveTo>
                  <a:cubicBezTo>
                    <a:pt x="30" y="0"/>
                    <a:pt x="0" y="30"/>
                    <a:pt x="0" y="67"/>
                  </a:cubicBezTo>
                  <a:cubicBezTo>
                    <a:pt x="0" y="103"/>
                    <a:pt x="30" y="132"/>
                    <a:pt x="66" y="132"/>
                  </a:cubicBezTo>
                  <a:cubicBezTo>
                    <a:pt x="103" y="132"/>
                    <a:pt x="132" y="103"/>
                    <a:pt x="132" y="67"/>
                  </a:cubicBezTo>
                  <a:cubicBezTo>
                    <a:pt x="132" y="30"/>
                    <a:pt x="10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5"/>
            <p:cNvSpPr/>
            <p:nvPr/>
          </p:nvSpPr>
          <p:spPr>
            <a:xfrm flipH="1">
              <a:off x="8560048" y="388302"/>
              <a:ext cx="25261" cy="21652"/>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1"/>
                    <a:pt x="112" y="19"/>
                  </a:cubicBezTo>
                  <a:cubicBezTo>
                    <a:pt x="98" y="6"/>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5"/>
            <p:cNvSpPr/>
            <p:nvPr/>
          </p:nvSpPr>
          <p:spPr>
            <a:xfrm flipH="1">
              <a:off x="8616967" y="388302"/>
              <a:ext cx="21652" cy="21652"/>
            </a:xfrm>
            <a:custGeom>
              <a:avLst/>
              <a:gdLst/>
              <a:ahLst/>
              <a:cxnLst/>
              <a:rect l="l" t="t" r="r" b="b"/>
              <a:pathLst>
                <a:path w="132" h="132" extrusionOk="0">
                  <a:moveTo>
                    <a:pt x="66" y="0"/>
                  </a:moveTo>
                  <a:cubicBezTo>
                    <a:pt x="30" y="0"/>
                    <a:pt x="0" y="30"/>
                    <a:pt x="0" y="67"/>
                  </a:cubicBezTo>
                  <a:cubicBezTo>
                    <a:pt x="0" y="103"/>
                    <a:pt x="30" y="132"/>
                    <a:pt x="66" y="132"/>
                  </a:cubicBezTo>
                  <a:cubicBezTo>
                    <a:pt x="102" y="132"/>
                    <a:pt x="132" y="103"/>
                    <a:pt x="132" y="67"/>
                  </a:cubicBezTo>
                  <a:cubicBezTo>
                    <a:pt x="132" y="30"/>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5"/>
            <p:cNvSpPr/>
            <p:nvPr/>
          </p:nvSpPr>
          <p:spPr>
            <a:xfrm flipH="1">
              <a:off x="8666504" y="388302"/>
              <a:ext cx="25261" cy="21652"/>
            </a:xfrm>
            <a:custGeom>
              <a:avLst/>
              <a:gdLst/>
              <a:ahLst/>
              <a:cxnLst/>
              <a:rect l="l" t="t" r="r" b="b"/>
              <a:pathLst>
                <a:path w="154" h="132" extrusionOk="0">
                  <a:moveTo>
                    <a:pt x="67" y="1"/>
                  </a:moveTo>
                  <a:cubicBezTo>
                    <a:pt x="33" y="1"/>
                    <a:pt x="0" y="27"/>
                    <a:pt x="0" y="67"/>
                  </a:cubicBezTo>
                  <a:cubicBezTo>
                    <a:pt x="0" y="103"/>
                    <a:pt x="29" y="132"/>
                    <a:pt x="65" y="132"/>
                  </a:cubicBezTo>
                  <a:cubicBezTo>
                    <a:pt x="124" y="132"/>
                    <a:pt x="153" y="61"/>
                    <a:pt x="113"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5"/>
            <p:cNvSpPr/>
            <p:nvPr/>
          </p:nvSpPr>
          <p:spPr>
            <a:xfrm flipH="1">
              <a:off x="8719649" y="388302"/>
              <a:ext cx="25425" cy="21652"/>
            </a:xfrm>
            <a:custGeom>
              <a:avLst/>
              <a:gdLst/>
              <a:ahLst/>
              <a:cxnLst/>
              <a:rect l="l" t="t" r="r" b="b"/>
              <a:pathLst>
                <a:path w="155" h="132" extrusionOk="0">
                  <a:moveTo>
                    <a:pt x="67" y="1"/>
                  </a:moveTo>
                  <a:cubicBezTo>
                    <a:pt x="33" y="1"/>
                    <a:pt x="1" y="27"/>
                    <a:pt x="1" y="67"/>
                  </a:cubicBezTo>
                  <a:cubicBezTo>
                    <a:pt x="1" y="103"/>
                    <a:pt x="30" y="132"/>
                    <a:pt x="66" y="132"/>
                  </a:cubicBezTo>
                  <a:cubicBezTo>
                    <a:pt x="125" y="132"/>
                    <a:pt x="154"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5"/>
            <p:cNvSpPr/>
            <p:nvPr/>
          </p:nvSpPr>
          <p:spPr>
            <a:xfrm flipH="1">
              <a:off x="8776568" y="388302"/>
              <a:ext cx="21816" cy="21652"/>
            </a:xfrm>
            <a:custGeom>
              <a:avLst/>
              <a:gdLst/>
              <a:ahLst/>
              <a:cxnLst/>
              <a:rect l="l" t="t" r="r" b="b"/>
              <a:pathLst>
                <a:path w="133" h="132" extrusionOk="0">
                  <a:moveTo>
                    <a:pt x="67" y="0"/>
                  </a:moveTo>
                  <a:cubicBezTo>
                    <a:pt x="30" y="0"/>
                    <a:pt x="1" y="30"/>
                    <a:pt x="1" y="67"/>
                  </a:cubicBezTo>
                  <a:cubicBezTo>
                    <a:pt x="1" y="103"/>
                    <a:pt x="30" y="132"/>
                    <a:pt x="67" y="132"/>
                  </a:cubicBezTo>
                  <a:cubicBezTo>
                    <a:pt x="103" y="132"/>
                    <a:pt x="132" y="103"/>
                    <a:pt x="132" y="67"/>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5"/>
            <p:cNvSpPr/>
            <p:nvPr/>
          </p:nvSpPr>
          <p:spPr>
            <a:xfrm flipH="1">
              <a:off x="8826269" y="388302"/>
              <a:ext cx="25261" cy="21652"/>
            </a:xfrm>
            <a:custGeom>
              <a:avLst/>
              <a:gdLst/>
              <a:ahLst/>
              <a:cxnLst/>
              <a:rect l="l" t="t" r="r" b="b"/>
              <a:pathLst>
                <a:path w="154" h="132" extrusionOk="0">
                  <a:moveTo>
                    <a:pt x="68" y="1"/>
                  </a:moveTo>
                  <a:cubicBezTo>
                    <a:pt x="34" y="1"/>
                    <a:pt x="1" y="27"/>
                    <a:pt x="1" y="67"/>
                  </a:cubicBezTo>
                  <a:cubicBezTo>
                    <a:pt x="1" y="103"/>
                    <a:pt x="30" y="132"/>
                    <a:pt x="66" y="132"/>
                  </a:cubicBezTo>
                  <a:cubicBezTo>
                    <a:pt x="125" y="132"/>
                    <a:pt x="154" y="61"/>
                    <a:pt x="113" y="19"/>
                  </a:cubicBezTo>
                  <a:cubicBezTo>
                    <a:pt x="100" y="6"/>
                    <a:pt x="84" y="1"/>
                    <a:pt x="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5"/>
            <p:cNvSpPr/>
            <p:nvPr/>
          </p:nvSpPr>
          <p:spPr>
            <a:xfrm flipH="1">
              <a:off x="8879414" y="388302"/>
              <a:ext cx="25261" cy="21652"/>
            </a:xfrm>
            <a:custGeom>
              <a:avLst/>
              <a:gdLst/>
              <a:ahLst/>
              <a:cxnLst/>
              <a:rect l="l" t="t" r="r" b="b"/>
              <a:pathLst>
                <a:path w="154" h="132" extrusionOk="0">
                  <a:moveTo>
                    <a:pt x="67" y="1"/>
                  </a:moveTo>
                  <a:cubicBezTo>
                    <a:pt x="33" y="1"/>
                    <a:pt x="1" y="27"/>
                    <a:pt x="1" y="67"/>
                  </a:cubicBezTo>
                  <a:cubicBezTo>
                    <a:pt x="1" y="103"/>
                    <a:pt x="30" y="132"/>
                    <a:pt x="66" y="132"/>
                  </a:cubicBezTo>
                  <a:cubicBezTo>
                    <a:pt x="124" y="132"/>
                    <a:pt x="154"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5"/>
            <p:cNvSpPr/>
            <p:nvPr/>
          </p:nvSpPr>
          <p:spPr>
            <a:xfrm flipH="1">
              <a:off x="8936169" y="388302"/>
              <a:ext cx="21816" cy="21652"/>
            </a:xfrm>
            <a:custGeom>
              <a:avLst/>
              <a:gdLst/>
              <a:ahLst/>
              <a:cxnLst/>
              <a:rect l="l" t="t" r="r" b="b"/>
              <a:pathLst>
                <a:path w="133" h="132" extrusionOk="0">
                  <a:moveTo>
                    <a:pt x="67" y="0"/>
                  </a:moveTo>
                  <a:cubicBezTo>
                    <a:pt x="30" y="0"/>
                    <a:pt x="1" y="30"/>
                    <a:pt x="1" y="67"/>
                  </a:cubicBezTo>
                  <a:cubicBezTo>
                    <a:pt x="1" y="103"/>
                    <a:pt x="30" y="132"/>
                    <a:pt x="67" y="132"/>
                  </a:cubicBezTo>
                  <a:cubicBezTo>
                    <a:pt x="103" y="132"/>
                    <a:pt x="132" y="103"/>
                    <a:pt x="132" y="67"/>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5"/>
            <p:cNvSpPr/>
            <p:nvPr/>
          </p:nvSpPr>
          <p:spPr>
            <a:xfrm flipH="1">
              <a:off x="8985870" y="388302"/>
              <a:ext cx="25261" cy="21652"/>
            </a:xfrm>
            <a:custGeom>
              <a:avLst/>
              <a:gdLst/>
              <a:ahLst/>
              <a:cxnLst/>
              <a:rect l="l" t="t" r="r" b="b"/>
              <a:pathLst>
                <a:path w="154" h="132" extrusionOk="0">
                  <a:moveTo>
                    <a:pt x="67" y="1"/>
                  </a:moveTo>
                  <a:cubicBezTo>
                    <a:pt x="33" y="1"/>
                    <a:pt x="0" y="27"/>
                    <a:pt x="0" y="67"/>
                  </a:cubicBezTo>
                  <a:cubicBezTo>
                    <a:pt x="0" y="103"/>
                    <a:pt x="30" y="132"/>
                    <a:pt x="66" y="132"/>
                  </a:cubicBezTo>
                  <a:cubicBezTo>
                    <a:pt x="124" y="132"/>
                    <a:pt x="153" y="61"/>
                    <a:pt x="112" y="19"/>
                  </a:cubicBezTo>
                  <a:cubicBezTo>
                    <a:pt x="99" y="6"/>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5"/>
            <p:cNvSpPr/>
            <p:nvPr/>
          </p:nvSpPr>
          <p:spPr>
            <a:xfrm flipH="1">
              <a:off x="9039015" y="388302"/>
              <a:ext cx="25261" cy="21652"/>
            </a:xfrm>
            <a:custGeom>
              <a:avLst/>
              <a:gdLst/>
              <a:ahLst/>
              <a:cxnLst/>
              <a:rect l="l" t="t" r="r" b="b"/>
              <a:pathLst>
                <a:path w="154" h="132" extrusionOk="0">
                  <a:moveTo>
                    <a:pt x="66" y="1"/>
                  </a:moveTo>
                  <a:cubicBezTo>
                    <a:pt x="33" y="1"/>
                    <a:pt x="0" y="27"/>
                    <a:pt x="0" y="67"/>
                  </a:cubicBezTo>
                  <a:cubicBezTo>
                    <a:pt x="0" y="103"/>
                    <a:pt x="30" y="132"/>
                    <a:pt x="66" y="132"/>
                  </a:cubicBezTo>
                  <a:cubicBezTo>
                    <a:pt x="124" y="132"/>
                    <a:pt x="153" y="61"/>
                    <a:pt x="112" y="19"/>
                  </a:cubicBezTo>
                  <a:cubicBezTo>
                    <a:pt x="98" y="6"/>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5"/>
            <p:cNvSpPr/>
            <p:nvPr/>
          </p:nvSpPr>
          <p:spPr>
            <a:xfrm flipH="1">
              <a:off x="9095934" y="388302"/>
              <a:ext cx="21652" cy="21652"/>
            </a:xfrm>
            <a:custGeom>
              <a:avLst/>
              <a:gdLst/>
              <a:ahLst/>
              <a:cxnLst/>
              <a:rect l="l" t="t" r="r" b="b"/>
              <a:pathLst>
                <a:path w="132" h="132" extrusionOk="0">
                  <a:moveTo>
                    <a:pt x="67" y="0"/>
                  </a:moveTo>
                  <a:cubicBezTo>
                    <a:pt x="29" y="0"/>
                    <a:pt x="0" y="30"/>
                    <a:pt x="0" y="67"/>
                  </a:cubicBezTo>
                  <a:cubicBezTo>
                    <a:pt x="0" y="103"/>
                    <a:pt x="29" y="132"/>
                    <a:pt x="67" y="132"/>
                  </a:cubicBezTo>
                  <a:cubicBezTo>
                    <a:pt x="103" y="132"/>
                    <a:pt x="132" y="103"/>
                    <a:pt x="132" y="67"/>
                  </a:cubicBezTo>
                  <a:cubicBezTo>
                    <a:pt x="132" y="30"/>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5"/>
            <p:cNvSpPr/>
            <p:nvPr/>
          </p:nvSpPr>
          <p:spPr>
            <a:xfrm flipH="1">
              <a:off x="8032036" y="335156"/>
              <a:ext cx="25425" cy="20668"/>
            </a:xfrm>
            <a:custGeom>
              <a:avLst/>
              <a:gdLst/>
              <a:ahLst/>
              <a:cxnLst/>
              <a:rect l="l" t="t" r="r" b="b"/>
              <a:pathLst>
                <a:path w="155" h="126" extrusionOk="0">
                  <a:moveTo>
                    <a:pt x="93" y="0"/>
                  </a:moveTo>
                  <a:cubicBezTo>
                    <a:pt x="22" y="0"/>
                    <a:pt x="0" y="97"/>
                    <a:pt x="66" y="125"/>
                  </a:cubicBezTo>
                  <a:cubicBezTo>
                    <a:pt x="96" y="100"/>
                    <a:pt x="125" y="74"/>
                    <a:pt x="154" y="47"/>
                  </a:cubicBezTo>
                  <a:cubicBezTo>
                    <a:pt x="147" y="19"/>
                    <a:pt x="122"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5"/>
            <p:cNvSpPr/>
            <p:nvPr/>
          </p:nvSpPr>
          <p:spPr>
            <a:xfrm flipH="1">
              <a:off x="8081081" y="334992"/>
              <a:ext cx="25261" cy="21816"/>
            </a:xfrm>
            <a:custGeom>
              <a:avLst/>
              <a:gdLst/>
              <a:ahLst/>
              <a:cxnLst/>
              <a:rect l="l" t="t" r="r" b="b"/>
              <a:pathLst>
                <a:path w="154" h="133" extrusionOk="0">
                  <a:moveTo>
                    <a:pt x="66" y="1"/>
                  </a:moveTo>
                  <a:cubicBezTo>
                    <a:pt x="32" y="1"/>
                    <a:pt x="0" y="27"/>
                    <a:pt x="0" y="66"/>
                  </a:cubicBezTo>
                  <a:cubicBezTo>
                    <a:pt x="0" y="102"/>
                    <a:pt x="29" y="133"/>
                    <a:pt x="65"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5"/>
            <p:cNvSpPr/>
            <p:nvPr/>
          </p:nvSpPr>
          <p:spPr>
            <a:xfrm flipH="1">
              <a:off x="8134227" y="334992"/>
              <a:ext cx="25261" cy="21816"/>
            </a:xfrm>
            <a:custGeom>
              <a:avLst/>
              <a:gdLst/>
              <a:ahLst/>
              <a:cxnLst/>
              <a:rect l="l" t="t" r="r" b="b"/>
              <a:pathLst>
                <a:path w="154" h="133" extrusionOk="0">
                  <a:moveTo>
                    <a:pt x="65" y="1"/>
                  </a:moveTo>
                  <a:cubicBezTo>
                    <a:pt x="32" y="1"/>
                    <a:pt x="0" y="27"/>
                    <a:pt x="0" y="66"/>
                  </a:cubicBezTo>
                  <a:cubicBezTo>
                    <a:pt x="0" y="102"/>
                    <a:pt x="29" y="132"/>
                    <a:pt x="65" y="133"/>
                  </a:cubicBezTo>
                  <a:cubicBezTo>
                    <a:pt x="124" y="133"/>
                    <a:pt x="153" y="62"/>
                    <a:pt x="111" y="20"/>
                  </a:cubicBezTo>
                  <a:cubicBezTo>
                    <a:pt x="98" y="7"/>
                    <a:pt x="82"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5"/>
            <p:cNvSpPr/>
            <p:nvPr/>
          </p:nvSpPr>
          <p:spPr>
            <a:xfrm flipH="1">
              <a:off x="8191145" y="335156"/>
              <a:ext cx="21816" cy="21652"/>
            </a:xfrm>
            <a:custGeom>
              <a:avLst/>
              <a:gdLst/>
              <a:ahLst/>
              <a:cxnLst/>
              <a:rect l="l" t="t" r="r" b="b"/>
              <a:pathLst>
                <a:path w="133" h="132" extrusionOk="0">
                  <a:moveTo>
                    <a:pt x="67" y="0"/>
                  </a:moveTo>
                  <a:cubicBezTo>
                    <a:pt x="30" y="0"/>
                    <a:pt x="1" y="29"/>
                    <a:pt x="1" y="65"/>
                  </a:cubicBezTo>
                  <a:cubicBezTo>
                    <a:pt x="1" y="101"/>
                    <a:pt x="30" y="132"/>
                    <a:pt x="67" y="132"/>
                  </a:cubicBezTo>
                  <a:cubicBezTo>
                    <a:pt x="103" y="132"/>
                    <a:pt x="133" y="101"/>
                    <a:pt x="133" y="65"/>
                  </a:cubicBezTo>
                  <a:cubicBezTo>
                    <a:pt x="133"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5"/>
            <p:cNvSpPr/>
            <p:nvPr/>
          </p:nvSpPr>
          <p:spPr>
            <a:xfrm flipH="1">
              <a:off x="8240846" y="334992"/>
              <a:ext cx="25261" cy="21816"/>
            </a:xfrm>
            <a:custGeom>
              <a:avLst/>
              <a:gdLst/>
              <a:ahLst/>
              <a:cxnLst/>
              <a:rect l="l" t="t" r="r" b="b"/>
              <a:pathLst>
                <a:path w="154" h="133" extrusionOk="0">
                  <a:moveTo>
                    <a:pt x="67" y="1"/>
                  </a:moveTo>
                  <a:cubicBezTo>
                    <a:pt x="33" y="1"/>
                    <a:pt x="1" y="27"/>
                    <a:pt x="1" y="66"/>
                  </a:cubicBezTo>
                  <a:cubicBezTo>
                    <a:pt x="1" y="102"/>
                    <a:pt x="30" y="133"/>
                    <a:pt x="66" y="133"/>
                  </a:cubicBezTo>
                  <a:cubicBezTo>
                    <a:pt x="125" y="133"/>
                    <a:pt x="154" y="62"/>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5"/>
            <p:cNvSpPr/>
            <p:nvPr/>
          </p:nvSpPr>
          <p:spPr>
            <a:xfrm flipH="1">
              <a:off x="8293992" y="334992"/>
              <a:ext cx="25261" cy="21816"/>
            </a:xfrm>
            <a:custGeom>
              <a:avLst/>
              <a:gdLst/>
              <a:ahLst/>
              <a:cxnLst/>
              <a:rect l="l" t="t" r="r" b="b"/>
              <a:pathLst>
                <a:path w="154" h="133" extrusionOk="0">
                  <a:moveTo>
                    <a:pt x="66" y="1"/>
                  </a:moveTo>
                  <a:cubicBezTo>
                    <a:pt x="33" y="1"/>
                    <a:pt x="1" y="27"/>
                    <a:pt x="1" y="66"/>
                  </a:cubicBezTo>
                  <a:cubicBezTo>
                    <a:pt x="1" y="102"/>
                    <a:pt x="30" y="132"/>
                    <a:pt x="66" y="133"/>
                  </a:cubicBezTo>
                  <a:cubicBezTo>
                    <a:pt x="125" y="133"/>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5"/>
            <p:cNvSpPr/>
            <p:nvPr/>
          </p:nvSpPr>
          <p:spPr>
            <a:xfrm flipH="1">
              <a:off x="8347302" y="334992"/>
              <a:ext cx="25261" cy="21816"/>
            </a:xfrm>
            <a:custGeom>
              <a:avLst/>
              <a:gdLst/>
              <a:ahLst/>
              <a:cxnLst/>
              <a:rect l="l" t="t" r="r" b="b"/>
              <a:pathLst>
                <a:path w="154" h="133" extrusionOk="0">
                  <a:moveTo>
                    <a:pt x="67" y="1"/>
                  </a:moveTo>
                  <a:cubicBezTo>
                    <a:pt x="33" y="1"/>
                    <a:pt x="1" y="27"/>
                    <a:pt x="1" y="66"/>
                  </a:cubicBezTo>
                  <a:cubicBezTo>
                    <a:pt x="1" y="102"/>
                    <a:pt x="30" y="133"/>
                    <a:pt x="66" y="133"/>
                  </a:cubicBezTo>
                  <a:cubicBezTo>
                    <a:pt x="124" y="133"/>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5"/>
            <p:cNvSpPr/>
            <p:nvPr/>
          </p:nvSpPr>
          <p:spPr>
            <a:xfrm flipH="1">
              <a:off x="8400447" y="334992"/>
              <a:ext cx="25261" cy="21816"/>
            </a:xfrm>
            <a:custGeom>
              <a:avLst/>
              <a:gdLst/>
              <a:ahLst/>
              <a:cxnLst/>
              <a:rect l="l" t="t" r="r" b="b"/>
              <a:pathLst>
                <a:path w="154" h="133" extrusionOk="0">
                  <a:moveTo>
                    <a:pt x="66" y="1"/>
                  </a:moveTo>
                  <a:cubicBezTo>
                    <a:pt x="33" y="1"/>
                    <a:pt x="1" y="27"/>
                    <a:pt x="1" y="66"/>
                  </a:cubicBezTo>
                  <a:cubicBezTo>
                    <a:pt x="1" y="102"/>
                    <a:pt x="30" y="132"/>
                    <a:pt x="66" y="133"/>
                  </a:cubicBezTo>
                  <a:cubicBezTo>
                    <a:pt x="124" y="133"/>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5"/>
            <p:cNvSpPr/>
            <p:nvPr/>
          </p:nvSpPr>
          <p:spPr>
            <a:xfrm flipH="1">
              <a:off x="8453593" y="334992"/>
              <a:ext cx="25425" cy="21816"/>
            </a:xfrm>
            <a:custGeom>
              <a:avLst/>
              <a:gdLst/>
              <a:ahLst/>
              <a:cxnLst/>
              <a:rect l="l" t="t" r="r" b="b"/>
              <a:pathLst>
                <a:path w="155" h="133" extrusionOk="0">
                  <a:moveTo>
                    <a:pt x="67" y="1"/>
                  </a:moveTo>
                  <a:cubicBezTo>
                    <a:pt x="33" y="1"/>
                    <a:pt x="0" y="27"/>
                    <a:pt x="0" y="66"/>
                  </a:cubicBezTo>
                  <a:cubicBezTo>
                    <a:pt x="0" y="102"/>
                    <a:pt x="31" y="132"/>
                    <a:pt x="67" y="133"/>
                  </a:cubicBezTo>
                  <a:cubicBezTo>
                    <a:pt x="125" y="133"/>
                    <a:pt x="155" y="62"/>
                    <a:pt x="113"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5"/>
            <p:cNvSpPr/>
            <p:nvPr/>
          </p:nvSpPr>
          <p:spPr>
            <a:xfrm flipH="1">
              <a:off x="8510511" y="335156"/>
              <a:ext cx="21652" cy="21652"/>
            </a:xfrm>
            <a:custGeom>
              <a:avLst/>
              <a:gdLst/>
              <a:ahLst/>
              <a:cxnLst/>
              <a:rect l="l" t="t" r="r" b="b"/>
              <a:pathLst>
                <a:path w="132" h="132" extrusionOk="0">
                  <a:moveTo>
                    <a:pt x="66" y="0"/>
                  </a:moveTo>
                  <a:cubicBezTo>
                    <a:pt x="30" y="0"/>
                    <a:pt x="0" y="29"/>
                    <a:pt x="0" y="65"/>
                  </a:cubicBezTo>
                  <a:cubicBezTo>
                    <a:pt x="0" y="101"/>
                    <a:pt x="30" y="132"/>
                    <a:pt x="66" y="132"/>
                  </a:cubicBezTo>
                  <a:cubicBezTo>
                    <a:pt x="103" y="132"/>
                    <a:pt x="132" y="101"/>
                    <a:pt x="132" y="65"/>
                  </a:cubicBezTo>
                  <a:cubicBezTo>
                    <a:pt x="132" y="29"/>
                    <a:pt x="103"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5"/>
            <p:cNvSpPr/>
            <p:nvPr/>
          </p:nvSpPr>
          <p:spPr>
            <a:xfrm flipH="1">
              <a:off x="8560048" y="334992"/>
              <a:ext cx="25261" cy="21816"/>
            </a:xfrm>
            <a:custGeom>
              <a:avLst/>
              <a:gdLst/>
              <a:ahLst/>
              <a:cxnLst/>
              <a:rect l="l" t="t" r="r" b="b"/>
              <a:pathLst>
                <a:path w="154" h="133" extrusionOk="0">
                  <a:moveTo>
                    <a:pt x="66" y="1"/>
                  </a:moveTo>
                  <a:cubicBezTo>
                    <a:pt x="32" y="1"/>
                    <a:pt x="0" y="27"/>
                    <a:pt x="0" y="66"/>
                  </a:cubicBezTo>
                  <a:cubicBezTo>
                    <a:pt x="0" y="102"/>
                    <a:pt x="30" y="132"/>
                    <a:pt x="66"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5"/>
            <p:cNvSpPr/>
            <p:nvPr/>
          </p:nvSpPr>
          <p:spPr>
            <a:xfrm flipH="1">
              <a:off x="8616967" y="335156"/>
              <a:ext cx="21652" cy="21652"/>
            </a:xfrm>
            <a:custGeom>
              <a:avLst/>
              <a:gdLst/>
              <a:ahLst/>
              <a:cxnLst/>
              <a:rect l="l" t="t" r="r" b="b"/>
              <a:pathLst>
                <a:path w="132" h="132" extrusionOk="0">
                  <a:moveTo>
                    <a:pt x="66" y="0"/>
                  </a:moveTo>
                  <a:cubicBezTo>
                    <a:pt x="30" y="0"/>
                    <a:pt x="0" y="29"/>
                    <a:pt x="0" y="65"/>
                  </a:cubicBezTo>
                  <a:cubicBezTo>
                    <a:pt x="0" y="101"/>
                    <a:pt x="30" y="132"/>
                    <a:pt x="66" y="132"/>
                  </a:cubicBezTo>
                  <a:cubicBezTo>
                    <a:pt x="102" y="132"/>
                    <a:pt x="132" y="101"/>
                    <a:pt x="132" y="65"/>
                  </a:cubicBezTo>
                  <a:cubicBezTo>
                    <a:pt x="132" y="29"/>
                    <a:pt x="10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5"/>
            <p:cNvSpPr/>
            <p:nvPr/>
          </p:nvSpPr>
          <p:spPr>
            <a:xfrm flipH="1">
              <a:off x="8666504" y="334992"/>
              <a:ext cx="25261" cy="21816"/>
            </a:xfrm>
            <a:custGeom>
              <a:avLst/>
              <a:gdLst/>
              <a:ahLst/>
              <a:cxnLst/>
              <a:rect l="l" t="t" r="r" b="b"/>
              <a:pathLst>
                <a:path w="154" h="133" extrusionOk="0">
                  <a:moveTo>
                    <a:pt x="66" y="1"/>
                  </a:moveTo>
                  <a:cubicBezTo>
                    <a:pt x="32" y="1"/>
                    <a:pt x="0" y="27"/>
                    <a:pt x="0" y="66"/>
                  </a:cubicBezTo>
                  <a:cubicBezTo>
                    <a:pt x="0" y="102"/>
                    <a:pt x="29" y="133"/>
                    <a:pt x="65" y="133"/>
                  </a:cubicBezTo>
                  <a:cubicBezTo>
                    <a:pt x="124" y="133"/>
                    <a:pt x="153" y="62"/>
                    <a:pt x="113"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5"/>
            <p:cNvSpPr/>
            <p:nvPr/>
          </p:nvSpPr>
          <p:spPr>
            <a:xfrm flipH="1">
              <a:off x="8719649" y="334992"/>
              <a:ext cx="25425" cy="21816"/>
            </a:xfrm>
            <a:custGeom>
              <a:avLst/>
              <a:gdLst/>
              <a:ahLst/>
              <a:cxnLst/>
              <a:rect l="l" t="t" r="r" b="b"/>
              <a:pathLst>
                <a:path w="155" h="133" extrusionOk="0">
                  <a:moveTo>
                    <a:pt x="66" y="1"/>
                  </a:moveTo>
                  <a:cubicBezTo>
                    <a:pt x="33" y="1"/>
                    <a:pt x="1" y="27"/>
                    <a:pt x="1" y="66"/>
                  </a:cubicBezTo>
                  <a:cubicBezTo>
                    <a:pt x="1" y="102"/>
                    <a:pt x="30" y="132"/>
                    <a:pt x="66" y="133"/>
                  </a:cubicBezTo>
                  <a:cubicBezTo>
                    <a:pt x="125" y="133"/>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5"/>
            <p:cNvSpPr/>
            <p:nvPr/>
          </p:nvSpPr>
          <p:spPr>
            <a:xfrm flipH="1">
              <a:off x="8776568" y="335156"/>
              <a:ext cx="21816" cy="21652"/>
            </a:xfrm>
            <a:custGeom>
              <a:avLst/>
              <a:gdLst/>
              <a:ahLst/>
              <a:cxnLst/>
              <a:rect l="l" t="t" r="r" b="b"/>
              <a:pathLst>
                <a:path w="133" h="132" extrusionOk="0">
                  <a:moveTo>
                    <a:pt x="67" y="0"/>
                  </a:moveTo>
                  <a:cubicBezTo>
                    <a:pt x="30" y="0"/>
                    <a:pt x="1" y="29"/>
                    <a:pt x="1" y="65"/>
                  </a:cubicBezTo>
                  <a:cubicBezTo>
                    <a:pt x="1" y="101"/>
                    <a:pt x="30" y="132"/>
                    <a:pt x="67" y="132"/>
                  </a:cubicBezTo>
                  <a:cubicBezTo>
                    <a:pt x="103" y="132"/>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5"/>
            <p:cNvSpPr/>
            <p:nvPr/>
          </p:nvSpPr>
          <p:spPr>
            <a:xfrm flipH="1">
              <a:off x="8826269" y="334992"/>
              <a:ext cx="25261" cy="21816"/>
            </a:xfrm>
            <a:custGeom>
              <a:avLst/>
              <a:gdLst/>
              <a:ahLst/>
              <a:cxnLst/>
              <a:rect l="l" t="t" r="r" b="b"/>
              <a:pathLst>
                <a:path w="154" h="133" extrusionOk="0">
                  <a:moveTo>
                    <a:pt x="67" y="1"/>
                  </a:moveTo>
                  <a:cubicBezTo>
                    <a:pt x="33" y="1"/>
                    <a:pt x="1" y="27"/>
                    <a:pt x="1" y="66"/>
                  </a:cubicBezTo>
                  <a:cubicBezTo>
                    <a:pt x="1" y="102"/>
                    <a:pt x="30" y="133"/>
                    <a:pt x="66" y="133"/>
                  </a:cubicBezTo>
                  <a:cubicBezTo>
                    <a:pt x="125" y="133"/>
                    <a:pt x="154" y="62"/>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5"/>
            <p:cNvSpPr/>
            <p:nvPr/>
          </p:nvSpPr>
          <p:spPr>
            <a:xfrm flipH="1">
              <a:off x="8879414" y="334992"/>
              <a:ext cx="25261" cy="21816"/>
            </a:xfrm>
            <a:custGeom>
              <a:avLst/>
              <a:gdLst/>
              <a:ahLst/>
              <a:cxnLst/>
              <a:rect l="l" t="t" r="r" b="b"/>
              <a:pathLst>
                <a:path w="154" h="133" extrusionOk="0">
                  <a:moveTo>
                    <a:pt x="66" y="1"/>
                  </a:moveTo>
                  <a:cubicBezTo>
                    <a:pt x="33" y="1"/>
                    <a:pt x="1" y="27"/>
                    <a:pt x="1" y="66"/>
                  </a:cubicBezTo>
                  <a:cubicBezTo>
                    <a:pt x="1" y="102"/>
                    <a:pt x="30" y="132"/>
                    <a:pt x="66" y="133"/>
                  </a:cubicBezTo>
                  <a:cubicBezTo>
                    <a:pt x="124" y="133"/>
                    <a:pt x="154"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5"/>
            <p:cNvSpPr/>
            <p:nvPr/>
          </p:nvSpPr>
          <p:spPr>
            <a:xfrm flipH="1">
              <a:off x="8936169" y="335156"/>
              <a:ext cx="21816" cy="21652"/>
            </a:xfrm>
            <a:custGeom>
              <a:avLst/>
              <a:gdLst/>
              <a:ahLst/>
              <a:cxnLst/>
              <a:rect l="l" t="t" r="r" b="b"/>
              <a:pathLst>
                <a:path w="133" h="132" extrusionOk="0">
                  <a:moveTo>
                    <a:pt x="67" y="0"/>
                  </a:moveTo>
                  <a:cubicBezTo>
                    <a:pt x="30" y="0"/>
                    <a:pt x="1" y="29"/>
                    <a:pt x="1" y="65"/>
                  </a:cubicBezTo>
                  <a:cubicBezTo>
                    <a:pt x="1" y="101"/>
                    <a:pt x="30" y="132"/>
                    <a:pt x="67" y="132"/>
                  </a:cubicBezTo>
                  <a:cubicBezTo>
                    <a:pt x="103" y="132"/>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5"/>
            <p:cNvSpPr/>
            <p:nvPr/>
          </p:nvSpPr>
          <p:spPr>
            <a:xfrm flipH="1">
              <a:off x="8985870" y="334992"/>
              <a:ext cx="25261" cy="21816"/>
            </a:xfrm>
            <a:custGeom>
              <a:avLst/>
              <a:gdLst/>
              <a:ahLst/>
              <a:cxnLst/>
              <a:rect l="l" t="t" r="r" b="b"/>
              <a:pathLst>
                <a:path w="154" h="133" extrusionOk="0">
                  <a:moveTo>
                    <a:pt x="66" y="1"/>
                  </a:moveTo>
                  <a:cubicBezTo>
                    <a:pt x="33" y="1"/>
                    <a:pt x="0" y="27"/>
                    <a:pt x="0" y="66"/>
                  </a:cubicBezTo>
                  <a:cubicBezTo>
                    <a:pt x="0" y="102"/>
                    <a:pt x="30" y="132"/>
                    <a:pt x="66" y="133"/>
                  </a:cubicBezTo>
                  <a:cubicBezTo>
                    <a:pt x="124" y="133"/>
                    <a:pt x="153" y="62"/>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5"/>
            <p:cNvSpPr/>
            <p:nvPr/>
          </p:nvSpPr>
          <p:spPr>
            <a:xfrm flipH="1">
              <a:off x="9039015" y="334992"/>
              <a:ext cx="25261" cy="21816"/>
            </a:xfrm>
            <a:custGeom>
              <a:avLst/>
              <a:gdLst/>
              <a:ahLst/>
              <a:cxnLst/>
              <a:rect l="l" t="t" r="r" b="b"/>
              <a:pathLst>
                <a:path w="154" h="133" extrusionOk="0">
                  <a:moveTo>
                    <a:pt x="66" y="1"/>
                  </a:moveTo>
                  <a:cubicBezTo>
                    <a:pt x="32" y="1"/>
                    <a:pt x="0" y="27"/>
                    <a:pt x="0" y="66"/>
                  </a:cubicBezTo>
                  <a:cubicBezTo>
                    <a:pt x="0" y="102"/>
                    <a:pt x="30" y="132"/>
                    <a:pt x="66" y="133"/>
                  </a:cubicBezTo>
                  <a:cubicBezTo>
                    <a:pt x="124" y="133"/>
                    <a:pt x="153" y="62"/>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5"/>
            <p:cNvSpPr/>
            <p:nvPr/>
          </p:nvSpPr>
          <p:spPr>
            <a:xfrm flipH="1">
              <a:off x="9095934" y="335156"/>
              <a:ext cx="21652" cy="21652"/>
            </a:xfrm>
            <a:custGeom>
              <a:avLst/>
              <a:gdLst/>
              <a:ahLst/>
              <a:cxnLst/>
              <a:rect l="l" t="t" r="r" b="b"/>
              <a:pathLst>
                <a:path w="132" h="132" extrusionOk="0">
                  <a:moveTo>
                    <a:pt x="67" y="0"/>
                  </a:moveTo>
                  <a:cubicBezTo>
                    <a:pt x="29" y="0"/>
                    <a:pt x="0" y="29"/>
                    <a:pt x="0" y="65"/>
                  </a:cubicBezTo>
                  <a:cubicBezTo>
                    <a:pt x="0" y="101"/>
                    <a:pt x="29" y="132"/>
                    <a:pt x="67" y="132"/>
                  </a:cubicBezTo>
                  <a:cubicBezTo>
                    <a:pt x="103" y="132"/>
                    <a:pt x="132" y="101"/>
                    <a:pt x="132" y="65"/>
                  </a:cubicBezTo>
                  <a:cubicBezTo>
                    <a:pt x="132" y="29"/>
                    <a:pt x="10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5"/>
            <p:cNvSpPr/>
            <p:nvPr/>
          </p:nvSpPr>
          <p:spPr>
            <a:xfrm flipH="1">
              <a:off x="7979219" y="282010"/>
              <a:ext cx="24933" cy="21160"/>
            </a:xfrm>
            <a:custGeom>
              <a:avLst/>
              <a:gdLst/>
              <a:ahLst/>
              <a:cxnLst/>
              <a:rect l="l" t="t" r="r" b="b"/>
              <a:pathLst>
                <a:path w="152" h="129" extrusionOk="0">
                  <a:moveTo>
                    <a:pt x="90" y="0"/>
                  </a:moveTo>
                  <a:cubicBezTo>
                    <a:pt x="15" y="0"/>
                    <a:pt x="1" y="108"/>
                    <a:pt x="75" y="128"/>
                  </a:cubicBezTo>
                  <a:cubicBezTo>
                    <a:pt x="101" y="99"/>
                    <a:pt x="127" y="69"/>
                    <a:pt x="151" y="40"/>
                  </a:cubicBezTo>
                  <a:cubicBezTo>
                    <a:pt x="141" y="15"/>
                    <a:pt x="118" y="0"/>
                    <a:pt x="92" y="0"/>
                  </a:cubicBezTo>
                  <a:cubicBezTo>
                    <a:pt x="91" y="0"/>
                    <a:pt x="91" y="0"/>
                    <a:pt x="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5"/>
            <p:cNvSpPr/>
            <p:nvPr/>
          </p:nvSpPr>
          <p:spPr>
            <a:xfrm flipH="1">
              <a:off x="8027772" y="281846"/>
              <a:ext cx="25425" cy="21652"/>
            </a:xfrm>
            <a:custGeom>
              <a:avLst/>
              <a:gdLst/>
              <a:ahLst/>
              <a:cxnLst/>
              <a:rect l="l" t="t" r="r" b="b"/>
              <a:pathLst>
                <a:path w="155" h="132" extrusionOk="0">
                  <a:moveTo>
                    <a:pt x="66" y="1"/>
                  </a:moveTo>
                  <a:cubicBezTo>
                    <a:pt x="33" y="1"/>
                    <a:pt x="0" y="27"/>
                    <a:pt x="0" y="66"/>
                  </a:cubicBezTo>
                  <a:cubicBezTo>
                    <a:pt x="0" y="102"/>
                    <a:pt x="29" y="132"/>
                    <a:pt x="67" y="132"/>
                  </a:cubicBezTo>
                  <a:cubicBezTo>
                    <a:pt x="125" y="132"/>
                    <a:pt x="154"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5"/>
            <p:cNvSpPr/>
            <p:nvPr/>
          </p:nvSpPr>
          <p:spPr>
            <a:xfrm flipH="1">
              <a:off x="8081081" y="281846"/>
              <a:ext cx="25261" cy="21652"/>
            </a:xfrm>
            <a:custGeom>
              <a:avLst/>
              <a:gdLst/>
              <a:ahLst/>
              <a:cxnLst/>
              <a:rect l="l" t="t" r="r" b="b"/>
              <a:pathLst>
                <a:path w="154" h="132" extrusionOk="0">
                  <a:moveTo>
                    <a:pt x="66" y="1"/>
                  </a:moveTo>
                  <a:cubicBezTo>
                    <a:pt x="32" y="1"/>
                    <a:pt x="0" y="27"/>
                    <a:pt x="0" y="66"/>
                  </a:cubicBezTo>
                  <a:cubicBezTo>
                    <a:pt x="0" y="102"/>
                    <a:pt x="29" y="132"/>
                    <a:pt x="65"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5"/>
            <p:cNvSpPr/>
            <p:nvPr/>
          </p:nvSpPr>
          <p:spPr>
            <a:xfrm flipH="1">
              <a:off x="8134227" y="281846"/>
              <a:ext cx="25261" cy="21652"/>
            </a:xfrm>
            <a:custGeom>
              <a:avLst/>
              <a:gdLst/>
              <a:ahLst/>
              <a:cxnLst/>
              <a:rect l="l" t="t" r="r" b="b"/>
              <a:pathLst>
                <a:path w="154" h="132" extrusionOk="0">
                  <a:moveTo>
                    <a:pt x="65" y="1"/>
                  </a:moveTo>
                  <a:cubicBezTo>
                    <a:pt x="32" y="1"/>
                    <a:pt x="0" y="27"/>
                    <a:pt x="0" y="66"/>
                  </a:cubicBezTo>
                  <a:cubicBezTo>
                    <a:pt x="0" y="102"/>
                    <a:pt x="29" y="132"/>
                    <a:pt x="65" y="132"/>
                  </a:cubicBezTo>
                  <a:cubicBezTo>
                    <a:pt x="124" y="132"/>
                    <a:pt x="153" y="61"/>
                    <a:pt x="111" y="20"/>
                  </a:cubicBezTo>
                  <a:cubicBezTo>
                    <a:pt x="98" y="7"/>
                    <a:pt x="82" y="1"/>
                    <a:pt x="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5"/>
            <p:cNvSpPr/>
            <p:nvPr/>
          </p:nvSpPr>
          <p:spPr>
            <a:xfrm flipH="1">
              <a:off x="8187373" y="281846"/>
              <a:ext cx="25589" cy="21652"/>
            </a:xfrm>
            <a:custGeom>
              <a:avLst/>
              <a:gdLst/>
              <a:ahLst/>
              <a:cxnLst/>
              <a:rect l="l" t="t" r="r" b="b"/>
              <a:pathLst>
                <a:path w="156" h="132" extrusionOk="0">
                  <a:moveTo>
                    <a:pt x="67" y="1"/>
                  </a:moveTo>
                  <a:cubicBezTo>
                    <a:pt x="33" y="1"/>
                    <a:pt x="1" y="27"/>
                    <a:pt x="1" y="66"/>
                  </a:cubicBezTo>
                  <a:cubicBezTo>
                    <a:pt x="1" y="102"/>
                    <a:pt x="30" y="132"/>
                    <a:pt x="67" y="132"/>
                  </a:cubicBezTo>
                  <a:cubicBezTo>
                    <a:pt x="125" y="132"/>
                    <a:pt x="155"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5"/>
            <p:cNvSpPr/>
            <p:nvPr/>
          </p:nvSpPr>
          <p:spPr>
            <a:xfrm flipH="1">
              <a:off x="8240846" y="281846"/>
              <a:ext cx="25261" cy="21652"/>
            </a:xfrm>
            <a:custGeom>
              <a:avLst/>
              <a:gdLst/>
              <a:ahLst/>
              <a:cxnLst/>
              <a:rect l="l" t="t" r="r" b="b"/>
              <a:pathLst>
                <a:path w="154" h="132" extrusionOk="0">
                  <a:moveTo>
                    <a:pt x="67" y="1"/>
                  </a:moveTo>
                  <a:cubicBezTo>
                    <a:pt x="33" y="1"/>
                    <a:pt x="1" y="27"/>
                    <a:pt x="1" y="66"/>
                  </a:cubicBezTo>
                  <a:cubicBezTo>
                    <a:pt x="1" y="102"/>
                    <a:pt x="30" y="132"/>
                    <a:pt x="66" y="132"/>
                  </a:cubicBezTo>
                  <a:cubicBezTo>
                    <a:pt x="125" y="132"/>
                    <a:pt x="154" y="61"/>
                    <a:pt x="112"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5"/>
            <p:cNvSpPr/>
            <p:nvPr/>
          </p:nvSpPr>
          <p:spPr>
            <a:xfrm flipH="1">
              <a:off x="8293992" y="281846"/>
              <a:ext cx="25261" cy="21652"/>
            </a:xfrm>
            <a:custGeom>
              <a:avLst/>
              <a:gdLst/>
              <a:ahLst/>
              <a:cxnLst/>
              <a:rect l="l" t="t" r="r" b="b"/>
              <a:pathLst>
                <a:path w="154" h="132" extrusionOk="0">
                  <a:moveTo>
                    <a:pt x="66" y="1"/>
                  </a:moveTo>
                  <a:cubicBezTo>
                    <a:pt x="33" y="1"/>
                    <a:pt x="1" y="27"/>
                    <a:pt x="1" y="66"/>
                  </a:cubicBezTo>
                  <a:cubicBezTo>
                    <a:pt x="1" y="102"/>
                    <a:pt x="30" y="132"/>
                    <a:pt x="66" y="132"/>
                  </a:cubicBezTo>
                  <a:cubicBezTo>
                    <a:pt x="125"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5"/>
            <p:cNvSpPr/>
            <p:nvPr/>
          </p:nvSpPr>
          <p:spPr>
            <a:xfrm flipH="1">
              <a:off x="8347302" y="281846"/>
              <a:ext cx="25261" cy="21652"/>
            </a:xfrm>
            <a:custGeom>
              <a:avLst/>
              <a:gdLst/>
              <a:ahLst/>
              <a:cxnLst/>
              <a:rect l="l" t="t" r="r" b="b"/>
              <a:pathLst>
                <a:path w="154" h="132" extrusionOk="0">
                  <a:moveTo>
                    <a:pt x="67" y="1"/>
                  </a:moveTo>
                  <a:cubicBezTo>
                    <a:pt x="33" y="1"/>
                    <a:pt x="1" y="27"/>
                    <a:pt x="1" y="66"/>
                  </a:cubicBezTo>
                  <a:cubicBezTo>
                    <a:pt x="1" y="102"/>
                    <a:pt x="30" y="132"/>
                    <a:pt x="66" y="132"/>
                  </a:cubicBezTo>
                  <a:cubicBezTo>
                    <a:pt x="124"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5"/>
            <p:cNvSpPr/>
            <p:nvPr/>
          </p:nvSpPr>
          <p:spPr>
            <a:xfrm flipH="1">
              <a:off x="8400447" y="281846"/>
              <a:ext cx="25261" cy="21652"/>
            </a:xfrm>
            <a:custGeom>
              <a:avLst/>
              <a:gdLst/>
              <a:ahLst/>
              <a:cxnLst/>
              <a:rect l="l" t="t" r="r" b="b"/>
              <a:pathLst>
                <a:path w="154" h="132" extrusionOk="0">
                  <a:moveTo>
                    <a:pt x="66" y="1"/>
                  </a:moveTo>
                  <a:cubicBezTo>
                    <a:pt x="33" y="1"/>
                    <a:pt x="1" y="27"/>
                    <a:pt x="1" y="66"/>
                  </a:cubicBezTo>
                  <a:cubicBezTo>
                    <a:pt x="1" y="102"/>
                    <a:pt x="30" y="132"/>
                    <a:pt x="66" y="132"/>
                  </a:cubicBezTo>
                  <a:cubicBezTo>
                    <a:pt x="124"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5"/>
            <p:cNvSpPr/>
            <p:nvPr/>
          </p:nvSpPr>
          <p:spPr>
            <a:xfrm flipH="1">
              <a:off x="8453593" y="281846"/>
              <a:ext cx="25425" cy="21652"/>
            </a:xfrm>
            <a:custGeom>
              <a:avLst/>
              <a:gdLst/>
              <a:ahLst/>
              <a:cxnLst/>
              <a:rect l="l" t="t" r="r" b="b"/>
              <a:pathLst>
                <a:path w="155" h="132" extrusionOk="0">
                  <a:moveTo>
                    <a:pt x="67" y="1"/>
                  </a:moveTo>
                  <a:cubicBezTo>
                    <a:pt x="33" y="1"/>
                    <a:pt x="0" y="27"/>
                    <a:pt x="0" y="66"/>
                  </a:cubicBezTo>
                  <a:cubicBezTo>
                    <a:pt x="0" y="102"/>
                    <a:pt x="31" y="132"/>
                    <a:pt x="67" y="132"/>
                  </a:cubicBezTo>
                  <a:cubicBezTo>
                    <a:pt x="125" y="132"/>
                    <a:pt x="155" y="61"/>
                    <a:pt x="113" y="20"/>
                  </a:cubicBezTo>
                  <a:cubicBezTo>
                    <a:pt x="99"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5"/>
            <p:cNvSpPr/>
            <p:nvPr/>
          </p:nvSpPr>
          <p:spPr>
            <a:xfrm flipH="1">
              <a:off x="8506903" y="281846"/>
              <a:ext cx="25261" cy="21652"/>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5"/>
            <p:cNvSpPr/>
            <p:nvPr/>
          </p:nvSpPr>
          <p:spPr>
            <a:xfrm flipH="1">
              <a:off x="8560048" y="281846"/>
              <a:ext cx="25261" cy="21652"/>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5"/>
            <p:cNvSpPr/>
            <p:nvPr/>
          </p:nvSpPr>
          <p:spPr>
            <a:xfrm flipH="1">
              <a:off x="8613194" y="281846"/>
              <a:ext cx="25425" cy="21652"/>
            </a:xfrm>
            <a:custGeom>
              <a:avLst/>
              <a:gdLst/>
              <a:ahLst/>
              <a:cxnLst/>
              <a:rect l="l" t="t" r="r" b="b"/>
              <a:pathLst>
                <a:path w="155" h="132" extrusionOk="0">
                  <a:moveTo>
                    <a:pt x="66" y="1"/>
                  </a:moveTo>
                  <a:cubicBezTo>
                    <a:pt x="32" y="1"/>
                    <a:pt x="0" y="27"/>
                    <a:pt x="0" y="66"/>
                  </a:cubicBezTo>
                  <a:cubicBezTo>
                    <a:pt x="0" y="102"/>
                    <a:pt x="30" y="132"/>
                    <a:pt x="66" y="132"/>
                  </a:cubicBezTo>
                  <a:cubicBezTo>
                    <a:pt x="125" y="132"/>
                    <a:pt x="154"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5"/>
            <p:cNvSpPr/>
            <p:nvPr/>
          </p:nvSpPr>
          <p:spPr>
            <a:xfrm flipH="1">
              <a:off x="8666504" y="281846"/>
              <a:ext cx="25261" cy="21652"/>
            </a:xfrm>
            <a:custGeom>
              <a:avLst/>
              <a:gdLst/>
              <a:ahLst/>
              <a:cxnLst/>
              <a:rect l="l" t="t" r="r" b="b"/>
              <a:pathLst>
                <a:path w="154" h="132" extrusionOk="0">
                  <a:moveTo>
                    <a:pt x="66" y="1"/>
                  </a:moveTo>
                  <a:cubicBezTo>
                    <a:pt x="32" y="1"/>
                    <a:pt x="0" y="27"/>
                    <a:pt x="0" y="66"/>
                  </a:cubicBezTo>
                  <a:cubicBezTo>
                    <a:pt x="0" y="102"/>
                    <a:pt x="29" y="132"/>
                    <a:pt x="65" y="132"/>
                  </a:cubicBezTo>
                  <a:cubicBezTo>
                    <a:pt x="124" y="132"/>
                    <a:pt x="153" y="61"/>
                    <a:pt x="113"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5"/>
            <p:cNvSpPr/>
            <p:nvPr/>
          </p:nvSpPr>
          <p:spPr>
            <a:xfrm flipH="1">
              <a:off x="8719649" y="281846"/>
              <a:ext cx="25425" cy="21652"/>
            </a:xfrm>
            <a:custGeom>
              <a:avLst/>
              <a:gdLst/>
              <a:ahLst/>
              <a:cxnLst/>
              <a:rect l="l" t="t" r="r" b="b"/>
              <a:pathLst>
                <a:path w="155" h="132" extrusionOk="0">
                  <a:moveTo>
                    <a:pt x="66" y="1"/>
                  </a:moveTo>
                  <a:cubicBezTo>
                    <a:pt x="33" y="1"/>
                    <a:pt x="1" y="27"/>
                    <a:pt x="1" y="66"/>
                  </a:cubicBezTo>
                  <a:cubicBezTo>
                    <a:pt x="1" y="102"/>
                    <a:pt x="30" y="132"/>
                    <a:pt x="66" y="132"/>
                  </a:cubicBezTo>
                  <a:cubicBezTo>
                    <a:pt x="125"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5"/>
            <p:cNvSpPr/>
            <p:nvPr/>
          </p:nvSpPr>
          <p:spPr>
            <a:xfrm flipH="1">
              <a:off x="8772959" y="281846"/>
              <a:ext cx="25425" cy="21652"/>
            </a:xfrm>
            <a:custGeom>
              <a:avLst/>
              <a:gdLst/>
              <a:ahLst/>
              <a:cxnLst/>
              <a:rect l="l" t="t" r="r" b="b"/>
              <a:pathLst>
                <a:path w="155" h="132" extrusionOk="0">
                  <a:moveTo>
                    <a:pt x="67" y="1"/>
                  </a:moveTo>
                  <a:cubicBezTo>
                    <a:pt x="33" y="1"/>
                    <a:pt x="1" y="27"/>
                    <a:pt x="1" y="66"/>
                  </a:cubicBezTo>
                  <a:cubicBezTo>
                    <a:pt x="1" y="102"/>
                    <a:pt x="30" y="132"/>
                    <a:pt x="67" y="132"/>
                  </a:cubicBezTo>
                  <a:cubicBezTo>
                    <a:pt x="126" y="132"/>
                    <a:pt x="155"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5"/>
            <p:cNvSpPr/>
            <p:nvPr/>
          </p:nvSpPr>
          <p:spPr>
            <a:xfrm flipH="1">
              <a:off x="8826269" y="281846"/>
              <a:ext cx="25261" cy="21652"/>
            </a:xfrm>
            <a:custGeom>
              <a:avLst/>
              <a:gdLst/>
              <a:ahLst/>
              <a:cxnLst/>
              <a:rect l="l" t="t" r="r" b="b"/>
              <a:pathLst>
                <a:path w="154" h="132" extrusionOk="0">
                  <a:moveTo>
                    <a:pt x="67" y="1"/>
                  </a:moveTo>
                  <a:cubicBezTo>
                    <a:pt x="33" y="1"/>
                    <a:pt x="1" y="27"/>
                    <a:pt x="1" y="66"/>
                  </a:cubicBezTo>
                  <a:cubicBezTo>
                    <a:pt x="1" y="102"/>
                    <a:pt x="30" y="132"/>
                    <a:pt x="66" y="132"/>
                  </a:cubicBezTo>
                  <a:cubicBezTo>
                    <a:pt x="125" y="132"/>
                    <a:pt x="154"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5"/>
            <p:cNvSpPr/>
            <p:nvPr/>
          </p:nvSpPr>
          <p:spPr>
            <a:xfrm flipH="1">
              <a:off x="8879414" y="281846"/>
              <a:ext cx="25261" cy="21652"/>
            </a:xfrm>
            <a:custGeom>
              <a:avLst/>
              <a:gdLst/>
              <a:ahLst/>
              <a:cxnLst/>
              <a:rect l="l" t="t" r="r" b="b"/>
              <a:pathLst>
                <a:path w="154" h="132" extrusionOk="0">
                  <a:moveTo>
                    <a:pt x="66" y="1"/>
                  </a:moveTo>
                  <a:cubicBezTo>
                    <a:pt x="33" y="1"/>
                    <a:pt x="1" y="27"/>
                    <a:pt x="1" y="66"/>
                  </a:cubicBezTo>
                  <a:cubicBezTo>
                    <a:pt x="1" y="102"/>
                    <a:pt x="30" y="132"/>
                    <a:pt x="66" y="132"/>
                  </a:cubicBezTo>
                  <a:cubicBezTo>
                    <a:pt x="124" y="132"/>
                    <a:pt x="154"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5"/>
            <p:cNvSpPr/>
            <p:nvPr/>
          </p:nvSpPr>
          <p:spPr>
            <a:xfrm flipH="1">
              <a:off x="8932560" y="281846"/>
              <a:ext cx="25425" cy="21652"/>
            </a:xfrm>
            <a:custGeom>
              <a:avLst/>
              <a:gdLst/>
              <a:ahLst/>
              <a:cxnLst/>
              <a:rect l="l" t="t" r="r" b="b"/>
              <a:pathLst>
                <a:path w="155" h="132" extrusionOk="0">
                  <a:moveTo>
                    <a:pt x="67" y="1"/>
                  </a:moveTo>
                  <a:cubicBezTo>
                    <a:pt x="33" y="1"/>
                    <a:pt x="1" y="27"/>
                    <a:pt x="1" y="66"/>
                  </a:cubicBezTo>
                  <a:cubicBezTo>
                    <a:pt x="1" y="102"/>
                    <a:pt x="30" y="132"/>
                    <a:pt x="67" y="132"/>
                  </a:cubicBezTo>
                  <a:cubicBezTo>
                    <a:pt x="125" y="132"/>
                    <a:pt x="155" y="61"/>
                    <a:pt x="113" y="20"/>
                  </a:cubicBezTo>
                  <a:cubicBezTo>
                    <a:pt x="100" y="7"/>
                    <a:pt x="8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5"/>
            <p:cNvSpPr/>
            <p:nvPr/>
          </p:nvSpPr>
          <p:spPr>
            <a:xfrm flipH="1">
              <a:off x="8985870" y="281846"/>
              <a:ext cx="25261" cy="21652"/>
            </a:xfrm>
            <a:custGeom>
              <a:avLst/>
              <a:gdLst/>
              <a:ahLst/>
              <a:cxnLst/>
              <a:rect l="l" t="t" r="r" b="b"/>
              <a:pathLst>
                <a:path w="154" h="132" extrusionOk="0">
                  <a:moveTo>
                    <a:pt x="66" y="1"/>
                  </a:moveTo>
                  <a:cubicBezTo>
                    <a:pt x="33" y="1"/>
                    <a:pt x="0" y="27"/>
                    <a:pt x="0" y="66"/>
                  </a:cubicBezTo>
                  <a:cubicBezTo>
                    <a:pt x="0" y="102"/>
                    <a:pt x="30" y="132"/>
                    <a:pt x="66" y="132"/>
                  </a:cubicBezTo>
                  <a:cubicBezTo>
                    <a:pt x="124" y="132"/>
                    <a:pt x="153" y="61"/>
                    <a:pt x="112" y="20"/>
                  </a:cubicBezTo>
                  <a:cubicBezTo>
                    <a:pt x="99"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5"/>
            <p:cNvSpPr/>
            <p:nvPr/>
          </p:nvSpPr>
          <p:spPr>
            <a:xfrm flipH="1">
              <a:off x="9039015" y="281846"/>
              <a:ext cx="25261" cy="21652"/>
            </a:xfrm>
            <a:custGeom>
              <a:avLst/>
              <a:gdLst/>
              <a:ahLst/>
              <a:cxnLst/>
              <a:rect l="l" t="t" r="r" b="b"/>
              <a:pathLst>
                <a:path w="154" h="132" extrusionOk="0">
                  <a:moveTo>
                    <a:pt x="66" y="1"/>
                  </a:moveTo>
                  <a:cubicBezTo>
                    <a:pt x="32" y="1"/>
                    <a:pt x="0" y="27"/>
                    <a:pt x="0" y="66"/>
                  </a:cubicBezTo>
                  <a:cubicBezTo>
                    <a:pt x="0" y="102"/>
                    <a:pt x="30" y="132"/>
                    <a:pt x="66" y="132"/>
                  </a:cubicBezTo>
                  <a:cubicBezTo>
                    <a:pt x="124" y="132"/>
                    <a:pt x="153" y="61"/>
                    <a:pt x="112" y="20"/>
                  </a:cubicBezTo>
                  <a:cubicBezTo>
                    <a:pt x="98" y="7"/>
                    <a:pt x="8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5"/>
            <p:cNvSpPr/>
            <p:nvPr/>
          </p:nvSpPr>
          <p:spPr>
            <a:xfrm flipH="1">
              <a:off x="9092325" y="281846"/>
              <a:ext cx="25261" cy="21652"/>
            </a:xfrm>
            <a:custGeom>
              <a:avLst/>
              <a:gdLst/>
              <a:ahLst/>
              <a:cxnLst/>
              <a:rect l="l" t="t" r="r" b="b"/>
              <a:pathLst>
                <a:path w="154" h="132" extrusionOk="0">
                  <a:moveTo>
                    <a:pt x="66" y="1"/>
                  </a:moveTo>
                  <a:cubicBezTo>
                    <a:pt x="33" y="1"/>
                    <a:pt x="0" y="27"/>
                    <a:pt x="0" y="66"/>
                  </a:cubicBezTo>
                  <a:cubicBezTo>
                    <a:pt x="0" y="102"/>
                    <a:pt x="29" y="132"/>
                    <a:pt x="67" y="132"/>
                  </a:cubicBezTo>
                  <a:cubicBezTo>
                    <a:pt x="124" y="132"/>
                    <a:pt x="153" y="61"/>
                    <a:pt x="113" y="20"/>
                  </a:cubicBezTo>
                  <a:cubicBezTo>
                    <a:pt x="99" y="7"/>
                    <a:pt x="8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5"/>
            <p:cNvSpPr/>
            <p:nvPr/>
          </p:nvSpPr>
          <p:spPr>
            <a:xfrm flipH="1">
              <a:off x="7937063" y="228865"/>
              <a:ext cx="9678" cy="14599"/>
            </a:xfrm>
            <a:custGeom>
              <a:avLst/>
              <a:gdLst/>
              <a:ahLst/>
              <a:cxnLst/>
              <a:rect l="l" t="t" r="r" b="b"/>
              <a:pathLst>
                <a:path w="59" h="89" extrusionOk="0">
                  <a:moveTo>
                    <a:pt x="59" y="0"/>
                  </a:moveTo>
                  <a:lnTo>
                    <a:pt x="59" y="0"/>
                  </a:lnTo>
                  <a:cubicBezTo>
                    <a:pt x="26" y="3"/>
                    <a:pt x="0" y="32"/>
                    <a:pt x="0" y="65"/>
                  </a:cubicBezTo>
                  <a:cubicBezTo>
                    <a:pt x="0" y="73"/>
                    <a:pt x="2" y="81"/>
                    <a:pt x="5" y="89"/>
                  </a:cubicBezTo>
                  <a:cubicBezTo>
                    <a:pt x="24" y="59"/>
                    <a:pt x="42" y="29"/>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5"/>
            <p:cNvSpPr/>
            <p:nvPr/>
          </p:nvSpPr>
          <p:spPr>
            <a:xfrm flipH="1">
              <a:off x="7978399" y="228537"/>
              <a:ext cx="25261" cy="21816"/>
            </a:xfrm>
            <a:custGeom>
              <a:avLst/>
              <a:gdLst/>
              <a:ahLst/>
              <a:cxnLst/>
              <a:rect l="l" t="t" r="r" b="b"/>
              <a:pathLst>
                <a:path w="154" h="133" extrusionOk="0">
                  <a:moveTo>
                    <a:pt x="89" y="1"/>
                  </a:moveTo>
                  <a:cubicBezTo>
                    <a:pt x="30" y="1"/>
                    <a:pt x="1" y="72"/>
                    <a:pt x="43" y="113"/>
                  </a:cubicBezTo>
                  <a:cubicBezTo>
                    <a:pt x="55" y="126"/>
                    <a:pt x="72" y="132"/>
                    <a:pt x="87" y="132"/>
                  </a:cubicBezTo>
                  <a:cubicBezTo>
                    <a:pt x="121" y="132"/>
                    <a:pt x="154" y="106"/>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5"/>
            <p:cNvSpPr/>
            <p:nvPr/>
          </p:nvSpPr>
          <p:spPr>
            <a:xfrm flipH="1">
              <a:off x="8031544" y="228537"/>
              <a:ext cx="21652" cy="21816"/>
            </a:xfrm>
            <a:custGeom>
              <a:avLst/>
              <a:gdLst/>
              <a:ahLst/>
              <a:cxnLst/>
              <a:rect l="l" t="t" r="r" b="b"/>
              <a:pathLst>
                <a:path w="132" h="133" extrusionOk="0">
                  <a:moveTo>
                    <a:pt x="67" y="1"/>
                  </a:moveTo>
                  <a:cubicBezTo>
                    <a:pt x="29" y="1"/>
                    <a:pt x="0" y="30"/>
                    <a:pt x="0" y="66"/>
                  </a:cubicBezTo>
                  <a:cubicBezTo>
                    <a:pt x="0" y="103"/>
                    <a:pt x="29" y="133"/>
                    <a:pt x="67" y="133"/>
                  </a:cubicBezTo>
                  <a:cubicBezTo>
                    <a:pt x="103" y="133"/>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5"/>
            <p:cNvSpPr/>
            <p:nvPr/>
          </p:nvSpPr>
          <p:spPr>
            <a:xfrm flipH="1">
              <a:off x="8081081" y="228701"/>
              <a:ext cx="25261" cy="21652"/>
            </a:xfrm>
            <a:custGeom>
              <a:avLst/>
              <a:gdLst/>
              <a:ahLst/>
              <a:cxnLst/>
              <a:rect l="l" t="t" r="r" b="b"/>
              <a:pathLst>
                <a:path w="154" h="132" extrusionOk="0">
                  <a:moveTo>
                    <a:pt x="66" y="0"/>
                  </a:moveTo>
                  <a:cubicBezTo>
                    <a:pt x="33" y="0"/>
                    <a:pt x="0" y="26"/>
                    <a:pt x="0" y="65"/>
                  </a:cubicBezTo>
                  <a:cubicBezTo>
                    <a:pt x="0" y="102"/>
                    <a:pt x="29" y="132"/>
                    <a:pt x="65" y="132"/>
                  </a:cubicBezTo>
                  <a:cubicBezTo>
                    <a:pt x="124" y="132"/>
                    <a:pt x="153" y="61"/>
                    <a:pt x="112" y="19"/>
                  </a:cubicBezTo>
                  <a:cubicBezTo>
                    <a:pt x="99"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5"/>
            <p:cNvSpPr/>
            <p:nvPr/>
          </p:nvSpPr>
          <p:spPr>
            <a:xfrm flipH="1">
              <a:off x="8134227" y="228701"/>
              <a:ext cx="25261" cy="21652"/>
            </a:xfrm>
            <a:custGeom>
              <a:avLst/>
              <a:gdLst/>
              <a:ahLst/>
              <a:cxnLst/>
              <a:rect l="l" t="t" r="r" b="b"/>
              <a:pathLst>
                <a:path w="154" h="132" extrusionOk="0">
                  <a:moveTo>
                    <a:pt x="66" y="0"/>
                  </a:moveTo>
                  <a:cubicBezTo>
                    <a:pt x="32" y="0"/>
                    <a:pt x="0" y="26"/>
                    <a:pt x="0" y="65"/>
                  </a:cubicBezTo>
                  <a:cubicBezTo>
                    <a:pt x="0" y="102"/>
                    <a:pt x="29" y="132"/>
                    <a:pt x="65" y="132"/>
                  </a:cubicBezTo>
                  <a:cubicBezTo>
                    <a:pt x="124" y="132"/>
                    <a:pt x="153" y="61"/>
                    <a:pt x="111" y="19"/>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5"/>
            <p:cNvSpPr/>
            <p:nvPr/>
          </p:nvSpPr>
          <p:spPr>
            <a:xfrm flipH="1">
              <a:off x="8191145" y="228537"/>
              <a:ext cx="21816" cy="21816"/>
            </a:xfrm>
            <a:custGeom>
              <a:avLst/>
              <a:gdLst/>
              <a:ahLst/>
              <a:cxnLst/>
              <a:rect l="l" t="t" r="r" b="b"/>
              <a:pathLst>
                <a:path w="133" h="133" extrusionOk="0">
                  <a:moveTo>
                    <a:pt x="67" y="1"/>
                  </a:moveTo>
                  <a:cubicBezTo>
                    <a:pt x="30" y="1"/>
                    <a:pt x="1" y="30"/>
                    <a:pt x="1" y="66"/>
                  </a:cubicBezTo>
                  <a:cubicBezTo>
                    <a:pt x="1" y="103"/>
                    <a:pt x="30" y="133"/>
                    <a:pt x="67" y="133"/>
                  </a:cubicBezTo>
                  <a:cubicBezTo>
                    <a:pt x="103" y="133"/>
                    <a:pt x="133" y="103"/>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5"/>
            <p:cNvSpPr/>
            <p:nvPr/>
          </p:nvSpPr>
          <p:spPr>
            <a:xfrm flipH="1">
              <a:off x="8240846" y="228701"/>
              <a:ext cx="25261" cy="21652"/>
            </a:xfrm>
            <a:custGeom>
              <a:avLst/>
              <a:gdLst/>
              <a:ahLst/>
              <a:cxnLst/>
              <a:rect l="l" t="t" r="r" b="b"/>
              <a:pathLst>
                <a:path w="154" h="132" extrusionOk="0">
                  <a:moveTo>
                    <a:pt x="67" y="0"/>
                  </a:moveTo>
                  <a:cubicBezTo>
                    <a:pt x="34" y="0"/>
                    <a:pt x="1" y="27"/>
                    <a:pt x="1" y="66"/>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5"/>
            <p:cNvSpPr/>
            <p:nvPr/>
          </p:nvSpPr>
          <p:spPr>
            <a:xfrm flipH="1">
              <a:off x="8293992" y="228701"/>
              <a:ext cx="25261" cy="21652"/>
            </a:xfrm>
            <a:custGeom>
              <a:avLst/>
              <a:gdLst/>
              <a:ahLst/>
              <a:cxnLst/>
              <a:rect l="l" t="t" r="r" b="b"/>
              <a:pathLst>
                <a:path w="154" h="132" extrusionOk="0">
                  <a:moveTo>
                    <a:pt x="67" y="0"/>
                  </a:moveTo>
                  <a:cubicBezTo>
                    <a:pt x="33" y="0"/>
                    <a:pt x="1" y="26"/>
                    <a:pt x="1" y="65"/>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5"/>
            <p:cNvSpPr/>
            <p:nvPr/>
          </p:nvSpPr>
          <p:spPr>
            <a:xfrm flipH="1">
              <a:off x="8347302" y="228701"/>
              <a:ext cx="25261" cy="21652"/>
            </a:xfrm>
            <a:custGeom>
              <a:avLst/>
              <a:gdLst/>
              <a:ahLst/>
              <a:cxnLst/>
              <a:rect l="l" t="t" r="r" b="b"/>
              <a:pathLst>
                <a:path w="154" h="132" extrusionOk="0">
                  <a:moveTo>
                    <a:pt x="67" y="0"/>
                  </a:moveTo>
                  <a:cubicBezTo>
                    <a:pt x="33" y="0"/>
                    <a:pt x="1" y="26"/>
                    <a:pt x="1" y="65"/>
                  </a:cubicBezTo>
                  <a:cubicBezTo>
                    <a:pt x="1" y="102"/>
                    <a:pt x="30" y="132"/>
                    <a:pt x="66" y="132"/>
                  </a:cubicBezTo>
                  <a:cubicBezTo>
                    <a:pt x="124" y="132"/>
                    <a:pt x="154" y="61"/>
                    <a:pt x="113" y="19"/>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5"/>
            <p:cNvSpPr/>
            <p:nvPr/>
          </p:nvSpPr>
          <p:spPr>
            <a:xfrm flipH="1">
              <a:off x="8400447" y="228701"/>
              <a:ext cx="25261" cy="21652"/>
            </a:xfrm>
            <a:custGeom>
              <a:avLst/>
              <a:gdLst/>
              <a:ahLst/>
              <a:cxnLst/>
              <a:rect l="l" t="t" r="r" b="b"/>
              <a:pathLst>
                <a:path w="154" h="132" extrusionOk="0">
                  <a:moveTo>
                    <a:pt x="67" y="0"/>
                  </a:moveTo>
                  <a:cubicBezTo>
                    <a:pt x="33" y="0"/>
                    <a:pt x="1" y="26"/>
                    <a:pt x="1" y="65"/>
                  </a:cubicBezTo>
                  <a:cubicBezTo>
                    <a:pt x="1" y="102"/>
                    <a:pt x="30" y="132"/>
                    <a:pt x="66" y="132"/>
                  </a:cubicBezTo>
                  <a:cubicBezTo>
                    <a:pt x="124"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5"/>
            <p:cNvSpPr/>
            <p:nvPr/>
          </p:nvSpPr>
          <p:spPr>
            <a:xfrm flipH="1">
              <a:off x="8453593" y="228701"/>
              <a:ext cx="25425" cy="21652"/>
            </a:xfrm>
            <a:custGeom>
              <a:avLst/>
              <a:gdLst/>
              <a:ahLst/>
              <a:cxnLst/>
              <a:rect l="l" t="t" r="r" b="b"/>
              <a:pathLst>
                <a:path w="155" h="132" extrusionOk="0">
                  <a:moveTo>
                    <a:pt x="67" y="0"/>
                  </a:moveTo>
                  <a:cubicBezTo>
                    <a:pt x="33" y="0"/>
                    <a:pt x="0" y="26"/>
                    <a:pt x="0" y="65"/>
                  </a:cubicBezTo>
                  <a:cubicBezTo>
                    <a:pt x="0" y="102"/>
                    <a:pt x="31" y="132"/>
                    <a:pt x="67" y="132"/>
                  </a:cubicBezTo>
                  <a:cubicBezTo>
                    <a:pt x="125" y="132"/>
                    <a:pt x="155" y="61"/>
                    <a:pt x="113" y="19"/>
                  </a:cubicBezTo>
                  <a:cubicBezTo>
                    <a:pt x="100"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5"/>
            <p:cNvSpPr/>
            <p:nvPr/>
          </p:nvSpPr>
          <p:spPr>
            <a:xfrm flipH="1">
              <a:off x="8510511" y="228537"/>
              <a:ext cx="21652" cy="21816"/>
            </a:xfrm>
            <a:custGeom>
              <a:avLst/>
              <a:gdLst/>
              <a:ahLst/>
              <a:cxnLst/>
              <a:rect l="l" t="t" r="r" b="b"/>
              <a:pathLst>
                <a:path w="132" h="133" extrusionOk="0">
                  <a:moveTo>
                    <a:pt x="66" y="1"/>
                  </a:moveTo>
                  <a:cubicBezTo>
                    <a:pt x="30" y="1"/>
                    <a:pt x="0" y="30"/>
                    <a:pt x="0" y="66"/>
                  </a:cubicBezTo>
                  <a:cubicBezTo>
                    <a:pt x="0" y="103"/>
                    <a:pt x="30" y="133"/>
                    <a:pt x="66" y="133"/>
                  </a:cubicBezTo>
                  <a:cubicBezTo>
                    <a:pt x="103" y="133"/>
                    <a:pt x="132" y="103"/>
                    <a:pt x="132" y="66"/>
                  </a:cubicBezTo>
                  <a:cubicBezTo>
                    <a:pt x="132" y="30"/>
                    <a:pt x="10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5"/>
            <p:cNvSpPr/>
            <p:nvPr/>
          </p:nvSpPr>
          <p:spPr>
            <a:xfrm flipH="1">
              <a:off x="8560048" y="228701"/>
              <a:ext cx="25261" cy="21652"/>
            </a:xfrm>
            <a:custGeom>
              <a:avLst/>
              <a:gdLst/>
              <a:ahLst/>
              <a:cxnLst/>
              <a:rect l="l" t="t" r="r" b="b"/>
              <a:pathLst>
                <a:path w="154" h="132" extrusionOk="0">
                  <a:moveTo>
                    <a:pt x="67" y="0"/>
                  </a:moveTo>
                  <a:cubicBezTo>
                    <a:pt x="33" y="0"/>
                    <a:pt x="0" y="27"/>
                    <a:pt x="0" y="66"/>
                  </a:cubicBezTo>
                  <a:cubicBezTo>
                    <a:pt x="0" y="102"/>
                    <a:pt x="30" y="132"/>
                    <a:pt x="66"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5"/>
            <p:cNvSpPr/>
            <p:nvPr/>
          </p:nvSpPr>
          <p:spPr>
            <a:xfrm flipH="1">
              <a:off x="8616967" y="228537"/>
              <a:ext cx="21652" cy="21816"/>
            </a:xfrm>
            <a:custGeom>
              <a:avLst/>
              <a:gdLst/>
              <a:ahLst/>
              <a:cxnLst/>
              <a:rect l="l" t="t" r="r" b="b"/>
              <a:pathLst>
                <a:path w="132" h="133" extrusionOk="0">
                  <a:moveTo>
                    <a:pt x="66" y="1"/>
                  </a:moveTo>
                  <a:cubicBezTo>
                    <a:pt x="30" y="1"/>
                    <a:pt x="0" y="30"/>
                    <a:pt x="0" y="66"/>
                  </a:cubicBezTo>
                  <a:cubicBezTo>
                    <a:pt x="0" y="103"/>
                    <a:pt x="30" y="133"/>
                    <a:pt x="66" y="133"/>
                  </a:cubicBezTo>
                  <a:cubicBezTo>
                    <a:pt x="102" y="133"/>
                    <a:pt x="132" y="103"/>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5"/>
            <p:cNvSpPr/>
            <p:nvPr/>
          </p:nvSpPr>
          <p:spPr>
            <a:xfrm flipH="1">
              <a:off x="8666504" y="228701"/>
              <a:ext cx="25261" cy="21652"/>
            </a:xfrm>
            <a:custGeom>
              <a:avLst/>
              <a:gdLst/>
              <a:ahLst/>
              <a:cxnLst/>
              <a:rect l="l" t="t" r="r" b="b"/>
              <a:pathLst>
                <a:path w="154" h="132" extrusionOk="0">
                  <a:moveTo>
                    <a:pt x="67" y="0"/>
                  </a:moveTo>
                  <a:cubicBezTo>
                    <a:pt x="33" y="0"/>
                    <a:pt x="0" y="27"/>
                    <a:pt x="0" y="66"/>
                  </a:cubicBezTo>
                  <a:cubicBezTo>
                    <a:pt x="0" y="102"/>
                    <a:pt x="29" y="132"/>
                    <a:pt x="65" y="132"/>
                  </a:cubicBezTo>
                  <a:cubicBezTo>
                    <a:pt x="124" y="132"/>
                    <a:pt x="153" y="61"/>
                    <a:pt x="113"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5"/>
            <p:cNvSpPr/>
            <p:nvPr/>
          </p:nvSpPr>
          <p:spPr>
            <a:xfrm flipH="1">
              <a:off x="8719649" y="228701"/>
              <a:ext cx="25425" cy="21652"/>
            </a:xfrm>
            <a:custGeom>
              <a:avLst/>
              <a:gdLst/>
              <a:ahLst/>
              <a:cxnLst/>
              <a:rect l="l" t="t" r="r" b="b"/>
              <a:pathLst>
                <a:path w="155" h="132" extrusionOk="0">
                  <a:moveTo>
                    <a:pt x="67" y="0"/>
                  </a:moveTo>
                  <a:cubicBezTo>
                    <a:pt x="33" y="0"/>
                    <a:pt x="1" y="26"/>
                    <a:pt x="1" y="65"/>
                  </a:cubicBezTo>
                  <a:cubicBezTo>
                    <a:pt x="1" y="102"/>
                    <a:pt x="30" y="132"/>
                    <a:pt x="66" y="132"/>
                  </a:cubicBezTo>
                  <a:cubicBezTo>
                    <a:pt x="125"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5"/>
            <p:cNvSpPr/>
            <p:nvPr/>
          </p:nvSpPr>
          <p:spPr>
            <a:xfrm flipH="1">
              <a:off x="8776568" y="228537"/>
              <a:ext cx="21816" cy="21816"/>
            </a:xfrm>
            <a:custGeom>
              <a:avLst/>
              <a:gdLst/>
              <a:ahLst/>
              <a:cxnLst/>
              <a:rect l="l" t="t" r="r" b="b"/>
              <a:pathLst>
                <a:path w="133" h="133" extrusionOk="0">
                  <a:moveTo>
                    <a:pt x="67" y="1"/>
                  </a:moveTo>
                  <a:cubicBezTo>
                    <a:pt x="30" y="1"/>
                    <a:pt x="1" y="30"/>
                    <a:pt x="1" y="66"/>
                  </a:cubicBezTo>
                  <a:cubicBezTo>
                    <a:pt x="1" y="103"/>
                    <a:pt x="30" y="133"/>
                    <a:pt x="67" y="133"/>
                  </a:cubicBezTo>
                  <a:cubicBezTo>
                    <a:pt x="103" y="133"/>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5"/>
            <p:cNvSpPr/>
            <p:nvPr/>
          </p:nvSpPr>
          <p:spPr>
            <a:xfrm flipH="1">
              <a:off x="8826269" y="228701"/>
              <a:ext cx="25261" cy="21652"/>
            </a:xfrm>
            <a:custGeom>
              <a:avLst/>
              <a:gdLst/>
              <a:ahLst/>
              <a:cxnLst/>
              <a:rect l="l" t="t" r="r" b="b"/>
              <a:pathLst>
                <a:path w="154" h="132" extrusionOk="0">
                  <a:moveTo>
                    <a:pt x="68" y="0"/>
                  </a:moveTo>
                  <a:cubicBezTo>
                    <a:pt x="34" y="0"/>
                    <a:pt x="1" y="27"/>
                    <a:pt x="1" y="66"/>
                  </a:cubicBezTo>
                  <a:cubicBezTo>
                    <a:pt x="1" y="102"/>
                    <a:pt x="30" y="132"/>
                    <a:pt x="66" y="132"/>
                  </a:cubicBezTo>
                  <a:cubicBezTo>
                    <a:pt x="125" y="132"/>
                    <a:pt x="154" y="61"/>
                    <a:pt x="113" y="19"/>
                  </a:cubicBezTo>
                  <a:cubicBezTo>
                    <a:pt x="100" y="6"/>
                    <a:pt x="84" y="0"/>
                    <a:pt x="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5"/>
            <p:cNvSpPr/>
            <p:nvPr/>
          </p:nvSpPr>
          <p:spPr>
            <a:xfrm flipH="1">
              <a:off x="8879414" y="228701"/>
              <a:ext cx="25261" cy="21652"/>
            </a:xfrm>
            <a:custGeom>
              <a:avLst/>
              <a:gdLst/>
              <a:ahLst/>
              <a:cxnLst/>
              <a:rect l="l" t="t" r="r" b="b"/>
              <a:pathLst>
                <a:path w="154" h="132" extrusionOk="0">
                  <a:moveTo>
                    <a:pt x="67" y="0"/>
                  </a:moveTo>
                  <a:cubicBezTo>
                    <a:pt x="33" y="0"/>
                    <a:pt x="1" y="27"/>
                    <a:pt x="1" y="66"/>
                  </a:cubicBezTo>
                  <a:cubicBezTo>
                    <a:pt x="1" y="102"/>
                    <a:pt x="30" y="132"/>
                    <a:pt x="66" y="132"/>
                  </a:cubicBezTo>
                  <a:cubicBezTo>
                    <a:pt x="124" y="132"/>
                    <a:pt x="154"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5"/>
            <p:cNvSpPr/>
            <p:nvPr/>
          </p:nvSpPr>
          <p:spPr>
            <a:xfrm flipH="1">
              <a:off x="8936169" y="228537"/>
              <a:ext cx="21816" cy="21816"/>
            </a:xfrm>
            <a:custGeom>
              <a:avLst/>
              <a:gdLst/>
              <a:ahLst/>
              <a:cxnLst/>
              <a:rect l="l" t="t" r="r" b="b"/>
              <a:pathLst>
                <a:path w="133" h="133" extrusionOk="0">
                  <a:moveTo>
                    <a:pt x="67" y="1"/>
                  </a:moveTo>
                  <a:cubicBezTo>
                    <a:pt x="30" y="1"/>
                    <a:pt x="1" y="30"/>
                    <a:pt x="1" y="66"/>
                  </a:cubicBezTo>
                  <a:cubicBezTo>
                    <a:pt x="1" y="103"/>
                    <a:pt x="30" y="133"/>
                    <a:pt x="67" y="133"/>
                  </a:cubicBezTo>
                  <a:cubicBezTo>
                    <a:pt x="103" y="133"/>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5"/>
            <p:cNvSpPr/>
            <p:nvPr/>
          </p:nvSpPr>
          <p:spPr>
            <a:xfrm flipH="1">
              <a:off x="8985870" y="228701"/>
              <a:ext cx="25261" cy="21652"/>
            </a:xfrm>
            <a:custGeom>
              <a:avLst/>
              <a:gdLst/>
              <a:ahLst/>
              <a:cxnLst/>
              <a:rect l="l" t="t" r="r" b="b"/>
              <a:pathLst>
                <a:path w="154" h="132" extrusionOk="0">
                  <a:moveTo>
                    <a:pt x="67" y="0"/>
                  </a:moveTo>
                  <a:cubicBezTo>
                    <a:pt x="33" y="0"/>
                    <a:pt x="0" y="26"/>
                    <a:pt x="0" y="65"/>
                  </a:cubicBezTo>
                  <a:cubicBezTo>
                    <a:pt x="0" y="102"/>
                    <a:pt x="30" y="132"/>
                    <a:pt x="66" y="132"/>
                  </a:cubicBezTo>
                  <a:cubicBezTo>
                    <a:pt x="124" y="132"/>
                    <a:pt x="153" y="61"/>
                    <a:pt x="112" y="19"/>
                  </a:cubicBezTo>
                  <a:cubicBezTo>
                    <a:pt x="99" y="6"/>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5"/>
            <p:cNvSpPr/>
            <p:nvPr/>
          </p:nvSpPr>
          <p:spPr>
            <a:xfrm flipH="1">
              <a:off x="9039015" y="228701"/>
              <a:ext cx="25261" cy="21652"/>
            </a:xfrm>
            <a:custGeom>
              <a:avLst/>
              <a:gdLst/>
              <a:ahLst/>
              <a:cxnLst/>
              <a:rect l="l" t="t" r="r" b="b"/>
              <a:pathLst>
                <a:path w="154" h="132" extrusionOk="0">
                  <a:moveTo>
                    <a:pt x="66" y="0"/>
                  </a:moveTo>
                  <a:cubicBezTo>
                    <a:pt x="33" y="0"/>
                    <a:pt x="0" y="26"/>
                    <a:pt x="0" y="65"/>
                  </a:cubicBezTo>
                  <a:cubicBezTo>
                    <a:pt x="0" y="102"/>
                    <a:pt x="30" y="132"/>
                    <a:pt x="66" y="132"/>
                  </a:cubicBezTo>
                  <a:cubicBezTo>
                    <a:pt x="124" y="132"/>
                    <a:pt x="153" y="61"/>
                    <a:pt x="112" y="19"/>
                  </a:cubicBezTo>
                  <a:cubicBezTo>
                    <a:pt x="98" y="6"/>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5"/>
            <p:cNvSpPr/>
            <p:nvPr/>
          </p:nvSpPr>
          <p:spPr>
            <a:xfrm flipH="1">
              <a:off x="9095934" y="228537"/>
              <a:ext cx="21652" cy="21816"/>
            </a:xfrm>
            <a:custGeom>
              <a:avLst/>
              <a:gdLst/>
              <a:ahLst/>
              <a:cxnLst/>
              <a:rect l="l" t="t" r="r" b="b"/>
              <a:pathLst>
                <a:path w="132" h="133" extrusionOk="0">
                  <a:moveTo>
                    <a:pt x="67" y="1"/>
                  </a:moveTo>
                  <a:cubicBezTo>
                    <a:pt x="29" y="1"/>
                    <a:pt x="0" y="30"/>
                    <a:pt x="0" y="66"/>
                  </a:cubicBezTo>
                  <a:cubicBezTo>
                    <a:pt x="0" y="103"/>
                    <a:pt x="29" y="133"/>
                    <a:pt x="67" y="133"/>
                  </a:cubicBezTo>
                  <a:cubicBezTo>
                    <a:pt x="103" y="133"/>
                    <a:pt x="132" y="103"/>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5"/>
            <p:cNvSpPr/>
            <p:nvPr/>
          </p:nvSpPr>
          <p:spPr>
            <a:xfrm flipH="1">
              <a:off x="7924925" y="175391"/>
              <a:ext cx="25589" cy="21652"/>
            </a:xfrm>
            <a:custGeom>
              <a:avLst/>
              <a:gdLst/>
              <a:ahLst/>
              <a:cxnLst/>
              <a:rect l="l" t="t" r="r" b="b"/>
              <a:pathLst>
                <a:path w="156" h="132" extrusionOk="0">
                  <a:moveTo>
                    <a:pt x="89" y="1"/>
                  </a:moveTo>
                  <a:cubicBezTo>
                    <a:pt x="30" y="1"/>
                    <a:pt x="1" y="72"/>
                    <a:pt x="43" y="112"/>
                  </a:cubicBezTo>
                  <a:cubicBezTo>
                    <a:pt x="56" y="126"/>
                    <a:pt x="73" y="132"/>
                    <a:pt x="89" y="132"/>
                  </a:cubicBezTo>
                  <a:cubicBezTo>
                    <a:pt x="123" y="132"/>
                    <a:pt x="155" y="106"/>
                    <a:pt x="155" y="66"/>
                  </a:cubicBezTo>
                  <a:cubicBezTo>
                    <a:pt x="155" y="30"/>
                    <a:pt x="126"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5"/>
            <p:cNvSpPr/>
            <p:nvPr/>
          </p:nvSpPr>
          <p:spPr>
            <a:xfrm flipH="1">
              <a:off x="7978399" y="175391"/>
              <a:ext cx="25261" cy="21652"/>
            </a:xfrm>
            <a:custGeom>
              <a:avLst/>
              <a:gdLst/>
              <a:ahLst/>
              <a:cxnLst/>
              <a:rect l="l" t="t" r="r" b="b"/>
              <a:pathLst>
                <a:path w="154" h="132" extrusionOk="0">
                  <a:moveTo>
                    <a:pt x="89" y="1"/>
                  </a:moveTo>
                  <a:cubicBezTo>
                    <a:pt x="30" y="1"/>
                    <a:pt x="1" y="72"/>
                    <a:pt x="43" y="112"/>
                  </a:cubicBezTo>
                  <a:cubicBezTo>
                    <a:pt x="56" y="126"/>
                    <a:pt x="72" y="132"/>
                    <a:pt x="88" y="132"/>
                  </a:cubicBezTo>
                  <a:cubicBezTo>
                    <a:pt x="122" y="132"/>
                    <a:pt x="154" y="106"/>
                    <a:pt x="154" y="66"/>
                  </a:cubicBezTo>
                  <a:cubicBezTo>
                    <a:pt x="154" y="30"/>
                    <a:pt x="125" y="1"/>
                    <a:pt x="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5"/>
            <p:cNvSpPr/>
            <p:nvPr/>
          </p:nvSpPr>
          <p:spPr>
            <a:xfrm flipH="1">
              <a:off x="8031544" y="175391"/>
              <a:ext cx="21652" cy="21652"/>
            </a:xfrm>
            <a:custGeom>
              <a:avLst/>
              <a:gdLst/>
              <a:ahLst/>
              <a:cxnLst/>
              <a:rect l="l" t="t" r="r" b="b"/>
              <a:pathLst>
                <a:path w="132" h="132" extrusionOk="0">
                  <a:moveTo>
                    <a:pt x="67" y="1"/>
                  </a:moveTo>
                  <a:cubicBezTo>
                    <a:pt x="29" y="1"/>
                    <a:pt x="0" y="30"/>
                    <a:pt x="0" y="66"/>
                  </a:cubicBezTo>
                  <a:cubicBezTo>
                    <a:pt x="0" y="102"/>
                    <a:pt x="29"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5"/>
            <p:cNvSpPr/>
            <p:nvPr/>
          </p:nvSpPr>
          <p:spPr>
            <a:xfrm flipH="1">
              <a:off x="8081081" y="175391"/>
              <a:ext cx="25261" cy="21816"/>
            </a:xfrm>
            <a:custGeom>
              <a:avLst/>
              <a:gdLst/>
              <a:ahLst/>
              <a:cxnLst/>
              <a:rect l="l" t="t" r="r" b="b"/>
              <a:pathLst>
                <a:path w="154" h="133" extrusionOk="0">
                  <a:moveTo>
                    <a:pt x="66" y="0"/>
                  </a:moveTo>
                  <a:cubicBezTo>
                    <a:pt x="32" y="0"/>
                    <a:pt x="0" y="27"/>
                    <a:pt x="0" y="66"/>
                  </a:cubicBezTo>
                  <a:cubicBezTo>
                    <a:pt x="0" y="102"/>
                    <a:pt x="29" y="133"/>
                    <a:pt x="65" y="133"/>
                  </a:cubicBezTo>
                  <a:cubicBezTo>
                    <a:pt x="124" y="133"/>
                    <a:pt x="153"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5"/>
            <p:cNvSpPr/>
            <p:nvPr/>
          </p:nvSpPr>
          <p:spPr>
            <a:xfrm flipH="1">
              <a:off x="8134227" y="175391"/>
              <a:ext cx="25261" cy="21816"/>
            </a:xfrm>
            <a:custGeom>
              <a:avLst/>
              <a:gdLst/>
              <a:ahLst/>
              <a:cxnLst/>
              <a:rect l="l" t="t" r="r" b="b"/>
              <a:pathLst>
                <a:path w="154" h="133" extrusionOk="0">
                  <a:moveTo>
                    <a:pt x="65" y="0"/>
                  </a:moveTo>
                  <a:cubicBezTo>
                    <a:pt x="32" y="0"/>
                    <a:pt x="0" y="27"/>
                    <a:pt x="0" y="66"/>
                  </a:cubicBezTo>
                  <a:cubicBezTo>
                    <a:pt x="0" y="102"/>
                    <a:pt x="29" y="131"/>
                    <a:pt x="65" y="133"/>
                  </a:cubicBezTo>
                  <a:cubicBezTo>
                    <a:pt x="124" y="133"/>
                    <a:pt x="153" y="62"/>
                    <a:pt x="111" y="20"/>
                  </a:cubicBezTo>
                  <a:cubicBezTo>
                    <a:pt x="98" y="7"/>
                    <a:pt x="82"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5"/>
            <p:cNvSpPr/>
            <p:nvPr/>
          </p:nvSpPr>
          <p:spPr>
            <a:xfrm flipH="1">
              <a:off x="8191145" y="175391"/>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3" y="102"/>
                    <a:pt x="133" y="66"/>
                  </a:cubicBezTo>
                  <a:cubicBezTo>
                    <a:pt x="133"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5"/>
            <p:cNvSpPr/>
            <p:nvPr/>
          </p:nvSpPr>
          <p:spPr>
            <a:xfrm flipH="1">
              <a:off x="8240846" y="175391"/>
              <a:ext cx="25261" cy="21816"/>
            </a:xfrm>
            <a:custGeom>
              <a:avLst/>
              <a:gdLst/>
              <a:ahLst/>
              <a:cxnLst/>
              <a:rect l="l" t="t" r="r" b="b"/>
              <a:pathLst>
                <a:path w="154" h="133" extrusionOk="0">
                  <a:moveTo>
                    <a:pt x="67" y="0"/>
                  </a:moveTo>
                  <a:cubicBezTo>
                    <a:pt x="33" y="0"/>
                    <a:pt x="1" y="27"/>
                    <a:pt x="1" y="66"/>
                  </a:cubicBezTo>
                  <a:cubicBezTo>
                    <a:pt x="1" y="102"/>
                    <a:pt x="30" y="133"/>
                    <a:pt x="66" y="133"/>
                  </a:cubicBezTo>
                  <a:cubicBezTo>
                    <a:pt x="125" y="133"/>
                    <a:pt x="154" y="62"/>
                    <a:pt x="112" y="20"/>
                  </a:cubicBezTo>
                  <a:cubicBezTo>
                    <a:pt x="99"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5"/>
            <p:cNvSpPr/>
            <p:nvPr/>
          </p:nvSpPr>
          <p:spPr>
            <a:xfrm flipH="1">
              <a:off x="8293992" y="175391"/>
              <a:ext cx="25261" cy="21816"/>
            </a:xfrm>
            <a:custGeom>
              <a:avLst/>
              <a:gdLst/>
              <a:ahLst/>
              <a:cxnLst/>
              <a:rect l="l" t="t" r="r" b="b"/>
              <a:pathLst>
                <a:path w="154" h="133" extrusionOk="0">
                  <a:moveTo>
                    <a:pt x="66" y="0"/>
                  </a:moveTo>
                  <a:cubicBezTo>
                    <a:pt x="33" y="0"/>
                    <a:pt x="1" y="27"/>
                    <a:pt x="1" y="66"/>
                  </a:cubicBezTo>
                  <a:cubicBezTo>
                    <a:pt x="1" y="102"/>
                    <a:pt x="30" y="131"/>
                    <a:pt x="66" y="133"/>
                  </a:cubicBezTo>
                  <a:cubicBezTo>
                    <a:pt x="125"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5"/>
            <p:cNvSpPr/>
            <p:nvPr/>
          </p:nvSpPr>
          <p:spPr>
            <a:xfrm flipH="1">
              <a:off x="8347302" y="175391"/>
              <a:ext cx="25261" cy="21816"/>
            </a:xfrm>
            <a:custGeom>
              <a:avLst/>
              <a:gdLst/>
              <a:ahLst/>
              <a:cxnLst/>
              <a:rect l="l" t="t" r="r" b="b"/>
              <a:pathLst>
                <a:path w="154" h="133" extrusionOk="0">
                  <a:moveTo>
                    <a:pt x="67" y="0"/>
                  </a:moveTo>
                  <a:cubicBezTo>
                    <a:pt x="33" y="0"/>
                    <a:pt x="1" y="27"/>
                    <a:pt x="1" y="66"/>
                  </a:cubicBezTo>
                  <a:cubicBezTo>
                    <a:pt x="1" y="102"/>
                    <a:pt x="30" y="131"/>
                    <a:pt x="66" y="133"/>
                  </a:cubicBezTo>
                  <a:cubicBezTo>
                    <a:pt x="124" y="133"/>
                    <a:pt x="154" y="62"/>
                    <a:pt x="113" y="20"/>
                  </a:cubicBezTo>
                  <a:cubicBezTo>
                    <a:pt x="100"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5"/>
            <p:cNvSpPr/>
            <p:nvPr/>
          </p:nvSpPr>
          <p:spPr>
            <a:xfrm flipH="1">
              <a:off x="8400447" y="175391"/>
              <a:ext cx="25261" cy="21816"/>
            </a:xfrm>
            <a:custGeom>
              <a:avLst/>
              <a:gdLst/>
              <a:ahLst/>
              <a:cxnLst/>
              <a:rect l="l" t="t" r="r" b="b"/>
              <a:pathLst>
                <a:path w="154" h="133" extrusionOk="0">
                  <a:moveTo>
                    <a:pt x="66" y="0"/>
                  </a:moveTo>
                  <a:cubicBezTo>
                    <a:pt x="33" y="0"/>
                    <a:pt x="1" y="27"/>
                    <a:pt x="1" y="66"/>
                  </a:cubicBezTo>
                  <a:cubicBezTo>
                    <a:pt x="1" y="102"/>
                    <a:pt x="30" y="131"/>
                    <a:pt x="66" y="133"/>
                  </a:cubicBezTo>
                  <a:cubicBezTo>
                    <a:pt x="124"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5"/>
            <p:cNvSpPr/>
            <p:nvPr/>
          </p:nvSpPr>
          <p:spPr>
            <a:xfrm flipH="1">
              <a:off x="8453593" y="175391"/>
              <a:ext cx="25425" cy="21816"/>
            </a:xfrm>
            <a:custGeom>
              <a:avLst/>
              <a:gdLst/>
              <a:ahLst/>
              <a:cxnLst/>
              <a:rect l="l" t="t" r="r" b="b"/>
              <a:pathLst>
                <a:path w="155" h="133" extrusionOk="0">
                  <a:moveTo>
                    <a:pt x="67" y="0"/>
                  </a:moveTo>
                  <a:cubicBezTo>
                    <a:pt x="33" y="0"/>
                    <a:pt x="0" y="27"/>
                    <a:pt x="0" y="66"/>
                  </a:cubicBezTo>
                  <a:cubicBezTo>
                    <a:pt x="0" y="102"/>
                    <a:pt x="31" y="131"/>
                    <a:pt x="67" y="133"/>
                  </a:cubicBezTo>
                  <a:cubicBezTo>
                    <a:pt x="125" y="133"/>
                    <a:pt x="155" y="62"/>
                    <a:pt x="113" y="20"/>
                  </a:cubicBezTo>
                  <a:cubicBezTo>
                    <a:pt x="99"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5"/>
            <p:cNvSpPr/>
            <p:nvPr/>
          </p:nvSpPr>
          <p:spPr>
            <a:xfrm flipH="1">
              <a:off x="8510511" y="175391"/>
              <a:ext cx="21652" cy="21652"/>
            </a:xfrm>
            <a:custGeom>
              <a:avLst/>
              <a:gdLst/>
              <a:ahLst/>
              <a:cxnLst/>
              <a:rect l="l" t="t" r="r" b="b"/>
              <a:pathLst>
                <a:path w="132" h="132" extrusionOk="0">
                  <a:moveTo>
                    <a:pt x="66" y="1"/>
                  </a:moveTo>
                  <a:cubicBezTo>
                    <a:pt x="30" y="1"/>
                    <a:pt x="0" y="30"/>
                    <a:pt x="0" y="66"/>
                  </a:cubicBezTo>
                  <a:cubicBezTo>
                    <a:pt x="0" y="102"/>
                    <a:pt x="30" y="131"/>
                    <a:pt x="66" y="131"/>
                  </a:cubicBezTo>
                  <a:cubicBezTo>
                    <a:pt x="103" y="131"/>
                    <a:pt x="132" y="102"/>
                    <a:pt x="132" y="66"/>
                  </a:cubicBezTo>
                  <a:cubicBezTo>
                    <a:pt x="132" y="30"/>
                    <a:pt x="10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5"/>
            <p:cNvSpPr/>
            <p:nvPr/>
          </p:nvSpPr>
          <p:spPr>
            <a:xfrm flipH="1">
              <a:off x="8560048" y="175391"/>
              <a:ext cx="25261" cy="21816"/>
            </a:xfrm>
            <a:custGeom>
              <a:avLst/>
              <a:gdLst/>
              <a:ahLst/>
              <a:cxnLst/>
              <a:rect l="l" t="t" r="r" b="b"/>
              <a:pathLst>
                <a:path w="154" h="133" extrusionOk="0">
                  <a:moveTo>
                    <a:pt x="66" y="0"/>
                  </a:moveTo>
                  <a:cubicBezTo>
                    <a:pt x="32" y="0"/>
                    <a:pt x="0" y="27"/>
                    <a:pt x="0" y="66"/>
                  </a:cubicBezTo>
                  <a:cubicBezTo>
                    <a:pt x="0" y="102"/>
                    <a:pt x="30" y="131"/>
                    <a:pt x="66" y="133"/>
                  </a:cubicBezTo>
                  <a:cubicBezTo>
                    <a:pt x="124" y="133"/>
                    <a:pt x="153"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5"/>
            <p:cNvSpPr/>
            <p:nvPr/>
          </p:nvSpPr>
          <p:spPr>
            <a:xfrm flipH="1">
              <a:off x="8616967" y="175391"/>
              <a:ext cx="21652" cy="21652"/>
            </a:xfrm>
            <a:custGeom>
              <a:avLst/>
              <a:gdLst/>
              <a:ahLst/>
              <a:cxnLst/>
              <a:rect l="l" t="t" r="r" b="b"/>
              <a:pathLst>
                <a:path w="132" h="132" extrusionOk="0">
                  <a:moveTo>
                    <a:pt x="66" y="1"/>
                  </a:moveTo>
                  <a:cubicBezTo>
                    <a:pt x="30" y="1"/>
                    <a:pt x="0" y="30"/>
                    <a:pt x="0" y="66"/>
                  </a:cubicBezTo>
                  <a:cubicBezTo>
                    <a:pt x="0" y="102"/>
                    <a:pt x="30" y="131"/>
                    <a:pt x="66" y="131"/>
                  </a:cubicBezTo>
                  <a:cubicBezTo>
                    <a:pt x="102" y="131"/>
                    <a:pt x="132" y="102"/>
                    <a:pt x="132" y="66"/>
                  </a:cubicBezTo>
                  <a:cubicBezTo>
                    <a:pt x="132" y="30"/>
                    <a:pt x="102"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5"/>
            <p:cNvSpPr/>
            <p:nvPr/>
          </p:nvSpPr>
          <p:spPr>
            <a:xfrm flipH="1">
              <a:off x="8666504" y="175391"/>
              <a:ext cx="25261" cy="21816"/>
            </a:xfrm>
            <a:custGeom>
              <a:avLst/>
              <a:gdLst/>
              <a:ahLst/>
              <a:cxnLst/>
              <a:rect l="l" t="t" r="r" b="b"/>
              <a:pathLst>
                <a:path w="154" h="133" extrusionOk="0">
                  <a:moveTo>
                    <a:pt x="66" y="0"/>
                  </a:moveTo>
                  <a:cubicBezTo>
                    <a:pt x="32" y="0"/>
                    <a:pt x="0" y="27"/>
                    <a:pt x="0" y="66"/>
                  </a:cubicBezTo>
                  <a:cubicBezTo>
                    <a:pt x="0" y="102"/>
                    <a:pt x="29" y="133"/>
                    <a:pt x="65" y="133"/>
                  </a:cubicBezTo>
                  <a:cubicBezTo>
                    <a:pt x="124" y="131"/>
                    <a:pt x="153" y="62"/>
                    <a:pt x="113"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5"/>
            <p:cNvSpPr/>
            <p:nvPr/>
          </p:nvSpPr>
          <p:spPr>
            <a:xfrm flipH="1">
              <a:off x="8719649" y="175391"/>
              <a:ext cx="25425" cy="21816"/>
            </a:xfrm>
            <a:custGeom>
              <a:avLst/>
              <a:gdLst/>
              <a:ahLst/>
              <a:cxnLst/>
              <a:rect l="l" t="t" r="r" b="b"/>
              <a:pathLst>
                <a:path w="155" h="133" extrusionOk="0">
                  <a:moveTo>
                    <a:pt x="66" y="0"/>
                  </a:moveTo>
                  <a:cubicBezTo>
                    <a:pt x="33" y="0"/>
                    <a:pt x="1" y="27"/>
                    <a:pt x="1" y="66"/>
                  </a:cubicBezTo>
                  <a:cubicBezTo>
                    <a:pt x="1" y="102"/>
                    <a:pt x="30" y="131"/>
                    <a:pt x="66" y="133"/>
                  </a:cubicBezTo>
                  <a:cubicBezTo>
                    <a:pt x="125"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5"/>
            <p:cNvSpPr/>
            <p:nvPr/>
          </p:nvSpPr>
          <p:spPr>
            <a:xfrm flipH="1">
              <a:off x="8776568" y="175391"/>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5"/>
            <p:cNvSpPr/>
            <p:nvPr/>
          </p:nvSpPr>
          <p:spPr>
            <a:xfrm flipH="1">
              <a:off x="8826269" y="175391"/>
              <a:ext cx="25261" cy="21816"/>
            </a:xfrm>
            <a:custGeom>
              <a:avLst/>
              <a:gdLst/>
              <a:ahLst/>
              <a:cxnLst/>
              <a:rect l="l" t="t" r="r" b="b"/>
              <a:pathLst>
                <a:path w="154" h="133" extrusionOk="0">
                  <a:moveTo>
                    <a:pt x="67" y="0"/>
                  </a:moveTo>
                  <a:cubicBezTo>
                    <a:pt x="33" y="0"/>
                    <a:pt x="1" y="27"/>
                    <a:pt x="1" y="66"/>
                  </a:cubicBezTo>
                  <a:cubicBezTo>
                    <a:pt x="1" y="102"/>
                    <a:pt x="30" y="133"/>
                    <a:pt x="66" y="133"/>
                  </a:cubicBezTo>
                  <a:cubicBezTo>
                    <a:pt x="125" y="133"/>
                    <a:pt x="154" y="62"/>
                    <a:pt x="113" y="20"/>
                  </a:cubicBezTo>
                  <a:cubicBezTo>
                    <a:pt x="100" y="7"/>
                    <a:pt x="83"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5"/>
            <p:cNvSpPr/>
            <p:nvPr/>
          </p:nvSpPr>
          <p:spPr>
            <a:xfrm flipH="1">
              <a:off x="8879414" y="175391"/>
              <a:ext cx="25261" cy="21816"/>
            </a:xfrm>
            <a:custGeom>
              <a:avLst/>
              <a:gdLst/>
              <a:ahLst/>
              <a:cxnLst/>
              <a:rect l="l" t="t" r="r" b="b"/>
              <a:pathLst>
                <a:path w="154" h="133" extrusionOk="0">
                  <a:moveTo>
                    <a:pt x="66" y="0"/>
                  </a:moveTo>
                  <a:cubicBezTo>
                    <a:pt x="33" y="0"/>
                    <a:pt x="1" y="27"/>
                    <a:pt x="1" y="66"/>
                  </a:cubicBezTo>
                  <a:cubicBezTo>
                    <a:pt x="1" y="102"/>
                    <a:pt x="30" y="131"/>
                    <a:pt x="66" y="133"/>
                  </a:cubicBezTo>
                  <a:cubicBezTo>
                    <a:pt x="124" y="133"/>
                    <a:pt x="154"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5"/>
            <p:cNvSpPr/>
            <p:nvPr/>
          </p:nvSpPr>
          <p:spPr>
            <a:xfrm flipH="1">
              <a:off x="8936169" y="175391"/>
              <a:ext cx="21816" cy="21652"/>
            </a:xfrm>
            <a:custGeom>
              <a:avLst/>
              <a:gdLst/>
              <a:ahLst/>
              <a:cxnLst/>
              <a:rect l="l" t="t" r="r" b="b"/>
              <a:pathLst>
                <a:path w="133" h="132" extrusionOk="0">
                  <a:moveTo>
                    <a:pt x="67" y="1"/>
                  </a:moveTo>
                  <a:cubicBezTo>
                    <a:pt x="30" y="1"/>
                    <a:pt x="1" y="30"/>
                    <a:pt x="1" y="66"/>
                  </a:cubicBezTo>
                  <a:cubicBezTo>
                    <a:pt x="1" y="102"/>
                    <a:pt x="30"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5"/>
            <p:cNvSpPr/>
            <p:nvPr/>
          </p:nvSpPr>
          <p:spPr>
            <a:xfrm flipH="1">
              <a:off x="8985870" y="175391"/>
              <a:ext cx="25261" cy="21816"/>
            </a:xfrm>
            <a:custGeom>
              <a:avLst/>
              <a:gdLst/>
              <a:ahLst/>
              <a:cxnLst/>
              <a:rect l="l" t="t" r="r" b="b"/>
              <a:pathLst>
                <a:path w="154" h="133" extrusionOk="0">
                  <a:moveTo>
                    <a:pt x="66" y="0"/>
                  </a:moveTo>
                  <a:cubicBezTo>
                    <a:pt x="33" y="0"/>
                    <a:pt x="0" y="27"/>
                    <a:pt x="0" y="66"/>
                  </a:cubicBezTo>
                  <a:cubicBezTo>
                    <a:pt x="0" y="102"/>
                    <a:pt x="30" y="131"/>
                    <a:pt x="66" y="133"/>
                  </a:cubicBezTo>
                  <a:cubicBezTo>
                    <a:pt x="124" y="133"/>
                    <a:pt x="153" y="62"/>
                    <a:pt x="112" y="20"/>
                  </a:cubicBezTo>
                  <a:cubicBezTo>
                    <a:pt x="99"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5"/>
            <p:cNvSpPr/>
            <p:nvPr/>
          </p:nvSpPr>
          <p:spPr>
            <a:xfrm flipH="1">
              <a:off x="9039015" y="175391"/>
              <a:ext cx="25261" cy="21816"/>
            </a:xfrm>
            <a:custGeom>
              <a:avLst/>
              <a:gdLst/>
              <a:ahLst/>
              <a:cxnLst/>
              <a:rect l="l" t="t" r="r" b="b"/>
              <a:pathLst>
                <a:path w="154" h="133" extrusionOk="0">
                  <a:moveTo>
                    <a:pt x="66" y="0"/>
                  </a:moveTo>
                  <a:cubicBezTo>
                    <a:pt x="32" y="0"/>
                    <a:pt x="0" y="27"/>
                    <a:pt x="0" y="66"/>
                  </a:cubicBezTo>
                  <a:cubicBezTo>
                    <a:pt x="0" y="102"/>
                    <a:pt x="30" y="131"/>
                    <a:pt x="66" y="133"/>
                  </a:cubicBezTo>
                  <a:cubicBezTo>
                    <a:pt x="124" y="133"/>
                    <a:pt x="153" y="62"/>
                    <a:pt x="112" y="20"/>
                  </a:cubicBezTo>
                  <a:cubicBezTo>
                    <a:pt x="98" y="7"/>
                    <a:pt x="82"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5"/>
            <p:cNvSpPr/>
            <p:nvPr/>
          </p:nvSpPr>
          <p:spPr>
            <a:xfrm flipH="1">
              <a:off x="9095934" y="175391"/>
              <a:ext cx="21652" cy="21652"/>
            </a:xfrm>
            <a:custGeom>
              <a:avLst/>
              <a:gdLst/>
              <a:ahLst/>
              <a:cxnLst/>
              <a:rect l="l" t="t" r="r" b="b"/>
              <a:pathLst>
                <a:path w="132" h="132" extrusionOk="0">
                  <a:moveTo>
                    <a:pt x="67" y="1"/>
                  </a:moveTo>
                  <a:cubicBezTo>
                    <a:pt x="29" y="1"/>
                    <a:pt x="0" y="30"/>
                    <a:pt x="0" y="66"/>
                  </a:cubicBezTo>
                  <a:cubicBezTo>
                    <a:pt x="0" y="102"/>
                    <a:pt x="29" y="131"/>
                    <a:pt x="67" y="131"/>
                  </a:cubicBezTo>
                  <a:cubicBezTo>
                    <a:pt x="103" y="131"/>
                    <a:pt x="132" y="102"/>
                    <a:pt x="132" y="66"/>
                  </a:cubicBezTo>
                  <a:cubicBezTo>
                    <a:pt x="132" y="30"/>
                    <a:pt x="103"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94517" y="6356350"/>
            <a:ext cx="2844800" cy="274320"/>
          </a:xfrm>
          <a:prstGeom prst="rect">
            <a:avLst/>
          </a:prstGeom>
        </p:spPr>
        <p:txBody>
          <a:bodyPr/>
          <a:lstStyle/>
          <a:p>
            <a:fld id="{534D7B2F-24C9-48F9-9454-5415367E0655}" type="datetimeFigureOut">
              <a:rPr lang="en-IN" smtClean="0"/>
              <a:t>16-11-2022</a:t>
            </a:fld>
            <a:endParaRPr lang="en-IN"/>
          </a:p>
        </p:txBody>
      </p:sp>
      <p:sp>
        <p:nvSpPr>
          <p:cNvPr id="5" name="Footer Placeholder 4"/>
          <p:cNvSpPr>
            <a:spLocks noGrp="1"/>
          </p:cNvSpPr>
          <p:nvPr>
            <p:ph type="ftr" sz="quarter" idx="11"/>
          </p:nvPr>
        </p:nvSpPr>
        <p:spPr>
          <a:xfrm>
            <a:off x="4064000" y="6356350"/>
            <a:ext cx="4470400" cy="274320"/>
          </a:xfrm>
          <a:prstGeom prst="rect">
            <a:avLst/>
          </a:prstGeom>
        </p:spPr>
        <p:txBody>
          <a:bodyPr/>
          <a:lstStyle/>
          <a:p>
            <a:endParaRPr lang="en-IN"/>
          </a:p>
        </p:txBody>
      </p:sp>
      <p:sp>
        <p:nvSpPr>
          <p:cNvPr id="6" name="Slide Number Placeholder 5"/>
          <p:cNvSpPr>
            <a:spLocks noGrp="1"/>
          </p:cNvSpPr>
          <p:nvPr>
            <p:ph type="sldNum" sz="quarter" idx="12"/>
          </p:nvPr>
        </p:nvSpPr>
        <p:spPr>
          <a:xfrm>
            <a:off x="10979573" y="6355080"/>
            <a:ext cx="777288" cy="274320"/>
          </a:xfrm>
          <a:prstGeom prst="rect">
            <a:avLst/>
          </a:prstGeom>
        </p:spPr>
        <p:txBody>
          <a:bodyPr/>
          <a:lstStyle/>
          <a:p>
            <a:fld id="{3364D870-EE68-4D7C-BF8C-47E35322BCDB}"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2"/>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94517" y="6356350"/>
            <a:ext cx="2844800" cy="274320"/>
          </a:xfrm>
          <a:prstGeom prst="rect">
            <a:avLst/>
          </a:prstGeom>
        </p:spPr>
        <p:txBody>
          <a:bodyPr/>
          <a:lstStyle/>
          <a:p>
            <a:fld id="{534D7B2F-24C9-48F9-9454-5415367E0655}" type="datetimeFigureOut">
              <a:rPr lang="en-IN" smtClean="0"/>
              <a:t>16-11-2022</a:t>
            </a:fld>
            <a:endParaRPr lang="en-IN"/>
          </a:p>
        </p:txBody>
      </p:sp>
      <p:sp>
        <p:nvSpPr>
          <p:cNvPr id="6" name="Footer Placeholder 5"/>
          <p:cNvSpPr>
            <a:spLocks noGrp="1"/>
          </p:cNvSpPr>
          <p:nvPr>
            <p:ph type="ftr" sz="quarter" idx="11"/>
          </p:nvPr>
        </p:nvSpPr>
        <p:spPr>
          <a:xfrm>
            <a:off x="4064000" y="6356350"/>
            <a:ext cx="4470400" cy="274320"/>
          </a:xfrm>
          <a:prstGeom prst="rect">
            <a:avLst/>
          </a:prstGeom>
        </p:spPr>
        <p:txBody>
          <a:bodyPr/>
          <a:lstStyle/>
          <a:p>
            <a:endParaRPr lang="en-IN"/>
          </a:p>
        </p:txBody>
      </p:sp>
      <p:sp>
        <p:nvSpPr>
          <p:cNvPr id="7" name="Slide Number Placeholder 6"/>
          <p:cNvSpPr>
            <a:spLocks noGrp="1"/>
          </p:cNvSpPr>
          <p:nvPr>
            <p:ph type="sldNum" sz="quarter" idx="12"/>
          </p:nvPr>
        </p:nvSpPr>
        <p:spPr>
          <a:xfrm>
            <a:off x="10979573" y="6355080"/>
            <a:ext cx="777288" cy="274320"/>
          </a:xfrm>
          <a:prstGeom prst="rect">
            <a:avLst/>
          </a:prstGeom>
        </p:spPr>
        <p:txBody>
          <a:bodyPr/>
          <a:lstStyle/>
          <a:p>
            <a:fld id="{3364D870-EE68-4D7C-BF8C-47E35322BCDB}"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1" name="Google Shape;11;p2"/>
          <p:cNvSpPr txBox="1">
            <a:spLocks noGrp="1"/>
          </p:cNvSpPr>
          <p:nvPr>
            <p:ph type="ctrTitle"/>
          </p:nvPr>
        </p:nvSpPr>
        <p:spPr>
          <a:xfrm>
            <a:off x="835600" y="826967"/>
            <a:ext cx="7591200" cy="26112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9600">
                <a:solidFill>
                  <a:schemeClr val="lt1"/>
                </a:solidFill>
              </a:defRPr>
            </a:lvl1pPr>
            <a:lvl2pPr lvl="1" rtl="0">
              <a:spcBef>
                <a:spcPts val="0"/>
              </a:spcBef>
              <a:spcAft>
                <a:spcPts val="0"/>
              </a:spcAft>
              <a:buClr>
                <a:schemeClr val="lt1"/>
              </a:buClr>
              <a:buSzPts val="7200"/>
              <a:buNone/>
              <a:defRPr sz="9600">
                <a:solidFill>
                  <a:schemeClr val="lt1"/>
                </a:solidFill>
              </a:defRPr>
            </a:lvl2pPr>
            <a:lvl3pPr lvl="2" rtl="0">
              <a:spcBef>
                <a:spcPts val="0"/>
              </a:spcBef>
              <a:spcAft>
                <a:spcPts val="0"/>
              </a:spcAft>
              <a:buClr>
                <a:schemeClr val="lt1"/>
              </a:buClr>
              <a:buSzPts val="7200"/>
              <a:buNone/>
              <a:defRPr sz="9600">
                <a:solidFill>
                  <a:schemeClr val="lt1"/>
                </a:solidFill>
              </a:defRPr>
            </a:lvl3pPr>
            <a:lvl4pPr lvl="3" rtl="0">
              <a:spcBef>
                <a:spcPts val="0"/>
              </a:spcBef>
              <a:spcAft>
                <a:spcPts val="0"/>
              </a:spcAft>
              <a:buClr>
                <a:schemeClr val="lt1"/>
              </a:buClr>
              <a:buSzPts val="7200"/>
              <a:buNone/>
              <a:defRPr sz="9600">
                <a:solidFill>
                  <a:schemeClr val="lt1"/>
                </a:solidFill>
              </a:defRPr>
            </a:lvl4pPr>
            <a:lvl5pPr lvl="4" rtl="0">
              <a:spcBef>
                <a:spcPts val="0"/>
              </a:spcBef>
              <a:spcAft>
                <a:spcPts val="0"/>
              </a:spcAft>
              <a:buClr>
                <a:schemeClr val="lt1"/>
              </a:buClr>
              <a:buSzPts val="7200"/>
              <a:buNone/>
              <a:defRPr sz="9600">
                <a:solidFill>
                  <a:schemeClr val="lt1"/>
                </a:solidFill>
              </a:defRPr>
            </a:lvl5pPr>
            <a:lvl6pPr lvl="5" rtl="0">
              <a:spcBef>
                <a:spcPts val="0"/>
              </a:spcBef>
              <a:spcAft>
                <a:spcPts val="0"/>
              </a:spcAft>
              <a:buClr>
                <a:schemeClr val="lt1"/>
              </a:buClr>
              <a:buSzPts val="7200"/>
              <a:buNone/>
              <a:defRPr sz="9600">
                <a:solidFill>
                  <a:schemeClr val="lt1"/>
                </a:solidFill>
              </a:defRPr>
            </a:lvl6pPr>
            <a:lvl7pPr lvl="6" rtl="0">
              <a:spcBef>
                <a:spcPts val="0"/>
              </a:spcBef>
              <a:spcAft>
                <a:spcPts val="0"/>
              </a:spcAft>
              <a:buClr>
                <a:schemeClr val="lt1"/>
              </a:buClr>
              <a:buSzPts val="7200"/>
              <a:buNone/>
              <a:defRPr sz="9600">
                <a:solidFill>
                  <a:schemeClr val="lt1"/>
                </a:solidFill>
              </a:defRPr>
            </a:lvl7pPr>
            <a:lvl8pPr lvl="7" rtl="0">
              <a:spcBef>
                <a:spcPts val="0"/>
              </a:spcBef>
              <a:spcAft>
                <a:spcPts val="0"/>
              </a:spcAft>
              <a:buClr>
                <a:schemeClr val="lt1"/>
              </a:buClr>
              <a:buSzPts val="7200"/>
              <a:buNone/>
              <a:defRPr sz="9600">
                <a:solidFill>
                  <a:schemeClr val="lt1"/>
                </a:solidFill>
              </a:defRPr>
            </a:lvl8pPr>
            <a:lvl9pPr lvl="8" rtl="0">
              <a:spcBef>
                <a:spcPts val="0"/>
              </a:spcBef>
              <a:spcAft>
                <a:spcPts val="0"/>
              </a:spcAft>
              <a:buClr>
                <a:schemeClr val="lt1"/>
              </a:buClr>
              <a:buSzPts val="7200"/>
              <a:buNone/>
              <a:defRPr sz="9600">
                <a:solidFill>
                  <a:schemeClr val="lt1"/>
                </a:solidFill>
              </a:defRPr>
            </a:lvl9pPr>
          </a:lstStyle>
          <a:p>
            <a:r>
              <a:rPr lang="en-US" smtClean="0"/>
              <a:t>Click to edit Master title style</a:t>
            </a:r>
            <a:endParaRPr/>
          </a:p>
        </p:txBody>
      </p:sp>
    </p:spTree>
    <p:extLst>
      <p:ext uri="{BB962C8B-B14F-4D97-AF65-F5344CB8AC3E}">
        <p14:creationId xmlns:p14="http://schemas.microsoft.com/office/powerpoint/2010/main" val="241149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preserve="1">
  <p:cSld name="Subtitle">
    <p:bg>
      <p:bgPr>
        <a:gradFill>
          <a:gsLst>
            <a:gs pos="0">
              <a:schemeClr val="lt1"/>
            </a:gs>
            <a:gs pos="50000">
              <a:schemeClr val="accent1"/>
            </a:gs>
            <a:gs pos="100000">
              <a:schemeClr val="accent2"/>
            </a:gs>
          </a:gsLst>
          <a:path path="circle">
            <a:fillToRect t="100000" r="100000"/>
          </a:path>
          <a:tileRect l="-100000" b="-10000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14" name="Google Shape;14;p3"/>
          <p:cNvSpPr txBox="1">
            <a:spLocks noGrp="1"/>
          </p:cNvSpPr>
          <p:nvPr>
            <p:ph type="ctrTitle"/>
          </p:nvPr>
        </p:nvSpPr>
        <p:spPr>
          <a:xfrm>
            <a:off x="835600" y="826967"/>
            <a:ext cx="9911200" cy="964400"/>
          </a:xfrm>
          <a:prstGeom prst="rect">
            <a:avLst/>
          </a:prstGeom>
        </p:spPr>
        <p:txBody>
          <a:bodyPr spcFirstLastPara="1" wrap="square" lIns="0" tIns="0" rIns="0" bIns="0" anchor="t" anchorCtr="0">
            <a:noAutofit/>
          </a:bodyPr>
          <a:lstStyle>
            <a:lvl1pPr lvl="0" rtl="0">
              <a:spcBef>
                <a:spcPts val="0"/>
              </a:spcBef>
              <a:spcAft>
                <a:spcPts val="0"/>
              </a:spcAft>
              <a:buSzPts val="6000"/>
              <a:buNone/>
              <a:defRPr sz="8000"/>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US" smtClean="0"/>
              <a:t>Click to edit Master title style</a:t>
            </a:r>
            <a:endParaRPr/>
          </a:p>
        </p:txBody>
      </p:sp>
      <p:sp>
        <p:nvSpPr>
          <p:cNvPr id="15" name="Google Shape;15;p3"/>
          <p:cNvSpPr txBox="1">
            <a:spLocks noGrp="1"/>
          </p:cNvSpPr>
          <p:nvPr>
            <p:ph type="subTitle" idx="1"/>
          </p:nvPr>
        </p:nvSpPr>
        <p:spPr>
          <a:xfrm>
            <a:off x="835600" y="1892969"/>
            <a:ext cx="9911200" cy="533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400"/>
              <a:buNone/>
              <a:defRPr/>
            </a:lvl1pPr>
            <a:lvl2pPr lvl="1" rtl="0">
              <a:spcBef>
                <a:spcPts val="1067"/>
              </a:spcBef>
              <a:spcAft>
                <a:spcPts val="0"/>
              </a:spcAft>
              <a:buClr>
                <a:schemeClr val="dk2"/>
              </a:buClr>
              <a:buSzPts val="3000"/>
              <a:buNone/>
              <a:defRPr sz="4000"/>
            </a:lvl2pPr>
            <a:lvl3pPr lvl="2" rtl="0">
              <a:spcBef>
                <a:spcPts val="1067"/>
              </a:spcBef>
              <a:spcAft>
                <a:spcPts val="0"/>
              </a:spcAft>
              <a:buClr>
                <a:schemeClr val="dk2"/>
              </a:buClr>
              <a:buSzPts val="3000"/>
              <a:buNone/>
              <a:defRPr sz="4000"/>
            </a:lvl3pPr>
            <a:lvl4pPr lvl="3" rtl="0">
              <a:spcBef>
                <a:spcPts val="1067"/>
              </a:spcBef>
              <a:spcAft>
                <a:spcPts val="0"/>
              </a:spcAft>
              <a:buSzPts val="3000"/>
              <a:buNone/>
              <a:defRPr sz="4000"/>
            </a:lvl4pPr>
            <a:lvl5pPr lvl="4" rtl="0">
              <a:spcBef>
                <a:spcPts val="1067"/>
              </a:spcBef>
              <a:spcAft>
                <a:spcPts val="0"/>
              </a:spcAft>
              <a:buSzPts val="3000"/>
              <a:buNone/>
              <a:defRPr sz="4000"/>
            </a:lvl5pPr>
            <a:lvl6pPr lvl="5" rtl="0">
              <a:spcBef>
                <a:spcPts val="1067"/>
              </a:spcBef>
              <a:spcAft>
                <a:spcPts val="0"/>
              </a:spcAft>
              <a:buSzPts val="3000"/>
              <a:buNone/>
              <a:defRPr sz="4000"/>
            </a:lvl6pPr>
            <a:lvl7pPr lvl="6" rtl="0">
              <a:spcBef>
                <a:spcPts val="1067"/>
              </a:spcBef>
              <a:spcAft>
                <a:spcPts val="0"/>
              </a:spcAft>
              <a:buSzPts val="3000"/>
              <a:buNone/>
              <a:defRPr sz="4000"/>
            </a:lvl7pPr>
            <a:lvl8pPr lvl="7" rtl="0">
              <a:spcBef>
                <a:spcPts val="1067"/>
              </a:spcBef>
              <a:spcAft>
                <a:spcPts val="0"/>
              </a:spcAft>
              <a:buSzPts val="3000"/>
              <a:buNone/>
              <a:defRPr sz="4000"/>
            </a:lvl8pPr>
            <a:lvl9pPr lvl="8" rtl="0">
              <a:spcBef>
                <a:spcPts val="1067"/>
              </a:spcBef>
              <a:spcAft>
                <a:spcPts val="1067"/>
              </a:spcAft>
              <a:buSzPts val="3000"/>
              <a:buNone/>
              <a:defRPr sz="4000"/>
            </a:lvl9pPr>
          </a:lstStyle>
          <a:p>
            <a:r>
              <a:rPr lang="en-US" smtClean="0"/>
              <a:t>Click to edit Master subtitle style</a:t>
            </a:r>
            <a:endParaRPr/>
          </a:p>
        </p:txBody>
      </p:sp>
    </p:spTree>
    <p:extLst>
      <p:ext uri="{BB962C8B-B14F-4D97-AF65-F5344CB8AC3E}">
        <p14:creationId xmlns:p14="http://schemas.microsoft.com/office/powerpoint/2010/main" val="26108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chemeClr val="accent3"/>
            </a:gs>
            <a:gs pos="100000">
              <a:schemeClr val="dk1"/>
            </a:gs>
          </a:gsLst>
          <a:path path="circle">
            <a:fillToRect l="100000" b="100000"/>
          </a:path>
          <a:tileRect t="-100000" r="-100000"/>
        </a:gra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8" name="Google Shape;18;p4"/>
          <p:cNvSpPr txBox="1">
            <a:spLocks noGrp="1"/>
          </p:cNvSpPr>
          <p:nvPr>
            <p:ph type="body" idx="1"/>
          </p:nvPr>
        </p:nvSpPr>
        <p:spPr>
          <a:xfrm>
            <a:off x="1343600" y="1295367"/>
            <a:ext cx="8156400" cy="4554400"/>
          </a:xfrm>
          <a:prstGeom prst="rect">
            <a:avLst/>
          </a:prstGeom>
        </p:spPr>
        <p:txBody>
          <a:bodyPr spcFirstLastPara="1" wrap="square" lIns="0" tIns="0" rIns="0" bIns="0" anchor="t" anchorCtr="0">
            <a:noAutofit/>
          </a:bodyPr>
          <a:lstStyle>
            <a:lvl1pPr marL="609585" lvl="0" indent="-609585" rtl="0">
              <a:spcBef>
                <a:spcPts val="0"/>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1pPr>
            <a:lvl2pPr marL="1219170" lvl="1"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2pPr>
            <a:lvl3pPr marL="1828754" lvl="2"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3pPr>
            <a:lvl4pPr marL="2438339" lvl="3"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4pPr>
            <a:lvl5pPr marL="3047924" lvl="4"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5pPr>
            <a:lvl6pPr marL="3657509" lvl="5"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6pPr>
            <a:lvl7pPr marL="4267093" lvl="6"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7pPr>
            <a:lvl8pPr marL="4876678" lvl="7" indent="-609585" rtl="0">
              <a:spcBef>
                <a:spcPts val="1067"/>
              </a:spcBef>
              <a:spcAft>
                <a:spcPts val="0"/>
              </a:spcAft>
              <a:buClr>
                <a:schemeClr val="lt1"/>
              </a:buClr>
              <a:buSzPts val="3600"/>
              <a:buFont typeface="Barlow Medium"/>
              <a:buChar char="○"/>
              <a:defRPr sz="4800">
                <a:solidFill>
                  <a:schemeClr val="lt1"/>
                </a:solidFill>
                <a:latin typeface="Barlow Medium"/>
                <a:ea typeface="Barlow Medium"/>
                <a:cs typeface="Barlow Medium"/>
                <a:sym typeface="Barlow Medium"/>
              </a:defRPr>
            </a:lvl8pPr>
            <a:lvl9pPr marL="5486263" lvl="8" indent="-609585" rtl="0">
              <a:spcBef>
                <a:spcPts val="1067"/>
              </a:spcBef>
              <a:spcAft>
                <a:spcPts val="1067"/>
              </a:spcAft>
              <a:buClr>
                <a:schemeClr val="lt1"/>
              </a:buClr>
              <a:buSzPts val="3600"/>
              <a:buFont typeface="Barlow Medium"/>
              <a:buChar char="■"/>
              <a:defRPr sz="4800">
                <a:solidFill>
                  <a:schemeClr val="lt1"/>
                </a:solidFill>
                <a:latin typeface="Barlow Medium"/>
                <a:ea typeface="Barlow Medium"/>
                <a:cs typeface="Barlow Medium"/>
                <a:sym typeface="Barlow Medium"/>
              </a:defRPr>
            </a:lvl9pPr>
          </a:lstStyle>
          <a:p>
            <a:pPr lvl="0"/>
            <a:r>
              <a:rPr lang="en-US" smtClean="0"/>
              <a:t>Click to edit Master text styles</a:t>
            </a:r>
          </a:p>
        </p:txBody>
      </p:sp>
      <p:sp>
        <p:nvSpPr>
          <p:cNvPr id="19" name="Google Shape;19;p4"/>
          <p:cNvSpPr txBox="1"/>
          <p:nvPr/>
        </p:nvSpPr>
        <p:spPr>
          <a:xfrm>
            <a:off x="708500" y="810592"/>
            <a:ext cx="2609600" cy="871600"/>
          </a:xfrm>
          <a:prstGeom prst="rect">
            <a:avLst/>
          </a:prstGeom>
          <a:noFill/>
          <a:ln>
            <a:noFill/>
          </a:ln>
        </p:spPr>
        <p:txBody>
          <a:bodyPr spcFirstLastPara="1" wrap="square" lIns="0" tIns="0" rIns="0" bIns="0" anchor="t" anchorCtr="0">
            <a:noAutofit/>
          </a:bodyPr>
          <a:lstStyle/>
          <a:p>
            <a:pPr>
              <a:buClr>
                <a:srgbClr val="000000"/>
              </a:buClr>
              <a:buFont typeface="Arial"/>
              <a:buNone/>
            </a:pPr>
            <a:r>
              <a:rPr lang="en" sz="12800" kern="0">
                <a:solidFill>
                  <a:srgbClr val="50DD8B"/>
                </a:solidFill>
                <a:latin typeface="Bebas Neue"/>
                <a:ea typeface="Bebas Neue"/>
                <a:cs typeface="Bebas Neue"/>
                <a:sym typeface="Bebas Neue"/>
              </a:rPr>
              <a:t>“</a:t>
            </a:r>
            <a:endParaRPr sz="12800" kern="0">
              <a:solidFill>
                <a:srgbClr val="50DD8B"/>
              </a:solidFill>
              <a:latin typeface="Bebas Neue"/>
              <a:ea typeface="Bebas Neue"/>
              <a:cs typeface="Bebas Neue"/>
              <a:sym typeface="Bebas Neue"/>
            </a:endParaRPr>
          </a:p>
        </p:txBody>
      </p:sp>
      <p:sp>
        <p:nvSpPr>
          <p:cNvPr id="20" name="Google Shape;20;p4"/>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00000000-1234-1234-1234-123412341234}" type="slidenum">
              <a:rPr lang="en" smtClean="0">
                <a:solidFill>
                  <a:srgbClr val="50DD8B"/>
                </a:solidFill>
              </a:rPr>
              <a:pPr/>
              <a:t>‹#›</a:t>
            </a:fld>
            <a:endParaRPr lang="en">
              <a:solidFill>
                <a:srgbClr val="50DD8B"/>
              </a:solidFill>
            </a:endParaRPr>
          </a:p>
        </p:txBody>
      </p:sp>
    </p:spTree>
    <p:extLst>
      <p:ext uri="{BB962C8B-B14F-4D97-AF65-F5344CB8AC3E}">
        <p14:creationId xmlns:p14="http://schemas.microsoft.com/office/powerpoint/2010/main" val="132977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12192000" cy="6858000"/>
          </a:xfrm>
          <a:prstGeom prst="rect">
            <a:avLst/>
          </a:prstGeom>
          <a:noFill/>
          <a:ln>
            <a:noFill/>
          </a:ln>
        </p:spPr>
      </p:pic>
      <p:sp>
        <p:nvSpPr>
          <p:cNvPr id="23" name="Google Shape;23;p5"/>
          <p:cNvSpPr/>
          <p:nvPr/>
        </p:nvSpPr>
        <p:spPr>
          <a:xfrm rot="5400000">
            <a:off x="970800" y="-970600"/>
            <a:ext cx="2503600" cy="44448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24" name="Google Shape;24;p5"/>
          <p:cNvSpPr/>
          <p:nvPr/>
        </p:nvSpPr>
        <p:spPr>
          <a:xfrm rot="-5400000">
            <a:off x="10322500" y="4988533"/>
            <a:ext cx="1347200" cy="2391600"/>
          </a:xfrm>
          <a:prstGeom prst="rtTriangle">
            <a:avLst/>
          </a:prstGeom>
          <a:gradFill>
            <a:gsLst>
              <a:gs pos="0">
                <a:schemeClr val="accent2"/>
              </a:gs>
              <a:gs pos="100000">
                <a:schemeClr val="accent3"/>
              </a:gs>
            </a:gsLst>
            <a:lin ang="0" scaled="0"/>
          </a:gradFill>
          <a:ln>
            <a:noFill/>
          </a:ln>
        </p:spPr>
        <p:txBody>
          <a:bodyPr spcFirstLastPara="1" wrap="square" lIns="121897" tIns="121897" rIns="121897" bIns="121897" anchor="ctr" anchorCtr="0">
            <a:noAutofit/>
          </a:bodyPr>
          <a:lstStyle/>
          <a:p>
            <a:pPr>
              <a:buClr>
                <a:srgbClr val="000000"/>
              </a:buClr>
              <a:buFont typeface="Arial"/>
              <a:buNone/>
            </a:pPr>
            <a:endParaRPr sz="1900" kern="0">
              <a:solidFill>
                <a:srgbClr val="000000"/>
              </a:solidFill>
              <a:cs typeface="Arial"/>
              <a:sym typeface="Arial"/>
            </a:endParaRPr>
          </a:p>
        </p:txBody>
      </p:sp>
      <p:sp>
        <p:nvSpPr>
          <p:cNvPr id="25" name="Google Shape;25;p5"/>
          <p:cNvSpPr txBox="1">
            <a:spLocks noGrp="1"/>
          </p:cNvSpPr>
          <p:nvPr>
            <p:ph type="title"/>
          </p:nvPr>
        </p:nvSpPr>
        <p:spPr>
          <a:xfrm>
            <a:off x="1140400" y="1114667"/>
            <a:ext cx="9920400" cy="5284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smtClean="0"/>
              <a:t>Click to edit Master title style</a:t>
            </a:r>
            <a:endParaRPr/>
          </a:p>
        </p:txBody>
      </p:sp>
      <p:sp>
        <p:nvSpPr>
          <p:cNvPr id="26" name="Google Shape;26;p5"/>
          <p:cNvSpPr txBox="1">
            <a:spLocks noGrp="1"/>
          </p:cNvSpPr>
          <p:nvPr>
            <p:ph type="body" idx="1"/>
          </p:nvPr>
        </p:nvSpPr>
        <p:spPr>
          <a:xfrm>
            <a:off x="1140400" y="2102067"/>
            <a:ext cx="9920400" cy="37484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smtClean="0"/>
              <a:t>Click to edit Master text styles</a:t>
            </a:r>
          </a:p>
        </p:txBody>
      </p:sp>
      <p:sp>
        <p:nvSpPr>
          <p:cNvPr id="27" name="Google Shape;27;p5"/>
          <p:cNvSpPr txBox="1">
            <a:spLocks noGrp="1"/>
          </p:cNvSpPr>
          <p:nvPr>
            <p:ph type="sldNum" idx="12"/>
          </p:nvPr>
        </p:nvSpPr>
        <p:spPr>
          <a:xfrm>
            <a:off x="11205845" y="62315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70613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theme" Target="../theme/theme3.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heme" Target="../theme/theme5.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2670047"/>
            <a:ext cx="4037075" cy="4187949"/>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2892551"/>
            <a:ext cx="1522475" cy="2365248"/>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8609076" y="1676400"/>
            <a:ext cx="2819400" cy="2819400"/>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7999476" y="0"/>
            <a:ext cx="1603247" cy="1141476"/>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8606028" y="6095999"/>
            <a:ext cx="993648" cy="761999"/>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10398252" y="0"/>
            <a:ext cx="765048" cy="1208532"/>
          </a:xfrm>
          <a:prstGeom prst="rect">
            <a:avLst/>
          </a:prstGeom>
          <a:blipFill>
            <a:blip r:embed="rId13" cstate="print"/>
            <a:stretch>
              <a:fillRect/>
            </a:stretch>
          </a:blipFill>
        </p:spPr>
        <p:txBody>
          <a:bodyPr wrap="square" lIns="0" tIns="0" rIns="0" bIns="0" rtlCol="0"/>
          <a:lstStyle/>
          <a:p>
            <a:endParaRPr/>
          </a:p>
        </p:txBody>
      </p:sp>
      <p:sp>
        <p:nvSpPr>
          <p:cNvPr id="23" name="bg object 23"/>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sp>
        <p:nvSpPr>
          <p:cNvPr id="2" name="Holder 2"/>
          <p:cNvSpPr>
            <a:spLocks noGrp="1"/>
          </p:cNvSpPr>
          <p:nvPr>
            <p:ph type="title"/>
          </p:nvPr>
        </p:nvSpPr>
        <p:spPr>
          <a:xfrm>
            <a:off x="724916" y="469138"/>
            <a:ext cx="10742167" cy="1184910"/>
          </a:xfrm>
          <a:prstGeom prst="rect">
            <a:avLst/>
          </a:prstGeom>
        </p:spPr>
        <p:txBody>
          <a:bodyPr wrap="square" lIns="0" tIns="0" rIns="0" bIns="0">
            <a:spAutoFit/>
          </a:bodyPr>
          <a:lstStyle>
            <a:lvl1pPr>
              <a:defRPr sz="3800" b="0" i="0">
                <a:solidFill>
                  <a:srgbClr val="EBEBEB"/>
                </a:solidFill>
                <a:latin typeface="Arial"/>
                <a:cs typeface="Arial"/>
              </a:defRPr>
            </a:lvl1pPr>
          </a:lstStyle>
          <a:p>
            <a:endParaRPr/>
          </a:p>
        </p:txBody>
      </p:sp>
      <p:sp>
        <p:nvSpPr>
          <p:cNvPr id="3" name="Holder 3"/>
          <p:cNvSpPr>
            <a:spLocks noGrp="1"/>
          </p:cNvSpPr>
          <p:nvPr>
            <p:ph type="body" idx="1"/>
          </p:nvPr>
        </p:nvSpPr>
        <p:spPr>
          <a:xfrm>
            <a:off x="1182116" y="2001138"/>
            <a:ext cx="9827767" cy="2769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534D7B2F-24C9-48F9-9454-5415367E0655}" type="datetimeFigureOut">
              <a:rPr lang="en-IN" smtClean="0"/>
              <a:t>16-11-2022</a:t>
            </a:fld>
            <a:endParaRPr lang="en-IN"/>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3364D870-EE68-4D7C-BF8C-47E35322BCD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99204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140400" y="2102067"/>
            <a:ext cx="9920400" cy="37484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205845" y="6231535"/>
            <a:ext cx="731600" cy="524800"/>
          </a:xfrm>
          <a:prstGeom prst="rect">
            <a:avLst/>
          </a:prstGeom>
          <a:noFill/>
          <a:ln>
            <a:noFill/>
          </a:ln>
        </p:spPr>
        <p:txBody>
          <a:bodyPr spcFirstLastPara="1" wrap="square" lIns="0" tIns="0" rIns="0" bIns="0" anchor="ctr" anchorCtr="0">
            <a:noAutofit/>
          </a:bodyPr>
          <a:lstStyle>
            <a:lvl1pPr lvl="0" algn="r" rtl="0">
              <a:buNone/>
              <a:defRPr sz="2000">
                <a:solidFill>
                  <a:schemeClr val="lt1"/>
                </a:solidFill>
                <a:latin typeface="Bebas Neue"/>
                <a:ea typeface="Bebas Neue"/>
                <a:cs typeface="Bebas Neue"/>
                <a:sym typeface="Bebas Neue"/>
              </a:defRPr>
            </a:lvl1pPr>
            <a:lvl2pPr lvl="1" algn="r" rtl="0">
              <a:buNone/>
              <a:defRPr sz="2000">
                <a:solidFill>
                  <a:schemeClr val="lt1"/>
                </a:solidFill>
                <a:latin typeface="Bebas Neue"/>
                <a:ea typeface="Bebas Neue"/>
                <a:cs typeface="Bebas Neue"/>
                <a:sym typeface="Bebas Neue"/>
              </a:defRPr>
            </a:lvl2pPr>
            <a:lvl3pPr lvl="2" algn="r" rtl="0">
              <a:buNone/>
              <a:defRPr sz="2000">
                <a:solidFill>
                  <a:schemeClr val="lt1"/>
                </a:solidFill>
                <a:latin typeface="Bebas Neue"/>
                <a:ea typeface="Bebas Neue"/>
                <a:cs typeface="Bebas Neue"/>
                <a:sym typeface="Bebas Neue"/>
              </a:defRPr>
            </a:lvl3pPr>
            <a:lvl4pPr lvl="3" algn="r" rtl="0">
              <a:buNone/>
              <a:defRPr sz="2000">
                <a:solidFill>
                  <a:schemeClr val="lt1"/>
                </a:solidFill>
                <a:latin typeface="Bebas Neue"/>
                <a:ea typeface="Bebas Neue"/>
                <a:cs typeface="Bebas Neue"/>
                <a:sym typeface="Bebas Neue"/>
              </a:defRPr>
            </a:lvl4pPr>
            <a:lvl5pPr lvl="4" algn="r" rtl="0">
              <a:buNone/>
              <a:defRPr sz="2000">
                <a:solidFill>
                  <a:schemeClr val="lt1"/>
                </a:solidFill>
                <a:latin typeface="Bebas Neue"/>
                <a:ea typeface="Bebas Neue"/>
                <a:cs typeface="Bebas Neue"/>
                <a:sym typeface="Bebas Neue"/>
              </a:defRPr>
            </a:lvl5pPr>
            <a:lvl6pPr lvl="5" algn="r" rtl="0">
              <a:buNone/>
              <a:defRPr sz="2000">
                <a:solidFill>
                  <a:schemeClr val="lt1"/>
                </a:solidFill>
                <a:latin typeface="Bebas Neue"/>
                <a:ea typeface="Bebas Neue"/>
                <a:cs typeface="Bebas Neue"/>
                <a:sym typeface="Bebas Neue"/>
              </a:defRPr>
            </a:lvl6pPr>
            <a:lvl7pPr lvl="6" algn="r" rtl="0">
              <a:buNone/>
              <a:defRPr sz="2000">
                <a:solidFill>
                  <a:schemeClr val="lt1"/>
                </a:solidFill>
                <a:latin typeface="Bebas Neue"/>
                <a:ea typeface="Bebas Neue"/>
                <a:cs typeface="Bebas Neue"/>
                <a:sym typeface="Bebas Neue"/>
              </a:defRPr>
            </a:lvl7pPr>
            <a:lvl8pPr lvl="7" algn="r" rtl="0">
              <a:buNone/>
              <a:defRPr sz="2000">
                <a:solidFill>
                  <a:schemeClr val="lt1"/>
                </a:solidFill>
                <a:latin typeface="Bebas Neue"/>
                <a:ea typeface="Bebas Neue"/>
                <a:cs typeface="Bebas Neue"/>
                <a:sym typeface="Bebas Neue"/>
              </a:defRPr>
            </a:lvl8pPr>
            <a:lvl9pPr lvl="8" algn="r" rtl="0">
              <a:buNone/>
              <a:defRPr sz="2000">
                <a:solidFill>
                  <a:schemeClr val="lt1"/>
                </a:solidFill>
                <a:latin typeface="Bebas Neue"/>
                <a:ea typeface="Bebas Neue"/>
                <a:cs typeface="Bebas Neue"/>
                <a:sym typeface="Bebas Neue"/>
              </a:defRPr>
            </a:lvl9pPr>
          </a:lstStyle>
          <a:p>
            <a:pPr>
              <a:buClr>
                <a:srgbClr val="000000"/>
              </a:buClr>
              <a:buFont typeface="Arial"/>
              <a:buNone/>
            </a:pPr>
            <a:fld id="{00000000-1234-1234-1234-123412341234}" type="slidenum">
              <a:rPr lang="en" kern="0" smtClean="0">
                <a:solidFill>
                  <a:srgbClr val="FFFFFF"/>
                </a:solidFill>
              </a:rPr>
              <a:pPr>
                <a:buClr>
                  <a:srgbClr val="000000"/>
                </a:buClr>
                <a:buFont typeface="Arial"/>
                <a:buNone/>
              </a:pPr>
              <a:t>‹#›</a:t>
            </a:fld>
            <a:endParaRPr lang="en" kern="0">
              <a:solidFill>
                <a:srgbClr val="FFFFFF"/>
              </a:solidFill>
            </a:endParaRPr>
          </a:p>
        </p:txBody>
      </p:sp>
    </p:spTree>
    <p:extLst>
      <p:ext uri="{BB962C8B-B14F-4D97-AF65-F5344CB8AC3E}">
        <p14:creationId xmlns:p14="http://schemas.microsoft.com/office/powerpoint/2010/main" val="3914421485"/>
      </p:ext>
    </p:extLst>
  </p:cSld>
  <p:clrMap bg1="lt1" tx1="dk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121897" tIns="121897" rIns="121897" bIns="121897"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121897" tIns="121897" rIns="121897" bIns="121897"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 id="2147483851" r:id="rId19"/>
    <p:sldLayoutId id="2147483852" r:id="rId20"/>
    <p:sldLayoutId id="2147483853" r:id="rId21"/>
    <p:sldLayoutId id="2147483854" r:id="rId22"/>
    <p:sldLayoutId id="2147483855" r:id="rId23"/>
    <p:sldLayoutId id="2147483856" r:id="rId24"/>
    <p:sldLayoutId id="2147483857" r:id="rId25"/>
    <p:sldLayoutId id="2147483858" r:id="rId26"/>
    <p:sldLayoutId id="2147483859" r:id="rId27"/>
    <p:sldLayoutId id="2147483860" r:id="rId28"/>
    <p:sldLayoutId id="2147483861" r:id="rId29"/>
    <p:sldLayoutId id="2147483862" r:id="rId30"/>
    <p:sldLayoutId id="2147483863" r:id="rId3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56"/>
        <p:cNvGrpSpPr/>
        <p:nvPr/>
      </p:nvGrpSpPr>
      <p:grpSpPr>
        <a:xfrm>
          <a:off x="0" y="0"/>
          <a:ext cx="0" cy="0"/>
          <a:chOff x="0" y="0"/>
          <a:chExt cx="0" cy="0"/>
        </a:xfrm>
      </p:grpSpPr>
      <p:sp>
        <p:nvSpPr>
          <p:cNvPr id="857" name="Google Shape;857;p31"/>
          <p:cNvSpPr txBox="1">
            <a:spLocks noGrp="1"/>
          </p:cNvSpPr>
          <p:nvPr>
            <p:ph type="title"/>
          </p:nvPr>
        </p:nvSpPr>
        <p:spPr>
          <a:xfrm>
            <a:off x="1424133" y="1244600"/>
            <a:ext cx="9396400" cy="643200"/>
          </a:xfrm>
          <a:prstGeom prst="rect">
            <a:avLst/>
          </a:prstGeom>
          <a:noFill/>
          <a:ln>
            <a:noFill/>
          </a:ln>
        </p:spPr>
        <p:txBody>
          <a:bodyPr spcFirstLastPara="1" wrap="square" lIns="121894" tIns="121894" rIns="121894" bIns="121894"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58" name="Google Shape;858;p31"/>
          <p:cNvSpPr txBox="1">
            <a:spLocks noGrp="1"/>
          </p:cNvSpPr>
          <p:nvPr>
            <p:ph type="body" idx="1"/>
          </p:nvPr>
        </p:nvSpPr>
        <p:spPr>
          <a:xfrm>
            <a:off x="1424133" y="2260600"/>
            <a:ext cx="9396400" cy="3336000"/>
          </a:xfrm>
          <a:prstGeom prst="rect">
            <a:avLst/>
          </a:prstGeom>
          <a:noFill/>
          <a:ln>
            <a:noFill/>
          </a:ln>
        </p:spPr>
        <p:txBody>
          <a:bodyPr spcFirstLastPara="1" wrap="square" lIns="121894" tIns="121894" rIns="121894" bIns="121894"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865" r:id="rId1"/>
    <p:sldLayoutId id="2147483866"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4F2E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817200"/>
          </a:xfrm>
          <a:prstGeom prst="rect">
            <a:avLst/>
          </a:prstGeom>
          <a:noFill/>
          <a:ln>
            <a:noFill/>
          </a:ln>
        </p:spPr>
        <p:txBody>
          <a:bodyPr spcFirstLastPara="1" wrap="square" lIns="121897" tIns="121897" rIns="121897" bIns="121897" anchor="t" anchorCtr="0">
            <a:noAutofit/>
          </a:bodyPr>
          <a:lstStyle>
            <a:lvl1pPr lvl="0" algn="ctr">
              <a:spcBef>
                <a:spcPts val="0"/>
              </a:spcBef>
              <a:spcAft>
                <a:spcPts val="0"/>
              </a:spcAft>
              <a:buClr>
                <a:schemeClr val="dk1"/>
              </a:buClr>
              <a:buSzPts val="4000"/>
              <a:buFont typeface="Rajdhani"/>
              <a:buNone/>
              <a:defRPr sz="4000" b="1">
                <a:solidFill>
                  <a:schemeClr val="dk1"/>
                </a:solidFill>
                <a:latin typeface="Rajdhani"/>
                <a:ea typeface="Rajdhani"/>
                <a:cs typeface="Rajdhani"/>
                <a:sym typeface="Rajdhani"/>
              </a:defRPr>
            </a:lvl1pPr>
            <a:lvl2pPr lvl="1" algn="ctr">
              <a:spcBef>
                <a:spcPts val="0"/>
              </a:spcBef>
              <a:spcAft>
                <a:spcPts val="0"/>
              </a:spcAft>
              <a:buClr>
                <a:schemeClr val="dk1"/>
              </a:buClr>
              <a:buSzPts val="3600"/>
              <a:buFont typeface="Rajdhani"/>
              <a:buNone/>
              <a:defRPr sz="3600" b="1">
                <a:solidFill>
                  <a:schemeClr val="dk1"/>
                </a:solidFill>
                <a:latin typeface="Rajdhani"/>
                <a:ea typeface="Rajdhani"/>
                <a:cs typeface="Rajdhani"/>
                <a:sym typeface="Rajdhani"/>
              </a:defRPr>
            </a:lvl2pPr>
            <a:lvl3pPr lvl="2" algn="ctr">
              <a:spcBef>
                <a:spcPts val="0"/>
              </a:spcBef>
              <a:spcAft>
                <a:spcPts val="0"/>
              </a:spcAft>
              <a:buClr>
                <a:schemeClr val="dk1"/>
              </a:buClr>
              <a:buSzPts val="3600"/>
              <a:buFont typeface="Rajdhani"/>
              <a:buNone/>
              <a:defRPr sz="3600" b="1">
                <a:solidFill>
                  <a:schemeClr val="dk1"/>
                </a:solidFill>
                <a:latin typeface="Rajdhani"/>
                <a:ea typeface="Rajdhani"/>
                <a:cs typeface="Rajdhani"/>
                <a:sym typeface="Rajdhani"/>
              </a:defRPr>
            </a:lvl3pPr>
            <a:lvl4pPr lvl="3" algn="ctr">
              <a:spcBef>
                <a:spcPts val="0"/>
              </a:spcBef>
              <a:spcAft>
                <a:spcPts val="0"/>
              </a:spcAft>
              <a:buClr>
                <a:schemeClr val="dk1"/>
              </a:buClr>
              <a:buSzPts val="3600"/>
              <a:buFont typeface="Rajdhani"/>
              <a:buNone/>
              <a:defRPr sz="3600" b="1">
                <a:solidFill>
                  <a:schemeClr val="dk1"/>
                </a:solidFill>
                <a:latin typeface="Rajdhani"/>
                <a:ea typeface="Rajdhani"/>
                <a:cs typeface="Rajdhani"/>
                <a:sym typeface="Rajdhani"/>
              </a:defRPr>
            </a:lvl4pPr>
            <a:lvl5pPr lvl="4" algn="ctr">
              <a:spcBef>
                <a:spcPts val="0"/>
              </a:spcBef>
              <a:spcAft>
                <a:spcPts val="0"/>
              </a:spcAft>
              <a:buClr>
                <a:schemeClr val="dk1"/>
              </a:buClr>
              <a:buSzPts val="3600"/>
              <a:buFont typeface="Rajdhani"/>
              <a:buNone/>
              <a:defRPr sz="3600" b="1">
                <a:solidFill>
                  <a:schemeClr val="dk1"/>
                </a:solidFill>
                <a:latin typeface="Rajdhani"/>
                <a:ea typeface="Rajdhani"/>
                <a:cs typeface="Rajdhani"/>
                <a:sym typeface="Rajdhani"/>
              </a:defRPr>
            </a:lvl5pPr>
            <a:lvl6pPr lvl="5" algn="ctr">
              <a:spcBef>
                <a:spcPts val="0"/>
              </a:spcBef>
              <a:spcAft>
                <a:spcPts val="0"/>
              </a:spcAft>
              <a:buClr>
                <a:schemeClr val="dk1"/>
              </a:buClr>
              <a:buSzPts val="3600"/>
              <a:buFont typeface="Rajdhani"/>
              <a:buNone/>
              <a:defRPr sz="3600" b="1">
                <a:solidFill>
                  <a:schemeClr val="dk1"/>
                </a:solidFill>
                <a:latin typeface="Rajdhani"/>
                <a:ea typeface="Rajdhani"/>
                <a:cs typeface="Rajdhani"/>
                <a:sym typeface="Rajdhani"/>
              </a:defRPr>
            </a:lvl6pPr>
            <a:lvl7pPr lvl="6" algn="ctr">
              <a:spcBef>
                <a:spcPts val="0"/>
              </a:spcBef>
              <a:spcAft>
                <a:spcPts val="0"/>
              </a:spcAft>
              <a:buClr>
                <a:schemeClr val="dk1"/>
              </a:buClr>
              <a:buSzPts val="3600"/>
              <a:buFont typeface="Rajdhani"/>
              <a:buNone/>
              <a:defRPr sz="3600" b="1">
                <a:solidFill>
                  <a:schemeClr val="dk1"/>
                </a:solidFill>
                <a:latin typeface="Rajdhani"/>
                <a:ea typeface="Rajdhani"/>
                <a:cs typeface="Rajdhani"/>
                <a:sym typeface="Rajdhani"/>
              </a:defRPr>
            </a:lvl7pPr>
            <a:lvl8pPr lvl="7" algn="ctr">
              <a:spcBef>
                <a:spcPts val="0"/>
              </a:spcBef>
              <a:spcAft>
                <a:spcPts val="0"/>
              </a:spcAft>
              <a:buClr>
                <a:schemeClr val="dk1"/>
              </a:buClr>
              <a:buSzPts val="3600"/>
              <a:buFont typeface="Rajdhani"/>
              <a:buNone/>
              <a:defRPr sz="3600" b="1">
                <a:solidFill>
                  <a:schemeClr val="dk1"/>
                </a:solidFill>
                <a:latin typeface="Rajdhani"/>
                <a:ea typeface="Rajdhani"/>
                <a:cs typeface="Rajdhani"/>
                <a:sym typeface="Rajdhani"/>
              </a:defRPr>
            </a:lvl8pPr>
            <a:lvl9pPr lvl="8" algn="ctr">
              <a:spcBef>
                <a:spcPts val="0"/>
              </a:spcBef>
              <a:spcAft>
                <a:spcPts val="0"/>
              </a:spcAft>
              <a:buClr>
                <a:schemeClr val="dk1"/>
              </a:buClr>
              <a:buSzPts val="3600"/>
              <a:buFont typeface="Rajdhani"/>
              <a:buNone/>
              <a:defRPr sz="3600" b="1">
                <a:solidFill>
                  <a:schemeClr val="dk1"/>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950967" y="1536633"/>
            <a:ext cx="10290000" cy="4608000"/>
          </a:xfrm>
          <a:prstGeom prst="rect">
            <a:avLst/>
          </a:prstGeom>
          <a:noFill/>
          <a:ln>
            <a:noFill/>
          </a:ln>
        </p:spPr>
        <p:txBody>
          <a:bodyPr spcFirstLastPara="1" wrap="square" lIns="121897" tIns="121897" rIns="121897" bIns="121897" anchor="t" anchorCtr="0">
            <a:noAutofit/>
          </a:bodyPr>
          <a:lstStyle>
            <a:lvl1pPr marL="457200" lvl="0" indent="-330200">
              <a:lnSpc>
                <a:spcPct val="100000"/>
              </a:lnSpc>
              <a:spcBef>
                <a:spcPts val="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1pPr>
            <a:lvl2pPr marL="914400" lvl="1"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2pPr>
            <a:lvl3pPr marL="1371600" lvl="2"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3pPr>
            <a:lvl4pPr marL="1828800" lvl="3"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4pPr>
            <a:lvl5pPr marL="2286000" lvl="4"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5pPr>
            <a:lvl6pPr marL="2743200" lvl="5"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6pPr>
            <a:lvl7pPr marL="3200400" lvl="6"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8pPr>
            <a:lvl9pPr marL="4114800" lvl="8" indent="-330200">
              <a:lnSpc>
                <a:spcPct val="100000"/>
              </a:lnSpc>
              <a:spcBef>
                <a:spcPts val="1600"/>
              </a:spcBef>
              <a:spcAft>
                <a:spcPts val="1600"/>
              </a:spcAft>
              <a:buClr>
                <a:schemeClr val="dk1"/>
              </a:buClr>
              <a:buSzPts val="1600"/>
              <a:buFont typeface="Nunito Sans"/>
              <a:buChar char="■"/>
              <a:defRPr sz="1600">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56.xml"/><Relationship Id="rId5" Type="http://schemas.openxmlformats.org/officeDocument/2006/relationships/image" Target="../media/image35.jpeg"/><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42283" y="5083596"/>
            <a:ext cx="3660099" cy="1799376"/>
          </a:xfrm>
        </p:spPr>
        <p:txBody>
          <a:bodyPr>
            <a:normAutofit/>
          </a:bodyPr>
          <a:lstStyle/>
          <a:p>
            <a:pPr algn="l"/>
            <a:r>
              <a:rPr lang="en-IN" sz="2000" dirty="0" smtClean="0">
                <a:latin typeface="Times New Roman" panose="02020603050405020304" pitchFamily="18" charset="0"/>
                <a:cs typeface="Times New Roman" panose="02020603050405020304" pitchFamily="18" charset="0"/>
              </a:rPr>
              <a:t>Students Name:</a:t>
            </a:r>
          </a:p>
          <a:p>
            <a:pPr algn="l"/>
            <a:r>
              <a:rPr lang="en-IN" sz="2000" dirty="0" err="1" smtClean="0">
                <a:latin typeface="Times New Roman" panose="02020603050405020304" pitchFamily="18" charset="0"/>
                <a:cs typeface="Times New Roman" panose="02020603050405020304" pitchFamily="18" charset="0"/>
              </a:rPr>
              <a:t>Harshal</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Tawade</a:t>
            </a:r>
            <a:r>
              <a:rPr lang="en-IN" sz="2000" dirty="0" smtClean="0">
                <a:latin typeface="Times New Roman" panose="02020603050405020304" pitchFamily="18" charset="0"/>
                <a:cs typeface="Times New Roman" panose="02020603050405020304" pitchFamily="18" charset="0"/>
              </a:rPr>
              <a:t> (04)</a:t>
            </a:r>
          </a:p>
          <a:p>
            <a:pPr algn="l"/>
            <a:r>
              <a:rPr lang="en-IN" sz="2000" dirty="0" err="1" smtClean="0">
                <a:latin typeface="Times New Roman" panose="02020603050405020304" pitchFamily="18" charset="0"/>
                <a:cs typeface="Times New Roman" panose="02020603050405020304" pitchFamily="18" charset="0"/>
              </a:rPr>
              <a:t>Abhishek</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Hajare</a:t>
            </a:r>
            <a:r>
              <a:rPr lang="en-IN" sz="2000" dirty="0" smtClean="0">
                <a:latin typeface="Times New Roman" panose="02020603050405020304" pitchFamily="18" charset="0"/>
                <a:cs typeface="Times New Roman" panose="02020603050405020304" pitchFamily="18" charset="0"/>
              </a:rPr>
              <a:t> (15)</a:t>
            </a:r>
          </a:p>
          <a:p>
            <a:pPr algn="l"/>
            <a:r>
              <a:rPr lang="en-IN" sz="2000" dirty="0" err="1" smtClean="0">
                <a:latin typeface="Times New Roman" panose="02020603050405020304" pitchFamily="18" charset="0"/>
                <a:cs typeface="Times New Roman" panose="02020603050405020304" pitchFamily="18" charset="0"/>
              </a:rPr>
              <a:t>Lalit</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Kinage</a:t>
            </a:r>
            <a:r>
              <a:rPr lang="en-IN" sz="2000" dirty="0" smtClean="0">
                <a:latin typeface="Times New Roman" panose="02020603050405020304" pitchFamily="18" charset="0"/>
                <a:cs typeface="Times New Roman" panose="02020603050405020304" pitchFamily="18" charset="0"/>
              </a:rPr>
              <a:t> (10)</a:t>
            </a:r>
          </a:p>
        </p:txBody>
      </p:sp>
      <p:pic>
        <p:nvPicPr>
          <p:cNvPr id="3078" name="Picture 6" descr="Image result for mit academy of engineering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7383" y="200565"/>
            <a:ext cx="4914900" cy="923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61451" y="1347163"/>
            <a:ext cx="7318542" cy="523220"/>
          </a:xfrm>
          <a:prstGeom prst="rect">
            <a:avLst/>
          </a:prstGeom>
          <a:noFill/>
        </p:spPr>
        <p:txBody>
          <a:bodyPr wrap="none" rtlCol="0">
            <a:spAutoFit/>
          </a:bodyPr>
          <a:lstStyle/>
          <a:p>
            <a:pPr algn="ctr"/>
            <a:r>
              <a:rPr lang="en-IN" sz="2800" dirty="0">
                <a:latin typeface="Times New Roman" panose="02020603050405020304" pitchFamily="18" charset="0"/>
                <a:cs typeface="Times New Roman" panose="02020603050405020304" pitchFamily="18" charset="0"/>
              </a:rPr>
              <a:t>School </a:t>
            </a:r>
            <a:r>
              <a:rPr lang="en-IN" sz="2800" dirty="0" smtClean="0">
                <a:latin typeface="Times New Roman" panose="02020603050405020304" pitchFamily="18" charset="0"/>
                <a:cs typeface="Times New Roman" panose="02020603050405020304" pitchFamily="18" charset="0"/>
              </a:rPr>
              <a:t>of Computer Engineering and Technology</a:t>
            </a:r>
            <a:endParaRPr lang="en-IN" sz="2800" dirty="0">
              <a:latin typeface="Times New Roman" panose="02020603050405020304" pitchFamily="18" charset="0"/>
              <a:cs typeface="Times New Roman" panose="02020603050405020304" pitchFamily="18" charset="0"/>
            </a:endParaRPr>
          </a:p>
        </p:txBody>
      </p:sp>
      <p:sp>
        <p:nvSpPr>
          <p:cNvPr id="7" name="Subtitle 2"/>
          <p:cNvSpPr txBox="1"/>
          <p:nvPr/>
        </p:nvSpPr>
        <p:spPr>
          <a:xfrm>
            <a:off x="4570422" y="4327522"/>
            <a:ext cx="281459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smtClean="0">
                <a:latin typeface="Times New Roman" panose="02020603050405020304" pitchFamily="18" charset="0"/>
                <a:cs typeface="Times New Roman" panose="02020603050405020304" pitchFamily="18" charset="0"/>
              </a:rPr>
              <a:t>Guided by</a:t>
            </a:r>
          </a:p>
          <a:p>
            <a:r>
              <a:rPr lang="en-IN" dirty="0" err="1" smtClean="0">
                <a:latin typeface="Times New Roman" panose="02020603050405020304" pitchFamily="18" charset="0"/>
                <a:cs typeface="Times New Roman" panose="02020603050405020304" pitchFamily="18" charset="0"/>
              </a:rPr>
              <a:t>Dr.</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Shitalkumar</a:t>
            </a:r>
            <a:r>
              <a:rPr lang="en-IN" dirty="0" smtClean="0">
                <a:latin typeface="Times New Roman" panose="02020603050405020304" pitchFamily="18" charset="0"/>
                <a:cs typeface="Times New Roman" panose="02020603050405020304" pitchFamily="18" charset="0"/>
              </a:rPr>
              <a:t> Jain</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04716" y="2176043"/>
            <a:ext cx="11546006" cy="1446550"/>
          </a:xfrm>
          <a:prstGeom prst="rect">
            <a:avLst/>
          </a:prstGeom>
          <a:noFill/>
        </p:spPr>
        <p:txBody>
          <a:bodyPr wrap="square" rtlCol="0">
            <a:spAutoFit/>
          </a:bodyPr>
          <a:lstStyle/>
          <a:p>
            <a:pPr algn="ctr"/>
            <a:r>
              <a:rPr lang="en-IN" sz="4400" b="1" dirty="0" smtClean="0">
                <a:solidFill>
                  <a:srgbClr val="002060"/>
                </a:solidFill>
                <a:latin typeface="Times New Roman" panose="02020603050405020304" pitchFamily="18" charset="0"/>
                <a:cs typeface="Times New Roman" panose="02020603050405020304" pitchFamily="18" charset="0"/>
              </a:rPr>
              <a:t>Food Ordering System for Multiple Restaurants</a:t>
            </a:r>
            <a:endParaRPr lang="en-IN" sz="4400"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80" y="-136478"/>
            <a:ext cx="10515600" cy="1325563"/>
          </a:xfrm>
        </p:spPr>
        <p:txBody>
          <a:bodyPr/>
          <a:lstStyle/>
          <a:p>
            <a:pPr algn="ctr"/>
            <a:r>
              <a:rPr lang="en-US" sz="4400" dirty="0" smtClean="0">
                <a:solidFill>
                  <a:srgbClr val="7030A0"/>
                </a:solidFill>
              </a:rPr>
              <a:t>Function Requirements</a:t>
            </a:r>
            <a:endParaRPr lang="en-US" sz="4400" dirty="0">
              <a:solidFill>
                <a:srgbClr val="7030A0"/>
              </a:solidFill>
            </a:endParaRPr>
          </a:p>
        </p:txBody>
      </p:sp>
      <p:pic>
        <p:nvPicPr>
          <p:cNvPr id="1027" name="Picture 3" descr="D:\TY BTech\Computer Networking\Mini Project\FR and NFR-Page-1 (3).jpg"/>
          <p:cNvPicPr>
            <a:picLocks noChangeAspect="1" noChangeArrowheads="1"/>
          </p:cNvPicPr>
          <p:nvPr/>
        </p:nvPicPr>
        <p:blipFill rotWithShape="1">
          <a:blip r:embed="rId2">
            <a:extLst>
              <a:ext uri="{28A0092B-C50C-407E-A947-70E740481C1C}">
                <a14:useLocalDpi xmlns:a14="http://schemas.microsoft.com/office/drawing/2010/main" val="0"/>
              </a:ext>
            </a:extLst>
          </a:blip>
          <a:srcRect l="1917" t="2147" r="1724" b="1955"/>
          <a:stretch/>
        </p:blipFill>
        <p:spPr bwMode="auto">
          <a:xfrm>
            <a:off x="2593074" y="1050879"/>
            <a:ext cx="5718413" cy="5691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081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97" y="0"/>
            <a:ext cx="10515600" cy="1325563"/>
          </a:xfrm>
        </p:spPr>
        <p:txBody>
          <a:bodyPr/>
          <a:lstStyle/>
          <a:p>
            <a:pPr algn="ctr">
              <a:tabLst>
                <a:tab pos="2511425" algn="l"/>
              </a:tabLst>
            </a:pPr>
            <a:r>
              <a:rPr lang="en-US" sz="4000" dirty="0" smtClean="0">
                <a:solidFill>
                  <a:srgbClr val="7030A0"/>
                </a:solidFill>
              </a:rPr>
              <a:t>Non-Functional Requirements</a:t>
            </a:r>
            <a:endParaRPr lang="en-US" sz="4000" dirty="0">
              <a:solidFill>
                <a:srgbClr val="7030A0"/>
              </a:solidFill>
            </a:endParaRPr>
          </a:p>
        </p:txBody>
      </p:sp>
      <p:pic>
        <p:nvPicPr>
          <p:cNvPr id="2051" name="Picture 3" descr="D:\TY BTech\Computer Networking\Mini Project\FR and NFR-Page-2.jpg"/>
          <p:cNvPicPr>
            <a:picLocks noChangeAspect="1" noChangeArrowheads="1"/>
          </p:cNvPicPr>
          <p:nvPr/>
        </p:nvPicPr>
        <p:blipFill rotWithShape="1">
          <a:blip r:embed="rId2">
            <a:extLst>
              <a:ext uri="{28A0092B-C50C-407E-A947-70E740481C1C}">
                <a14:useLocalDpi xmlns:a14="http://schemas.microsoft.com/office/drawing/2010/main" val="0"/>
              </a:ext>
            </a:extLst>
          </a:blip>
          <a:srcRect l="1786" t="4888" r="1999" b="5126"/>
          <a:stretch/>
        </p:blipFill>
        <p:spPr bwMode="auto">
          <a:xfrm>
            <a:off x="2756846" y="1132764"/>
            <a:ext cx="5691117" cy="5322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664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131" y="-122830"/>
            <a:ext cx="10515600" cy="1325563"/>
          </a:xfrm>
        </p:spPr>
        <p:txBody>
          <a:bodyPr/>
          <a:lstStyle/>
          <a:p>
            <a:pPr algn="ctr"/>
            <a:r>
              <a:rPr lang="en-US" sz="4000" dirty="0" smtClean="0">
                <a:solidFill>
                  <a:srgbClr val="7030A0"/>
                </a:solidFill>
              </a:rPr>
              <a:t>Entity Relationship Diagram</a:t>
            </a:r>
            <a:endParaRPr lang="en-US" sz="4000" dirty="0">
              <a:solidFill>
                <a:srgbClr val="7030A0"/>
              </a:solidFill>
            </a:endParaRPr>
          </a:p>
        </p:txBody>
      </p:sp>
      <p:pic>
        <p:nvPicPr>
          <p:cNvPr id="1026" name="Picture 2" descr="D:\TY BTech\Computer Networking\Mini Project\ER Diagram (3).jpg"/>
          <p:cNvPicPr>
            <a:picLocks noChangeAspect="1" noChangeArrowheads="1"/>
          </p:cNvPicPr>
          <p:nvPr/>
        </p:nvPicPr>
        <p:blipFill rotWithShape="1">
          <a:blip r:embed="rId2">
            <a:extLst>
              <a:ext uri="{28A0092B-C50C-407E-A947-70E740481C1C}">
                <a14:useLocalDpi xmlns:a14="http://schemas.microsoft.com/office/drawing/2010/main" val="0"/>
              </a:ext>
            </a:extLst>
          </a:blip>
          <a:srcRect t="1800" b="8588"/>
          <a:stretch/>
        </p:blipFill>
        <p:spPr bwMode="auto">
          <a:xfrm>
            <a:off x="136477" y="900751"/>
            <a:ext cx="11832803" cy="579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425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979" y="2523698"/>
            <a:ext cx="10515600" cy="1325563"/>
          </a:xfrm>
        </p:spPr>
        <p:txBody>
          <a:bodyPr/>
          <a:lstStyle/>
          <a:p>
            <a:pPr algn="ctr"/>
            <a:r>
              <a:rPr lang="en-US" sz="4000" dirty="0" smtClean="0">
                <a:solidFill>
                  <a:srgbClr val="7030A0"/>
                </a:solidFill>
              </a:rPr>
              <a:t>Use Case Diagram</a:t>
            </a:r>
            <a:endParaRPr lang="en-US" sz="4000" dirty="0">
              <a:solidFill>
                <a:srgbClr val="7030A0"/>
              </a:solidFill>
            </a:endParaRPr>
          </a:p>
        </p:txBody>
      </p:sp>
      <p:pic>
        <p:nvPicPr>
          <p:cNvPr id="2050" name="Picture 2" descr="C:\Users\Harshal\Downloads\Use case diagram.jpg"/>
          <p:cNvPicPr>
            <a:picLocks noChangeAspect="1" noChangeArrowheads="1"/>
          </p:cNvPicPr>
          <p:nvPr/>
        </p:nvPicPr>
        <p:blipFill rotWithShape="1">
          <a:blip r:embed="rId2">
            <a:extLst>
              <a:ext uri="{28A0092B-C50C-407E-A947-70E740481C1C}">
                <a14:useLocalDpi xmlns:a14="http://schemas.microsoft.com/office/drawing/2010/main" val="0"/>
              </a:ext>
            </a:extLst>
          </a:blip>
          <a:srcRect t="6281" b="2928"/>
          <a:stretch/>
        </p:blipFill>
        <p:spPr bwMode="auto">
          <a:xfrm>
            <a:off x="5718410" y="191068"/>
            <a:ext cx="5210185" cy="6631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005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396" y="146394"/>
            <a:ext cx="10290000" cy="763600"/>
          </a:xfrm>
        </p:spPr>
        <p:txBody>
          <a:bodyPr/>
          <a:lstStyle/>
          <a:p>
            <a:pPr algn="ctr"/>
            <a:r>
              <a:rPr lang="en-US" sz="4000" dirty="0">
                <a:solidFill>
                  <a:srgbClr val="7030A0"/>
                </a:solidFill>
              </a:rPr>
              <a:t>A</a:t>
            </a:r>
            <a:r>
              <a:rPr lang="en-US" sz="4000" dirty="0" smtClean="0">
                <a:solidFill>
                  <a:srgbClr val="7030A0"/>
                </a:solidFill>
              </a:rPr>
              <a:t>ctivity </a:t>
            </a:r>
            <a:r>
              <a:rPr lang="en-US" sz="4000" dirty="0">
                <a:solidFill>
                  <a:srgbClr val="7030A0"/>
                </a:solidFill>
              </a:rPr>
              <a:t>diagram</a:t>
            </a:r>
          </a:p>
        </p:txBody>
      </p:sp>
      <p:pic>
        <p:nvPicPr>
          <p:cNvPr id="3075" name="Picture 3" descr="D:\TY BTech\Computer Networking\Mini Project\Activity Diagram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4" y="971468"/>
            <a:ext cx="12082818" cy="575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419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2" y="2707321"/>
            <a:ext cx="6318913" cy="763600"/>
          </a:xfrm>
        </p:spPr>
        <p:txBody>
          <a:bodyPr/>
          <a:lstStyle/>
          <a:p>
            <a:pPr algn="ctr"/>
            <a:r>
              <a:rPr lang="en-US" sz="4000" dirty="0">
                <a:solidFill>
                  <a:srgbClr val="7030A0"/>
                </a:solidFill>
              </a:rPr>
              <a:t>S</a:t>
            </a:r>
            <a:r>
              <a:rPr lang="en-US" sz="4000" dirty="0" smtClean="0">
                <a:solidFill>
                  <a:srgbClr val="7030A0"/>
                </a:solidFill>
              </a:rPr>
              <a:t>equence </a:t>
            </a:r>
            <a:r>
              <a:rPr lang="en-US" sz="4000" dirty="0">
                <a:solidFill>
                  <a:srgbClr val="7030A0"/>
                </a:solidFill>
              </a:rPr>
              <a:t>diagram</a:t>
            </a:r>
          </a:p>
        </p:txBody>
      </p:sp>
      <p:pic>
        <p:nvPicPr>
          <p:cNvPr id="4098" name="Picture 2" descr="C:\Users\Harshal\Downloads\Sequence Diagram (2).jpg"/>
          <p:cNvPicPr>
            <a:picLocks noChangeAspect="1" noChangeArrowheads="1"/>
          </p:cNvPicPr>
          <p:nvPr/>
        </p:nvPicPr>
        <p:blipFill rotWithShape="1">
          <a:blip r:embed="rId2">
            <a:extLst>
              <a:ext uri="{28A0092B-C50C-407E-A947-70E740481C1C}">
                <a14:useLocalDpi xmlns:a14="http://schemas.microsoft.com/office/drawing/2010/main" val="0"/>
              </a:ext>
            </a:extLst>
          </a:blip>
          <a:srcRect t="4975"/>
          <a:stretch/>
        </p:blipFill>
        <p:spPr bwMode="auto">
          <a:xfrm>
            <a:off x="5244706" y="95534"/>
            <a:ext cx="6274004" cy="675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066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121" y="351110"/>
            <a:ext cx="10290000" cy="763600"/>
          </a:xfrm>
        </p:spPr>
        <p:txBody>
          <a:bodyPr>
            <a:noAutofit/>
          </a:bodyPr>
          <a:lstStyle/>
          <a:p>
            <a:pPr algn="ctr"/>
            <a:r>
              <a:rPr lang="en-US" sz="3600" dirty="0" smtClean="0">
                <a:solidFill>
                  <a:srgbClr val="7030A0"/>
                </a:solidFill>
              </a:rPr>
              <a:t>Software and Hardware Requirements</a:t>
            </a:r>
            <a:endParaRPr lang="en-US" sz="3600" dirty="0">
              <a:solidFill>
                <a:srgbClr val="7030A0"/>
              </a:solidFill>
            </a:endParaRPr>
          </a:p>
        </p:txBody>
      </p:sp>
      <p:grpSp>
        <p:nvGrpSpPr>
          <p:cNvPr id="6" name="Group 5"/>
          <p:cNvGrpSpPr/>
          <p:nvPr/>
        </p:nvGrpSpPr>
        <p:grpSpPr>
          <a:xfrm>
            <a:off x="4309128" y="3045930"/>
            <a:ext cx="2358889" cy="2398255"/>
            <a:chOff x="8109" y="5294"/>
            <a:chExt cx="3051" cy="3051"/>
          </a:xfrm>
        </p:grpSpPr>
        <p:sp>
          <p:nvSpPr>
            <p:cNvPr id="7" name="Oval 6"/>
            <p:cNvSpPr/>
            <p:nvPr/>
          </p:nvSpPr>
          <p:spPr>
            <a:xfrm>
              <a:off x="8109" y="5294"/>
              <a:ext cx="3051" cy="3051"/>
            </a:xfrm>
            <a:prstGeom prst="ellipse">
              <a:avLst/>
            </a:prstGeom>
            <a:gradFill>
              <a:gsLst>
                <a:gs pos="0">
                  <a:srgbClr val="E5E7BE"/>
                </a:gs>
                <a:gs pos="33000">
                  <a:srgbClr val="37E6EB"/>
                </a:gs>
                <a:gs pos="62000">
                  <a:srgbClr val="0AA5F9"/>
                </a:gs>
                <a:gs pos="100000">
                  <a:srgbClr val="FD2C52"/>
                </a:gs>
              </a:gsLst>
              <a:lin ang="5400000" scaled="1"/>
            </a:gradFill>
            <a:ln>
              <a:noFill/>
            </a:ln>
            <a:effectLst>
              <a:outerShdw blurRad="38100" dist="38100" dir="2700000" algn="tl">
                <a:srgbClr val="000000">
                  <a:alpha val="43137"/>
                </a:srgbClr>
              </a:outerShdw>
            </a:effectLst>
          </p:spPr>
          <p:txBody>
            <a:bodyPr rot="0" spcFirstLastPara="0"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endParaRPr lang="en-US" sz="13800" spc="300" dirty="0">
                <a:gradFill>
                  <a:gsLst>
                    <a:gs pos="0">
                      <a:srgbClr val="E5E7BE"/>
                    </a:gs>
                    <a:gs pos="33000">
                      <a:srgbClr val="37E6EB"/>
                    </a:gs>
                    <a:gs pos="62000">
                      <a:srgbClr val="0AA5F9"/>
                    </a:gs>
                    <a:gs pos="100000">
                      <a:srgbClr val="FD2C52"/>
                    </a:gs>
                  </a:gsLst>
                  <a:lin ang="5400000" scaled="1"/>
                </a:gra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8" name="Oval 7"/>
            <p:cNvSpPr/>
            <p:nvPr/>
          </p:nvSpPr>
          <p:spPr>
            <a:xfrm>
              <a:off x="8336" y="5521"/>
              <a:ext cx="2597" cy="2597"/>
            </a:xfrm>
            <a:prstGeom prst="ellipse">
              <a:avLst/>
            </a:prstGeom>
            <a:gradFill>
              <a:gsLst>
                <a:gs pos="0">
                  <a:srgbClr val="E5E7BE"/>
                </a:gs>
                <a:gs pos="33000">
                  <a:srgbClr val="37E6EB"/>
                </a:gs>
                <a:gs pos="62000">
                  <a:srgbClr val="0AA5F9"/>
                </a:gs>
                <a:gs pos="100000">
                  <a:srgbClr val="FD2C52"/>
                </a:gs>
              </a:gsLst>
              <a:lin ang="5400000" scaled="1"/>
            </a:gradFill>
            <a:ln>
              <a:noFill/>
            </a:ln>
            <a:effectLst>
              <a:outerShdw blurRad="38100" dist="38100" dir="2700000" algn="tl">
                <a:srgbClr val="000000">
                  <a:alpha val="43137"/>
                </a:srgbClr>
              </a:outerShdw>
            </a:effectLst>
          </p:spPr>
          <p:txBody>
            <a:bodyPr rot="0" spcFirstLastPara="0" vert="horz" wrap="square" lIns="91440" tIns="45720" rIns="91440" bIns="45720" numCol="1" spcCol="0" rtlCol="0" fromWordArt="0" anchor="t"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endParaRPr lang="en-US" sz="13800" spc="300" dirty="0">
                <a:gradFill>
                  <a:gsLst>
                    <a:gs pos="0">
                      <a:srgbClr val="E5E7BE"/>
                    </a:gs>
                    <a:gs pos="33000">
                      <a:srgbClr val="37E6EB"/>
                    </a:gs>
                    <a:gs pos="62000">
                      <a:srgbClr val="0AA5F9"/>
                    </a:gs>
                    <a:gs pos="100000">
                      <a:srgbClr val="FD2C52"/>
                    </a:gs>
                  </a:gsLst>
                  <a:lin ang="5400000" scaled="1"/>
                </a:gra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
          <p:nvSpPr>
            <p:cNvPr id="9" name=" 2050"/>
            <p:cNvSpPr/>
            <p:nvPr/>
          </p:nvSpPr>
          <p:spPr bwMode="auto">
            <a:xfrm>
              <a:off x="8828" y="6284"/>
              <a:ext cx="1613" cy="1069"/>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b="1" dirty="0">
                <a:solidFill>
                  <a:schemeClr val="bg1"/>
                </a:solidFill>
                <a:latin typeface="Arial" panose="020B0604020202020204" pitchFamily="34" charset="0"/>
                <a:ea typeface="Arial" panose="020B0604020202020204" pitchFamily="34" charset="0"/>
              </a:endParaRPr>
            </a:p>
          </p:txBody>
        </p:sp>
      </p:grpSp>
      <p:sp>
        <p:nvSpPr>
          <p:cNvPr id="3" name="TextBox 2"/>
          <p:cNvSpPr txBox="1"/>
          <p:nvPr/>
        </p:nvSpPr>
        <p:spPr>
          <a:xfrm>
            <a:off x="150123" y="2813897"/>
            <a:ext cx="5131559" cy="2862322"/>
          </a:xfrm>
          <a:prstGeom prst="rect">
            <a:avLst/>
          </a:prstGeom>
          <a:noFill/>
        </p:spPr>
        <p:txBody>
          <a:bodyPr wrap="square" rtlCol="0">
            <a:spAutoFit/>
          </a:bodyPr>
          <a:lstStyle/>
          <a:p>
            <a:r>
              <a:rPr lang="en-US" b="1" dirty="0" smtClean="0">
                <a:solidFill>
                  <a:srgbClr val="7030A0"/>
                </a:solidFill>
              </a:rPr>
              <a:t>Software Requirements: </a:t>
            </a:r>
          </a:p>
          <a:p>
            <a:pPr marL="285750" indent="-285750">
              <a:buFont typeface="Arial" panose="020B0604020202020204" pitchFamily="34" charset="0"/>
              <a:buChar char="•"/>
            </a:pPr>
            <a:r>
              <a:rPr lang="en-US" b="1" dirty="0" smtClean="0"/>
              <a:t>HTML</a:t>
            </a:r>
          </a:p>
          <a:p>
            <a:pPr marL="285750" indent="-285750">
              <a:buFont typeface="Arial" panose="020B0604020202020204" pitchFamily="34" charset="0"/>
              <a:buChar char="•"/>
            </a:pPr>
            <a:r>
              <a:rPr lang="en-US" b="1" dirty="0" smtClean="0"/>
              <a:t>CSS</a:t>
            </a:r>
          </a:p>
          <a:p>
            <a:pPr marL="285750" indent="-285750">
              <a:buFont typeface="Arial" panose="020B0604020202020204" pitchFamily="34" charset="0"/>
              <a:buChar char="•"/>
            </a:pPr>
            <a:r>
              <a:rPr lang="en-US" b="1" dirty="0" err="1" smtClean="0"/>
              <a:t>Javascript</a:t>
            </a:r>
            <a:endParaRPr lang="en-US" b="1" dirty="0" smtClean="0"/>
          </a:p>
          <a:p>
            <a:pPr marL="285750" indent="-285750">
              <a:buFont typeface="Arial" panose="020B0604020202020204" pitchFamily="34" charset="0"/>
              <a:buChar char="•"/>
            </a:pPr>
            <a:r>
              <a:rPr lang="en-US" b="1" dirty="0" smtClean="0"/>
              <a:t>PHP</a:t>
            </a:r>
          </a:p>
          <a:p>
            <a:pPr marL="285750" indent="-285750">
              <a:buFont typeface="Arial" panose="020B0604020202020204" pitchFamily="34" charset="0"/>
              <a:buChar char="•"/>
            </a:pPr>
            <a:r>
              <a:rPr lang="en-US" b="1" dirty="0" err="1" smtClean="0"/>
              <a:t>BootStrap</a:t>
            </a:r>
            <a:endParaRPr lang="en-US" b="1" dirty="0" smtClean="0"/>
          </a:p>
          <a:p>
            <a:pPr marL="285750" indent="-285750">
              <a:buFont typeface="Arial" panose="020B0604020202020204" pitchFamily="34" charset="0"/>
              <a:buChar char="•"/>
            </a:pPr>
            <a:r>
              <a:rPr lang="en-US" b="1" dirty="0" smtClean="0"/>
              <a:t>MySQL</a:t>
            </a:r>
            <a:endParaRPr lang="en-US" b="1" dirty="0" smtClean="0"/>
          </a:p>
          <a:p>
            <a:pPr marL="285750" indent="-285750">
              <a:buFont typeface="Arial" panose="020B0604020202020204" pitchFamily="34" charset="0"/>
              <a:buChar char="•"/>
            </a:pPr>
            <a:r>
              <a:rPr lang="en-US" b="1" dirty="0" smtClean="0"/>
              <a:t>Windows XP or above</a:t>
            </a:r>
          </a:p>
          <a:p>
            <a:pPr marL="285750" indent="-285750">
              <a:buFont typeface="Arial" panose="020B0604020202020204" pitchFamily="34" charset="0"/>
              <a:buChar char="•"/>
            </a:pPr>
            <a:r>
              <a:rPr lang="en-US" b="1" dirty="0" smtClean="0"/>
              <a:t>Internet explorer or any compatible</a:t>
            </a:r>
          </a:p>
          <a:p>
            <a:r>
              <a:rPr lang="en-US" b="1" dirty="0"/>
              <a:t> </a:t>
            </a:r>
            <a:r>
              <a:rPr lang="en-US" b="1" dirty="0" smtClean="0"/>
              <a:t>    web browser</a:t>
            </a:r>
            <a:endParaRPr lang="en-US" b="1" dirty="0"/>
          </a:p>
        </p:txBody>
      </p:sp>
      <p:sp>
        <p:nvSpPr>
          <p:cNvPr id="10" name="TextBox 9"/>
          <p:cNvSpPr txBox="1"/>
          <p:nvPr/>
        </p:nvSpPr>
        <p:spPr>
          <a:xfrm>
            <a:off x="7877033" y="2814675"/>
            <a:ext cx="3243260" cy="1200329"/>
          </a:xfrm>
          <a:prstGeom prst="rect">
            <a:avLst/>
          </a:prstGeom>
          <a:noFill/>
        </p:spPr>
        <p:txBody>
          <a:bodyPr wrap="none" rtlCol="0">
            <a:spAutoFit/>
          </a:bodyPr>
          <a:lstStyle/>
          <a:p>
            <a:r>
              <a:rPr lang="en-US" b="1" dirty="0" smtClean="0">
                <a:solidFill>
                  <a:srgbClr val="7030A0"/>
                </a:solidFill>
              </a:rPr>
              <a:t>Hardware Requirements:</a:t>
            </a:r>
          </a:p>
          <a:p>
            <a:pPr marL="285750" indent="-285750">
              <a:buFont typeface="Arial" panose="020B0604020202020204" pitchFamily="34" charset="0"/>
              <a:buChar char="•"/>
            </a:pPr>
            <a:r>
              <a:rPr lang="en-US" dirty="0" smtClean="0"/>
              <a:t>Computer</a:t>
            </a:r>
          </a:p>
          <a:p>
            <a:pPr marL="285750" indent="-285750">
              <a:buFont typeface="Arial" panose="020B0604020202020204" pitchFamily="34" charset="0"/>
              <a:buChar char="•"/>
            </a:pPr>
            <a:r>
              <a:rPr lang="en-US" dirty="0" smtClean="0"/>
              <a:t>Internet Facility</a:t>
            </a:r>
          </a:p>
          <a:p>
            <a:pPr marL="285750" indent="-285750">
              <a:buFont typeface="Arial" panose="020B0604020202020204" pitchFamily="34" charset="0"/>
              <a:buChar char="•"/>
            </a:pPr>
            <a:r>
              <a:rPr lang="en-US" dirty="0" smtClean="0"/>
              <a:t> Antivirus is recommended </a:t>
            </a:r>
          </a:p>
        </p:txBody>
      </p:sp>
      <p:pic>
        <p:nvPicPr>
          <p:cNvPr id="3074" name="Picture 2" descr="C:\Users\Harshal\Downloads\html-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871" y="1350754"/>
            <a:ext cx="705520" cy="70552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Harshal\Downloads\css-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3597" y="1390999"/>
            <a:ext cx="705520" cy="7055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Harshal\Downloads\j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0624" y="1508516"/>
            <a:ext cx="555897" cy="58800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Harshal\Downloads\ph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0027" y="1428025"/>
            <a:ext cx="911912" cy="9119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Harshal\Downloads\bootstrap.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1489" y="1508515"/>
            <a:ext cx="588003" cy="58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132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2736" y="3244436"/>
            <a:ext cx="10290000" cy="763600"/>
          </a:xfrm>
        </p:spPr>
        <p:txBody>
          <a:bodyPr/>
          <a:lstStyle/>
          <a:p>
            <a:pPr algn="ctr"/>
            <a:r>
              <a:rPr lang="en-US" sz="5400" dirty="0" smtClean="0">
                <a:solidFill>
                  <a:srgbClr val="7030A0"/>
                </a:solidFill>
              </a:rPr>
              <a:t>Implementation</a:t>
            </a:r>
            <a:endParaRPr lang="en-US" sz="5400" dirty="0">
              <a:solidFill>
                <a:srgbClr val="7030A0"/>
              </a:solidFill>
            </a:endParaRPr>
          </a:p>
        </p:txBody>
      </p:sp>
    </p:spTree>
    <p:extLst>
      <p:ext uri="{BB962C8B-B14F-4D97-AF65-F5344CB8AC3E}">
        <p14:creationId xmlns:p14="http://schemas.microsoft.com/office/powerpoint/2010/main" val="388383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arshal\Downloads\WhatsApp Image 2022-10-08 at 09.57.0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845" y="185098"/>
            <a:ext cx="5909480" cy="55060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Harshal\Downloads\WhatsApp Image 2022-10-08 at 09.56.45 (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22" y="185098"/>
            <a:ext cx="5827593" cy="55060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49250" y="5697097"/>
            <a:ext cx="1531188" cy="369332"/>
          </a:xfrm>
          <a:prstGeom prst="rect">
            <a:avLst/>
          </a:prstGeom>
          <a:noFill/>
        </p:spPr>
        <p:txBody>
          <a:bodyPr wrap="none" rtlCol="0">
            <a:spAutoFit/>
          </a:bodyPr>
          <a:lstStyle/>
          <a:p>
            <a:r>
              <a:rPr lang="en-US" b="1" dirty="0" smtClean="0"/>
              <a:t>Registration</a:t>
            </a:r>
            <a:endParaRPr lang="en-US" b="1" dirty="0"/>
          </a:p>
        </p:txBody>
      </p:sp>
      <p:sp>
        <p:nvSpPr>
          <p:cNvPr id="7" name="TextBox 6"/>
          <p:cNvSpPr txBox="1"/>
          <p:nvPr/>
        </p:nvSpPr>
        <p:spPr>
          <a:xfrm>
            <a:off x="8381111" y="5691116"/>
            <a:ext cx="813043" cy="369332"/>
          </a:xfrm>
          <a:prstGeom prst="rect">
            <a:avLst/>
          </a:prstGeom>
          <a:noFill/>
        </p:spPr>
        <p:txBody>
          <a:bodyPr wrap="none" rtlCol="0">
            <a:spAutoFit/>
          </a:bodyPr>
          <a:lstStyle/>
          <a:p>
            <a:r>
              <a:rPr lang="en-US" b="1" dirty="0" smtClean="0"/>
              <a:t>Login</a:t>
            </a:r>
            <a:endParaRPr lang="en-US" b="1" dirty="0"/>
          </a:p>
        </p:txBody>
      </p:sp>
    </p:spTree>
    <p:extLst>
      <p:ext uri="{BB962C8B-B14F-4D97-AF65-F5344CB8AC3E}">
        <p14:creationId xmlns:p14="http://schemas.microsoft.com/office/powerpoint/2010/main" val="159333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8496" y="6246802"/>
            <a:ext cx="2531462" cy="369332"/>
          </a:xfrm>
          <a:prstGeom prst="rect">
            <a:avLst/>
          </a:prstGeom>
          <a:noFill/>
        </p:spPr>
        <p:txBody>
          <a:bodyPr wrap="none" rtlCol="0">
            <a:spAutoFit/>
          </a:bodyPr>
          <a:lstStyle/>
          <a:p>
            <a:r>
              <a:rPr lang="en-US" b="1" dirty="0" smtClean="0"/>
              <a:t>Customer Dashboard</a:t>
            </a:r>
            <a:endParaRPr lang="en-US" b="1" dirty="0"/>
          </a:p>
        </p:txBody>
      </p:sp>
      <p:pic>
        <p:nvPicPr>
          <p:cNvPr id="1027" name="Picture 3" descr="C:\Users\Harshal\Downloads\WhatsApp Image 2022-11-13 at 02.57.0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61" y="0"/>
            <a:ext cx="10781731" cy="606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94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1100" y="1659462"/>
            <a:ext cx="10290000" cy="4601600"/>
          </a:xfrm>
        </p:spPr>
        <p:txBody>
          <a:bodyPr/>
          <a:lstStyle/>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Objectives</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Proposed Block </a:t>
            </a:r>
            <a:r>
              <a:rPr lang="en-IN" sz="2000" b="1" dirty="0" smtClean="0">
                <a:solidFill>
                  <a:schemeClr val="tx1"/>
                </a:solidFill>
                <a:latin typeface="Times New Roman" panose="02020603050405020304" pitchFamily="18" charset="0"/>
                <a:cs typeface="Times New Roman" panose="02020603050405020304" pitchFamily="18" charset="0"/>
              </a:rPr>
              <a:t>Diagram</a:t>
            </a:r>
          </a:p>
          <a:p>
            <a:pPr>
              <a:buFont typeface="Arial" panose="020B0604020202020204" pitchFamily="34" charset="0"/>
              <a:buChar char="•"/>
            </a:pPr>
            <a:r>
              <a:rPr lang="en-IN" sz="2000" b="1" dirty="0" err="1" smtClean="0">
                <a:solidFill>
                  <a:schemeClr val="tx1"/>
                </a:solidFill>
                <a:latin typeface="Times New Roman" panose="02020603050405020304" pitchFamily="18" charset="0"/>
                <a:cs typeface="Times New Roman" panose="02020603050405020304" pitchFamily="18" charset="0"/>
              </a:rPr>
              <a:t>Methodolgy</a:t>
            </a:r>
            <a:endParaRPr lang="en-IN" sz="2000" b="1"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Functional Requirements</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Non-Functional Requirements</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Entity Relationship Diagram</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Use Case Diagram</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Activity Diagram</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Sequence Diagram</a:t>
            </a:r>
          </a:p>
          <a:p>
            <a:pPr>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Software and Hardware Requirements</a:t>
            </a:r>
          </a:p>
          <a:p>
            <a:pPr>
              <a:buFont typeface="Arial" panose="020B0604020202020204" pitchFamily="34" charset="0"/>
              <a:buChar char="•"/>
            </a:pPr>
            <a:r>
              <a:rPr lang="en-IN" sz="2000" b="1" dirty="0" smtClean="0">
                <a:solidFill>
                  <a:schemeClr val="tx1"/>
                </a:solidFill>
                <a:latin typeface="Times New Roman" panose="02020603050405020304" pitchFamily="18" charset="0"/>
                <a:cs typeface="Times New Roman" panose="02020603050405020304" pitchFamily="18" charset="0"/>
              </a:rPr>
              <a:t>Implementation</a:t>
            </a:r>
          </a:p>
          <a:p>
            <a:pPr>
              <a:buFont typeface="Arial" panose="020B0604020202020204" pitchFamily="34" charset="0"/>
              <a:buChar char="•"/>
            </a:pPr>
            <a:r>
              <a:rPr lang="en-IN" sz="2000" b="1" dirty="0" smtClean="0">
                <a:solidFill>
                  <a:schemeClr val="tx1"/>
                </a:solidFill>
                <a:latin typeface="Times New Roman" panose="02020603050405020304" pitchFamily="18" charset="0"/>
                <a:cs typeface="Times New Roman" panose="02020603050405020304" pitchFamily="18" charset="0"/>
              </a:rPr>
              <a:t>References</a:t>
            </a:r>
            <a:endParaRPr lang="en-IN" sz="2000" b="1"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endParaRPr>
          </a:p>
        </p:txBody>
      </p:sp>
      <p:sp>
        <p:nvSpPr>
          <p:cNvPr id="2" name="Title 1"/>
          <p:cNvSpPr>
            <a:spLocks noGrp="1"/>
          </p:cNvSpPr>
          <p:nvPr>
            <p:ph type="title"/>
          </p:nvPr>
        </p:nvSpPr>
        <p:spPr>
          <a:xfrm>
            <a:off x="1032986" y="501237"/>
            <a:ext cx="10290000" cy="763600"/>
          </a:xfrm>
        </p:spPr>
        <p:txBody>
          <a:bodyPr/>
          <a:lstStyle/>
          <a:p>
            <a:pPr algn="ctr"/>
            <a:r>
              <a:rPr lang="en-IN" sz="5400" b="1" dirty="0">
                <a:solidFill>
                  <a:srgbClr val="7030A0"/>
                </a:solidFill>
                <a:latin typeface="Times New Roman" panose="02020603050405020304" pitchFamily="18" charset="0"/>
                <a:cs typeface="Times New Roman" panose="02020603050405020304" pitchFamily="18" charset="0"/>
              </a:rPr>
              <a:t>Index</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arshal\Downloads\WhatsApp Image 2022-11-11 at 23.47.16 (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86" y="160793"/>
            <a:ext cx="10522423" cy="59188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52847" y="6079657"/>
            <a:ext cx="2659702" cy="369332"/>
          </a:xfrm>
          <a:prstGeom prst="rect">
            <a:avLst/>
          </a:prstGeom>
          <a:noFill/>
        </p:spPr>
        <p:txBody>
          <a:bodyPr wrap="none" rtlCol="0">
            <a:spAutoFit/>
          </a:bodyPr>
          <a:lstStyle/>
          <a:p>
            <a:r>
              <a:rPr lang="en-US" b="1" dirty="0" smtClean="0"/>
              <a:t>Restaurant Dashboard</a:t>
            </a:r>
            <a:endParaRPr lang="en-US" b="1" dirty="0"/>
          </a:p>
        </p:txBody>
      </p:sp>
    </p:spTree>
    <p:extLst>
      <p:ext uri="{BB962C8B-B14F-4D97-AF65-F5344CB8AC3E}">
        <p14:creationId xmlns:p14="http://schemas.microsoft.com/office/powerpoint/2010/main" val="1435890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arshal\Downloads\WhatsApp Image 2022-11-11 at 23.47.16 (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6429611" cy="36166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Harshal\Downloads\WhatsApp Image 2022-10-08 at 10.43.5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73" y="3616657"/>
            <a:ext cx="5981059" cy="32413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779799" y="1644135"/>
            <a:ext cx="1826141" cy="369332"/>
          </a:xfrm>
          <a:prstGeom prst="rect">
            <a:avLst/>
          </a:prstGeom>
          <a:noFill/>
        </p:spPr>
        <p:txBody>
          <a:bodyPr wrap="none" rtlCol="0">
            <a:spAutoFit/>
          </a:bodyPr>
          <a:lstStyle/>
          <a:p>
            <a:r>
              <a:rPr lang="en-US" b="1" dirty="0" smtClean="0"/>
              <a:t>Bill Generation</a:t>
            </a:r>
            <a:endParaRPr lang="en-US" b="1" dirty="0"/>
          </a:p>
        </p:txBody>
      </p:sp>
      <p:sp>
        <p:nvSpPr>
          <p:cNvPr id="7" name="TextBox 6"/>
          <p:cNvSpPr txBox="1"/>
          <p:nvPr/>
        </p:nvSpPr>
        <p:spPr>
          <a:xfrm>
            <a:off x="3479315" y="5079958"/>
            <a:ext cx="2236510" cy="369332"/>
          </a:xfrm>
          <a:prstGeom prst="rect">
            <a:avLst/>
          </a:prstGeom>
          <a:noFill/>
        </p:spPr>
        <p:txBody>
          <a:bodyPr wrap="none" rtlCol="0">
            <a:spAutoFit/>
          </a:bodyPr>
          <a:lstStyle/>
          <a:p>
            <a:r>
              <a:rPr lang="en-US" b="1" dirty="0" smtClean="0"/>
              <a:t>Customer’s Profile</a:t>
            </a:r>
            <a:endParaRPr lang="en-US" b="1" dirty="0"/>
          </a:p>
        </p:txBody>
      </p:sp>
    </p:spTree>
    <p:extLst>
      <p:ext uri="{BB962C8B-B14F-4D97-AF65-F5344CB8AC3E}">
        <p14:creationId xmlns:p14="http://schemas.microsoft.com/office/powerpoint/2010/main" val="115154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arshal\Downloads\WhatsApp Image 2022-11-11 at 23.47.16 (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83369" cy="30843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93650" y="3084395"/>
            <a:ext cx="2441694" cy="369332"/>
          </a:xfrm>
          <a:prstGeom prst="rect">
            <a:avLst/>
          </a:prstGeom>
          <a:noFill/>
        </p:spPr>
        <p:txBody>
          <a:bodyPr wrap="none" rtlCol="0">
            <a:spAutoFit/>
          </a:bodyPr>
          <a:lstStyle/>
          <a:p>
            <a:r>
              <a:rPr lang="en-US" b="1" dirty="0" smtClean="0"/>
              <a:t>User’s Order History</a:t>
            </a:r>
            <a:endParaRPr lang="en-US" b="1" dirty="0"/>
          </a:p>
        </p:txBody>
      </p:sp>
      <p:pic>
        <p:nvPicPr>
          <p:cNvPr id="4099" name="Picture 3" descr="C:\Users\Harshal\Downloads\WhatsApp Image 2022-11-11 at 23.47.1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69904"/>
            <a:ext cx="5483369" cy="30575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13023" y="6488668"/>
            <a:ext cx="1402948" cy="369332"/>
          </a:xfrm>
          <a:prstGeom prst="rect">
            <a:avLst/>
          </a:prstGeom>
          <a:noFill/>
        </p:spPr>
        <p:txBody>
          <a:bodyPr wrap="none" rtlCol="0">
            <a:spAutoFit/>
          </a:bodyPr>
          <a:lstStyle/>
          <a:p>
            <a:r>
              <a:rPr lang="en-US" b="1" dirty="0" smtClean="0"/>
              <a:t>Sell Report</a:t>
            </a:r>
            <a:endParaRPr lang="en-US" b="1" dirty="0"/>
          </a:p>
        </p:txBody>
      </p:sp>
      <p:pic>
        <p:nvPicPr>
          <p:cNvPr id="4100" name="Picture 4" descr="C:\Users\Harshal\Downloads\WhatsApp Image 2022-11-11 at 23.47.15 (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571" y="0"/>
            <a:ext cx="5483369" cy="30843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845455" y="3100572"/>
            <a:ext cx="3125599" cy="369332"/>
          </a:xfrm>
          <a:prstGeom prst="rect">
            <a:avLst/>
          </a:prstGeom>
          <a:noFill/>
        </p:spPr>
        <p:txBody>
          <a:bodyPr wrap="none" rtlCol="0">
            <a:spAutoFit/>
          </a:bodyPr>
          <a:lstStyle/>
          <a:p>
            <a:r>
              <a:rPr lang="en-US" b="1" dirty="0" smtClean="0"/>
              <a:t>Restaurant’s Order History</a:t>
            </a:r>
            <a:endParaRPr lang="en-US" b="1" dirty="0"/>
          </a:p>
        </p:txBody>
      </p:sp>
      <p:pic>
        <p:nvPicPr>
          <p:cNvPr id="4101" name="Picture 5" descr="C:\Users\Harshal\Downloads\WhatsApp Image 2022-11-11 at 23.47.15 (2).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6571" y="3469904"/>
            <a:ext cx="5483369" cy="30187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706781" y="6486069"/>
            <a:ext cx="2121093" cy="369332"/>
          </a:xfrm>
          <a:prstGeom prst="rect">
            <a:avLst/>
          </a:prstGeom>
          <a:noFill/>
        </p:spPr>
        <p:txBody>
          <a:bodyPr wrap="none" rtlCol="0">
            <a:spAutoFit/>
          </a:bodyPr>
          <a:lstStyle/>
          <a:p>
            <a:r>
              <a:rPr lang="en-US" b="1" dirty="0" smtClean="0"/>
              <a:t>Menu Information</a:t>
            </a:r>
            <a:endParaRPr lang="en-US" b="1" dirty="0"/>
          </a:p>
        </p:txBody>
      </p:sp>
    </p:spTree>
    <p:extLst>
      <p:ext uri="{BB962C8B-B14F-4D97-AF65-F5344CB8AC3E}">
        <p14:creationId xmlns:p14="http://schemas.microsoft.com/office/powerpoint/2010/main" val="345306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arshal\Downloads\WhatsApp Image 2022-11-13 at 02.57.02 (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741994" cy="34153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14268" y="1476865"/>
            <a:ext cx="2786340" cy="461665"/>
          </a:xfrm>
          <a:prstGeom prst="rect">
            <a:avLst/>
          </a:prstGeom>
          <a:noFill/>
        </p:spPr>
        <p:txBody>
          <a:bodyPr wrap="none" rtlCol="0">
            <a:spAutoFit/>
          </a:bodyPr>
          <a:lstStyle/>
          <a:p>
            <a:r>
              <a:rPr lang="en-US" sz="2400" b="1" dirty="0" smtClean="0"/>
              <a:t>Restaurant Pages</a:t>
            </a:r>
            <a:endParaRPr lang="en-US" sz="2400" b="1" dirty="0"/>
          </a:p>
        </p:txBody>
      </p:sp>
      <p:pic>
        <p:nvPicPr>
          <p:cNvPr id="2052" name="Picture 4" descr="C:\Users\Harshal\Downloads\WhatsApp Image 2022-11-11 at 23.47.15 (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696" y="3446913"/>
            <a:ext cx="6678304" cy="34110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52471" y="4921623"/>
            <a:ext cx="3133999" cy="461665"/>
          </a:xfrm>
          <a:prstGeom prst="rect">
            <a:avLst/>
          </a:prstGeom>
          <a:noFill/>
        </p:spPr>
        <p:txBody>
          <a:bodyPr wrap="none" rtlCol="0">
            <a:spAutoFit/>
          </a:bodyPr>
          <a:lstStyle/>
          <a:p>
            <a:r>
              <a:rPr lang="en-US" sz="2400" b="1" dirty="0" smtClean="0"/>
              <a:t>Restaurant Analysis</a:t>
            </a:r>
            <a:endParaRPr lang="en-US" sz="2400" b="1" dirty="0"/>
          </a:p>
        </p:txBody>
      </p:sp>
    </p:spTree>
    <p:extLst>
      <p:ext uri="{BB962C8B-B14F-4D97-AF65-F5344CB8AC3E}">
        <p14:creationId xmlns:p14="http://schemas.microsoft.com/office/powerpoint/2010/main" val="2872365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660" y="777279"/>
            <a:ext cx="11809563" cy="5779697"/>
          </a:xfrm>
        </p:spPr>
        <p:txBody>
          <a:bodyPr anchor="ctr">
            <a:normAutofit/>
          </a:bodyPr>
          <a:lstStyle/>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De Leon, </a:t>
            </a:r>
            <a:r>
              <a:rPr lang="en-US" sz="2000" dirty="0" smtClean="0">
                <a:solidFill>
                  <a:schemeClr val="tx1"/>
                </a:solidFill>
                <a:latin typeface="Times New Roman" panose="02020603050405020304" pitchFamily="18" charset="0"/>
                <a:cs typeface="Times New Roman" panose="02020603050405020304" pitchFamily="18" charset="0"/>
              </a:rPr>
              <a:t>E. </a:t>
            </a:r>
            <a:r>
              <a:rPr lang="en-US" sz="2000" dirty="0">
                <a:solidFill>
                  <a:schemeClr val="tx1"/>
                </a:solidFill>
                <a:latin typeface="Times New Roman" panose="02020603050405020304" pitchFamily="18" charset="0"/>
                <a:cs typeface="Times New Roman" panose="02020603050405020304" pitchFamily="18" charset="0"/>
              </a:rPr>
              <a:t>Best Online Food Ordering System</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2008</a:t>
            </a:r>
            <a:r>
              <a:rPr lang="en-US" sz="2000" dirty="0">
                <a:solidFill>
                  <a:schemeClr val="tx1"/>
                </a:solidFill>
                <a:latin typeface="Times New Roman" panose="02020603050405020304" pitchFamily="18" charset="0"/>
                <a:cs typeface="Times New Roman" panose="02020603050405020304" pitchFamily="18" charset="0"/>
              </a:rPr>
              <a:t>, August 23</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Restaurant Checklist.</a:t>
            </a: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2. </a:t>
            </a:r>
            <a:r>
              <a:rPr lang="en-US" sz="2000" dirty="0" err="1">
                <a:solidFill>
                  <a:schemeClr val="tx1"/>
                </a:solidFill>
                <a:latin typeface="Times New Roman" panose="02020603050405020304" pitchFamily="18" charset="0"/>
                <a:cs typeface="Times New Roman" panose="02020603050405020304" pitchFamily="18" charset="0"/>
              </a:rPr>
              <a:t>Khairunnisa</a:t>
            </a:r>
            <a:r>
              <a:rPr lang="en-US" sz="2000" dirty="0">
                <a:solidFill>
                  <a:schemeClr val="tx1"/>
                </a:solidFill>
                <a:latin typeface="Times New Roman" panose="02020603050405020304" pitchFamily="18" charset="0"/>
                <a:cs typeface="Times New Roman" panose="02020603050405020304" pitchFamily="18" charset="0"/>
              </a:rPr>
              <a:t>, K., </a:t>
            </a:r>
            <a:r>
              <a:rPr lang="en-US" sz="2000" dirty="0" err="1">
                <a:solidFill>
                  <a:schemeClr val="tx1"/>
                </a:solidFill>
                <a:latin typeface="Times New Roman" panose="02020603050405020304" pitchFamily="18" charset="0"/>
                <a:cs typeface="Times New Roman" panose="02020603050405020304" pitchFamily="18" charset="0"/>
              </a:rPr>
              <a:t>Ayob</a:t>
            </a:r>
            <a:r>
              <a:rPr lang="en-US" sz="2000" dirty="0">
                <a:solidFill>
                  <a:schemeClr val="tx1"/>
                </a:solidFill>
                <a:latin typeface="Times New Roman" panose="02020603050405020304" pitchFamily="18" charset="0"/>
                <a:cs typeface="Times New Roman" panose="02020603050405020304" pitchFamily="18" charset="0"/>
              </a:rPr>
              <a:t> J., </a:t>
            </a:r>
            <a:r>
              <a:rPr lang="en-US" sz="2000" dirty="0" err="1">
                <a:solidFill>
                  <a:schemeClr val="tx1"/>
                </a:solidFill>
                <a:latin typeface="Times New Roman" panose="02020603050405020304" pitchFamily="18" charset="0"/>
                <a:cs typeface="Times New Roman" panose="02020603050405020304" pitchFamily="18" charset="0"/>
              </a:rPr>
              <a:t>Mohd</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Helmy</a:t>
            </a:r>
            <a:r>
              <a:rPr lang="en-US" sz="2000" dirty="0">
                <a:solidFill>
                  <a:schemeClr val="tx1"/>
                </a:solidFill>
                <a:latin typeface="Times New Roman" panose="02020603050405020304" pitchFamily="18" charset="0"/>
                <a:cs typeface="Times New Roman" panose="02020603050405020304" pitchFamily="18" charset="0"/>
              </a:rPr>
              <a:t> A. </a:t>
            </a:r>
            <a:r>
              <a:rPr lang="en-US" sz="2000" dirty="0" err="1">
                <a:solidFill>
                  <a:schemeClr val="tx1"/>
                </a:solidFill>
                <a:latin typeface="Times New Roman" panose="02020603050405020304" pitchFamily="18" charset="0"/>
                <a:cs typeface="Times New Roman" panose="02020603050405020304" pitchFamily="18" charset="0"/>
              </a:rPr>
              <a:t>Wahab</a:t>
            </a:r>
            <a:r>
              <a:rPr lang="en-US" sz="2000" dirty="0">
                <a:solidFill>
                  <a:schemeClr val="tx1"/>
                </a:solidFill>
                <a:latin typeface="Times New Roman" panose="02020603050405020304" pitchFamily="18" charset="0"/>
                <a:cs typeface="Times New Roman" panose="02020603050405020304" pitchFamily="18" charset="0"/>
              </a:rPr>
              <a:t>, M. </a:t>
            </a:r>
            <a:r>
              <a:rPr lang="en-US" sz="2000" dirty="0" err="1">
                <a:solidFill>
                  <a:schemeClr val="tx1"/>
                </a:solidFill>
                <a:latin typeface="Times New Roman" panose="02020603050405020304" pitchFamily="18" charset="0"/>
                <a:cs typeface="Times New Roman" panose="02020603050405020304" pitchFamily="18" charset="0"/>
              </a:rPr>
              <a:t>Erdi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Ayob</a:t>
            </a:r>
            <a:r>
              <a:rPr lang="en-US" sz="2000" dirty="0">
                <a:solidFill>
                  <a:schemeClr val="tx1"/>
                </a:solidFill>
                <a:latin typeface="Times New Roman" panose="02020603050405020304" pitchFamily="18" charset="0"/>
                <a:cs typeface="Times New Roman" panose="02020603050405020304" pitchFamily="18" charset="0"/>
              </a:rPr>
              <a:t>, M. </a:t>
            </a:r>
            <a:r>
              <a:rPr lang="en-US" sz="2000" dirty="0" err="1">
                <a:solidFill>
                  <a:schemeClr val="tx1"/>
                </a:solidFill>
                <a:latin typeface="Times New Roman" panose="02020603050405020304" pitchFamily="18" charset="0"/>
                <a:cs typeface="Times New Roman" panose="02020603050405020304" pitchFamily="18" charset="0"/>
              </a:rPr>
              <a:t>Izwan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Ayob</a:t>
            </a:r>
            <a:r>
              <a:rPr lang="en-US" sz="2000" dirty="0">
                <a:solidFill>
                  <a:schemeClr val="tx1"/>
                </a:solidFill>
                <a:latin typeface="Times New Roman" panose="02020603050405020304" pitchFamily="18" charset="0"/>
                <a:cs typeface="Times New Roman" panose="02020603050405020304" pitchFamily="18" charset="0"/>
              </a:rPr>
              <a:t> &amp; M. </a:t>
            </a:r>
            <a:r>
              <a:rPr lang="en-US" sz="2000" dirty="0" err="1" smtClean="0">
                <a:solidFill>
                  <a:schemeClr val="tx1"/>
                </a:solidFill>
                <a:latin typeface="Times New Roman" panose="02020603050405020304" pitchFamily="18" charset="0"/>
                <a:cs typeface="Times New Roman" panose="02020603050405020304" pitchFamily="18" charset="0"/>
              </a:rPr>
              <a:t>Afif</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Ayob</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2009, ‘The application of wireless food ordering system’, MASAUM Journal of</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Computing,</a:t>
            </a: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3. </a:t>
            </a:r>
            <a:r>
              <a:rPr lang="en-US" sz="2000" dirty="0" err="1">
                <a:solidFill>
                  <a:schemeClr val="tx1"/>
                </a:solidFill>
                <a:latin typeface="Times New Roman" panose="02020603050405020304" pitchFamily="18" charset="0"/>
                <a:cs typeface="Times New Roman" panose="02020603050405020304" pitchFamily="18" charset="0"/>
              </a:rPr>
              <a:t>Purname</a:t>
            </a:r>
            <a:r>
              <a:rPr lang="en-US" sz="2000" dirty="0">
                <a:solidFill>
                  <a:schemeClr val="tx1"/>
                </a:solidFill>
                <a:latin typeface="Times New Roman" panose="02020603050405020304" pitchFamily="18" charset="0"/>
                <a:cs typeface="Times New Roman" panose="02020603050405020304" pitchFamily="18" charset="0"/>
              </a:rPr>
              <a:t>, J., &amp; </a:t>
            </a:r>
            <a:r>
              <a:rPr lang="en-US" sz="2000" dirty="0" err="1">
                <a:solidFill>
                  <a:schemeClr val="tx1"/>
                </a:solidFill>
                <a:latin typeface="Times New Roman" panose="02020603050405020304" pitchFamily="18" charset="0"/>
                <a:cs typeface="Times New Roman" panose="02020603050405020304" pitchFamily="18" charset="0"/>
              </a:rPr>
              <a:t>Wibowo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A.Y. </a:t>
            </a:r>
            <a:r>
              <a:rPr lang="en-US" sz="2000" dirty="0">
                <a:solidFill>
                  <a:schemeClr val="tx1"/>
                </a:solidFill>
                <a:latin typeface="Times New Roman" panose="02020603050405020304" pitchFamily="18" charset="0"/>
                <a:cs typeface="Times New Roman" panose="02020603050405020304" pitchFamily="18" charset="0"/>
              </a:rPr>
              <a:t>Wireless Application for </a:t>
            </a:r>
            <a:r>
              <a:rPr lang="en-US" sz="2000" dirty="0" smtClean="0">
                <a:solidFill>
                  <a:schemeClr val="tx1"/>
                </a:solidFill>
                <a:latin typeface="Times New Roman" panose="02020603050405020304" pitchFamily="18" charset="0"/>
                <a:cs typeface="Times New Roman" panose="02020603050405020304" pitchFamily="18" charset="0"/>
              </a:rPr>
              <a:t>Ordering </a:t>
            </a:r>
            <a:r>
              <a:rPr lang="en-US" sz="2000" dirty="0">
                <a:solidFill>
                  <a:schemeClr val="tx1"/>
                </a:solidFill>
                <a:latin typeface="Times New Roman" panose="02020603050405020304" pitchFamily="18" charset="0"/>
                <a:cs typeface="Times New Roman" panose="02020603050405020304" pitchFamily="18" charset="0"/>
              </a:rPr>
              <a:t>(2007).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Management System in a Restaurant.</a:t>
            </a:r>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4. </a:t>
            </a:r>
            <a:r>
              <a:rPr lang="en-US" sz="2000" dirty="0" err="1">
                <a:solidFill>
                  <a:schemeClr val="tx1"/>
                </a:solidFill>
                <a:latin typeface="Times New Roman" panose="02020603050405020304" pitchFamily="18" charset="0"/>
                <a:cs typeface="Times New Roman" panose="02020603050405020304" pitchFamily="18" charset="0"/>
              </a:rPr>
              <a:t>Nur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Hanis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Ihsan</a:t>
            </a:r>
            <a:r>
              <a:rPr lang="en-US" sz="2000" dirty="0">
                <a:solidFill>
                  <a:schemeClr val="tx1"/>
                </a:solidFill>
                <a:latin typeface="Times New Roman" panose="02020603050405020304" pitchFamily="18" charset="0"/>
                <a:cs typeface="Times New Roman" panose="02020603050405020304" pitchFamily="18" charset="0"/>
              </a:rPr>
              <a:t> 2011, ‘Restaurant ordering system using mobile application’. </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10 March 2019].</a:t>
            </a: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5. </a:t>
            </a:r>
            <a:r>
              <a:rPr lang="en-US" sz="2000" dirty="0">
                <a:solidFill>
                  <a:schemeClr val="tx1"/>
                </a:solidFill>
                <a:latin typeface="Times New Roman" panose="02020603050405020304" pitchFamily="18" charset="0"/>
                <a:cs typeface="Times New Roman" panose="02020603050405020304" pitchFamily="18" charset="0"/>
              </a:rPr>
              <a:t>IEEE. IEEE </a:t>
            </a:r>
            <a:r>
              <a:rPr lang="en-US" sz="2000" dirty="0" err="1">
                <a:solidFill>
                  <a:schemeClr val="tx1"/>
                </a:solidFill>
                <a:latin typeface="Times New Roman" panose="02020603050405020304" pitchFamily="18" charset="0"/>
                <a:cs typeface="Times New Roman" panose="02020603050405020304" pitchFamily="18" charset="0"/>
              </a:rPr>
              <a:t>Std</a:t>
            </a:r>
            <a:r>
              <a:rPr lang="en-US" sz="2000" dirty="0">
                <a:solidFill>
                  <a:schemeClr val="tx1"/>
                </a:solidFill>
                <a:latin typeface="Times New Roman" panose="02020603050405020304" pitchFamily="18" charset="0"/>
                <a:cs typeface="Times New Roman" panose="02020603050405020304" pitchFamily="18" charset="0"/>
              </a:rPr>
              <a:t> 830-1998 IEEE Recommended Practice for Software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Requirements Specifications. IEEE Computer Society, 1998. </a:t>
            </a:r>
            <a:endParaRPr lang="en-IN" sz="2000" dirty="0" smtClean="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838199" y="244355"/>
            <a:ext cx="10515600" cy="670045"/>
          </a:xfrm>
        </p:spPr>
        <p:txBody>
          <a:bodyPr>
            <a:noAutofit/>
          </a:bodyPr>
          <a:lstStyle/>
          <a:p>
            <a:pPr algn="ctr"/>
            <a:r>
              <a:rPr lang="en-IN" sz="4000" b="1" dirty="0" smtClean="0">
                <a:solidFill>
                  <a:srgbClr val="7030A0"/>
                </a:solidFill>
                <a:latin typeface="Times New Roman" panose="02020603050405020304" pitchFamily="18" charset="0"/>
                <a:cs typeface="Times New Roman" panose="02020603050405020304" pitchFamily="18" charset="0"/>
              </a:rPr>
              <a:t>References</a:t>
            </a:r>
            <a:endParaRPr lang="en-IN" sz="40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IN" dirty="0"/>
          </a:p>
          <a:p>
            <a:pPr marL="0" indent="0" algn="ctr">
              <a:buNone/>
            </a:pPr>
            <a:r>
              <a:rPr lang="en-IN" sz="6600" dirty="0">
                <a:latin typeface="Times New Roman" panose="02020603050405020304" pitchFamily="18" charset="0"/>
                <a:cs typeface="Times New Roman" panose="02020603050405020304" pitchFamily="18" charset="0"/>
              </a:rPr>
              <a:t>Thank You!!</a:t>
            </a:r>
          </a:p>
          <a:p>
            <a:pPr marL="0" indent="0" algn="ctr">
              <a:buNone/>
            </a:pPr>
            <a:r>
              <a:rPr lang="en-IN" sz="6600" dirty="0">
                <a:latin typeface="Times New Roman" panose="02020603050405020304" pitchFamily="18" charset="0"/>
                <a:cs typeface="Times New Roman" panose="02020603050405020304" pitchFamily="18" charset="0"/>
              </a:rPr>
              <a:t>Any questions</a:t>
            </a:r>
            <a:r>
              <a:rPr lang="en-IN" sz="6600" dirty="0">
                <a:solidFill>
                  <a:schemeClr val="accent6">
                    <a:lumMod val="75000"/>
                  </a:schemeClr>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1015620" y="1607260"/>
            <a:ext cx="10230135" cy="4534231"/>
          </a:xfrm>
        </p:spPr>
        <p:txBody>
          <a:bodyPr anchor="ctr">
            <a:normAutofit/>
          </a:bodyPr>
          <a:lstStyle/>
          <a:p>
            <a:pPr marL="0" indent="0" algn="just">
              <a:buNone/>
            </a:pPr>
            <a:r>
              <a:rPr lang="en-US" sz="2400" dirty="0"/>
              <a:t>In </a:t>
            </a:r>
            <a:r>
              <a:rPr lang="en-US" sz="2400" dirty="0" smtClean="0"/>
              <a:t>todays age, </a:t>
            </a:r>
            <a:r>
              <a:rPr lang="en-US" sz="2400" dirty="0"/>
              <a:t>many restaurants focuses on </a:t>
            </a:r>
            <a:r>
              <a:rPr lang="en-US" sz="2400" dirty="0" smtClean="0"/>
              <a:t>enhancing speed and quality of service. Until </a:t>
            </a:r>
            <a:r>
              <a:rPr lang="en-US" sz="2400" dirty="0"/>
              <a:t>recently , many of these food orders are placed over the phone but there are many disadvantages to this </a:t>
            </a:r>
            <a:r>
              <a:rPr lang="en-US" sz="2400" dirty="0" smtClean="0"/>
              <a:t>system such </a:t>
            </a:r>
            <a:r>
              <a:rPr lang="en-US" sz="2400" dirty="0"/>
              <a:t>as inconvenience of customer need to </a:t>
            </a:r>
            <a:r>
              <a:rPr lang="en-US" sz="2400" dirty="0" smtClean="0"/>
              <a:t>have </a:t>
            </a:r>
            <a:r>
              <a:rPr lang="en-US" sz="2400" dirty="0"/>
              <a:t>physical copy of menu, lack of visual </a:t>
            </a:r>
            <a:r>
              <a:rPr lang="en-US" sz="2400" dirty="0" smtClean="0"/>
              <a:t>confirmation that </a:t>
            </a:r>
            <a:r>
              <a:rPr lang="en-US" sz="2400" dirty="0"/>
              <a:t>the order was placed correctly and restaurants needs employee to answer phone call for taking orders</a:t>
            </a:r>
            <a:r>
              <a:rPr lang="en-US" sz="2400" dirty="0" smtClean="0"/>
              <a:t>. This requires restaurants to hire more employees. This process is more time consuming and make services of restaurants slow</a:t>
            </a:r>
            <a:endParaRPr lang="en-US" sz="2400" i="1" dirty="0">
              <a:highlight>
                <a:srgbClr val="FFFF00"/>
              </a:highlight>
            </a:endParaRPr>
          </a:p>
        </p:txBody>
      </p:sp>
      <p:sp>
        <p:nvSpPr>
          <p:cNvPr id="2" name="Title 1"/>
          <p:cNvSpPr>
            <a:spLocks noGrp="1"/>
          </p:cNvSpPr>
          <p:nvPr>
            <p:ph type="title"/>
          </p:nvPr>
        </p:nvSpPr>
        <p:spPr>
          <a:xfrm>
            <a:off x="660779" y="310534"/>
            <a:ext cx="10515600" cy="1325563"/>
          </a:xfrm>
        </p:spPr>
        <p:txBody>
          <a:bodyPr/>
          <a:lstStyle/>
          <a:p>
            <a:pPr algn="ctr"/>
            <a:r>
              <a:rPr lang="en-US" altLang="en-IN" sz="4800" b="1" dirty="0" smtClean="0">
                <a:solidFill>
                  <a:srgbClr val="7030A0"/>
                </a:solidFill>
                <a:latin typeface="Times New Roman" panose="02020603050405020304" pitchFamily="18" charset="0"/>
                <a:cs typeface="Times New Roman" panose="02020603050405020304" pitchFamily="18" charset="0"/>
              </a:rPr>
              <a:t>Introduction</a:t>
            </a:r>
            <a:endParaRPr lang="en-US" altLang="en-IN" sz="48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198" y="719600"/>
            <a:ext cx="10290000" cy="763600"/>
          </a:xfrm>
        </p:spPr>
        <p:txBody>
          <a:bodyPr/>
          <a:lstStyle/>
          <a:p>
            <a:pPr algn="ctr"/>
            <a:r>
              <a:rPr lang="en-US" sz="4000" dirty="0">
                <a:solidFill>
                  <a:srgbClr val="7030A0"/>
                </a:solidFill>
              </a:rPr>
              <a:t>Motivation</a:t>
            </a:r>
          </a:p>
        </p:txBody>
      </p:sp>
      <p:sp>
        <p:nvSpPr>
          <p:cNvPr id="5" name="TextBox 4"/>
          <p:cNvSpPr txBox="1"/>
          <p:nvPr/>
        </p:nvSpPr>
        <p:spPr>
          <a:xfrm>
            <a:off x="313900" y="1860305"/>
            <a:ext cx="5800298" cy="3416320"/>
          </a:xfrm>
          <a:prstGeom prst="rect">
            <a:avLst/>
          </a:prstGeom>
          <a:noFill/>
        </p:spPr>
        <p:txBody>
          <a:bodyPr wrap="square" rtlCol="0">
            <a:spAutoFit/>
          </a:bodyPr>
          <a:lstStyle/>
          <a:p>
            <a:r>
              <a:rPr lang="en-US" dirty="0" smtClean="0"/>
              <a:t>Like </a:t>
            </a:r>
            <a:r>
              <a:rPr lang="en-US" dirty="0"/>
              <a:t>other industries, food industries has also changed with </a:t>
            </a:r>
            <a:r>
              <a:rPr lang="en-US" dirty="0" smtClean="0"/>
              <a:t>rise of </a:t>
            </a:r>
            <a:r>
              <a:rPr lang="en-US" dirty="0"/>
              <a:t>digitization. The restaurants needs to stay updated about what is happening in the </a:t>
            </a:r>
            <a:r>
              <a:rPr lang="en-US" dirty="0" smtClean="0"/>
              <a:t>market. An </a:t>
            </a:r>
            <a:r>
              <a:rPr lang="en-US" dirty="0"/>
              <a:t>online food ordering evolved tremendously with the rise of </a:t>
            </a:r>
            <a:r>
              <a:rPr lang="en-US" dirty="0" smtClean="0"/>
              <a:t>digitization .</a:t>
            </a:r>
            <a:r>
              <a:rPr lang="en-US" dirty="0"/>
              <a:t>Also after the </a:t>
            </a:r>
            <a:r>
              <a:rPr lang="en-US" dirty="0" smtClean="0"/>
              <a:t>pandemic online </a:t>
            </a:r>
            <a:r>
              <a:rPr lang="en-US" dirty="0"/>
              <a:t>food ordering has gain popularity as it being a contactless </a:t>
            </a:r>
            <a:r>
              <a:rPr lang="en-US" dirty="0" smtClean="0"/>
              <a:t>service, removing </a:t>
            </a:r>
            <a:r>
              <a:rPr lang="en-US" dirty="0"/>
              <a:t>physical menus.</a:t>
            </a:r>
          </a:p>
          <a:p>
            <a:r>
              <a:rPr lang="en-US" dirty="0"/>
              <a:t>The safety</a:t>
            </a:r>
            <a:r>
              <a:rPr lang="en-US" dirty="0" smtClean="0"/>
              <a:t>, security </a:t>
            </a:r>
            <a:r>
              <a:rPr lang="en-US" dirty="0"/>
              <a:t>and satisfaction of customers are now main focus for restaurants</a:t>
            </a:r>
            <a:r>
              <a:rPr lang="en-US" dirty="0" smtClean="0"/>
              <a:t>. Many </a:t>
            </a:r>
            <a:r>
              <a:rPr lang="en-US" dirty="0"/>
              <a:t>new restaurants </a:t>
            </a:r>
            <a:r>
              <a:rPr lang="en-US" dirty="0" smtClean="0"/>
              <a:t>are entering </a:t>
            </a:r>
            <a:r>
              <a:rPr lang="en-US" dirty="0"/>
              <a:t>into the market. So to sustain </a:t>
            </a:r>
            <a:r>
              <a:rPr lang="en-US" dirty="0" smtClean="0"/>
              <a:t>in  competitive </a:t>
            </a:r>
            <a:r>
              <a:rPr lang="en-US" dirty="0"/>
              <a:t>market restaurants are moving to online platforms.</a:t>
            </a:r>
          </a:p>
        </p:txBody>
      </p:sp>
      <p:pic>
        <p:nvPicPr>
          <p:cNvPr id="5122" name="Picture 2" descr="D:\TY BTech\Computer Networking\Mini Project\Food-Deliver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7029" y="1792067"/>
            <a:ext cx="5300399" cy="428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86" y="426409"/>
            <a:ext cx="10515600" cy="1325563"/>
          </a:xfrm>
        </p:spPr>
        <p:txBody>
          <a:bodyPr/>
          <a:lstStyle/>
          <a:p>
            <a:pPr algn="ctr"/>
            <a:r>
              <a:rPr lang="en-IN" sz="4800" b="1" dirty="0" smtClean="0">
                <a:solidFill>
                  <a:srgbClr val="7030A0"/>
                </a:solidFill>
                <a:latin typeface="Times New Roman" panose="02020603050405020304" pitchFamily="18" charset="0"/>
                <a:cs typeface="Times New Roman" panose="02020603050405020304" pitchFamily="18" charset="0"/>
              </a:rPr>
              <a:t>Problem statement</a:t>
            </a:r>
            <a:endParaRPr lang="en-US" sz="4800"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471986" y="2106539"/>
            <a:ext cx="10515600" cy="1033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b="1" dirty="0" smtClean="0">
                <a:latin typeface="Times New Roman" panose="02020603050405020304" pitchFamily="18" charset="0"/>
                <a:cs typeface="Times New Roman" panose="02020603050405020304" pitchFamily="18" charset="0"/>
              </a:rPr>
              <a:t>To make Online Food </a:t>
            </a:r>
            <a:r>
              <a:rPr lang="en-IN" sz="3200" b="1" dirty="0">
                <a:latin typeface="Times New Roman" panose="02020603050405020304" pitchFamily="18" charset="0"/>
                <a:cs typeface="Times New Roman" panose="02020603050405020304" pitchFamily="18" charset="0"/>
              </a:rPr>
              <a:t>Ordering System for Multiple Restaurants</a:t>
            </a:r>
            <a:endParaRPr lang="en-IN" sz="3200" dirty="0"/>
          </a:p>
        </p:txBody>
      </p:sp>
      <p:sp>
        <p:nvSpPr>
          <p:cNvPr id="5" name="Content Placeholder 2"/>
          <p:cNvSpPr txBox="1"/>
          <p:nvPr/>
        </p:nvSpPr>
        <p:spPr>
          <a:xfrm>
            <a:off x="594816" y="4394579"/>
            <a:ext cx="10515600" cy="1941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b="1" dirty="0" smtClean="0">
                <a:latin typeface="Times New Roman" panose="02020603050405020304" pitchFamily="18" charset="0"/>
                <a:cs typeface="Times New Roman" panose="02020603050405020304" pitchFamily="18" charset="0"/>
              </a:rPr>
              <a:t>A website that allows customer to easily order the food without waiting in long queues and wasting time. Restaurants can expand their business and save money spend on employees and time to take orders.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29019" y="2089563"/>
            <a:ext cx="10515600" cy="4008697"/>
          </a:xfrm>
        </p:spPr>
        <p:txBody>
          <a:bodyPr>
            <a:normAutofit/>
          </a:bodyPr>
          <a:lstStyle/>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Ordering Food Anytime</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Find nearby restaurants</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Order food from remote location</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Provide online menu information to customer</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Increase sales and revenue by knowing the special offers</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To make food ordering easy and convenient to customer</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Reduce Time wastage by elimination long queues</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Reduce monthly cost to pay employees</a:t>
            </a:r>
          </a:p>
          <a:p>
            <a:pPr indent="-457200">
              <a:buFont typeface="+mj-lt"/>
              <a:buAutoNum type="arabicPeriod"/>
            </a:pPr>
            <a:r>
              <a:rPr lang="en-US" sz="2400" b="1" dirty="0" smtClean="0">
                <a:latin typeface="Times New Roman" panose="02020603050405020304" pitchFamily="18" charset="0"/>
                <a:cs typeface="Times New Roman" panose="02020603050405020304" pitchFamily="18" charset="0"/>
              </a:rPr>
              <a:t>Analyze Orders of Restaurant</a:t>
            </a:r>
          </a:p>
          <a:p>
            <a:pPr marL="1111250" lvl="1" indent="-514350">
              <a:buFont typeface="+mj-lt"/>
              <a:buAutoNum type="arabicPeriod"/>
            </a:pP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660779" y="310534"/>
            <a:ext cx="10515600" cy="1325563"/>
          </a:xfrm>
        </p:spPr>
        <p:txBody>
          <a:bodyPr/>
          <a:lstStyle/>
          <a:p>
            <a:pPr algn="ctr"/>
            <a:r>
              <a:rPr lang="en-US" altLang="en-IN" sz="4800" b="1" dirty="0" smtClean="0">
                <a:solidFill>
                  <a:srgbClr val="7030A0"/>
                </a:solidFill>
                <a:latin typeface="Times New Roman" panose="02020603050405020304" pitchFamily="18" charset="0"/>
                <a:cs typeface="Times New Roman" panose="02020603050405020304" pitchFamily="18" charset="0"/>
              </a:rPr>
              <a:t>Objectives</a:t>
            </a:r>
            <a:endParaRPr lang="en-US" altLang="en-IN" sz="60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67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1100" y="1318268"/>
            <a:ext cx="10290000" cy="4601600"/>
          </a:xfrm>
        </p:spPr>
        <p:txBody>
          <a:bodyPr anchor="ctr"/>
          <a:lstStyle/>
          <a:p>
            <a:r>
              <a:rPr lang="en-US" sz="2400" dirty="0" smtClean="0"/>
              <a:t>Simple , fast and convenient Ordering of food</a:t>
            </a:r>
          </a:p>
          <a:p>
            <a:r>
              <a:rPr lang="en-US" sz="2400" dirty="0" smtClean="0"/>
              <a:t>Online Menus with Food Description</a:t>
            </a:r>
          </a:p>
          <a:p>
            <a:r>
              <a:rPr lang="en-US" sz="2400" dirty="0" smtClean="0"/>
              <a:t>Remote Access</a:t>
            </a:r>
          </a:p>
          <a:p>
            <a:r>
              <a:rPr lang="en-US" sz="2400" dirty="0" smtClean="0"/>
              <a:t>Order Notification</a:t>
            </a:r>
          </a:p>
          <a:p>
            <a:r>
              <a:rPr lang="en-US" sz="2400" dirty="0" smtClean="0"/>
              <a:t>User Friendly Interface</a:t>
            </a:r>
          </a:p>
          <a:p>
            <a:r>
              <a:rPr lang="en-US" sz="2400" dirty="0" smtClean="0"/>
              <a:t>Search nearby Restaurants</a:t>
            </a:r>
          </a:p>
          <a:p>
            <a:r>
              <a:rPr lang="en-US" sz="2400" dirty="0" smtClean="0"/>
              <a:t>Maintain Order History and Sell report</a:t>
            </a:r>
            <a:endParaRPr lang="en-US" sz="2400" dirty="0"/>
          </a:p>
          <a:p>
            <a:r>
              <a:rPr lang="en-US" sz="2400" dirty="0" smtClean="0"/>
              <a:t>Repeat or Cancel Order</a:t>
            </a:r>
          </a:p>
        </p:txBody>
      </p:sp>
      <p:sp>
        <p:nvSpPr>
          <p:cNvPr id="3" name="Title 2"/>
          <p:cNvSpPr>
            <a:spLocks noGrp="1"/>
          </p:cNvSpPr>
          <p:nvPr>
            <p:ph type="title"/>
          </p:nvPr>
        </p:nvSpPr>
        <p:spPr/>
        <p:txBody>
          <a:bodyPr/>
          <a:lstStyle/>
          <a:p>
            <a:pPr algn="ctr"/>
            <a:r>
              <a:rPr lang="en-US" sz="4800" dirty="0" smtClean="0">
                <a:solidFill>
                  <a:srgbClr val="7030A0"/>
                </a:solidFill>
              </a:rPr>
              <a:t>Features</a:t>
            </a:r>
            <a:endParaRPr lang="en-US" sz="4000" dirty="0">
              <a:solidFill>
                <a:srgbClr val="7030A0"/>
              </a:solidFill>
            </a:endParaRPr>
          </a:p>
        </p:txBody>
      </p:sp>
    </p:spTree>
    <p:extLst>
      <p:ext uri="{BB962C8B-B14F-4D97-AF65-F5344CB8AC3E}">
        <p14:creationId xmlns:p14="http://schemas.microsoft.com/office/powerpoint/2010/main" val="65684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b="1" dirty="0">
                <a:solidFill>
                  <a:srgbClr val="7030A0"/>
                </a:solidFill>
                <a:latin typeface="Times New Roman" panose="02020603050405020304" pitchFamily="18" charset="0"/>
                <a:cs typeface="Times New Roman" panose="02020603050405020304" pitchFamily="18" charset="0"/>
              </a:rPr>
              <a:t>Proposed </a:t>
            </a:r>
            <a:r>
              <a:rPr lang="en-IN" sz="4800" b="1" dirty="0" smtClean="0">
                <a:solidFill>
                  <a:srgbClr val="7030A0"/>
                </a:solidFill>
                <a:latin typeface="Times New Roman" panose="02020603050405020304" pitchFamily="18" charset="0"/>
                <a:cs typeface="Times New Roman" panose="02020603050405020304" pitchFamily="18" charset="0"/>
              </a:rPr>
              <a:t>Block Diagram</a:t>
            </a:r>
            <a:endParaRPr lang="en-IN" sz="4800" b="1" dirty="0">
              <a:solidFill>
                <a:srgbClr val="7030A0"/>
              </a:solidFill>
              <a:latin typeface="Times New Roman" panose="02020603050405020304" pitchFamily="18" charset="0"/>
              <a:cs typeface="Times New Roman" panose="02020603050405020304" pitchFamily="18" charset="0"/>
            </a:endParaRPr>
          </a:p>
        </p:txBody>
      </p:sp>
      <p:pic>
        <p:nvPicPr>
          <p:cNvPr id="1026" name="Picture 2" descr="D:\TY BTech\Computer Networking\Mini Project\block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596" y="1885357"/>
            <a:ext cx="7343609" cy="47614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578" y="177421"/>
            <a:ext cx="10290000" cy="763600"/>
          </a:xfrm>
        </p:spPr>
        <p:txBody>
          <a:bodyPr/>
          <a:lstStyle/>
          <a:p>
            <a:pPr algn="ctr"/>
            <a:r>
              <a:rPr lang="en-IN" sz="4800" b="1" dirty="0" smtClean="0">
                <a:solidFill>
                  <a:srgbClr val="7030A0"/>
                </a:solidFill>
                <a:latin typeface="Times New Roman" panose="02020603050405020304" pitchFamily="18" charset="0"/>
                <a:cs typeface="Times New Roman" panose="02020603050405020304" pitchFamily="18" charset="0"/>
              </a:rPr>
              <a:t>Methodology</a:t>
            </a:r>
            <a:endParaRPr lang="en-US" sz="4800" b="1" dirty="0">
              <a:solidFill>
                <a:srgbClr val="7030A0"/>
              </a:solidFill>
              <a:latin typeface="Times New Roman" panose="02020603050405020304" pitchFamily="18" charset="0"/>
              <a:cs typeface="Times New Roman" panose="02020603050405020304" pitchFamily="18" charset="0"/>
            </a:endParaRPr>
          </a:p>
        </p:txBody>
      </p:sp>
      <p:pic>
        <p:nvPicPr>
          <p:cNvPr id="6146" name="Picture 2" descr="D:\TY BTech\Computer Networking\Mini Project\WorkFlow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925" y="1160059"/>
            <a:ext cx="8147714" cy="5561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o-operative company business plan by Slidesgo">
  <a:themeElements>
    <a:clrScheme name="Simple Light">
      <a:dk1>
        <a:srgbClr val="000A39"/>
      </a:dk1>
      <a:lt1>
        <a:srgbClr val="FFFFFF"/>
      </a:lt1>
      <a:dk2>
        <a:srgbClr val="000A39"/>
      </a:dk2>
      <a:lt2>
        <a:srgbClr val="F4F2EA"/>
      </a:lt2>
      <a:accent1>
        <a:srgbClr val="D5815F"/>
      </a:accent1>
      <a:accent2>
        <a:srgbClr val="69B0B1"/>
      </a:accent2>
      <a:accent3>
        <a:srgbClr val="D78DB3"/>
      </a:accent3>
      <a:accent4>
        <a:srgbClr val="F4D562"/>
      </a:accent4>
      <a:accent5>
        <a:srgbClr val="F4F2EA"/>
      </a:accent5>
      <a:accent6>
        <a:srgbClr val="000A39"/>
      </a:accent6>
      <a:hlink>
        <a:srgbClr val="000A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Theme3</Template>
  <TotalTime>731</TotalTime>
  <Words>606</Words>
  <Application>Microsoft Office PowerPoint</Application>
  <PresentationFormat>Custom</PresentationFormat>
  <Paragraphs>99</Paragraphs>
  <Slides>25</Slides>
  <Notes>0</Notes>
  <HiddenSlides>0</HiddenSlides>
  <MMClips>0</MMClips>
  <ScaleCrop>false</ScaleCrop>
  <HeadingPairs>
    <vt:vector size="4" baseType="variant">
      <vt:variant>
        <vt:lpstr>Theme</vt:lpstr>
      </vt:variant>
      <vt:variant>
        <vt:i4>5</vt:i4>
      </vt:variant>
      <vt:variant>
        <vt:lpstr>Slide Titles</vt:lpstr>
      </vt:variant>
      <vt:variant>
        <vt:i4>25</vt:i4>
      </vt:variant>
    </vt:vector>
  </HeadingPairs>
  <TitlesOfParts>
    <vt:vector size="30" baseType="lpstr">
      <vt:lpstr>Theme3</vt:lpstr>
      <vt:lpstr>Fitzwalter template</vt:lpstr>
      <vt:lpstr>Electronic Circuit Style CV by Slidesgo</vt:lpstr>
      <vt:lpstr>Slidesgo Final Pages</vt:lpstr>
      <vt:lpstr>Co-operative company business plan by Slidesgo</vt:lpstr>
      <vt:lpstr>PowerPoint Presentation</vt:lpstr>
      <vt:lpstr>Index</vt:lpstr>
      <vt:lpstr>Introduction</vt:lpstr>
      <vt:lpstr>Motivation</vt:lpstr>
      <vt:lpstr>Problem statement</vt:lpstr>
      <vt:lpstr>Objectives</vt:lpstr>
      <vt:lpstr>Features</vt:lpstr>
      <vt:lpstr>Proposed Block Diagram</vt:lpstr>
      <vt:lpstr>Methodology</vt:lpstr>
      <vt:lpstr>Function Requirements</vt:lpstr>
      <vt:lpstr>Non-Functional Requirements</vt:lpstr>
      <vt:lpstr>Entity Relationship Diagram</vt:lpstr>
      <vt:lpstr>Use Case Diagram</vt:lpstr>
      <vt:lpstr>Activity diagram</vt:lpstr>
      <vt:lpstr>Sequence diagram</vt:lpstr>
      <vt:lpstr>Software and Hardware Requirements</vt:lpstr>
      <vt:lpstr>Implementation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Jitesh Jha</dc:creator>
  <cp:lastModifiedBy>Harshal</cp:lastModifiedBy>
  <cp:revision>131</cp:revision>
  <dcterms:created xsi:type="dcterms:W3CDTF">2019-11-12T13:11:00Z</dcterms:created>
  <dcterms:modified xsi:type="dcterms:W3CDTF">2022-11-17T02:39:36Z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AFE01D270E984E82BFC166C9D69A4949</vt:lpwstr>
  </property>
  <property fmtid="{D5CDD505-2E9C-101B-9397-08002B2CF9AE}" pid="3" name="KSOProductBuildVer">
    <vt:lpwstr>1033-11.2.0.10323</vt:lpwstr>
  </property>
</Properties>
</file>