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2" r:id="rId1"/>
    <p:sldMasterId id="2147483798" r:id="rId2"/>
    <p:sldMasterId id="2147483832" r:id="rId3"/>
    <p:sldMasterId id="2147483864" r:id="rId4"/>
  </p:sldMasterIdLst>
  <p:sldIdLst>
    <p:sldId id="256" r:id="rId5"/>
    <p:sldId id="257" r:id="rId6"/>
    <p:sldId id="289" r:id="rId7"/>
    <p:sldId id="309" r:id="rId8"/>
    <p:sldId id="305" r:id="rId9"/>
    <p:sldId id="316" r:id="rId10"/>
    <p:sldId id="319" r:id="rId11"/>
    <p:sldId id="290" r:id="rId12"/>
    <p:sldId id="307" r:id="rId13"/>
    <p:sldId id="314" r:id="rId14"/>
    <p:sldId id="315" r:id="rId15"/>
    <p:sldId id="318" r:id="rId16"/>
    <p:sldId id="308" r:id="rId17"/>
    <p:sldId id="310" r:id="rId18"/>
    <p:sldId id="311" r:id="rId19"/>
    <p:sldId id="313" r:id="rId20"/>
    <p:sldId id="323" r:id="rId21"/>
    <p:sldId id="322" r:id="rId22"/>
    <p:sldId id="312" r:id="rId23"/>
    <p:sldId id="317" r:id="rId24"/>
    <p:sldId id="320" r:id="rId25"/>
    <p:sldId id="321" r:id="rId26"/>
    <p:sldId id="324" r:id="rId27"/>
    <p:sldId id="297" r:id="rId28"/>
    <p:sldId id="30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6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p:scale>
          <a:sx n="70" d="100"/>
          <a:sy n="70" d="100"/>
        </p:scale>
        <p:origin x="-660" y="-96"/>
      </p:cViewPr>
      <p:guideLst>
        <p:guide orient="horz" pos="2160"/>
        <p:guide pos="3840"/>
      </p:guideLst>
    </p:cSldViewPr>
  </p:slideViewPr>
  <p:outlineViewPr>
    <p:cViewPr>
      <p:scale>
        <a:sx n="33" d="100"/>
        <a:sy n="33" d="100"/>
      </p:scale>
      <p:origin x="0" y="36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r>
              <a:rPr lang="en-US" smtClean="0"/>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smtClean="0"/>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34D7B2F-24C9-48F9-9454-5415367E0655}" type="datetimeFigureOut">
              <a:rPr lang="en-IN" smtClean="0"/>
              <a:t>13-11-2022</a:t>
            </a:fld>
            <a:endParaRPr lang="en-IN"/>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3364D870-EE68-4D7C-BF8C-47E35322BCD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2 columns" type="twoColTx" preserve="1">
  <p:cSld name="Title + 2 columns">
    <p:spTree>
      <p:nvGrpSpPr>
        <p:cNvPr id="1" name="Shape 28"/>
        <p:cNvGrpSpPr/>
        <p:nvPr/>
      </p:nvGrpSpPr>
      <p:grpSpPr>
        <a:xfrm>
          <a:off x="0" y="0"/>
          <a:ext cx="0" cy="0"/>
          <a:chOff x="0" y="0"/>
          <a:chExt cx="0" cy="0"/>
        </a:xfrm>
      </p:grpSpPr>
      <p:pic>
        <p:nvPicPr>
          <p:cNvPr id="29" name="Google Shape;29;p6"/>
          <p:cNvPicPr preferRelativeResize="0"/>
          <p:nvPr/>
        </p:nvPicPr>
        <p:blipFill>
          <a:blip r:embed="rId2">
            <a:alphaModFix amt="75000"/>
          </a:blip>
          <a:stretch>
            <a:fillRect/>
          </a:stretch>
        </p:blipFill>
        <p:spPr>
          <a:xfrm>
            <a:off x="0" y="0"/>
            <a:ext cx="12192000" cy="6858000"/>
          </a:xfrm>
          <a:prstGeom prst="rect">
            <a:avLst/>
          </a:prstGeom>
          <a:noFill/>
          <a:ln>
            <a:noFill/>
          </a:ln>
        </p:spPr>
      </p:pic>
      <p:sp>
        <p:nvSpPr>
          <p:cNvPr id="30" name="Google Shape;30;p6"/>
          <p:cNvSpPr/>
          <p:nvPr/>
        </p:nvSpPr>
        <p:spPr>
          <a:xfrm rot="5400000">
            <a:off x="970800" y="-970600"/>
            <a:ext cx="2503600" cy="44448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
        <p:nvSpPr>
          <p:cNvPr id="31" name="Google Shape;31;p6"/>
          <p:cNvSpPr/>
          <p:nvPr/>
        </p:nvSpPr>
        <p:spPr>
          <a:xfrm rot="-5400000">
            <a:off x="10322500" y="4988533"/>
            <a:ext cx="1347200" cy="2391600"/>
          </a:xfrm>
          <a:prstGeom prst="rtTriangle">
            <a:avLst/>
          </a:prstGeom>
          <a:gradFill>
            <a:gsLst>
              <a:gs pos="0">
                <a:schemeClr val="accent2"/>
              </a:gs>
              <a:gs pos="100000">
                <a:schemeClr val="accent3"/>
              </a:gs>
            </a:gsLst>
            <a:lin ang="0" scaled="0"/>
          </a:gra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
        <p:nvSpPr>
          <p:cNvPr id="32" name="Google Shape;32;p6"/>
          <p:cNvSpPr txBox="1">
            <a:spLocks noGrp="1"/>
          </p:cNvSpPr>
          <p:nvPr>
            <p:ph type="title"/>
          </p:nvPr>
        </p:nvSpPr>
        <p:spPr>
          <a:xfrm>
            <a:off x="1140400" y="1114667"/>
            <a:ext cx="9920400" cy="528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smtClean="0"/>
              <a:t>Click to edit Master title style</a:t>
            </a:r>
            <a:endParaRPr/>
          </a:p>
        </p:txBody>
      </p:sp>
      <p:sp>
        <p:nvSpPr>
          <p:cNvPr id="33" name="Google Shape;33;p6"/>
          <p:cNvSpPr txBox="1">
            <a:spLocks noGrp="1"/>
          </p:cNvSpPr>
          <p:nvPr>
            <p:ph type="body" idx="1"/>
          </p:nvPr>
        </p:nvSpPr>
        <p:spPr>
          <a:xfrm>
            <a:off x="1140367" y="2102067"/>
            <a:ext cx="4630800" cy="4129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700"/>
            </a:lvl1pPr>
            <a:lvl2pPr marL="1219170" lvl="1" indent="-474121" rtl="0">
              <a:spcBef>
                <a:spcPts val="1067"/>
              </a:spcBef>
              <a:spcAft>
                <a:spcPts val="0"/>
              </a:spcAft>
              <a:buSzPts val="2000"/>
              <a:buChar char="▹"/>
              <a:defRPr sz="2700"/>
            </a:lvl2pPr>
            <a:lvl3pPr marL="1828754" lvl="2" indent="-474121" rtl="0">
              <a:spcBef>
                <a:spcPts val="1067"/>
              </a:spcBef>
              <a:spcAft>
                <a:spcPts val="0"/>
              </a:spcAft>
              <a:buSzPts val="2000"/>
              <a:buChar char="▹"/>
              <a:defRPr sz="2700"/>
            </a:lvl3pPr>
            <a:lvl4pPr marL="2438339" lvl="3" indent="-474121" rtl="0">
              <a:spcBef>
                <a:spcPts val="1067"/>
              </a:spcBef>
              <a:spcAft>
                <a:spcPts val="0"/>
              </a:spcAft>
              <a:buSzPts val="2000"/>
              <a:buChar char="●"/>
              <a:defRPr sz="2700"/>
            </a:lvl4pPr>
            <a:lvl5pPr marL="3047924" lvl="4" indent="-474121" rtl="0">
              <a:spcBef>
                <a:spcPts val="1067"/>
              </a:spcBef>
              <a:spcAft>
                <a:spcPts val="0"/>
              </a:spcAft>
              <a:buSzPts val="2000"/>
              <a:buChar char="○"/>
              <a:defRPr sz="2700"/>
            </a:lvl5pPr>
            <a:lvl6pPr marL="3657509" lvl="5" indent="-474121" rtl="0">
              <a:spcBef>
                <a:spcPts val="1067"/>
              </a:spcBef>
              <a:spcAft>
                <a:spcPts val="0"/>
              </a:spcAft>
              <a:buSzPts val="2000"/>
              <a:buChar char="■"/>
              <a:defRPr sz="2700"/>
            </a:lvl6pPr>
            <a:lvl7pPr marL="4267093" lvl="6" indent="-474121" rtl="0">
              <a:spcBef>
                <a:spcPts val="1067"/>
              </a:spcBef>
              <a:spcAft>
                <a:spcPts val="0"/>
              </a:spcAft>
              <a:buSzPts val="2000"/>
              <a:buChar char="●"/>
              <a:defRPr sz="2700"/>
            </a:lvl7pPr>
            <a:lvl8pPr marL="4876678" lvl="7" indent="-474121" rtl="0">
              <a:spcBef>
                <a:spcPts val="1067"/>
              </a:spcBef>
              <a:spcAft>
                <a:spcPts val="0"/>
              </a:spcAft>
              <a:buSzPts val="2000"/>
              <a:buChar char="○"/>
              <a:defRPr sz="2700"/>
            </a:lvl8pPr>
            <a:lvl9pPr marL="5486263" lvl="8" indent="-474121" rtl="0">
              <a:spcBef>
                <a:spcPts val="1067"/>
              </a:spcBef>
              <a:spcAft>
                <a:spcPts val="1067"/>
              </a:spcAft>
              <a:buSzPts val="2000"/>
              <a:buChar char="■"/>
              <a:defRPr sz="2700"/>
            </a:lvl9pPr>
          </a:lstStyle>
          <a:p>
            <a:pPr lvl="0"/>
            <a:r>
              <a:rPr lang="en-US" smtClean="0"/>
              <a:t>Click to edit Master text styles</a:t>
            </a:r>
          </a:p>
        </p:txBody>
      </p:sp>
      <p:sp>
        <p:nvSpPr>
          <p:cNvPr id="34" name="Google Shape;34;p6"/>
          <p:cNvSpPr txBox="1">
            <a:spLocks noGrp="1"/>
          </p:cNvSpPr>
          <p:nvPr>
            <p:ph type="body" idx="2"/>
          </p:nvPr>
        </p:nvSpPr>
        <p:spPr>
          <a:xfrm>
            <a:off x="6420799" y="2102067"/>
            <a:ext cx="4630800" cy="4129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700"/>
            </a:lvl1pPr>
            <a:lvl2pPr marL="1219170" lvl="1" indent="-474121" rtl="0">
              <a:spcBef>
                <a:spcPts val="1067"/>
              </a:spcBef>
              <a:spcAft>
                <a:spcPts val="0"/>
              </a:spcAft>
              <a:buSzPts val="2000"/>
              <a:buChar char="▹"/>
              <a:defRPr sz="2700"/>
            </a:lvl2pPr>
            <a:lvl3pPr marL="1828754" lvl="2" indent="-474121" rtl="0">
              <a:spcBef>
                <a:spcPts val="1067"/>
              </a:spcBef>
              <a:spcAft>
                <a:spcPts val="0"/>
              </a:spcAft>
              <a:buSzPts val="2000"/>
              <a:buChar char="▹"/>
              <a:defRPr sz="2700"/>
            </a:lvl3pPr>
            <a:lvl4pPr marL="2438339" lvl="3" indent="-474121" rtl="0">
              <a:spcBef>
                <a:spcPts val="1067"/>
              </a:spcBef>
              <a:spcAft>
                <a:spcPts val="0"/>
              </a:spcAft>
              <a:buSzPts val="2000"/>
              <a:buChar char="●"/>
              <a:defRPr sz="2700"/>
            </a:lvl4pPr>
            <a:lvl5pPr marL="3047924" lvl="4" indent="-474121" rtl="0">
              <a:spcBef>
                <a:spcPts val="1067"/>
              </a:spcBef>
              <a:spcAft>
                <a:spcPts val="0"/>
              </a:spcAft>
              <a:buSzPts val="2000"/>
              <a:buChar char="○"/>
              <a:defRPr sz="2700"/>
            </a:lvl5pPr>
            <a:lvl6pPr marL="3657509" lvl="5" indent="-474121" rtl="0">
              <a:spcBef>
                <a:spcPts val="1067"/>
              </a:spcBef>
              <a:spcAft>
                <a:spcPts val="0"/>
              </a:spcAft>
              <a:buSzPts val="2000"/>
              <a:buChar char="■"/>
              <a:defRPr sz="2700"/>
            </a:lvl6pPr>
            <a:lvl7pPr marL="4267093" lvl="6" indent="-474121" rtl="0">
              <a:spcBef>
                <a:spcPts val="1067"/>
              </a:spcBef>
              <a:spcAft>
                <a:spcPts val="0"/>
              </a:spcAft>
              <a:buSzPts val="2000"/>
              <a:buChar char="●"/>
              <a:defRPr sz="2700"/>
            </a:lvl7pPr>
            <a:lvl8pPr marL="4876678" lvl="7" indent="-474121" rtl="0">
              <a:spcBef>
                <a:spcPts val="1067"/>
              </a:spcBef>
              <a:spcAft>
                <a:spcPts val="0"/>
              </a:spcAft>
              <a:buSzPts val="2000"/>
              <a:buChar char="○"/>
              <a:defRPr sz="2700"/>
            </a:lvl8pPr>
            <a:lvl9pPr marL="5486263" lvl="8" indent="-474121" rtl="0">
              <a:spcBef>
                <a:spcPts val="1067"/>
              </a:spcBef>
              <a:spcAft>
                <a:spcPts val="1067"/>
              </a:spcAft>
              <a:buSzPts val="2000"/>
              <a:buChar char="■"/>
              <a:defRPr sz="2700"/>
            </a:lvl9pPr>
          </a:lstStyle>
          <a:p>
            <a:pPr lvl="0"/>
            <a:r>
              <a:rPr lang="en-US" smtClean="0"/>
              <a:t>Click to edit Master text styles</a:t>
            </a:r>
          </a:p>
        </p:txBody>
      </p:sp>
      <p:sp>
        <p:nvSpPr>
          <p:cNvPr id="35" name="Google Shape;35;p6"/>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1899835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3 columns" preserve="1">
  <p:cSld name="Title + 3 columns">
    <p:spTree>
      <p:nvGrpSpPr>
        <p:cNvPr id="1" name="Shape 36"/>
        <p:cNvGrpSpPr/>
        <p:nvPr/>
      </p:nvGrpSpPr>
      <p:grpSpPr>
        <a:xfrm>
          <a:off x="0" y="0"/>
          <a:ext cx="0" cy="0"/>
          <a:chOff x="0" y="0"/>
          <a:chExt cx="0" cy="0"/>
        </a:xfrm>
      </p:grpSpPr>
      <p:pic>
        <p:nvPicPr>
          <p:cNvPr id="37" name="Google Shape;37;p7"/>
          <p:cNvPicPr preferRelativeResize="0"/>
          <p:nvPr/>
        </p:nvPicPr>
        <p:blipFill>
          <a:blip r:embed="rId2">
            <a:alphaModFix amt="75000"/>
          </a:blip>
          <a:stretch>
            <a:fillRect/>
          </a:stretch>
        </p:blipFill>
        <p:spPr>
          <a:xfrm>
            <a:off x="0" y="0"/>
            <a:ext cx="12192000" cy="6858000"/>
          </a:xfrm>
          <a:prstGeom prst="rect">
            <a:avLst/>
          </a:prstGeom>
          <a:noFill/>
          <a:ln>
            <a:noFill/>
          </a:ln>
        </p:spPr>
      </p:pic>
      <p:sp>
        <p:nvSpPr>
          <p:cNvPr id="38" name="Google Shape;38;p7"/>
          <p:cNvSpPr/>
          <p:nvPr/>
        </p:nvSpPr>
        <p:spPr>
          <a:xfrm rot="5400000">
            <a:off x="970800" y="-970600"/>
            <a:ext cx="2503600" cy="44448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
        <p:nvSpPr>
          <p:cNvPr id="39" name="Google Shape;39;p7"/>
          <p:cNvSpPr/>
          <p:nvPr/>
        </p:nvSpPr>
        <p:spPr>
          <a:xfrm rot="-5400000">
            <a:off x="10322500" y="4988533"/>
            <a:ext cx="1347200" cy="2391600"/>
          </a:xfrm>
          <a:prstGeom prst="rtTriangle">
            <a:avLst/>
          </a:prstGeom>
          <a:gradFill>
            <a:gsLst>
              <a:gs pos="0">
                <a:schemeClr val="accent2"/>
              </a:gs>
              <a:gs pos="100000">
                <a:schemeClr val="accent3"/>
              </a:gs>
            </a:gsLst>
            <a:lin ang="0" scaled="0"/>
          </a:gra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
        <p:nvSpPr>
          <p:cNvPr id="40" name="Google Shape;40;p7"/>
          <p:cNvSpPr txBox="1">
            <a:spLocks noGrp="1"/>
          </p:cNvSpPr>
          <p:nvPr>
            <p:ph type="title"/>
          </p:nvPr>
        </p:nvSpPr>
        <p:spPr>
          <a:xfrm>
            <a:off x="1140400" y="1114667"/>
            <a:ext cx="9920400" cy="528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smtClean="0"/>
              <a:t>Click to edit Master title style</a:t>
            </a:r>
            <a:endParaRPr/>
          </a:p>
        </p:txBody>
      </p:sp>
      <p:sp>
        <p:nvSpPr>
          <p:cNvPr id="41" name="Google Shape;41;p7"/>
          <p:cNvSpPr txBox="1">
            <a:spLocks noGrp="1"/>
          </p:cNvSpPr>
          <p:nvPr>
            <p:ph type="body" idx="1"/>
          </p:nvPr>
        </p:nvSpPr>
        <p:spPr>
          <a:xfrm>
            <a:off x="1140400" y="2102067"/>
            <a:ext cx="3087600" cy="41296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smtClean="0"/>
              <a:t>Click to edit Master text styles</a:t>
            </a:r>
          </a:p>
        </p:txBody>
      </p:sp>
      <p:sp>
        <p:nvSpPr>
          <p:cNvPr id="42" name="Google Shape;42;p7"/>
          <p:cNvSpPr txBox="1">
            <a:spLocks noGrp="1"/>
          </p:cNvSpPr>
          <p:nvPr>
            <p:ph type="body" idx="2"/>
          </p:nvPr>
        </p:nvSpPr>
        <p:spPr>
          <a:xfrm>
            <a:off x="4552267" y="2102067"/>
            <a:ext cx="3087600" cy="41296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smtClean="0"/>
              <a:t>Click to edit Master text styles</a:t>
            </a:r>
          </a:p>
        </p:txBody>
      </p:sp>
      <p:sp>
        <p:nvSpPr>
          <p:cNvPr id="43" name="Google Shape;43;p7"/>
          <p:cNvSpPr txBox="1">
            <a:spLocks noGrp="1"/>
          </p:cNvSpPr>
          <p:nvPr>
            <p:ph type="body" idx="3"/>
          </p:nvPr>
        </p:nvSpPr>
        <p:spPr>
          <a:xfrm>
            <a:off x="7964132" y="2102067"/>
            <a:ext cx="3087600" cy="41296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smtClean="0"/>
              <a:t>Click to edit Master text styles</a:t>
            </a:r>
          </a:p>
        </p:txBody>
      </p:sp>
      <p:sp>
        <p:nvSpPr>
          <p:cNvPr id="44" name="Google Shape;44;p7"/>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3341889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45"/>
        <p:cNvGrpSpPr/>
        <p:nvPr/>
      </p:nvGrpSpPr>
      <p:grpSpPr>
        <a:xfrm>
          <a:off x="0" y="0"/>
          <a:ext cx="0" cy="0"/>
          <a:chOff x="0" y="0"/>
          <a:chExt cx="0" cy="0"/>
        </a:xfrm>
      </p:grpSpPr>
      <p:pic>
        <p:nvPicPr>
          <p:cNvPr id="46" name="Google Shape;46;p8"/>
          <p:cNvPicPr preferRelativeResize="0"/>
          <p:nvPr/>
        </p:nvPicPr>
        <p:blipFill>
          <a:blip r:embed="rId2">
            <a:alphaModFix amt="75000"/>
          </a:blip>
          <a:stretch>
            <a:fillRect/>
          </a:stretch>
        </p:blipFill>
        <p:spPr>
          <a:xfrm>
            <a:off x="0" y="0"/>
            <a:ext cx="12192000" cy="6858000"/>
          </a:xfrm>
          <a:prstGeom prst="rect">
            <a:avLst/>
          </a:prstGeom>
          <a:noFill/>
          <a:ln>
            <a:noFill/>
          </a:ln>
        </p:spPr>
      </p:pic>
      <p:sp>
        <p:nvSpPr>
          <p:cNvPr id="47" name="Google Shape;47;p8"/>
          <p:cNvSpPr/>
          <p:nvPr/>
        </p:nvSpPr>
        <p:spPr>
          <a:xfrm rot="5400000">
            <a:off x="970800" y="-970600"/>
            <a:ext cx="2503600" cy="44448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
        <p:nvSpPr>
          <p:cNvPr id="48" name="Google Shape;48;p8"/>
          <p:cNvSpPr/>
          <p:nvPr/>
        </p:nvSpPr>
        <p:spPr>
          <a:xfrm rot="-5400000">
            <a:off x="10322500" y="4988533"/>
            <a:ext cx="1347200" cy="2391600"/>
          </a:xfrm>
          <a:prstGeom prst="rtTriangle">
            <a:avLst/>
          </a:prstGeom>
          <a:gradFill>
            <a:gsLst>
              <a:gs pos="0">
                <a:schemeClr val="accent2"/>
              </a:gs>
              <a:gs pos="100000">
                <a:schemeClr val="accent3"/>
              </a:gs>
            </a:gsLst>
            <a:lin ang="0" scaled="0"/>
          </a:gra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
        <p:nvSpPr>
          <p:cNvPr id="49" name="Google Shape;49;p8"/>
          <p:cNvSpPr txBox="1">
            <a:spLocks noGrp="1"/>
          </p:cNvSpPr>
          <p:nvPr>
            <p:ph type="title"/>
          </p:nvPr>
        </p:nvSpPr>
        <p:spPr>
          <a:xfrm>
            <a:off x="1140400" y="1114667"/>
            <a:ext cx="9920400" cy="528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smtClean="0"/>
              <a:t>Click to edit Master title style</a:t>
            </a:r>
            <a:endParaRPr/>
          </a:p>
        </p:txBody>
      </p:sp>
      <p:sp>
        <p:nvSpPr>
          <p:cNvPr id="50" name="Google Shape;50;p8"/>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987360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reserve="1">
  <p:cSld name="Caption">
    <p:bg>
      <p:bgPr>
        <a:solidFill>
          <a:schemeClr val="lt2"/>
        </a:solidFill>
        <a:effectLst/>
      </p:bgPr>
    </p:bg>
    <p:spTree>
      <p:nvGrpSpPr>
        <p:cNvPr id="1" name="Shape 51"/>
        <p:cNvGrpSpPr/>
        <p:nvPr/>
      </p:nvGrpSpPr>
      <p:grpSpPr>
        <a:xfrm>
          <a:off x="0" y="0"/>
          <a:ext cx="0" cy="0"/>
          <a:chOff x="0" y="0"/>
          <a:chExt cx="0" cy="0"/>
        </a:xfrm>
      </p:grpSpPr>
      <p:pic>
        <p:nvPicPr>
          <p:cNvPr id="52" name="Google Shape;52;p9"/>
          <p:cNvPicPr preferRelativeResize="0"/>
          <p:nvPr/>
        </p:nvPicPr>
        <p:blipFill>
          <a:blip r:embed="rId2">
            <a:alphaModFix amt="50000"/>
          </a:blip>
          <a:stretch>
            <a:fillRect/>
          </a:stretch>
        </p:blipFill>
        <p:spPr>
          <a:xfrm>
            <a:off x="0" y="0"/>
            <a:ext cx="12192000" cy="6858000"/>
          </a:xfrm>
          <a:prstGeom prst="rect">
            <a:avLst/>
          </a:prstGeom>
          <a:noFill/>
          <a:ln>
            <a:noFill/>
          </a:ln>
        </p:spPr>
      </p:pic>
      <p:sp>
        <p:nvSpPr>
          <p:cNvPr id="53" name="Google Shape;53;p9"/>
          <p:cNvSpPr/>
          <p:nvPr/>
        </p:nvSpPr>
        <p:spPr>
          <a:xfrm rot="-5400000">
            <a:off x="10322500" y="4988533"/>
            <a:ext cx="1347200" cy="2391600"/>
          </a:xfrm>
          <a:prstGeom prst="rtTriangle">
            <a:avLst/>
          </a:prstGeom>
          <a:solidFill>
            <a:schemeClr val="lt1"/>
          </a:soli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
        <p:nvSpPr>
          <p:cNvPr id="54" name="Google Shape;54;p9"/>
          <p:cNvSpPr txBox="1">
            <a:spLocks noGrp="1"/>
          </p:cNvSpPr>
          <p:nvPr>
            <p:ph type="body" idx="1"/>
          </p:nvPr>
        </p:nvSpPr>
        <p:spPr>
          <a:xfrm>
            <a:off x="1140400" y="5875067"/>
            <a:ext cx="9911200" cy="6928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800"/>
              <a:buNone/>
              <a:defRPr sz="2400"/>
            </a:lvl1pPr>
          </a:lstStyle>
          <a:p>
            <a:pPr lvl="0"/>
            <a:r>
              <a:rPr lang="en-US" smtClean="0"/>
              <a:t>Click to edit Master text styles</a:t>
            </a:r>
          </a:p>
        </p:txBody>
      </p:sp>
      <p:sp>
        <p:nvSpPr>
          <p:cNvPr id="55" name="Google Shape;55;p9"/>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fld id="{00000000-1234-1234-1234-123412341234}" type="slidenum">
              <a:rPr lang="en" smtClean="0">
                <a:solidFill>
                  <a:srgbClr val="1A2A30"/>
                </a:solidFill>
              </a:rPr>
              <a:pPr/>
              <a:t>‹#›</a:t>
            </a:fld>
            <a:endParaRPr lang="en">
              <a:solidFill>
                <a:srgbClr val="1A2A30"/>
              </a:solidFill>
            </a:endParaRPr>
          </a:p>
        </p:txBody>
      </p:sp>
      <p:sp>
        <p:nvSpPr>
          <p:cNvPr id="56" name="Google Shape;56;p9"/>
          <p:cNvSpPr/>
          <p:nvPr/>
        </p:nvSpPr>
        <p:spPr>
          <a:xfrm rot="5400000">
            <a:off x="520800" y="-520800"/>
            <a:ext cx="1341200" cy="2382800"/>
          </a:xfrm>
          <a:prstGeom prst="rtTriangle">
            <a:avLst/>
          </a:prstGeom>
          <a:solidFill>
            <a:schemeClr val="lt1"/>
          </a:soli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Tree>
    <p:extLst>
      <p:ext uri="{BB962C8B-B14F-4D97-AF65-F5344CB8AC3E}">
        <p14:creationId xmlns:p14="http://schemas.microsoft.com/office/powerpoint/2010/main" val="2562220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57"/>
        <p:cNvGrpSpPr/>
        <p:nvPr/>
      </p:nvGrpSpPr>
      <p:grpSpPr>
        <a:xfrm>
          <a:off x="0" y="0"/>
          <a:ext cx="0" cy="0"/>
          <a:chOff x="0" y="0"/>
          <a:chExt cx="0" cy="0"/>
        </a:xfrm>
      </p:grpSpPr>
      <p:pic>
        <p:nvPicPr>
          <p:cNvPr id="58" name="Google Shape;58;p10"/>
          <p:cNvPicPr preferRelativeResize="0"/>
          <p:nvPr/>
        </p:nvPicPr>
        <p:blipFill>
          <a:blip r:embed="rId2">
            <a:alphaModFix amt="75000"/>
          </a:blip>
          <a:stretch>
            <a:fillRect/>
          </a:stretch>
        </p:blipFill>
        <p:spPr>
          <a:xfrm>
            <a:off x="0" y="0"/>
            <a:ext cx="12192000" cy="6858000"/>
          </a:xfrm>
          <a:prstGeom prst="rect">
            <a:avLst/>
          </a:prstGeom>
          <a:noFill/>
          <a:ln>
            <a:noFill/>
          </a:ln>
        </p:spPr>
      </p:pic>
      <p:sp>
        <p:nvSpPr>
          <p:cNvPr id="59" name="Google Shape;59;p10"/>
          <p:cNvSpPr/>
          <p:nvPr/>
        </p:nvSpPr>
        <p:spPr>
          <a:xfrm rot="5400000">
            <a:off x="520800" y="-520800"/>
            <a:ext cx="1341200" cy="23828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
        <p:nvSpPr>
          <p:cNvPr id="60" name="Google Shape;60;p10"/>
          <p:cNvSpPr/>
          <p:nvPr/>
        </p:nvSpPr>
        <p:spPr>
          <a:xfrm rot="-5400000">
            <a:off x="10322500" y="4988533"/>
            <a:ext cx="1347200" cy="2391600"/>
          </a:xfrm>
          <a:prstGeom prst="rtTriangle">
            <a:avLst/>
          </a:prstGeom>
          <a:gradFill>
            <a:gsLst>
              <a:gs pos="0">
                <a:schemeClr val="accent2"/>
              </a:gs>
              <a:gs pos="100000">
                <a:schemeClr val="accent3"/>
              </a:gs>
            </a:gsLst>
            <a:lin ang="0" scaled="0"/>
          </a:gra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
        <p:nvSpPr>
          <p:cNvPr id="61" name="Google Shape;61;p10"/>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1202870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59612" y="2861012"/>
            <a:ext cx="386491" cy="1136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8685918" y="6075522"/>
            <a:ext cx="3745039" cy="1531967"/>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3678185" y="5565239"/>
            <a:ext cx="4238367" cy="191900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9539100" y="5233018"/>
            <a:ext cx="632267" cy="2007133"/>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8817265" y="7667"/>
            <a:ext cx="1593799" cy="1437728"/>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9905536" y="-139035"/>
            <a:ext cx="1505633" cy="191900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4161533" y="-633547"/>
            <a:ext cx="643400" cy="2007133"/>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2653901" y="-623068"/>
            <a:ext cx="1239167" cy="1437733"/>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716700" y="-623068"/>
            <a:ext cx="1517800" cy="191900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322533" y="651734"/>
            <a:ext cx="1833900" cy="763740"/>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5327700" y="-633547"/>
            <a:ext cx="632267" cy="2007133"/>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6239567" y="-623068"/>
            <a:ext cx="1227033" cy="1437733"/>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6898168" y="-623068"/>
            <a:ext cx="1505633" cy="191900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9974215" y="6282145"/>
            <a:ext cx="2686388" cy="95964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1238967" y="1962847"/>
            <a:ext cx="7215200" cy="2484800"/>
          </a:xfrm>
          <a:prstGeom prst="rect">
            <a:avLst/>
          </a:prstGeom>
        </p:spPr>
        <p:txBody>
          <a:bodyPr spcFirstLastPara="1" wrap="square" lIns="121897" tIns="121897" rIns="121897" bIns="121897" anchor="ctr" anchorCtr="0">
            <a:noAutofit/>
          </a:bodyPr>
          <a:lstStyle>
            <a:lvl1pPr lvl="0">
              <a:spcBef>
                <a:spcPts val="0"/>
              </a:spcBef>
              <a:spcAft>
                <a:spcPts val="0"/>
              </a:spcAft>
              <a:buSzPts val="5200"/>
              <a:buNone/>
              <a:defRPr sz="6900" b="1">
                <a:latin typeface="Montserrat"/>
                <a:ea typeface="Montserrat"/>
                <a:cs typeface="Montserrat"/>
                <a:sym typeface="Montserrat"/>
              </a:defRPr>
            </a:lvl1pPr>
            <a:lvl2pPr lvl="1" algn="ctr">
              <a:spcBef>
                <a:spcPts val="0"/>
              </a:spcBef>
              <a:spcAft>
                <a:spcPts val="0"/>
              </a:spcAft>
              <a:buClr>
                <a:srgbClr val="191919"/>
              </a:buClr>
              <a:buSzPts val="5200"/>
              <a:buNone/>
              <a:defRPr sz="6900">
                <a:solidFill>
                  <a:srgbClr val="191919"/>
                </a:solidFill>
              </a:defRPr>
            </a:lvl2pPr>
            <a:lvl3pPr lvl="2" algn="ctr">
              <a:spcBef>
                <a:spcPts val="0"/>
              </a:spcBef>
              <a:spcAft>
                <a:spcPts val="0"/>
              </a:spcAft>
              <a:buClr>
                <a:srgbClr val="191919"/>
              </a:buClr>
              <a:buSzPts val="5200"/>
              <a:buNone/>
              <a:defRPr sz="6900">
                <a:solidFill>
                  <a:srgbClr val="191919"/>
                </a:solidFill>
              </a:defRPr>
            </a:lvl3pPr>
            <a:lvl4pPr lvl="3" algn="ctr">
              <a:spcBef>
                <a:spcPts val="0"/>
              </a:spcBef>
              <a:spcAft>
                <a:spcPts val="0"/>
              </a:spcAft>
              <a:buClr>
                <a:srgbClr val="191919"/>
              </a:buClr>
              <a:buSzPts val="5200"/>
              <a:buNone/>
              <a:defRPr sz="6900">
                <a:solidFill>
                  <a:srgbClr val="191919"/>
                </a:solidFill>
              </a:defRPr>
            </a:lvl4pPr>
            <a:lvl5pPr lvl="4" algn="ctr">
              <a:spcBef>
                <a:spcPts val="0"/>
              </a:spcBef>
              <a:spcAft>
                <a:spcPts val="0"/>
              </a:spcAft>
              <a:buClr>
                <a:srgbClr val="191919"/>
              </a:buClr>
              <a:buSzPts val="5200"/>
              <a:buNone/>
              <a:defRPr sz="6900">
                <a:solidFill>
                  <a:srgbClr val="191919"/>
                </a:solidFill>
              </a:defRPr>
            </a:lvl5pPr>
            <a:lvl6pPr lvl="5" algn="ctr">
              <a:spcBef>
                <a:spcPts val="0"/>
              </a:spcBef>
              <a:spcAft>
                <a:spcPts val="0"/>
              </a:spcAft>
              <a:buClr>
                <a:srgbClr val="191919"/>
              </a:buClr>
              <a:buSzPts val="5200"/>
              <a:buNone/>
              <a:defRPr sz="6900">
                <a:solidFill>
                  <a:srgbClr val="191919"/>
                </a:solidFill>
              </a:defRPr>
            </a:lvl6pPr>
            <a:lvl7pPr lvl="6" algn="ctr">
              <a:spcBef>
                <a:spcPts val="0"/>
              </a:spcBef>
              <a:spcAft>
                <a:spcPts val="0"/>
              </a:spcAft>
              <a:buClr>
                <a:srgbClr val="191919"/>
              </a:buClr>
              <a:buSzPts val="5200"/>
              <a:buNone/>
              <a:defRPr sz="6900">
                <a:solidFill>
                  <a:srgbClr val="191919"/>
                </a:solidFill>
              </a:defRPr>
            </a:lvl7pPr>
            <a:lvl8pPr lvl="7" algn="ctr">
              <a:spcBef>
                <a:spcPts val="0"/>
              </a:spcBef>
              <a:spcAft>
                <a:spcPts val="0"/>
              </a:spcAft>
              <a:buClr>
                <a:srgbClr val="191919"/>
              </a:buClr>
              <a:buSzPts val="5200"/>
              <a:buNone/>
              <a:defRPr sz="6900">
                <a:solidFill>
                  <a:srgbClr val="191919"/>
                </a:solidFill>
              </a:defRPr>
            </a:lvl8pPr>
            <a:lvl9pPr lvl="8" algn="ctr">
              <a:spcBef>
                <a:spcPts val="0"/>
              </a:spcBef>
              <a:spcAft>
                <a:spcPts val="0"/>
              </a:spcAft>
              <a:buClr>
                <a:srgbClr val="191919"/>
              </a:buClr>
              <a:buSzPts val="5200"/>
              <a:buNone/>
              <a:defRPr sz="6900">
                <a:solidFill>
                  <a:srgbClr val="191919"/>
                </a:solidFill>
              </a:defRPr>
            </a:lvl9pPr>
          </a:lstStyle>
          <a:p>
            <a:r>
              <a:rPr lang="en-US" smtClean="0"/>
              <a:t>Click to edit Master title style</a:t>
            </a:r>
            <a:endParaRPr/>
          </a:p>
        </p:txBody>
      </p:sp>
      <p:sp>
        <p:nvSpPr>
          <p:cNvPr id="69" name="Google Shape;69;p2"/>
          <p:cNvSpPr txBox="1">
            <a:spLocks noGrp="1"/>
          </p:cNvSpPr>
          <p:nvPr>
            <p:ph type="subTitle" idx="1"/>
          </p:nvPr>
        </p:nvSpPr>
        <p:spPr>
          <a:xfrm>
            <a:off x="1238951" y="4385067"/>
            <a:ext cx="6674000" cy="653600"/>
          </a:xfrm>
          <a:prstGeom prst="rect">
            <a:avLst/>
          </a:prstGeom>
        </p:spPr>
        <p:txBody>
          <a:bodyPr spcFirstLastPara="1" wrap="square" lIns="121897" tIns="121897" rIns="121897" bIns="121897" anchor="ctr" anchorCtr="0">
            <a:noAutofit/>
          </a:bodyPr>
          <a:lstStyle>
            <a:lvl1pPr lvl="0">
              <a:lnSpc>
                <a:spcPct val="100000"/>
              </a:lnSpc>
              <a:spcBef>
                <a:spcPts val="0"/>
              </a:spcBef>
              <a:spcAft>
                <a:spcPts val="0"/>
              </a:spcAft>
              <a:buSzPts val="1400"/>
              <a:buNone/>
              <a:defRPr sz="23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smtClean="0"/>
              <a:t>Click to edit Master subtitle style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267600" y="4097139"/>
            <a:ext cx="5656800" cy="822400"/>
          </a:xfrm>
          <a:prstGeom prst="rect">
            <a:avLst/>
          </a:prstGeom>
        </p:spPr>
        <p:txBody>
          <a:bodyPr spcFirstLastPara="1" wrap="square" lIns="121897" tIns="121897" rIns="121897" bIns="121897"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smtClean="0"/>
              <a:t>Click to edit Master title style</a:t>
            </a:r>
            <a:endParaRPr/>
          </a:p>
        </p:txBody>
      </p:sp>
      <p:sp>
        <p:nvSpPr>
          <p:cNvPr id="72" name="Google Shape;72;p3"/>
          <p:cNvSpPr txBox="1">
            <a:spLocks noGrp="1"/>
          </p:cNvSpPr>
          <p:nvPr>
            <p:ph type="title" idx="2" hasCustomPrompt="1"/>
          </p:nvPr>
        </p:nvSpPr>
        <p:spPr>
          <a:xfrm>
            <a:off x="5326828" y="1636768"/>
            <a:ext cx="1543200" cy="1543200"/>
          </a:xfrm>
          <a:prstGeom prst="rect">
            <a:avLst/>
          </a:prstGeom>
          <a:ln w="28575" cap="flat" cmpd="sng">
            <a:solidFill>
              <a:schemeClr val="dk1"/>
            </a:solidFill>
            <a:prstDash val="solid"/>
            <a:round/>
            <a:headEnd type="none" w="sm" len="sm"/>
            <a:tailEnd type="none" w="sm" len="sm"/>
          </a:ln>
        </p:spPr>
        <p:txBody>
          <a:bodyPr spcFirstLastPara="1" wrap="square" lIns="121897" tIns="121897" rIns="121897" bIns="121897" anchor="ctr" anchorCtr="0">
            <a:noAutofit/>
          </a:bodyPr>
          <a:lstStyle>
            <a:lvl1pPr lvl="0" algn="ctr" rtl="0">
              <a:spcBef>
                <a:spcPts val="0"/>
              </a:spcBef>
              <a:spcAft>
                <a:spcPts val="0"/>
              </a:spcAft>
              <a:buSzPts val="6000"/>
              <a:buNone/>
              <a:defRPr sz="8700">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3" name="Google Shape;73;p3"/>
          <p:cNvSpPr txBox="1">
            <a:spLocks noGrp="1"/>
          </p:cNvSpPr>
          <p:nvPr>
            <p:ph type="subTitle" idx="1"/>
          </p:nvPr>
        </p:nvSpPr>
        <p:spPr>
          <a:xfrm>
            <a:off x="3345600" y="4870496"/>
            <a:ext cx="5500800" cy="5596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grpSp>
        <p:nvGrpSpPr>
          <p:cNvPr id="74" name="Google Shape;74;p3"/>
          <p:cNvGrpSpPr/>
          <p:nvPr/>
        </p:nvGrpSpPr>
        <p:grpSpPr>
          <a:xfrm flipH="1">
            <a:off x="9538335" y="5409096"/>
            <a:ext cx="2766599" cy="1283171"/>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431500" y="5076728"/>
            <a:ext cx="1517800" cy="1891667"/>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81034" y="5546433"/>
            <a:ext cx="1239167" cy="14104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9325265" y="7667"/>
            <a:ext cx="1593799" cy="1437728"/>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10413536" y="-139035"/>
            <a:ext cx="1505633" cy="191900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1045483" y="196332"/>
            <a:ext cx="1517800" cy="1891667"/>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493441" y="-128282"/>
            <a:ext cx="1517800" cy="1891667"/>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93489" y="-526827"/>
            <a:ext cx="1517800" cy="1891667"/>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960000" y="719600"/>
            <a:ext cx="10272000" cy="637200"/>
          </a:xfrm>
          <a:prstGeom prst="rect">
            <a:avLst/>
          </a:prstGeom>
        </p:spPr>
        <p:txBody>
          <a:bodyPr spcFirstLastPara="1" wrap="square" lIns="121897" tIns="121897" rIns="121897" bIns="121897"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smtClean="0"/>
              <a:t>Click to edit Master title style</a:t>
            </a:r>
            <a:endParaRPr/>
          </a:p>
        </p:txBody>
      </p:sp>
      <p:sp>
        <p:nvSpPr>
          <p:cNvPr id="107" name="Google Shape;107;p4"/>
          <p:cNvSpPr txBox="1">
            <a:spLocks noGrp="1"/>
          </p:cNvSpPr>
          <p:nvPr>
            <p:ph type="body" idx="1"/>
          </p:nvPr>
        </p:nvSpPr>
        <p:spPr>
          <a:xfrm>
            <a:off x="960000" y="1583200"/>
            <a:ext cx="10272000" cy="4555200"/>
          </a:xfrm>
          <a:prstGeom prst="rect">
            <a:avLst/>
          </a:prstGeom>
        </p:spPr>
        <p:txBody>
          <a:bodyPr spcFirstLastPara="1" wrap="square" lIns="121897" tIns="121897" rIns="121897" bIns="121897" anchor="ctr" anchorCtr="0">
            <a:noAutofit/>
          </a:bodyPr>
          <a:lstStyle>
            <a:lvl1pPr marL="609585" lvl="0" indent="-423323" rtl="0">
              <a:lnSpc>
                <a:spcPct val="100000"/>
              </a:lnSpc>
              <a:spcBef>
                <a:spcPts val="0"/>
              </a:spcBef>
              <a:spcAft>
                <a:spcPts val="0"/>
              </a:spcAft>
              <a:buSzPts val="1400"/>
              <a:buChar char="●"/>
              <a:defRPr sz="1600"/>
            </a:lvl1pPr>
            <a:lvl2pPr marL="1219170" lvl="1" indent="-423323" rtl="0">
              <a:lnSpc>
                <a:spcPct val="100000"/>
              </a:lnSpc>
              <a:spcBef>
                <a:spcPts val="2133"/>
              </a:spcBef>
              <a:spcAft>
                <a:spcPts val="0"/>
              </a:spcAft>
              <a:buSzPts val="1400"/>
              <a:buFont typeface="Raleway"/>
              <a:buChar char="○"/>
              <a:defRPr/>
            </a:lvl2pPr>
            <a:lvl3pPr marL="1828754" lvl="2" indent="-423323" rtl="0">
              <a:lnSpc>
                <a:spcPct val="100000"/>
              </a:lnSpc>
              <a:spcBef>
                <a:spcPts val="2133"/>
              </a:spcBef>
              <a:spcAft>
                <a:spcPts val="0"/>
              </a:spcAft>
              <a:buSzPts val="1400"/>
              <a:buFont typeface="Raleway"/>
              <a:buChar char="■"/>
              <a:defRPr/>
            </a:lvl3pPr>
            <a:lvl4pPr marL="2438339" lvl="3" indent="-423323" rtl="0">
              <a:lnSpc>
                <a:spcPct val="100000"/>
              </a:lnSpc>
              <a:spcBef>
                <a:spcPts val="2133"/>
              </a:spcBef>
              <a:spcAft>
                <a:spcPts val="0"/>
              </a:spcAft>
              <a:buSzPts val="1400"/>
              <a:buFont typeface="Raleway"/>
              <a:buChar char="●"/>
              <a:defRPr/>
            </a:lvl4pPr>
            <a:lvl5pPr marL="3047924" lvl="4" indent="-423323" rtl="0">
              <a:lnSpc>
                <a:spcPct val="100000"/>
              </a:lnSpc>
              <a:spcBef>
                <a:spcPts val="2133"/>
              </a:spcBef>
              <a:spcAft>
                <a:spcPts val="0"/>
              </a:spcAft>
              <a:buSzPts val="1400"/>
              <a:buFont typeface="Raleway"/>
              <a:buChar char="○"/>
              <a:defRPr/>
            </a:lvl5pPr>
            <a:lvl6pPr marL="3657509" lvl="5" indent="-423323" rtl="0">
              <a:lnSpc>
                <a:spcPct val="100000"/>
              </a:lnSpc>
              <a:spcBef>
                <a:spcPts val="2133"/>
              </a:spcBef>
              <a:spcAft>
                <a:spcPts val="0"/>
              </a:spcAft>
              <a:buSzPts val="1400"/>
              <a:buFont typeface="Raleway"/>
              <a:buChar char="■"/>
              <a:defRPr/>
            </a:lvl6pPr>
            <a:lvl7pPr marL="4267093" lvl="6" indent="-423323" rtl="0">
              <a:lnSpc>
                <a:spcPct val="100000"/>
              </a:lnSpc>
              <a:spcBef>
                <a:spcPts val="2133"/>
              </a:spcBef>
              <a:spcAft>
                <a:spcPts val="0"/>
              </a:spcAft>
              <a:buSzPts val="1400"/>
              <a:buFont typeface="Raleway"/>
              <a:buChar char="●"/>
              <a:defRPr/>
            </a:lvl7pPr>
            <a:lvl8pPr marL="4876678" lvl="7" indent="-423323" rtl="0">
              <a:lnSpc>
                <a:spcPct val="100000"/>
              </a:lnSpc>
              <a:spcBef>
                <a:spcPts val="2133"/>
              </a:spcBef>
              <a:spcAft>
                <a:spcPts val="0"/>
              </a:spcAft>
              <a:buSzPts val="1400"/>
              <a:buFont typeface="Raleway"/>
              <a:buChar char="○"/>
              <a:defRPr/>
            </a:lvl8pPr>
            <a:lvl9pPr marL="5486263" lvl="8" indent="-423323" rtl="0">
              <a:lnSpc>
                <a:spcPct val="100000"/>
              </a:lnSpc>
              <a:spcBef>
                <a:spcPts val="2133"/>
              </a:spcBef>
              <a:spcAft>
                <a:spcPts val="2133"/>
              </a:spcAft>
              <a:buSzPts val="1400"/>
              <a:buFont typeface="Raleway"/>
              <a:buChar char="■"/>
              <a:defRPr/>
            </a:lvl9pPr>
          </a:lstStyle>
          <a:p>
            <a:pPr lvl="0"/>
            <a:r>
              <a:rPr lang="en-US" smtClean="0"/>
              <a:t>Click to edit Master text styles</a:t>
            </a:r>
          </a:p>
        </p:txBody>
      </p:sp>
      <p:sp>
        <p:nvSpPr>
          <p:cNvPr id="108" name="Google Shape;108;p4"/>
          <p:cNvSpPr txBox="1">
            <a:spLocks noGrp="1"/>
          </p:cNvSpPr>
          <p:nvPr>
            <p:ph type="sldNum" idx="12"/>
          </p:nvPr>
        </p:nvSpPr>
        <p:spPr>
          <a:xfrm>
            <a:off x="11205845" y="6231535"/>
            <a:ext cx="731600" cy="524800"/>
          </a:xfrm>
          <a:prstGeom prst="rect">
            <a:avLst/>
          </a:prstGeom>
          <a:noFill/>
          <a:ln>
            <a:noFill/>
          </a:ln>
        </p:spPr>
        <p:txBody>
          <a:bodyPr spcFirstLastPara="1" wrap="square" lIns="121897" tIns="121897" rIns="121897" bIns="121897" anchor="t" anchorCtr="0">
            <a:noAutofit/>
          </a:bodyPr>
          <a:lstStyle>
            <a:lvl1pPr lvl="0">
              <a:buNone/>
              <a:defRPr>
                <a:solidFill>
                  <a:srgbClr val="434343"/>
                </a:solidFill>
                <a:latin typeface="Josefin Slab SemiBold"/>
                <a:ea typeface="Josefin Slab SemiBold"/>
                <a:cs typeface="Josefin Slab SemiBold"/>
                <a:sym typeface="Josefin Slab SemiBold"/>
              </a:defRPr>
            </a:lvl1pPr>
            <a:lvl2pPr lvl="1">
              <a:buNone/>
              <a:defRPr>
                <a:solidFill>
                  <a:srgbClr val="434343"/>
                </a:solidFill>
                <a:latin typeface="Josefin Slab SemiBold"/>
                <a:ea typeface="Josefin Slab SemiBold"/>
                <a:cs typeface="Josefin Slab SemiBold"/>
                <a:sym typeface="Josefin Slab SemiBold"/>
              </a:defRPr>
            </a:lvl2pPr>
            <a:lvl3pPr lvl="2">
              <a:buNone/>
              <a:defRPr>
                <a:solidFill>
                  <a:srgbClr val="434343"/>
                </a:solidFill>
                <a:latin typeface="Josefin Slab SemiBold"/>
                <a:ea typeface="Josefin Slab SemiBold"/>
                <a:cs typeface="Josefin Slab SemiBold"/>
                <a:sym typeface="Josefin Slab SemiBold"/>
              </a:defRPr>
            </a:lvl3pPr>
            <a:lvl4pPr lvl="3">
              <a:buNone/>
              <a:defRPr>
                <a:solidFill>
                  <a:srgbClr val="434343"/>
                </a:solidFill>
                <a:latin typeface="Josefin Slab SemiBold"/>
                <a:ea typeface="Josefin Slab SemiBold"/>
                <a:cs typeface="Josefin Slab SemiBold"/>
                <a:sym typeface="Josefin Slab SemiBold"/>
              </a:defRPr>
            </a:lvl4pPr>
            <a:lvl5pPr lvl="4">
              <a:buNone/>
              <a:defRPr>
                <a:solidFill>
                  <a:srgbClr val="434343"/>
                </a:solidFill>
                <a:latin typeface="Josefin Slab SemiBold"/>
                <a:ea typeface="Josefin Slab SemiBold"/>
                <a:cs typeface="Josefin Slab SemiBold"/>
                <a:sym typeface="Josefin Slab SemiBold"/>
              </a:defRPr>
            </a:lvl5pPr>
            <a:lvl6pPr lvl="5">
              <a:buNone/>
              <a:defRPr>
                <a:solidFill>
                  <a:srgbClr val="434343"/>
                </a:solidFill>
                <a:latin typeface="Josefin Slab SemiBold"/>
                <a:ea typeface="Josefin Slab SemiBold"/>
                <a:cs typeface="Josefin Slab SemiBold"/>
                <a:sym typeface="Josefin Slab SemiBold"/>
              </a:defRPr>
            </a:lvl6pPr>
            <a:lvl7pPr lvl="6">
              <a:buNone/>
              <a:defRPr>
                <a:solidFill>
                  <a:srgbClr val="434343"/>
                </a:solidFill>
                <a:latin typeface="Josefin Slab SemiBold"/>
                <a:ea typeface="Josefin Slab SemiBold"/>
                <a:cs typeface="Josefin Slab SemiBold"/>
                <a:sym typeface="Josefin Slab SemiBold"/>
              </a:defRPr>
            </a:lvl7pPr>
            <a:lvl8pPr lvl="7">
              <a:buNone/>
              <a:defRPr>
                <a:solidFill>
                  <a:srgbClr val="434343"/>
                </a:solidFill>
                <a:latin typeface="Josefin Slab SemiBold"/>
                <a:ea typeface="Josefin Slab SemiBold"/>
                <a:cs typeface="Josefin Slab SemiBold"/>
                <a:sym typeface="Josefin Slab SemiBold"/>
              </a:defRPr>
            </a:lvl8pPr>
            <a:lvl9pPr lvl="8">
              <a:buNone/>
              <a:defRPr>
                <a:solidFill>
                  <a:srgbClr val="434343"/>
                </a:solidFill>
                <a:latin typeface="Josefin Slab SemiBold"/>
                <a:ea typeface="Josefin Slab SemiBold"/>
                <a:cs typeface="Josefin Slab SemiBold"/>
                <a:sym typeface="Josefin Slab SemiBold"/>
              </a:defRPr>
            </a:lvl9pPr>
          </a:lstStyle>
          <a:p>
            <a:fld id="{3364D870-EE68-4D7C-BF8C-47E35322BCDB}" type="slidenum">
              <a:rPr lang="en-IN" smtClean="0"/>
              <a:t>‹#›</a:t>
            </a:fld>
            <a:endParaRPr lang="en-IN"/>
          </a:p>
        </p:txBody>
      </p:sp>
      <p:grpSp>
        <p:nvGrpSpPr>
          <p:cNvPr id="109" name="Google Shape;109;p4"/>
          <p:cNvGrpSpPr/>
          <p:nvPr/>
        </p:nvGrpSpPr>
        <p:grpSpPr>
          <a:xfrm>
            <a:off x="10339433" y="5076728"/>
            <a:ext cx="1517800" cy="1891667"/>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10158768" y="-630153"/>
            <a:ext cx="2164233" cy="191900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10768534" y="5546433"/>
            <a:ext cx="1239167" cy="14104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1045483" y="5077424"/>
            <a:ext cx="1517800" cy="1891667"/>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762083" y="5402037"/>
            <a:ext cx="1517800" cy="1891667"/>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8"/>
        <p:cNvGrpSpPr/>
        <p:nvPr/>
      </p:nvGrpSpPr>
      <p:grpSpPr>
        <a:xfrm>
          <a:off x="0" y="0"/>
          <a:ext cx="0" cy="0"/>
          <a:chOff x="0" y="0"/>
          <a:chExt cx="0" cy="0"/>
        </a:xfrm>
      </p:grpSpPr>
      <p:grpSp>
        <p:nvGrpSpPr>
          <p:cNvPr id="129" name="Google Shape;129;p5"/>
          <p:cNvGrpSpPr/>
          <p:nvPr/>
        </p:nvGrpSpPr>
        <p:grpSpPr>
          <a:xfrm>
            <a:off x="384484" y="-1054895"/>
            <a:ext cx="1824347" cy="1437728"/>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5"/>
          <p:cNvGrpSpPr/>
          <p:nvPr/>
        </p:nvGrpSpPr>
        <p:grpSpPr>
          <a:xfrm>
            <a:off x="217952" y="-140500"/>
            <a:ext cx="1505633" cy="191900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5"/>
          <p:cNvGrpSpPr/>
          <p:nvPr/>
        </p:nvGrpSpPr>
        <p:grpSpPr>
          <a:xfrm flipH="1">
            <a:off x="10531924" y="-343700"/>
            <a:ext cx="1227033" cy="1437733"/>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5"/>
          <p:cNvGrpSpPr/>
          <p:nvPr/>
        </p:nvGrpSpPr>
        <p:grpSpPr>
          <a:xfrm flipH="1">
            <a:off x="9797924" y="-140500"/>
            <a:ext cx="1505633" cy="191900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5"/>
          <p:cNvSpPr txBox="1">
            <a:spLocks noGrp="1"/>
          </p:cNvSpPr>
          <p:nvPr>
            <p:ph type="subTitle" idx="1"/>
          </p:nvPr>
        </p:nvSpPr>
        <p:spPr>
          <a:xfrm>
            <a:off x="1721017" y="4115239"/>
            <a:ext cx="3234000" cy="768000"/>
          </a:xfrm>
          <a:prstGeom prst="rect">
            <a:avLst/>
          </a:prstGeom>
        </p:spPr>
        <p:txBody>
          <a:bodyPr spcFirstLastPara="1" wrap="square" lIns="121897" tIns="121897" rIns="121897" bIns="121897" anchor="t" anchorCtr="0">
            <a:noAutofit/>
          </a:bodyPr>
          <a:lstStyle>
            <a:lvl1pPr lvl="0" algn="ctr">
              <a:lnSpc>
                <a:spcPct val="100000"/>
              </a:lnSpc>
              <a:spcBef>
                <a:spcPts val="0"/>
              </a:spcBef>
              <a:spcAft>
                <a:spcPts val="0"/>
              </a:spcAft>
              <a:buClr>
                <a:schemeClr val="dk1"/>
              </a:buClr>
              <a:buSzPts val="2000"/>
              <a:buFont typeface="Bebas Neue"/>
              <a:buNone/>
              <a:defRPr sz="27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2pPr>
            <a:lvl3pPr lvl="2" algn="ctr">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3pPr>
            <a:lvl4pPr lvl="3" algn="ctr">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4pPr>
            <a:lvl5pPr lvl="4" algn="ctr">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5pPr>
            <a:lvl6pPr lvl="5" algn="ctr">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6pPr>
            <a:lvl7pPr lvl="6" algn="ctr">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7pPr>
            <a:lvl8pPr lvl="7" algn="ctr">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8pPr>
            <a:lvl9pPr lvl="8" algn="ctr">
              <a:lnSpc>
                <a:spcPct val="100000"/>
              </a:lnSpc>
              <a:spcBef>
                <a:spcPts val="2133"/>
              </a:spcBef>
              <a:spcAft>
                <a:spcPts val="2133"/>
              </a:spcAft>
              <a:buClr>
                <a:schemeClr val="dk1"/>
              </a:buClr>
              <a:buSzPts val="2000"/>
              <a:buFont typeface="Bebas Neue"/>
              <a:buNone/>
              <a:defRPr sz="2700">
                <a:solidFill>
                  <a:schemeClr val="dk1"/>
                </a:solidFill>
                <a:latin typeface="Bebas Neue"/>
                <a:ea typeface="Bebas Neue"/>
                <a:cs typeface="Bebas Neue"/>
                <a:sym typeface="Bebas Neue"/>
              </a:defRPr>
            </a:lvl9pPr>
          </a:lstStyle>
          <a:p>
            <a:r>
              <a:rPr lang="en-US" smtClean="0"/>
              <a:t>Click to edit Master subtitle style</a:t>
            </a:r>
            <a:endParaRPr/>
          </a:p>
        </p:txBody>
      </p:sp>
      <p:sp>
        <p:nvSpPr>
          <p:cNvPr id="142" name="Google Shape;142;p5"/>
          <p:cNvSpPr txBox="1">
            <a:spLocks noGrp="1"/>
          </p:cNvSpPr>
          <p:nvPr>
            <p:ph type="subTitle" idx="2"/>
          </p:nvPr>
        </p:nvSpPr>
        <p:spPr>
          <a:xfrm>
            <a:off x="7236984" y="4115239"/>
            <a:ext cx="3234000" cy="768000"/>
          </a:xfrm>
          <a:prstGeom prst="rect">
            <a:avLst/>
          </a:prstGeom>
        </p:spPr>
        <p:txBody>
          <a:bodyPr spcFirstLastPara="1" wrap="square" lIns="121897" tIns="121897" rIns="121897" bIns="121897" anchor="t" anchorCtr="0">
            <a:noAutofit/>
          </a:bodyPr>
          <a:lstStyle>
            <a:lvl1pPr lvl="0" algn="ctr" rtl="0">
              <a:lnSpc>
                <a:spcPct val="100000"/>
              </a:lnSpc>
              <a:spcBef>
                <a:spcPts val="0"/>
              </a:spcBef>
              <a:spcAft>
                <a:spcPts val="0"/>
              </a:spcAft>
              <a:buClr>
                <a:schemeClr val="dk1"/>
              </a:buClr>
              <a:buSzPts val="2000"/>
              <a:buFont typeface="Bebas Neue"/>
              <a:buNone/>
              <a:defRPr sz="2700" b="1">
                <a:solidFill>
                  <a:schemeClr val="dk1"/>
                </a:solidFill>
                <a:latin typeface="Montserrat"/>
                <a:ea typeface="Montserrat"/>
                <a:cs typeface="Montserrat"/>
                <a:sym typeface="Montserrat"/>
              </a:defRPr>
            </a:lvl1pPr>
            <a:lvl2pPr lvl="1" algn="ctr" rtl="0">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2pPr>
            <a:lvl3pPr lvl="2" algn="ctr" rtl="0">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3pPr>
            <a:lvl4pPr lvl="3" algn="ctr" rtl="0">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4pPr>
            <a:lvl5pPr lvl="4" algn="ctr" rtl="0">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5pPr>
            <a:lvl6pPr lvl="5" algn="ctr" rtl="0">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6pPr>
            <a:lvl7pPr lvl="6" algn="ctr" rtl="0">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7pPr>
            <a:lvl8pPr lvl="7" algn="ctr" rtl="0">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8pPr>
            <a:lvl9pPr lvl="8" algn="ctr" rtl="0">
              <a:lnSpc>
                <a:spcPct val="100000"/>
              </a:lnSpc>
              <a:spcBef>
                <a:spcPts val="2133"/>
              </a:spcBef>
              <a:spcAft>
                <a:spcPts val="2133"/>
              </a:spcAft>
              <a:buClr>
                <a:schemeClr val="dk1"/>
              </a:buClr>
              <a:buSzPts val="2000"/>
              <a:buFont typeface="Bebas Neue"/>
              <a:buNone/>
              <a:defRPr sz="2700">
                <a:solidFill>
                  <a:schemeClr val="dk1"/>
                </a:solidFill>
                <a:latin typeface="Bebas Neue"/>
                <a:ea typeface="Bebas Neue"/>
                <a:cs typeface="Bebas Neue"/>
                <a:sym typeface="Bebas Neue"/>
              </a:defRPr>
            </a:lvl9pPr>
          </a:lstStyle>
          <a:p>
            <a:r>
              <a:rPr lang="en-US" smtClean="0"/>
              <a:t>Click to edit Master subtitle style</a:t>
            </a:r>
            <a:endParaRPr/>
          </a:p>
        </p:txBody>
      </p:sp>
      <p:sp>
        <p:nvSpPr>
          <p:cNvPr id="143" name="Google Shape;143;p5"/>
          <p:cNvSpPr txBox="1">
            <a:spLocks noGrp="1"/>
          </p:cNvSpPr>
          <p:nvPr>
            <p:ph type="subTitle" idx="3"/>
          </p:nvPr>
        </p:nvSpPr>
        <p:spPr>
          <a:xfrm>
            <a:off x="1721033" y="4750532"/>
            <a:ext cx="3234000" cy="10760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144" name="Google Shape;144;p5"/>
          <p:cNvSpPr txBox="1">
            <a:spLocks noGrp="1"/>
          </p:cNvSpPr>
          <p:nvPr>
            <p:ph type="subTitle" idx="4"/>
          </p:nvPr>
        </p:nvSpPr>
        <p:spPr>
          <a:xfrm>
            <a:off x="7237000" y="4750532"/>
            <a:ext cx="3234000" cy="1076000"/>
          </a:xfrm>
          <a:prstGeom prst="rect">
            <a:avLst/>
          </a:prstGeom>
        </p:spPr>
        <p:txBody>
          <a:bodyPr spcFirstLastPara="1" wrap="square" lIns="121897" tIns="121897" rIns="121897" bIns="121897"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145" name="Google Shape;145;p5"/>
          <p:cNvSpPr txBox="1">
            <a:spLocks noGrp="1"/>
          </p:cNvSpPr>
          <p:nvPr>
            <p:ph type="title"/>
          </p:nvPr>
        </p:nvSpPr>
        <p:spPr>
          <a:xfrm>
            <a:off x="2273000" y="719600"/>
            <a:ext cx="76460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6"/>
        <p:cNvGrpSpPr/>
        <p:nvPr/>
      </p:nvGrpSpPr>
      <p:grpSpPr>
        <a:xfrm>
          <a:off x="0" y="0"/>
          <a:ext cx="0" cy="0"/>
          <a:chOff x="0" y="0"/>
          <a:chExt cx="0" cy="0"/>
        </a:xfrm>
      </p:grpSpPr>
      <p:grpSp>
        <p:nvGrpSpPr>
          <p:cNvPr id="147" name="Google Shape;147;p6"/>
          <p:cNvGrpSpPr/>
          <p:nvPr/>
        </p:nvGrpSpPr>
        <p:grpSpPr>
          <a:xfrm>
            <a:off x="-441598" y="-1467337"/>
            <a:ext cx="3931196" cy="3066504"/>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 name="Google Shape;161;p6"/>
          <p:cNvGrpSpPr/>
          <p:nvPr/>
        </p:nvGrpSpPr>
        <p:grpSpPr>
          <a:xfrm flipH="1">
            <a:off x="8702402" y="-1467337"/>
            <a:ext cx="3931196" cy="3066504"/>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 name="Google Shape;175;p6"/>
          <p:cNvSpPr txBox="1">
            <a:spLocks noGrp="1"/>
          </p:cNvSpPr>
          <p:nvPr>
            <p:ph type="title"/>
          </p:nvPr>
        </p:nvSpPr>
        <p:spPr>
          <a:xfrm>
            <a:off x="2747600" y="719600"/>
            <a:ext cx="66968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rgbClr val="EBEBEB"/>
                </a:solidFill>
                <a:latin typeface="Arial"/>
                <a:cs typeface="Arial"/>
              </a:defRPr>
            </a:lvl1pPr>
          </a:lstStyle>
          <a:p>
            <a:r>
              <a:rPr lang="en-US" smtClean="0"/>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smtClean="0"/>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34D7B2F-24C9-48F9-9454-5415367E0655}" type="datetimeFigureOut">
              <a:rPr lang="en-IN" smtClean="0"/>
              <a:t>13-11-2022</a:t>
            </a:fld>
            <a:endParaRPr lang="en-IN"/>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3364D870-EE68-4D7C-BF8C-47E35322BCDB}"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6"/>
        <p:cNvGrpSpPr/>
        <p:nvPr/>
      </p:nvGrpSpPr>
      <p:grpSpPr>
        <a:xfrm>
          <a:off x="0" y="0"/>
          <a:ext cx="0" cy="0"/>
          <a:chOff x="0" y="0"/>
          <a:chExt cx="0" cy="0"/>
        </a:xfrm>
      </p:grpSpPr>
      <p:grpSp>
        <p:nvGrpSpPr>
          <p:cNvPr id="177" name="Google Shape;177;p7"/>
          <p:cNvGrpSpPr/>
          <p:nvPr/>
        </p:nvGrpSpPr>
        <p:grpSpPr>
          <a:xfrm>
            <a:off x="-321121" y="6058438"/>
            <a:ext cx="2686388" cy="630837"/>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247921" y="6391724"/>
            <a:ext cx="2686388" cy="630837"/>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36134" y="13102"/>
            <a:ext cx="2262833" cy="768060"/>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7"/>
          <p:cNvGrpSpPr/>
          <p:nvPr/>
        </p:nvGrpSpPr>
        <p:grpSpPr>
          <a:xfrm flipH="1">
            <a:off x="9832713" y="102378"/>
            <a:ext cx="2686388" cy="630837"/>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7"/>
          <p:cNvGrpSpPr/>
          <p:nvPr/>
        </p:nvGrpSpPr>
        <p:grpSpPr>
          <a:xfrm flipH="1">
            <a:off x="9962713" y="638863"/>
            <a:ext cx="2686388" cy="630837"/>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rot="10800000" flipH="1">
            <a:off x="8306734" y="6049828"/>
            <a:ext cx="1227033" cy="1437733"/>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7"/>
          <p:cNvGrpSpPr/>
          <p:nvPr/>
        </p:nvGrpSpPr>
        <p:grpSpPr>
          <a:xfrm rot="10800000" flipH="1">
            <a:off x="8965334" y="5520351"/>
            <a:ext cx="1505633" cy="191900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7"/>
          <p:cNvSpPr txBox="1">
            <a:spLocks noGrp="1"/>
          </p:cNvSpPr>
          <p:nvPr>
            <p:ph type="title"/>
          </p:nvPr>
        </p:nvSpPr>
        <p:spPr>
          <a:xfrm>
            <a:off x="942300" y="1307200"/>
            <a:ext cx="5672800" cy="1155200"/>
          </a:xfrm>
          <a:prstGeom prst="rect">
            <a:avLst/>
          </a:prstGeom>
        </p:spPr>
        <p:txBody>
          <a:bodyPr spcFirstLastPara="1" wrap="square" lIns="121897" tIns="121897" rIns="121897" bIns="121897"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smtClean="0"/>
              <a:t>Click to edit Master title style</a:t>
            </a:r>
            <a:endParaRPr/>
          </a:p>
        </p:txBody>
      </p:sp>
      <p:sp>
        <p:nvSpPr>
          <p:cNvPr id="205" name="Google Shape;205;p7"/>
          <p:cNvSpPr txBox="1">
            <a:spLocks noGrp="1"/>
          </p:cNvSpPr>
          <p:nvPr>
            <p:ph type="body" idx="1"/>
          </p:nvPr>
        </p:nvSpPr>
        <p:spPr>
          <a:xfrm>
            <a:off x="951100" y="2360800"/>
            <a:ext cx="5672800" cy="3291600"/>
          </a:xfrm>
          <a:prstGeom prst="rect">
            <a:avLst/>
          </a:prstGeom>
        </p:spPr>
        <p:txBody>
          <a:bodyPr spcFirstLastPara="1" wrap="square" lIns="121897" tIns="121897" rIns="121897" bIns="121897"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a:off x="347135" y="2861012"/>
            <a:ext cx="386491" cy="1136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8"/>
          <p:cNvGrpSpPr/>
          <p:nvPr/>
        </p:nvGrpSpPr>
        <p:grpSpPr>
          <a:xfrm>
            <a:off x="8685918" y="6075522"/>
            <a:ext cx="3745039" cy="1531967"/>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a:off x="9974215" y="6282145"/>
            <a:ext cx="2686388" cy="95964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 name="Google Shape;223;p8"/>
          <p:cNvGrpSpPr/>
          <p:nvPr/>
        </p:nvGrpSpPr>
        <p:grpSpPr>
          <a:xfrm rot="-5400000">
            <a:off x="10494247" y="6245966"/>
            <a:ext cx="2686388" cy="6255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10158768" y="-630153"/>
            <a:ext cx="2164233" cy="191900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8"/>
          <p:cNvGrpSpPr/>
          <p:nvPr/>
        </p:nvGrpSpPr>
        <p:grpSpPr>
          <a:xfrm>
            <a:off x="8482718" y="6481922"/>
            <a:ext cx="3745039" cy="1531967"/>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8"/>
          <p:cNvSpPr txBox="1">
            <a:spLocks noGrp="1"/>
          </p:cNvSpPr>
          <p:nvPr>
            <p:ph type="title"/>
          </p:nvPr>
        </p:nvSpPr>
        <p:spPr>
          <a:xfrm>
            <a:off x="1022233" y="1895800"/>
            <a:ext cx="6154800" cy="3066400"/>
          </a:xfrm>
          <a:prstGeom prst="rect">
            <a:avLst/>
          </a:prstGeom>
        </p:spPr>
        <p:txBody>
          <a:bodyPr spcFirstLastPara="1" wrap="square" lIns="121897" tIns="121897" rIns="121897" bIns="121897" anchor="ctr" anchorCtr="0">
            <a:noAutofit/>
          </a:bodyPr>
          <a:lstStyle>
            <a:lvl1pPr lvl="0">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smtClean="0"/>
              <a:t>Click to edit Master title style</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10856517" y="4511464"/>
            <a:ext cx="1517800" cy="1891667"/>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9"/>
          <p:cNvGrpSpPr/>
          <p:nvPr/>
        </p:nvGrpSpPr>
        <p:grpSpPr>
          <a:xfrm rot="-5400000" flipH="1">
            <a:off x="11166651" y="4794864"/>
            <a:ext cx="1517800" cy="1891667"/>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363687" y="99660"/>
            <a:ext cx="2686388" cy="630837"/>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9"/>
          <p:cNvGrpSpPr/>
          <p:nvPr/>
        </p:nvGrpSpPr>
        <p:grpSpPr>
          <a:xfrm>
            <a:off x="9885002" y="102129"/>
            <a:ext cx="2711783" cy="1489628"/>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 name="Google Shape;257;p9"/>
          <p:cNvGrpSpPr/>
          <p:nvPr/>
        </p:nvGrpSpPr>
        <p:grpSpPr>
          <a:xfrm>
            <a:off x="-493687" y="631051"/>
            <a:ext cx="2686388" cy="630837"/>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9"/>
          <p:cNvSpPr txBox="1">
            <a:spLocks noGrp="1"/>
          </p:cNvSpPr>
          <p:nvPr>
            <p:ph type="title"/>
          </p:nvPr>
        </p:nvSpPr>
        <p:spPr>
          <a:xfrm>
            <a:off x="6254767" y="1737533"/>
            <a:ext cx="4884400" cy="957200"/>
          </a:xfrm>
          <a:prstGeom prst="rect">
            <a:avLst/>
          </a:prstGeom>
        </p:spPr>
        <p:txBody>
          <a:bodyPr spcFirstLastPara="1" wrap="square" lIns="121897" tIns="121897" rIns="121897" bIns="121897"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smtClean="0"/>
              <a:t>Click to edit Master title style</a:t>
            </a:r>
            <a:endParaRPr/>
          </a:p>
        </p:txBody>
      </p:sp>
      <p:sp>
        <p:nvSpPr>
          <p:cNvPr id="261" name="Google Shape;261;p9"/>
          <p:cNvSpPr txBox="1">
            <a:spLocks noGrp="1"/>
          </p:cNvSpPr>
          <p:nvPr>
            <p:ph type="subTitle" idx="1"/>
          </p:nvPr>
        </p:nvSpPr>
        <p:spPr>
          <a:xfrm>
            <a:off x="6254900" y="2857467"/>
            <a:ext cx="4884400" cy="2239600"/>
          </a:xfrm>
          <a:prstGeom prst="rect">
            <a:avLst/>
          </a:prstGeom>
        </p:spPr>
        <p:txBody>
          <a:bodyPr spcFirstLastPara="1" wrap="square" lIns="121897" tIns="121897" rIns="121897" bIns="121897" anchor="t" anchorCtr="0">
            <a:noAutofit/>
          </a:bodyPr>
          <a:lstStyle>
            <a:lvl1pPr lvl="0" algn="r" rtl="0">
              <a:lnSpc>
                <a:spcPct val="100000"/>
              </a:lnSpc>
              <a:spcBef>
                <a:spcPts val="0"/>
              </a:spcBef>
              <a:spcAft>
                <a:spcPts val="0"/>
              </a:spcAft>
              <a:buSzPts val="1400"/>
              <a:buNone/>
              <a:defRPr sz="2100"/>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54867" y="5460000"/>
            <a:ext cx="12301600" cy="678400"/>
          </a:xfrm>
          <a:prstGeom prst="rect">
            <a:avLst/>
          </a:prstGeom>
          <a:solidFill>
            <a:schemeClr val="lt1"/>
          </a:solidFill>
        </p:spPr>
        <p:txBody>
          <a:bodyPr spcFirstLastPara="1" wrap="square" lIns="121897" tIns="121897" rIns="121897" bIns="121897" anchor="ctr" anchorCtr="0">
            <a:noAutofit/>
          </a:bodyPr>
          <a:lstStyle>
            <a:lvl1pPr lvl="0" algn="ctr" rtl="0">
              <a:spcBef>
                <a:spcPts val="0"/>
              </a:spcBef>
              <a:spcAft>
                <a:spcPts val="0"/>
              </a:spcAft>
              <a:buSzPts val="2700"/>
              <a:buNone/>
              <a:defRPr sz="33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7127184" y="5490608"/>
            <a:ext cx="643400" cy="2007133"/>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1"/>
          <p:cNvGrpSpPr/>
          <p:nvPr/>
        </p:nvGrpSpPr>
        <p:grpSpPr>
          <a:xfrm rot="10800000" flipH="1">
            <a:off x="5619551" y="6060008"/>
            <a:ext cx="1239167" cy="1437733"/>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1"/>
          <p:cNvGrpSpPr/>
          <p:nvPr/>
        </p:nvGrpSpPr>
        <p:grpSpPr>
          <a:xfrm rot="10800000" flipH="1">
            <a:off x="4682351" y="5578741"/>
            <a:ext cx="1517800" cy="191900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1"/>
          <p:cNvGrpSpPr/>
          <p:nvPr/>
        </p:nvGrpSpPr>
        <p:grpSpPr>
          <a:xfrm rot="10800000" flipH="1">
            <a:off x="8293351" y="5490608"/>
            <a:ext cx="632267" cy="2007133"/>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1"/>
          <p:cNvGrpSpPr/>
          <p:nvPr/>
        </p:nvGrpSpPr>
        <p:grpSpPr>
          <a:xfrm rot="10800000" flipH="1">
            <a:off x="9205218" y="6060008"/>
            <a:ext cx="1227033" cy="1437733"/>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1"/>
          <p:cNvGrpSpPr/>
          <p:nvPr/>
        </p:nvGrpSpPr>
        <p:grpSpPr>
          <a:xfrm rot="10800000" flipH="1">
            <a:off x="9863818" y="5578741"/>
            <a:ext cx="1505633" cy="191900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1"/>
          <p:cNvGrpSpPr/>
          <p:nvPr/>
        </p:nvGrpSpPr>
        <p:grpSpPr>
          <a:xfrm rot="10800000" flipH="1">
            <a:off x="11134451" y="5287975"/>
            <a:ext cx="2987933" cy="2209767"/>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1"/>
          <p:cNvGrpSpPr/>
          <p:nvPr/>
        </p:nvGrpSpPr>
        <p:grpSpPr>
          <a:xfrm>
            <a:off x="11047652" y="2861012"/>
            <a:ext cx="386491" cy="1136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10311936" y="-139035"/>
            <a:ext cx="1505633" cy="191900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1"/>
          <p:cNvSpPr txBox="1">
            <a:spLocks noGrp="1"/>
          </p:cNvSpPr>
          <p:nvPr>
            <p:ph type="title" hasCustomPrompt="1"/>
          </p:nvPr>
        </p:nvSpPr>
        <p:spPr>
          <a:xfrm>
            <a:off x="2242400" y="2137433"/>
            <a:ext cx="7707200" cy="1822400"/>
          </a:xfrm>
          <a:prstGeom prst="rect">
            <a:avLst/>
          </a:prstGeom>
        </p:spPr>
        <p:txBody>
          <a:bodyPr spcFirstLastPara="1" wrap="square" lIns="121897" tIns="121897" rIns="121897" bIns="121897" anchor="ctr" anchorCtr="0">
            <a:noAutofit/>
          </a:bodyPr>
          <a:lstStyle>
            <a:lvl1pPr lvl="0" algn="ctr">
              <a:spcBef>
                <a:spcPts val="0"/>
              </a:spcBef>
              <a:spcAft>
                <a:spcPts val="0"/>
              </a:spcAft>
              <a:buClr>
                <a:schemeClr val="accent1"/>
              </a:buClr>
              <a:buSzPts val="9600"/>
              <a:buNone/>
              <a:defRPr sz="12800">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296" name="Google Shape;296;p11"/>
          <p:cNvSpPr txBox="1">
            <a:spLocks noGrp="1"/>
          </p:cNvSpPr>
          <p:nvPr>
            <p:ph type="subTitle" idx="1"/>
          </p:nvPr>
        </p:nvSpPr>
        <p:spPr>
          <a:xfrm>
            <a:off x="2745600" y="3959767"/>
            <a:ext cx="6700800" cy="7608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600"/>
              <a:buNone/>
              <a:defRPr sz="2100"/>
            </a:lvl1pPr>
            <a:lvl2pPr lvl="1" algn="ctr" rtl="0">
              <a:lnSpc>
                <a:spcPct val="100000"/>
              </a:lnSpc>
              <a:spcBef>
                <a:spcPts val="0"/>
              </a:spcBef>
              <a:spcAft>
                <a:spcPts val="0"/>
              </a:spcAft>
              <a:buSzPts val="1600"/>
              <a:buNone/>
              <a:defRPr sz="2100"/>
            </a:lvl2pPr>
            <a:lvl3pPr lvl="2" algn="ctr" rtl="0">
              <a:lnSpc>
                <a:spcPct val="100000"/>
              </a:lnSpc>
              <a:spcBef>
                <a:spcPts val="2133"/>
              </a:spcBef>
              <a:spcAft>
                <a:spcPts val="0"/>
              </a:spcAft>
              <a:buSzPts val="1600"/>
              <a:buNone/>
              <a:defRPr sz="2100"/>
            </a:lvl3pPr>
            <a:lvl4pPr lvl="3" algn="ctr" rtl="0">
              <a:lnSpc>
                <a:spcPct val="100000"/>
              </a:lnSpc>
              <a:spcBef>
                <a:spcPts val="2133"/>
              </a:spcBef>
              <a:spcAft>
                <a:spcPts val="0"/>
              </a:spcAft>
              <a:buSzPts val="1600"/>
              <a:buNone/>
              <a:defRPr sz="2100"/>
            </a:lvl4pPr>
            <a:lvl5pPr lvl="4" algn="ctr" rtl="0">
              <a:lnSpc>
                <a:spcPct val="100000"/>
              </a:lnSpc>
              <a:spcBef>
                <a:spcPts val="2133"/>
              </a:spcBef>
              <a:spcAft>
                <a:spcPts val="0"/>
              </a:spcAft>
              <a:buSzPts val="1600"/>
              <a:buNone/>
              <a:defRPr sz="2100"/>
            </a:lvl5pPr>
            <a:lvl6pPr lvl="5" algn="ctr" rtl="0">
              <a:lnSpc>
                <a:spcPct val="100000"/>
              </a:lnSpc>
              <a:spcBef>
                <a:spcPts val="2133"/>
              </a:spcBef>
              <a:spcAft>
                <a:spcPts val="0"/>
              </a:spcAft>
              <a:buSzPts val="1600"/>
              <a:buNone/>
              <a:defRPr sz="2100"/>
            </a:lvl6pPr>
            <a:lvl7pPr lvl="6" algn="ctr" rtl="0">
              <a:lnSpc>
                <a:spcPct val="100000"/>
              </a:lnSpc>
              <a:spcBef>
                <a:spcPts val="2133"/>
              </a:spcBef>
              <a:spcAft>
                <a:spcPts val="0"/>
              </a:spcAft>
              <a:buSzPts val="1600"/>
              <a:buNone/>
              <a:defRPr sz="2100"/>
            </a:lvl7pPr>
            <a:lvl8pPr lvl="7" algn="ctr" rtl="0">
              <a:lnSpc>
                <a:spcPct val="100000"/>
              </a:lnSpc>
              <a:spcBef>
                <a:spcPts val="2133"/>
              </a:spcBef>
              <a:spcAft>
                <a:spcPts val="0"/>
              </a:spcAft>
              <a:buSzPts val="1600"/>
              <a:buNone/>
              <a:defRPr sz="2100"/>
            </a:lvl8pPr>
            <a:lvl9pPr lvl="8" algn="ctr" rtl="0">
              <a:lnSpc>
                <a:spcPct val="100000"/>
              </a:lnSpc>
              <a:spcBef>
                <a:spcPts val="2133"/>
              </a:spcBef>
              <a:spcAft>
                <a:spcPts val="2133"/>
              </a:spcAft>
              <a:buSzPts val="1600"/>
              <a:buNone/>
              <a:defRPr sz="2100"/>
            </a:lvl9pPr>
          </a:lstStyle>
          <a:p>
            <a:r>
              <a:rPr lang="en-US" smtClean="0"/>
              <a:t>Click to edit Master subtitle style</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97"/>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951100" y="2610797"/>
            <a:ext cx="2934400" cy="637200"/>
          </a:xfrm>
          <a:prstGeom prst="rect">
            <a:avLst/>
          </a:prstGeom>
        </p:spPr>
        <p:txBody>
          <a:bodyPr spcFirstLastPara="1" wrap="square" lIns="121897" tIns="121897" rIns="121897" bIns="121897" anchor="ctr" anchorCtr="0">
            <a:noAutofit/>
          </a:bodyPr>
          <a:lstStyle>
            <a:lvl1pPr lvl="0" rtl="0">
              <a:spcBef>
                <a:spcPts val="0"/>
              </a:spcBef>
              <a:spcAft>
                <a:spcPts val="0"/>
              </a:spcAft>
              <a:buSzPts val="2000"/>
              <a:buNone/>
              <a:defRPr sz="2700"/>
            </a:lvl1pPr>
            <a:lvl2pPr lvl="1" rtl="0">
              <a:spcBef>
                <a:spcPts val="0"/>
              </a:spcBef>
              <a:spcAft>
                <a:spcPts val="0"/>
              </a:spcAft>
              <a:buSzPts val="2000"/>
              <a:buNone/>
              <a:defRPr sz="2700"/>
            </a:lvl2pPr>
            <a:lvl3pPr lvl="2" rtl="0">
              <a:spcBef>
                <a:spcPts val="0"/>
              </a:spcBef>
              <a:spcAft>
                <a:spcPts val="0"/>
              </a:spcAft>
              <a:buSzPts val="2000"/>
              <a:buNone/>
              <a:defRPr sz="2700"/>
            </a:lvl3pPr>
            <a:lvl4pPr lvl="3" rtl="0">
              <a:spcBef>
                <a:spcPts val="0"/>
              </a:spcBef>
              <a:spcAft>
                <a:spcPts val="0"/>
              </a:spcAft>
              <a:buSzPts val="2000"/>
              <a:buNone/>
              <a:defRPr sz="2700"/>
            </a:lvl4pPr>
            <a:lvl5pPr lvl="4" rtl="0">
              <a:spcBef>
                <a:spcPts val="0"/>
              </a:spcBef>
              <a:spcAft>
                <a:spcPts val="0"/>
              </a:spcAft>
              <a:buSzPts val="2000"/>
              <a:buNone/>
              <a:defRPr sz="2700"/>
            </a:lvl5pPr>
            <a:lvl6pPr lvl="5" rtl="0">
              <a:spcBef>
                <a:spcPts val="0"/>
              </a:spcBef>
              <a:spcAft>
                <a:spcPts val="0"/>
              </a:spcAft>
              <a:buSzPts val="2000"/>
              <a:buNone/>
              <a:defRPr sz="2700"/>
            </a:lvl6pPr>
            <a:lvl7pPr lvl="6" rtl="0">
              <a:spcBef>
                <a:spcPts val="0"/>
              </a:spcBef>
              <a:spcAft>
                <a:spcPts val="0"/>
              </a:spcAft>
              <a:buSzPts val="2000"/>
              <a:buNone/>
              <a:defRPr sz="2700"/>
            </a:lvl7pPr>
            <a:lvl8pPr lvl="7" rtl="0">
              <a:spcBef>
                <a:spcPts val="0"/>
              </a:spcBef>
              <a:spcAft>
                <a:spcPts val="0"/>
              </a:spcAft>
              <a:buSzPts val="2000"/>
              <a:buNone/>
              <a:defRPr sz="2700"/>
            </a:lvl8pPr>
            <a:lvl9pPr lvl="8" rtl="0">
              <a:spcBef>
                <a:spcPts val="0"/>
              </a:spcBef>
              <a:spcAft>
                <a:spcPts val="0"/>
              </a:spcAft>
              <a:buSzPts val="2000"/>
              <a:buNone/>
              <a:defRPr sz="2700"/>
            </a:lvl9pPr>
          </a:lstStyle>
          <a:p>
            <a:r>
              <a:rPr lang="en-US" smtClean="0"/>
              <a:t>Click to edit Master title style</a:t>
            </a:r>
            <a:endParaRPr/>
          </a:p>
        </p:txBody>
      </p:sp>
      <p:sp>
        <p:nvSpPr>
          <p:cNvPr id="300" name="Google Shape;300;p13"/>
          <p:cNvSpPr txBox="1">
            <a:spLocks noGrp="1"/>
          </p:cNvSpPr>
          <p:nvPr>
            <p:ph type="title" idx="2" hasCustomPrompt="1"/>
          </p:nvPr>
        </p:nvSpPr>
        <p:spPr>
          <a:xfrm>
            <a:off x="951100" y="1900100"/>
            <a:ext cx="1211200" cy="703600"/>
          </a:xfrm>
          <a:prstGeom prst="rect">
            <a:avLst/>
          </a:prstGeom>
        </p:spPr>
        <p:txBody>
          <a:bodyPr spcFirstLastPara="1" wrap="square" lIns="121897" tIns="121897" rIns="121897" bIns="121897" anchor="ctr" anchorCtr="0">
            <a:noAutofit/>
          </a:bodyPr>
          <a:lstStyle>
            <a:lvl1pPr lvl="0" rtl="0">
              <a:spcBef>
                <a:spcPts val="0"/>
              </a:spcBef>
              <a:spcAft>
                <a:spcPts val="0"/>
              </a:spcAft>
              <a:buSzPts val="3000"/>
              <a:buNone/>
              <a:defRPr sz="47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1" name="Google Shape;301;p13"/>
          <p:cNvSpPr txBox="1">
            <a:spLocks noGrp="1"/>
          </p:cNvSpPr>
          <p:nvPr>
            <p:ph type="subTitle" idx="1"/>
          </p:nvPr>
        </p:nvSpPr>
        <p:spPr>
          <a:xfrm>
            <a:off x="951084" y="3207921"/>
            <a:ext cx="2934400" cy="703600"/>
          </a:xfrm>
          <a:prstGeom prst="rect">
            <a:avLst/>
          </a:prstGeom>
        </p:spPr>
        <p:txBody>
          <a:bodyPr spcFirstLastPara="1" wrap="square" lIns="121897" tIns="121897" rIns="121897" bIns="121897" anchor="ctr" anchorCtr="0">
            <a:noAutofit/>
          </a:bodyPr>
          <a:lstStyle>
            <a:lvl1pPr lvl="0" rtl="0">
              <a:lnSpc>
                <a:spcPct val="100000"/>
              </a:lnSpc>
              <a:spcBef>
                <a:spcPts val="0"/>
              </a:spcBef>
              <a:spcAft>
                <a:spcPts val="0"/>
              </a:spcAft>
              <a:buSzPts val="1400"/>
              <a:buNone/>
              <a:defRPr sz="1900"/>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smtClean="0"/>
              <a:t>Click to edit Master subtitle style</a:t>
            </a:r>
            <a:endParaRPr/>
          </a:p>
        </p:txBody>
      </p:sp>
      <p:sp>
        <p:nvSpPr>
          <p:cNvPr id="302" name="Google Shape;302;p13"/>
          <p:cNvSpPr txBox="1">
            <a:spLocks noGrp="1"/>
          </p:cNvSpPr>
          <p:nvPr>
            <p:ph type="title" idx="3"/>
          </p:nvPr>
        </p:nvSpPr>
        <p:spPr>
          <a:xfrm>
            <a:off x="5171000" y="2610797"/>
            <a:ext cx="2934400" cy="637200"/>
          </a:xfrm>
          <a:prstGeom prst="rect">
            <a:avLst/>
          </a:prstGeom>
        </p:spPr>
        <p:txBody>
          <a:bodyPr spcFirstLastPara="1" wrap="square" lIns="121897" tIns="121897" rIns="121897" bIns="121897" anchor="ctr" anchorCtr="0">
            <a:noAutofit/>
          </a:bodyPr>
          <a:lstStyle>
            <a:lvl1pPr lvl="0" rtl="0">
              <a:spcBef>
                <a:spcPts val="0"/>
              </a:spcBef>
              <a:spcAft>
                <a:spcPts val="0"/>
              </a:spcAft>
              <a:buSzPts val="2000"/>
              <a:buNone/>
              <a:defRPr sz="2700"/>
            </a:lvl1pPr>
            <a:lvl2pPr lvl="1" rtl="0">
              <a:spcBef>
                <a:spcPts val="0"/>
              </a:spcBef>
              <a:spcAft>
                <a:spcPts val="0"/>
              </a:spcAft>
              <a:buSzPts val="2000"/>
              <a:buNone/>
              <a:defRPr sz="2700"/>
            </a:lvl2pPr>
            <a:lvl3pPr lvl="2" rtl="0">
              <a:spcBef>
                <a:spcPts val="0"/>
              </a:spcBef>
              <a:spcAft>
                <a:spcPts val="0"/>
              </a:spcAft>
              <a:buSzPts val="2000"/>
              <a:buNone/>
              <a:defRPr sz="2700"/>
            </a:lvl3pPr>
            <a:lvl4pPr lvl="3" rtl="0">
              <a:spcBef>
                <a:spcPts val="0"/>
              </a:spcBef>
              <a:spcAft>
                <a:spcPts val="0"/>
              </a:spcAft>
              <a:buSzPts val="2000"/>
              <a:buNone/>
              <a:defRPr sz="2700"/>
            </a:lvl4pPr>
            <a:lvl5pPr lvl="4" rtl="0">
              <a:spcBef>
                <a:spcPts val="0"/>
              </a:spcBef>
              <a:spcAft>
                <a:spcPts val="0"/>
              </a:spcAft>
              <a:buSzPts val="2000"/>
              <a:buNone/>
              <a:defRPr sz="2700"/>
            </a:lvl5pPr>
            <a:lvl6pPr lvl="5" rtl="0">
              <a:spcBef>
                <a:spcPts val="0"/>
              </a:spcBef>
              <a:spcAft>
                <a:spcPts val="0"/>
              </a:spcAft>
              <a:buSzPts val="2000"/>
              <a:buNone/>
              <a:defRPr sz="2700"/>
            </a:lvl6pPr>
            <a:lvl7pPr lvl="6" rtl="0">
              <a:spcBef>
                <a:spcPts val="0"/>
              </a:spcBef>
              <a:spcAft>
                <a:spcPts val="0"/>
              </a:spcAft>
              <a:buSzPts val="2000"/>
              <a:buNone/>
              <a:defRPr sz="2700"/>
            </a:lvl7pPr>
            <a:lvl8pPr lvl="7" rtl="0">
              <a:spcBef>
                <a:spcPts val="0"/>
              </a:spcBef>
              <a:spcAft>
                <a:spcPts val="0"/>
              </a:spcAft>
              <a:buSzPts val="2000"/>
              <a:buNone/>
              <a:defRPr sz="2700"/>
            </a:lvl8pPr>
            <a:lvl9pPr lvl="8" rtl="0">
              <a:spcBef>
                <a:spcPts val="0"/>
              </a:spcBef>
              <a:spcAft>
                <a:spcPts val="0"/>
              </a:spcAft>
              <a:buSzPts val="2000"/>
              <a:buNone/>
              <a:defRPr sz="2700"/>
            </a:lvl9pPr>
          </a:lstStyle>
          <a:p>
            <a:r>
              <a:rPr lang="en-US" smtClean="0"/>
              <a:t>Click to edit Master title style</a:t>
            </a:r>
            <a:endParaRPr/>
          </a:p>
        </p:txBody>
      </p:sp>
      <p:sp>
        <p:nvSpPr>
          <p:cNvPr id="303" name="Google Shape;303;p13"/>
          <p:cNvSpPr txBox="1">
            <a:spLocks noGrp="1"/>
          </p:cNvSpPr>
          <p:nvPr>
            <p:ph type="title" idx="4" hasCustomPrompt="1"/>
          </p:nvPr>
        </p:nvSpPr>
        <p:spPr>
          <a:xfrm>
            <a:off x="5171000" y="1900100"/>
            <a:ext cx="1211200" cy="703600"/>
          </a:xfrm>
          <a:prstGeom prst="rect">
            <a:avLst/>
          </a:prstGeom>
        </p:spPr>
        <p:txBody>
          <a:bodyPr spcFirstLastPara="1" wrap="square" lIns="121897" tIns="121897" rIns="121897" bIns="121897" anchor="ctr" anchorCtr="0">
            <a:noAutofit/>
          </a:bodyPr>
          <a:lstStyle>
            <a:lvl1pPr lvl="0" rtl="0">
              <a:spcBef>
                <a:spcPts val="0"/>
              </a:spcBef>
              <a:spcAft>
                <a:spcPts val="0"/>
              </a:spcAft>
              <a:buSzPts val="3000"/>
              <a:buNone/>
              <a:defRPr sz="47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4" name="Google Shape;304;p13"/>
          <p:cNvSpPr txBox="1">
            <a:spLocks noGrp="1"/>
          </p:cNvSpPr>
          <p:nvPr>
            <p:ph type="subTitle" idx="5"/>
          </p:nvPr>
        </p:nvSpPr>
        <p:spPr>
          <a:xfrm>
            <a:off x="5170984" y="3207921"/>
            <a:ext cx="2934400" cy="703600"/>
          </a:xfrm>
          <a:prstGeom prst="rect">
            <a:avLst/>
          </a:prstGeom>
        </p:spPr>
        <p:txBody>
          <a:bodyPr spcFirstLastPara="1" wrap="square" lIns="121897" tIns="121897" rIns="121897" bIns="121897" anchor="ctr" anchorCtr="0">
            <a:noAutofit/>
          </a:bodyPr>
          <a:lstStyle>
            <a:lvl1pPr lvl="0" rtl="0">
              <a:lnSpc>
                <a:spcPct val="100000"/>
              </a:lnSpc>
              <a:spcBef>
                <a:spcPts val="0"/>
              </a:spcBef>
              <a:spcAft>
                <a:spcPts val="0"/>
              </a:spcAft>
              <a:buSzPts val="1400"/>
              <a:buNone/>
              <a:defRPr sz="1900"/>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smtClean="0"/>
              <a:t>Click to edit Master subtitle style</a:t>
            </a:r>
            <a:endParaRPr/>
          </a:p>
        </p:txBody>
      </p:sp>
      <p:sp>
        <p:nvSpPr>
          <p:cNvPr id="305" name="Google Shape;305;p13"/>
          <p:cNvSpPr txBox="1">
            <a:spLocks noGrp="1"/>
          </p:cNvSpPr>
          <p:nvPr>
            <p:ph type="title" idx="6"/>
          </p:nvPr>
        </p:nvSpPr>
        <p:spPr>
          <a:xfrm>
            <a:off x="960000" y="719600"/>
            <a:ext cx="7154400" cy="637200"/>
          </a:xfrm>
          <a:prstGeom prst="rect">
            <a:avLst/>
          </a:prstGeom>
        </p:spPr>
        <p:txBody>
          <a:bodyPr spcFirstLastPara="1" wrap="square" lIns="121897" tIns="121897" rIns="121897" bIns="121897"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sp>
        <p:nvSpPr>
          <p:cNvPr id="306" name="Google Shape;306;p13"/>
          <p:cNvSpPr txBox="1">
            <a:spLocks noGrp="1"/>
          </p:cNvSpPr>
          <p:nvPr>
            <p:ph type="title" idx="7"/>
          </p:nvPr>
        </p:nvSpPr>
        <p:spPr>
          <a:xfrm>
            <a:off x="960000" y="4830172"/>
            <a:ext cx="2934400" cy="637200"/>
          </a:xfrm>
          <a:prstGeom prst="rect">
            <a:avLst/>
          </a:prstGeom>
        </p:spPr>
        <p:txBody>
          <a:bodyPr spcFirstLastPara="1" wrap="square" lIns="121897" tIns="121897" rIns="121897" bIns="121897" anchor="ctr" anchorCtr="0">
            <a:noAutofit/>
          </a:bodyPr>
          <a:lstStyle>
            <a:lvl1pPr lvl="0" rtl="0">
              <a:spcBef>
                <a:spcPts val="0"/>
              </a:spcBef>
              <a:spcAft>
                <a:spcPts val="0"/>
              </a:spcAft>
              <a:buSzPts val="2000"/>
              <a:buNone/>
              <a:defRPr sz="2700"/>
            </a:lvl1pPr>
            <a:lvl2pPr lvl="1" rtl="0">
              <a:spcBef>
                <a:spcPts val="0"/>
              </a:spcBef>
              <a:spcAft>
                <a:spcPts val="0"/>
              </a:spcAft>
              <a:buSzPts val="2000"/>
              <a:buNone/>
              <a:defRPr sz="2700"/>
            </a:lvl2pPr>
            <a:lvl3pPr lvl="2" rtl="0">
              <a:spcBef>
                <a:spcPts val="0"/>
              </a:spcBef>
              <a:spcAft>
                <a:spcPts val="0"/>
              </a:spcAft>
              <a:buSzPts val="2000"/>
              <a:buNone/>
              <a:defRPr sz="2700"/>
            </a:lvl3pPr>
            <a:lvl4pPr lvl="3" rtl="0">
              <a:spcBef>
                <a:spcPts val="0"/>
              </a:spcBef>
              <a:spcAft>
                <a:spcPts val="0"/>
              </a:spcAft>
              <a:buSzPts val="2000"/>
              <a:buNone/>
              <a:defRPr sz="2700"/>
            </a:lvl4pPr>
            <a:lvl5pPr lvl="4" rtl="0">
              <a:spcBef>
                <a:spcPts val="0"/>
              </a:spcBef>
              <a:spcAft>
                <a:spcPts val="0"/>
              </a:spcAft>
              <a:buSzPts val="2000"/>
              <a:buNone/>
              <a:defRPr sz="2700"/>
            </a:lvl5pPr>
            <a:lvl6pPr lvl="5" rtl="0">
              <a:spcBef>
                <a:spcPts val="0"/>
              </a:spcBef>
              <a:spcAft>
                <a:spcPts val="0"/>
              </a:spcAft>
              <a:buSzPts val="2000"/>
              <a:buNone/>
              <a:defRPr sz="2700"/>
            </a:lvl6pPr>
            <a:lvl7pPr lvl="6" rtl="0">
              <a:spcBef>
                <a:spcPts val="0"/>
              </a:spcBef>
              <a:spcAft>
                <a:spcPts val="0"/>
              </a:spcAft>
              <a:buSzPts val="2000"/>
              <a:buNone/>
              <a:defRPr sz="2700"/>
            </a:lvl7pPr>
            <a:lvl8pPr lvl="7" rtl="0">
              <a:spcBef>
                <a:spcPts val="0"/>
              </a:spcBef>
              <a:spcAft>
                <a:spcPts val="0"/>
              </a:spcAft>
              <a:buSzPts val="2000"/>
              <a:buNone/>
              <a:defRPr sz="2700"/>
            </a:lvl8pPr>
            <a:lvl9pPr lvl="8" rtl="0">
              <a:spcBef>
                <a:spcPts val="0"/>
              </a:spcBef>
              <a:spcAft>
                <a:spcPts val="0"/>
              </a:spcAft>
              <a:buSzPts val="2000"/>
              <a:buNone/>
              <a:defRPr sz="2700"/>
            </a:lvl9pPr>
          </a:lstStyle>
          <a:p>
            <a:r>
              <a:rPr lang="en-US" smtClean="0"/>
              <a:t>Click to edit Master title style</a:t>
            </a:r>
            <a:endParaRPr/>
          </a:p>
        </p:txBody>
      </p:sp>
      <p:sp>
        <p:nvSpPr>
          <p:cNvPr id="307" name="Google Shape;307;p13"/>
          <p:cNvSpPr txBox="1">
            <a:spLocks noGrp="1"/>
          </p:cNvSpPr>
          <p:nvPr>
            <p:ph type="title" idx="8" hasCustomPrompt="1"/>
          </p:nvPr>
        </p:nvSpPr>
        <p:spPr>
          <a:xfrm>
            <a:off x="960000" y="4119499"/>
            <a:ext cx="1211200" cy="703600"/>
          </a:xfrm>
          <a:prstGeom prst="rect">
            <a:avLst/>
          </a:prstGeom>
        </p:spPr>
        <p:txBody>
          <a:bodyPr spcFirstLastPara="1" wrap="square" lIns="121897" tIns="121897" rIns="121897" bIns="121897" anchor="ctr" anchorCtr="0">
            <a:noAutofit/>
          </a:bodyPr>
          <a:lstStyle>
            <a:lvl1pPr lvl="0" rtl="0">
              <a:spcBef>
                <a:spcPts val="0"/>
              </a:spcBef>
              <a:spcAft>
                <a:spcPts val="0"/>
              </a:spcAft>
              <a:buSzPts val="3000"/>
              <a:buNone/>
              <a:defRPr sz="47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8" name="Google Shape;308;p13"/>
          <p:cNvSpPr txBox="1">
            <a:spLocks noGrp="1"/>
          </p:cNvSpPr>
          <p:nvPr>
            <p:ph type="subTitle" idx="9"/>
          </p:nvPr>
        </p:nvSpPr>
        <p:spPr>
          <a:xfrm>
            <a:off x="959984" y="5427305"/>
            <a:ext cx="2934400" cy="703600"/>
          </a:xfrm>
          <a:prstGeom prst="rect">
            <a:avLst/>
          </a:prstGeom>
        </p:spPr>
        <p:txBody>
          <a:bodyPr spcFirstLastPara="1" wrap="square" lIns="121897" tIns="121897" rIns="121897" bIns="121897" anchor="ctr" anchorCtr="0">
            <a:noAutofit/>
          </a:bodyPr>
          <a:lstStyle>
            <a:lvl1pPr lvl="0" rtl="0">
              <a:lnSpc>
                <a:spcPct val="100000"/>
              </a:lnSpc>
              <a:spcBef>
                <a:spcPts val="0"/>
              </a:spcBef>
              <a:spcAft>
                <a:spcPts val="0"/>
              </a:spcAft>
              <a:buSzPts val="1400"/>
              <a:buNone/>
              <a:defRPr sz="1900"/>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smtClean="0"/>
              <a:t>Click to edit Master subtitle style</a:t>
            </a:r>
            <a:endParaRPr/>
          </a:p>
        </p:txBody>
      </p:sp>
      <p:sp>
        <p:nvSpPr>
          <p:cNvPr id="309" name="Google Shape;309;p13"/>
          <p:cNvSpPr txBox="1">
            <a:spLocks noGrp="1"/>
          </p:cNvSpPr>
          <p:nvPr>
            <p:ph type="title" idx="13"/>
          </p:nvPr>
        </p:nvSpPr>
        <p:spPr>
          <a:xfrm>
            <a:off x="5179900" y="4830172"/>
            <a:ext cx="2934400" cy="637200"/>
          </a:xfrm>
          <a:prstGeom prst="rect">
            <a:avLst/>
          </a:prstGeom>
        </p:spPr>
        <p:txBody>
          <a:bodyPr spcFirstLastPara="1" wrap="square" lIns="121897" tIns="121897" rIns="121897" bIns="121897" anchor="ctr" anchorCtr="0">
            <a:noAutofit/>
          </a:bodyPr>
          <a:lstStyle>
            <a:lvl1pPr lvl="0" rtl="0">
              <a:spcBef>
                <a:spcPts val="0"/>
              </a:spcBef>
              <a:spcAft>
                <a:spcPts val="0"/>
              </a:spcAft>
              <a:buSzPts val="2000"/>
              <a:buNone/>
              <a:defRPr sz="2700"/>
            </a:lvl1pPr>
            <a:lvl2pPr lvl="1" rtl="0">
              <a:spcBef>
                <a:spcPts val="0"/>
              </a:spcBef>
              <a:spcAft>
                <a:spcPts val="0"/>
              </a:spcAft>
              <a:buSzPts val="2000"/>
              <a:buNone/>
              <a:defRPr sz="2700"/>
            </a:lvl2pPr>
            <a:lvl3pPr lvl="2" rtl="0">
              <a:spcBef>
                <a:spcPts val="0"/>
              </a:spcBef>
              <a:spcAft>
                <a:spcPts val="0"/>
              </a:spcAft>
              <a:buSzPts val="2000"/>
              <a:buNone/>
              <a:defRPr sz="2700"/>
            </a:lvl3pPr>
            <a:lvl4pPr lvl="3" rtl="0">
              <a:spcBef>
                <a:spcPts val="0"/>
              </a:spcBef>
              <a:spcAft>
                <a:spcPts val="0"/>
              </a:spcAft>
              <a:buSzPts val="2000"/>
              <a:buNone/>
              <a:defRPr sz="2700"/>
            </a:lvl4pPr>
            <a:lvl5pPr lvl="4" rtl="0">
              <a:spcBef>
                <a:spcPts val="0"/>
              </a:spcBef>
              <a:spcAft>
                <a:spcPts val="0"/>
              </a:spcAft>
              <a:buSzPts val="2000"/>
              <a:buNone/>
              <a:defRPr sz="2700"/>
            </a:lvl5pPr>
            <a:lvl6pPr lvl="5" rtl="0">
              <a:spcBef>
                <a:spcPts val="0"/>
              </a:spcBef>
              <a:spcAft>
                <a:spcPts val="0"/>
              </a:spcAft>
              <a:buSzPts val="2000"/>
              <a:buNone/>
              <a:defRPr sz="2700"/>
            </a:lvl6pPr>
            <a:lvl7pPr lvl="6" rtl="0">
              <a:spcBef>
                <a:spcPts val="0"/>
              </a:spcBef>
              <a:spcAft>
                <a:spcPts val="0"/>
              </a:spcAft>
              <a:buSzPts val="2000"/>
              <a:buNone/>
              <a:defRPr sz="2700"/>
            </a:lvl7pPr>
            <a:lvl8pPr lvl="7" rtl="0">
              <a:spcBef>
                <a:spcPts val="0"/>
              </a:spcBef>
              <a:spcAft>
                <a:spcPts val="0"/>
              </a:spcAft>
              <a:buSzPts val="2000"/>
              <a:buNone/>
              <a:defRPr sz="2700"/>
            </a:lvl8pPr>
            <a:lvl9pPr lvl="8" rtl="0">
              <a:spcBef>
                <a:spcPts val="0"/>
              </a:spcBef>
              <a:spcAft>
                <a:spcPts val="0"/>
              </a:spcAft>
              <a:buSzPts val="2000"/>
              <a:buNone/>
              <a:defRPr sz="2700"/>
            </a:lvl9pPr>
          </a:lstStyle>
          <a:p>
            <a:r>
              <a:rPr lang="en-US" smtClean="0"/>
              <a:t>Click to edit Master title style</a:t>
            </a:r>
            <a:endParaRPr/>
          </a:p>
        </p:txBody>
      </p:sp>
      <p:sp>
        <p:nvSpPr>
          <p:cNvPr id="310" name="Google Shape;310;p13"/>
          <p:cNvSpPr txBox="1">
            <a:spLocks noGrp="1"/>
          </p:cNvSpPr>
          <p:nvPr>
            <p:ph type="title" idx="14" hasCustomPrompt="1"/>
          </p:nvPr>
        </p:nvSpPr>
        <p:spPr>
          <a:xfrm>
            <a:off x="5179900" y="4119499"/>
            <a:ext cx="1211200" cy="703600"/>
          </a:xfrm>
          <a:prstGeom prst="rect">
            <a:avLst/>
          </a:prstGeom>
        </p:spPr>
        <p:txBody>
          <a:bodyPr spcFirstLastPara="1" wrap="square" lIns="121897" tIns="121897" rIns="121897" bIns="121897" anchor="ctr" anchorCtr="0">
            <a:noAutofit/>
          </a:bodyPr>
          <a:lstStyle>
            <a:lvl1pPr lvl="0" rtl="0">
              <a:spcBef>
                <a:spcPts val="0"/>
              </a:spcBef>
              <a:spcAft>
                <a:spcPts val="0"/>
              </a:spcAft>
              <a:buSzPts val="3000"/>
              <a:buNone/>
              <a:defRPr sz="47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1" name="Google Shape;311;p13"/>
          <p:cNvSpPr txBox="1">
            <a:spLocks noGrp="1"/>
          </p:cNvSpPr>
          <p:nvPr>
            <p:ph type="subTitle" idx="15"/>
          </p:nvPr>
        </p:nvSpPr>
        <p:spPr>
          <a:xfrm>
            <a:off x="5179884" y="5427305"/>
            <a:ext cx="2934400" cy="703600"/>
          </a:xfrm>
          <a:prstGeom prst="rect">
            <a:avLst/>
          </a:prstGeom>
        </p:spPr>
        <p:txBody>
          <a:bodyPr spcFirstLastPara="1" wrap="square" lIns="121897" tIns="121897" rIns="121897" bIns="121897" anchor="ctr" anchorCtr="0">
            <a:noAutofit/>
          </a:bodyPr>
          <a:lstStyle>
            <a:lvl1pPr lvl="0" rtl="0">
              <a:lnSpc>
                <a:spcPct val="100000"/>
              </a:lnSpc>
              <a:spcBef>
                <a:spcPts val="0"/>
              </a:spcBef>
              <a:spcAft>
                <a:spcPts val="0"/>
              </a:spcAft>
              <a:buSzPts val="1400"/>
              <a:buNone/>
              <a:defRPr sz="1900"/>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smtClean="0"/>
              <a:t>Click to edit Master subtitle style</a:t>
            </a:r>
            <a:endParaRPr/>
          </a:p>
        </p:txBody>
      </p:sp>
      <p:grpSp>
        <p:nvGrpSpPr>
          <p:cNvPr id="312" name="Google Shape;312;p13"/>
          <p:cNvGrpSpPr/>
          <p:nvPr/>
        </p:nvGrpSpPr>
        <p:grpSpPr>
          <a:xfrm>
            <a:off x="10307766" y="3834977"/>
            <a:ext cx="2262833" cy="184364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11494359" y="805970"/>
            <a:ext cx="854248" cy="725137"/>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3468200" y="4216800"/>
            <a:ext cx="5255600" cy="709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338" name="Google Shape;338;p14"/>
          <p:cNvSpPr txBox="1">
            <a:spLocks noGrp="1"/>
          </p:cNvSpPr>
          <p:nvPr>
            <p:ph type="subTitle" idx="1"/>
          </p:nvPr>
        </p:nvSpPr>
        <p:spPr>
          <a:xfrm>
            <a:off x="2368007" y="1978833"/>
            <a:ext cx="7456000" cy="22848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smtClean="0"/>
              <a:t>Click to edit Master subtitle style</a:t>
            </a:r>
            <a:endParaRPr/>
          </a:p>
        </p:txBody>
      </p:sp>
      <p:grpSp>
        <p:nvGrpSpPr>
          <p:cNvPr id="339" name="Google Shape;339;p14"/>
          <p:cNvGrpSpPr/>
          <p:nvPr/>
        </p:nvGrpSpPr>
        <p:grpSpPr>
          <a:xfrm flipH="1">
            <a:off x="10115246" y="2109328"/>
            <a:ext cx="3053753" cy="2024449"/>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5" name="Google Shape;355;p14"/>
          <p:cNvGrpSpPr/>
          <p:nvPr/>
        </p:nvGrpSpPr>
        <p:grpSpPr>
          <a:xfrm>
            <a:off x="-981926" y="2109328"/>
            <a:ext cx="3053753" cy="2024449"/>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1" name="Google Shape;371;p14"/>
          <p:cNvGrpSpPr/>
          <p:nvPr/>
        </p:nvGrpSpPr>
        <p:grpSpPr>
          <a:xfrm rot="10800000" flipH="1">
            <a:off x="5196784" y="5877520"/>
            <a:ext cx="643400" cy="2007133"/>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rot="10800000" flipH="1">
            <a:off x="3689151" y="6446920"/>
            <a:ext cx="1239167" cy="1437733"/>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4"/>
          <p:cNvGrpSpPr/>
          <p:nvPr/>
        </p:nvGrpSpPr>
        <p:grpSpPr>
          <a:xfrm rot="10800000" flipH="1">
            <a:off x="2751951" y="5965653"/>
            <a:ext cx="1517800" cy="191900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4"/>
          <p:cNvGrpSpPr/>
          <p:nvPr/>
        </p:nvGrpSpPr>
        <p:grpSpPr>
          <a:xfrm rot="10800000" flipH="1">
            <a:off x="6362951" y="5877520"/>
            <a:ext cx="632267" cy="2007133"/>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4"/>
          <p:cNvGrpSpPr/>
          <p:nvPr/>
        </p:nvGrpSpPr>
        <p:grpSpPr>
          <a:xfrm rot="10800000" flipH="1">
            <a:off x="7274818" y="6446920"/>
            <a:ext cx="1227033" cy="1437733"/>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4"/>
          <p:cNvGrpSpPr/>
          <p:nvPr/>
        </p:nvGrpSpPr>
        <p:grpSpPr>
          <a:xfrm rot="10800000" flipH="1">
            <a:off x="7933418" y="5965653"/>
            <a:ext cx="1505633" cy="191900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89"/>
        <p:cNvGrpSpPr/>
        <p:nvPr/>
      </p:nvGrpSpPr>
      <p:grpSpPr>
        <a:xfrm>
          <a:off x="0" y="0"/>
          <a:ext cx="0" cy="0"/>
          <a:chOff x="0" y="0"/>
          <a:chExt cx="0" cy="0"/>
        </a:xfrm>
      </p:grpSpPr>
      <p:grpSp>
        <p:nvGrpSpPr>
          <p:cNvPr id="390" name="Google Shape;390;p15"/>
          <p:cNvGrpSpPr/>
          <p:nvPr/>
        </p:nvGrpSpPr>
        <p:grpSpPr>
          <a:xfrm>
            <a:off x="10018175" y="-633547"/>
            <a:ext cx="643400" cy="2007133"/>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5"/>
          <p:cNvGrpSpPr/>
          <p:nvPr/>
        </p:nvGrpSpPr>
        <p:grpSpPr>
          <a:xfrm>
            <a:off x="11184341" y="-633547"/>
            <a:ext cx="632267" cy="2007133"/>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rot="10800000" flipH="1">
            <a:off x="158852" y="5690944"/>
            <a:ext cx="1505633" cy="191900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5"/>
          <p:cNvGrpSpPr/>
          <p:nvPr/>
        </p:nvGrpSpPr>
        <p:grpSpPr>
          <a:xfrm rot="10800000">
            <a:off x="951706" y="6046506"/>
            <a:ext cx="1227033" cy="1437733"/>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5"/>
          <p:cNvGrpSpPr/>
          <p:nvPr/>
        </p:nvGrpSpPr>
        <p:grpSpPr>
          <a:xfrm>
            <a:off x="1400465" y="-626039"/>
            <a:ext cx="1593799" cy="1437728"/>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5"/>
          <p:cNvGrpSpPr/>
          <p:nvPr/>
        </p:nvGrpSpPr>
        <p:grpSpPr>
          <a:xfrm rot="-5400000">
            <a:off x="-524884" y="-674073"/>
            <a:ext cx="2909147" cy="1190032"/>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15"/>
          <p:cNvGrpSpPr/>
          <p:nvPr/>
        </p:nvGrpSpPr>
        <p:grpSpPr>
          <a:xfrm rot="-5400000">
            <a:off x="39688" y="-329987"/>
            <a:ext cx="2909147" cy="1190032"/>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rot="10800000">
            <a:off x="10523129" y="5690944"/>
            <a:ext cx="1505633" cy="191900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15"/>
          <p:cNvGrpSpPr/>
          <p:nvPr/>
        </p:nvGrpSpPr>
        <p:grpSpPr>
          <a:xfrm rot="10800000" flipH="1">
            <a:off x="10008873" y="6046506"/>
            <a:ext cx="1227033" cy="1437733"/>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15"/>
          <p:cNvSpPr txBox="1">
            <a:spLocks noGrp="1"/>
          </p:cNvSpPr>
          <p:nvPr>
            <p:ph type="title"/>
          </p:nvPr>
        </p:nvSpPr>
        <p:spPr>
          <a:xfrm>
            <a:off x="960000" y="3429000"/>
            <a:ext cx="2800400" cy="5056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18" name="Google Shape;418;p15"/>
          <p:cNvSpPr txBox="1">
            <a:spLocks noGrp="1"/>
          </p:cNvSpPr>
          <p:nvPr>
            <p:ph type="subTitle" idx="1"/>
          </p:nvPr>
        </p:nvSpPr>
        <p:spPr>
          <a:xfrm>
            <a:off x="960000" y="4013133"/>
            <a:ext cx="2800400" cy="8924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419" name="Google Shape;419;p15"/>
          <p:cNvSpPr txBox="1">
            <a:spLocks noGrp="1"/>
          </p:cNvSpPr>
          <p:nvPr>
            <p:ph type="title" idx="2"/>
          </p:nvPr>
        </p:nvSpPr>
        <p:spPr>
          <a:xfrm>
            <a:off x="4695800" y="3429000"/>
            <a:ext cx="2800400" cy="5056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20" name="Google Shape;420;p15"/>
          <p:cNvSpPr txBox="1">
            <a:spLocks noGrp="1"/>
          </p:cNvSpPr>
          <p:nvPr>
            <p:ph type="subTitle" idx="3"/>
          </p:nvPr>
        </p:nvSpPr>
        <p:spPr>
          <a:xfrm>
            <a:off x="4695800" y="4013133"/>
            <a:ext cx="2800400" cy="8924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421" name="Google Shape;421;p15"/>
          <p:cNvSpPr txBox="1">
            <a:spLocks noGrp="1"/>
          </p:cNvSpPr>
          <p:nvPr>
            <p:ph type="title" idx="4"/>
          </p:nvPr>
        </p:nvSpPr>
        <p:spPr>
          <a:xfrm>
            <a:off x="8431600" y="3429000"/>
            <a:ext cx="2800400" cy="5056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22" name="Google Shape;422;p15"/>
          <p:cNvSpPr txBox="1">
            <a:spLocks noGrp="1"/>
          </p:cNvSpPr>
          <p:nvPr>
            <p:ph type="subTitle" idx="5"/>
          </p:nvPr>
        </p:nvSpPr>
        <p:spPr>
          <a:xfrm>
            <a:off x="8431600" y="4013133"/>
            <a:ext cx="2800400" cy="8924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423" name="Google Shape;423;p15"/>
          <p:cNvSpPr txBox="1">
            <a:spLocks noGrp="1"/>
          </p:cNvSpPr>
          <p:nvPr>
            <p:ph type="title" idx="6"/>
          </p:nvPr>
        </p:nvSpPr>
        <p:spPr>
          <a:xfrm>
            <a:off x="1980600" y="719600"/>
            <a:ext cx="82308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951051" y="3880959"/>
            <a:ext cx="2324000" cy="543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26" name="Google Shape;426;p16"/>
          <p:cNvSpPr txBox="1">
            <a:spLocks noGrp="1"/>
          </p:cNvSpPr>
          <p:nvPr>
            <p:ph type="subTitle" idx="1"/>
          </p:nvPr>
        </p:nvSpPr>
        <p:spPr>
          <a:xfrm>
            <a:off x="951051" y="4466300"/>
            <a:ext cx="2324000" cy="8608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427" name="Google Shape;427;p16"/>
          <p:cNvSpPr txBox="1">
            <a:spLocks noGrp="1"/>
          </p:cNvSpPr>
          <p:nvPr>
            <p:ph type="title" idx="2"/>
          </p:nvPr>
        </p:nvSpPr>
        <p:spPr>
          <a:xfrm>
            <a:off x="3606347" y="3880959"/>
            <a:ext cx="2324000" cy="543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28" name="Google Shape;428;p16"/>
          <p:cNvSpPr txBox="1">
            <a:spLocks noGrp="1"/>
          </p:cNvSpPr>
          <p:nvPr>
            <p:ph type="subTitle" idx="3"/>
          </p:nvPr>
        </p:nvSpPr>
        <p:spPr>
          <a:xfrm>
            <a:off x="3606347" y="4466300"/>
            <a:ext cx="2324000" cy="8608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429" name="Google Shape;429;p16"/>
          <p:cNvSpPr txBox="1">
            <a:spLocks noGrp="1"/>
          </p:cNvSpPr>
          <p:nvPr>
            <p:ph type="title" idx="4"/>
          </p:nvPr>
        </p:nvSpPr>
        <p:spPr>
          <a:xfrm>
            <a:off x="8916951" y="3880959"/>
            <a:ext cx="2324000" cy="543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30" name="Google Shape;430;p16"/>
          <p:cNvSpPr txBox="1">
            <a:spLocks noGrp="1"/>
          </p:cNvSpPr>
          <p:nvPr>
            <p:ph type="subTitle" idx="5"/>
          </p:nvPr>
        </p:nvSpPr>
        <p:spPr>
          <a:xfrm>
            <a:off x="8916951" y="4466300"/>
            <a:ext cx="2324000" cy="8608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431" name="Google Shape;431;p16"/>
          <p:cNvSpPr txBox="1">
            <a:spLocks noGrp="1"/>
          </p:cNvSpPr>
          <p:nvPr>
            <p:ph type="title" idx="6"/>
          </p:nvPr>
        </p:nvSpPr>
        <p:spPr>
          <a:xfrm>
            <a:off x="6261647" y="3880959"/>
            <a:ext cx="2324000" cy="543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32" name="Google Shape;432;p16"/>
          <p:cNvSpPr txBox="1">
            <a:spLocks noGrp="1"/>
          </p:cNvSpPr>
          <p:nvPr>
            <p:ph type="subTitle" idx="7"/>
          </p:nvPr>
        </p:nvSpPr>
        <p:spPr>
          <a:xfrm>
            <a:off x="6261647" y="4466300"/>
            <a:ext cx="2324000" cy="8608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433" name="Google Shape;433;p16"/>
          <p:cNvSpPr txBox="1">
            <a:spLocks noGrp="1"/>
          </p:cNvSpPr>
          <p:nvPr>
            <p:ph type="title" idx="8"/>
          </p:nvPr>
        </p:nvSpPr>
        <p:spPr>
          <a:xfrm>
            <a:off x="1980600" y="719600"/>
            <a:ext cx="82308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grpSp>
        <p:nvGrpSpPr>
          <p:cNvPr id="434" name="Google Shape;434;p16"/>
          <p:cNvGrpSpPr/>
          <p:nvPr/>
        </p:nvGrpSpPr>
        <p:grpSpPr>
          <a:xfrm rot="-5400000" flipH="1">
            <a:off x="9974215" y="-220255"/>
            <a:ext cx="2686388" cy="95964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1" name="Google Shape;441;p16"/>
          <p:cNvGrpSpPr/>
          <p:nvPr/>
        </p:nvGrpSpPr>
        <p:grpSpPr>
          <a:xfrm rot="-5400000" flipH="1">
            <a:off x="10494247" y="149966"/>
            <a:ext cx="2686388" cy="6255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16"/>
          <p:cNvGrpSpPr/>
          <p:nvPr/>
        </p:nvGrpSpPr>
        <p:grpSpPr>
          <a:xfrm>
            <a:off x="-363687" y="6052724"/>
            <a:ext cx="2686388" cy="630837"/>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6"/>
          <p:cNvGrpSpPr/>
          <p:nvPr/>
        </p:nvGrpSpPr>
        <p:grpSpPr>
          <a:xfrm>
            <a:off x="-290487" y="6380915"/>
            <a:ext cx="2686388" cy="630837"/>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6"/>
          <p:cNvGrpSpPr/>
          <p:nvPr/>
        </p:nvGrpSpPr>
        <p:grpSpPr>
          <a:xfrm>
            <a:off x="-692593" y="5747924"/>
            <a:ext cx="2686388" cy="630837"/>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rgbClr val="EBEBEB"/>
                </a:solidFill>
                <a:latin typeface="Arial"/>
                <a:cs typeface="Arial"/>
              </a:defRPr>
            </a:lvl1pPr>
          </a:lstStyle>
          <a:p>
            <a:r>
              <a:rPr lang="en-US" smtClean="0"/>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534D7B2F-24C9-48F9-9454-5415367E0655}" type="datetimeFigureOut">
              <a:rPr lang="en-IN" smtClean="0"/>
              <a:t>13-11-2022</a:t>
            </a:fld>
            <a:endParaRPr lang="en-IN"/>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3364D870-EE68-4D7C-BF8C-47E35322BCDB}" type="slidenum">
              <a:rPr lang="en-IN" smtClean="0"/>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959967" y="2370467"/>
            <a:ext cx="28244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55" name="Google Shape;455;p17"/>
          <p:cNvSpPr txBox="1">
            <a:spLocks noGrp="1"/>
          </p:cNvSpPr>
          <p:nvPr>
            <p:ph type="subTitle" idx="1"/>
          </p:nvPr>
        </p:nvSpPr>
        <p:spPr>
          <a:xfrm>
            <a:off x="959967" y="3086100"/>
            <a:ext cx="2824400" cy="6464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456" name="Google Shape;456;p17"/>
          <p:cNvSpPr txBox="1">
            <a:spLocks noGrp="1"/>
          </p:cNvSpPr>
          <p:nvPr>
            <p:ph type="title" idx="2"/>
          </p:nvPr>
        </p:nvSpPr>
        <p:spPr>
          <a:xfrm>
            <a:off x="4683801" y="2370467"/>
            <a:ext cx="28244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57" name="Google Shape;457;p17"/>
          <p:cNvSpPr txBox="1">
            <a:spLocks noGrp="1"/>
          </p:cNvSpPr>
          <p:nvPr>
            <p:ph type="subTitle" idx="3"/>
          </p:nvPr>
        </p:nvSpPr>
        <p:spPr>
          <a:xfrm>
            <a:off x="4683800" y="3086100"/>
            <a:ext cx="2824400" cy="6464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458" name="Google Shape;458;p17"/>
          <p:cNvSpPr txBox="1">
            <a:spLocks noGrp="1"/>
          </p:cNvSpPr>
          <p:nvPr>
            <p:ph type="title" idx="4"/>
          </p:nvPr>
        </p:nvSpPr>
        <p:spPr>
          <a:xfrm>
            <a:off x="959967" y="4281667"/>
            <a:ext cx="28244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59" name="Google Shape;459;p17"/>
          <p:cNvSpPr txBox="1">
            <a:spLocks noGrp="1"/>
          </p:cNvSpPr>
          <p:nvPr>
            <p:ph type="subTitle" idx="5"/>
          </p:nvPr>
        </p:nvSpPr>
        <p:spPr>
          <a:xfrm>
            <a:off x="959967" y="4997300"/>
            <a:ext cx="2824400" cy="6464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460" name="Google Shape;460;p17"/>
          <p:cNvSpPr txBox="1">
            <a:spLocks noGrp="1"/>
          </p:cNvSpPr>
          <p:nvPr>
            <p:ph type="title" idx="6"/>
          </p:nvPr>
        </p:nvSpPr>
        <p:spPr>
          <a:xfrm>
            <a:off x="4683801" y="4281667"/>
            <a:ext cx="28244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61" name="Google Shape;461;p17"/>
          <p:cNvSpPr txBox="1">
            <a:spLocks noGrp="1"/>
          </p:cNvSpPr>
          <p:nvPr>
            <p:ph type="subTitle" idx="7"/>
          </p:nvPr>
        </p:nvSpPr>
        <p:spPr>
          <a:xfrm>
            <a:off x="4683800" y="4997300"/>
            <a:ext cx="2824400" cy="6464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462" name="Google Shape;462;p17"/>
          <p:cNvSpPr txBox="1">
            <a:spLocks noGrp="1"/>
          </p:cNvSpPr>
          <p:nvPr>
            <p:ph type="title" idx="8"/>
          </p:nvPr>
        </p:nvSpPr>
        <p:spPr>
          <a:xfrm>
            <a:off x="8407637" y="2370467"/>
            <a:ext cx="28244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63" name="Google Shape;463;p17"/>
          <p:cNvSpPr txBox="1">
            <a:spLocks noGrp="1"/>
          </p:cNvSpPr>
          <p:nvPr>
            <p:ph type="subTitle" idx="9"/>
          </p:nvPr>
        </p:nvSpPr>
        <p:spPr>
          <a:xfrm>
            <a:off x="8407633" y="3086100"/>
            <a:ext cx="2824400" cy="6464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464" name="Google Shape;464;p17"/>
          <p:cNvSpPr txBox="1">
            <a:spLocks noGrp="1"/>
          </p:cNvSpPr>
          <p:nvPr>
            <p:ph type="title" idx="13"/>
          </p:nvPr>
        </p:nvSpPr>
        <p:spPr>
          <a:xfrm>
            <a:off x="8407637" y="4281667"/>
            <a:ext cx="28244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65" name="Google Shape;465;p17"/>
          <p:cNvSpPr txBox="1">
            <a:spLocks noGrp="1"/>
          </p:cNvSpPr>
          <p:nvPr>
            <p:ph type="subTitle" idx="14"/>
          </p:nvPr>
        </p:nvSpPr>
        <p:spPr>
          <a:xfrm>
            <a:off x="8407633" y="4997300"/>
            <a:ext cx="2824400" cy="6464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466" name="Google Shape;466;p17"/>
          <p:cNvSpPr txBox="1">
            <a:spLocks noGrp="1"/>
          </p:cNvSpPr>
          <p:nvPr>
            <p:ph type="title" idx="15"/>
          </p:nvPr>
        </p:nvSpPr>
        <p:spPr>
          <a:xfrm>
            <a:off x="1980600" y="719600"/>
            <a:ext cx="82308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grpSp>
        <p:nvGrpSpPr>
          <p:cNvPr id="467" name="Google Shape;467;p17"/>
          <p:cNvGrpSpPr/>
          <p:nvPr/>
        </p:nvGrpSpPr>
        <p:grpSpPr>
          <a:xfrm>
            <a:off x="10527719" y="-1156495"/>
            <a:ext cx="1824347" cy="1437728"/>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7"/>
          <p:cNvGrpSpPr/>
          <p:nvPr/>
        </p:nvGrpSpPr>
        <p:grpSpPr>
          <a:xfrm>
            <a:off x="11173986" y="-140500"/>
            <a:ext cx="1505633" cy="191900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7"/>
          <p:cNvGrpSpPr/>
          <p:nvPr/>
        </p:nvGrpSpPr>
        <p:grpSpPr>
          <a:xfrm>
            <a:off x="10856757" y="-851695"/>
            <a:ext cx="1824347" cy="1437728"/>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17"/>
          <p:cNvGrpSpPr/>
          <p:nvPr/>
        </p:nvGrpSpPr>
        <p:grpSpPr>
          <a:xfrm flipH="1">
            <a:off x="199291" y="-927695"/>
            <a:ext cx="1824347" cy="1437728"/>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7"/>
          <p:cNvGrpSpPr/>
          <p:nvPr/>
        </p:nvGrpSpPr>
        <p:grpSpPr>
          <a:xfrm flipH="1">
            <a:off x="-129748" y="-622895"/>
            <a:ext cx="1824347" cy="1437728"/>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17"/>
          <p:cNvGrpSpPr/>
          <p:nvPr/>
        </p:nvGrpSpPr>
        <p:grpSpPr>
          <a:xfrm flipH="1">
            <a:off x="-812064" y="-318095"/>
            <a:ext cx="1824347" cy="1437728"/>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5" name="Google Shape;485;p17"/>
          <p:cNvCxnSpPr/>
          <p:nvPr/>
        </p:nvCxnSpPr>
        <p:spPr>
          <a:xfrm>
            <a:off x="-9133" y="6135633"/>
            <a:ext cx="11356800" cy="0"/>
          </a:xfrm>
          <a:prstGeom prst="straightConnector1">
            <a:avLst/>
          </a:prstGeom>
          <a:noFill/>
          <a:ln w="28575" cap="flat" cmpd="sng">
            <a:solidFill>
              <a:schemeClr val="dk1"/>
            </a:solidFill>
            <a:prstDash val="solid"/>
            <a:round/>
            <a:headEnd type="none" w="med" len="med"/>
            <a:tailEnd type="oval"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86"/>
        <p:cNvGrpSpPr/>
        <p:nvPr/>
      </p:nvGrpSpPr>
      <p:grpSpPr>
        <a:xfrm>
          <a:off x="0" y="0"/>
          <a:ext cx="0" cy="0"/>
          <a:chOff x="0" y="0"/>
          <a:chExt cx="0" cy="0"/>
        </a:xfrm>
      </p:grpSpPr>
      <p:grpSp>
        <p:nvGrpSpPr>
          <p:cNvPr id="487" name="Google Shape;487;p18"/>
          <p:cNvGrpSpPr/>
          <p:nvPr/>
        </p:nvGrpSpPr>
        <p:grpSpPr>
          <a:xfrm>
            <a:off x="9424227" y="-621645"/>
            <a:ext cx="1824347" cy="1437728"/>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a:off x="10680094" y="-621651"/>
            <a:ext cx="1505633" cy="191900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8"/>
          <p:cNvGrpSpPr/>
          <p:nvPr/>
        </p:nvGrpSpPr>
        <p:grpSpPr>
          <a:xfrm flipH="1">
            <a:off x="943989" y="-629791"/>
            <a:ext cx="1227033" cy="1437733"/>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18"/>
          <p:cNvGrpSpPr/>
          <p:nvPr/>
        </p:nvGrpSpPr>
        <p:grpSpPr>
          <a:xfrm flipH="1">
            <a:off x="6789" y="-629791"/>
            <a:ext cx="1505633" cy="191900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18"/>
          <p:cNvGrpSpPr/>
          <p:nvPr/>
        </p:nvGrpSpPr>
        <p:grpSpPr>
          <a:xfrm>
            <a:off x="11305693" y="-297712"/>
            <a:ext cx="1824347" cy="1437728"/>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18"/>
          <p:cNvGrpSpPr/>
          <p:nvPr/>
        </p:nvGrpSpPr>
        <p:grpSpPr>
          <a:xfrm flipH="1">
            <a:off x="-131611" y="-297707"/>
            <a:ext cx="1227033" cy="1437733"/>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18"/>
          <p:cNvSpPr txBox="1">
            <a:spLocks noGrp="1"/>
          </p:cNvSpPr>
          <p:nvPr>
            <p:ph type="title"/>
          </p:nvPr>
        </p:nvSpPr>
        <p:spPr>
          <a:xfrm>
            <a:off x="2366400" y="719600"/>
            <a:ext cx="74592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951100" y="719600"/>
            <a:ext cx="4699600" cy="637200"/>
          </a:xfrm>
          <a:prstGeom prst="rect">
            <a:avLst/>
          </a:prstGeom>
        </p:spPr>
        <p:txBody>
          <a:bodyPr spcFirstLastPara="1" wrap="square" lIns="121897" tIns="121897" rIns="121897" bIns="121897"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grpSp>
        <p:nvGrpSpPr>
          <p:cNvPr id="508" name="Google Shape;508;p19"/>
          <p:cNvGrpSpPr/>
          <p:nvPr/>
        </p:nvGrpSpPr>
        <p:grpSpPr>
          <a:xfrm>
            <a:off x="8695234" y="-45088"/>
            <a:ext cx="3803509" cy="1007831"/>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951100" y="719600"/>
            <a:ext cx="102900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grpSp>
        <p:nvGrpSpPr>
          <p:cNvPr id="519" name="Google Shape;519;p20"/>
          <p:cNvGrpSpPr/>
          <p:nvPr/>
        </p:nvGrpSpPr>
        <p:grpSpPr>
          <a:xfrm>
            <a:off x="-290487" y="6380915"/>
            <a:ext cx="2686388" cy="630837"/>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0"/>
          <p:cNvGrpSpPr/>
          <p:nvPr/>
        </p:nvGrpSpPr>
        <p:grpSpPr>
          <a:xfrm>
            <a:off x="-692593" y="6064348"/>
            <a:ext cx="2686388" cy="630837"/>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20"/>
          <p:cNvGrpSpPr/>
          <p:nvPr/>
        </p:nvGrpSpPr>
        <p:grpSpPr>
          <a:xfrm>
            <a:off x="377799" y="-633547"/>
            <a:ext cx="643400" cy="2007133"/>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0"/>
          <p:cNvGrpSpPr/>
          <p:nvPr/>
        </p:nvGrpSpPr>
        <p:grpSpPr>
          <a:xfrm>
            <a:off x="116047" y="-163013"/>
            <a:ext cx="643400" cy="2007133"/>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20"/>
          <p:cNvGrpSpPr/>
          <p:nvPr/>
        </p:nvGrpSpPr>
        <p:grpSpPr>
          <a:xfrm flipH="1">
            <a:off x="11170212" y="-645169"/>
            <a:ext cx="643400" cy="2007133"/>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0"/>
          <p:cNvGrpSpPr/>
          <p:nvPr/>
        </p:nvGrpSpPr>
        <p:grpSpPr>
          <a:xfrm flipH="1">
            <a:off x="11431965" y="-174636"/>
            <a:ext cx="643400" cy="2007133"/>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37"/>
        <p:cNvGrpSpPr/>
        <p:nvPr/>
      </p:nvGrpSpPr>
      <p:grpSpPr>
        <a:xfrm>
          <a:off x="0" y="0"/>
          <a:ext cx="0" cy="0"/>
          <a:chOff x="0" y="0"/>
          <a:chExt cx="0" cy="0"/>
        </a:xfrm>
      </p:grpSpPr>
      <p:grpSp>
        <p:nvGrpSpPr>
          <p:cNvPr id="538" name="Google Shape;538;p21"/>
          <p:cNvGrpSpPr/>
          <p:nvPr/>
        </p:nvGrpSpPr>
        <p:grpSpPr>
          <a:xfrm rot="10800000" flipH="1">
            <a:off x="10004180" y="6047956"/>
            <a:ext cx="1227033" cy="1437733"/>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1"/>
          <p:cNvGrpSpPr/>
          <p:nvPr/>
        </p:nvGrpSpPr>
        <p:grpSpPr>
          <a:xfrm rot="10800000" flipH="1">
            <a:off x="10662780" y="5668289"/>
            <a:ext cx="1505633" cy="191900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1"/>
          <p:cNvGrpSpPr/>
          <p:nvPr/>
        </p:nvGrpSpPr>
        <p:grpSpPr>
          <a:xfrm rot="10800000" flipH="1">
            <a:off x="11369451" y="5673993"/>
            <a:ext cx="2987933" cy="2209767"/>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1"/>
          <p:cNvGrpSpPr/>
          <p:nvPr/>
        </p:nvGrpSpPr>
        <p:grpSpPr>
          <a:xfrm rot="10800000">
            <a:off x="9362" y="-852008"/>
            <a:ext cx="2164233" cy="263020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4" name="Google Shape;554;p21"/>
          <p:cNvGrpSpPr/>
          <p:nvPr/>
        </p:nvGrpSpPr>
        <p:grpSpPr>
          <a:xfrm>
            <a:off x="-1674843" y="953658"/>
            <a:ext cx="2686388" cy="630837"/>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1"/>
          <p:cNvGrpSpPr/>
          <p:nvPr/>
        </p:nvGrpSpPr>
        <p:grpSpPr>
          <a:xfrm>
            <a:off x="-1573251" y="1289424"/>
            <a:ext cx="2686388" cy="630837"/>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21"/>
          <p:cNvSpPr txBox="1">
            <a:spLocks noGrp="1"/>
          </p:cNvSpPr>
          <p:nvPr>
            <p:ph type="title"/>
          </p:nvPr>
        </p:nvSpPr>
        <p:spPr>
          <a:xfrm>
            <a:off x="951100" y="719600"/>
            <a:ext cx="102900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61"/>
        <p:cNvGrpSpPr/>
        <p:nvPr/>
      </p:nvGrpSpPr>
      <p:grpSpPr>
        <a:xfrm>
          <a:off x="0" y="0"/>
          <a:ext cx="0" cy="0"/>
          <a:chOff x="0" y="0"/>
          <a:chExt cx="0" cy="0"/>
        </a:xfrm>
      </p:grpSpPr>
      <p:grpSp>
        <p:nvGrpSpPr>
          <p:cNvPr id="562" name="Google Shape;562;p22"/>
          <p:cNvGrpSpPr/>
          <p:nvPr/>
        </p:nvGrpSpPr>
        <p:grpSpPr>
          <a:xfrm>
            <a:off x="116784" y="-643041"/>
            <a:ext cx="643400" cy="2007133"/>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22"/>
          <p:cNvGrpSpPr/>
          <p:nvPr/>
        </p:nvGrpSpPr>
        <p:grpSpPr>
          <a:xfrm>
            <a:off x="1333101" y="-623068"/>
            <a:ext cx="1239167" cy="1437733"/>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2"/>
          <p:cNvGrpSpPr/>
          <p:nvPr/>
        </p:nvGrpSpPr>
        <p:grpSpPr>
          <a:xfrm>
            <a:off x="395900" y="-1435868"/>
            <a:ext cx="1517800" cy="191900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22"/>
          <p:cNvGrpSpPr/>
          <p:nvPr/>
        </p:nvGrpSpPr>
        <p:grpSpPr>
          <a:xfrm>
            <a:off x="11442951" y="-643041"/>
            <a:ext cx="632267" cy="2007133"/>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2"/>
          <p:cNvGrpSpPr/>
          <p:nvPr/>
        </p:nvGrpSpPr>
        <p:grpSpPr>
          <a:xfrm>
            <a:off x="9693968" y="-623068"/>
            <a:ext cx="1227033" cy="1437733"/>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22"/>
          <p:cNvGrpSpPr/>
          <p:nvPr/>
        </p:nvGrpSpPr>
        <p:grpSpPr>
          <a:xfrm>
            <a:off x="10352568" y="-1435868"/>
            <a:ext cx="1505633" cy="191900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22"/>
          <p:cNvGrpSpPr/>
          <p:nvPr/>
        </p:nvGrpSpPr>
        <p:grpSpPr>
          <a:xfrm>
            <a:off x="-1627049" y="-1015434"/>
            <a:ext cx="2999100" cy="2209767"/>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2"/>
          <p:cNvGrpSpPr/>
          <p:nvPr/>
        </p:nvGrpSpPr>
        <p:grpSpPr>
          <a:xfrm>
            <a:off x="10831118" y="-1015434"/>
            <a:ext cx="2987933" cy="2209767"/>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2"/>
          <p:cNvGrpSpPr/>
          <p:nvPr/>
        </p:nvGrpSpPr>
        <p:grpSpPr>
          <a:xfrm>
            <a:off x="3901618" y="-623068"/>
            <a:ext cx="1239167" cy="1437733"/>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2"/>
          <p:cNvGrpSpPr/>
          <p:nvPr/>
        </p:nvGrpSpPr>
        <p:grpSpPr>
          <a:xfrm>
            <a:off x="4714418" y="-927868"/>
            <a:ext cx="1239167" cy="1437733"/>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2"/>
          <p:cNvSpPr txBox="1">
            <a:spLocks noGrp="1"/>
          </p:cNvSpPr>
          <p:nvPr>
            <p:ph type="title" hasCustomPrompt="1"/>
          </p:nvPr>
        </p:nvSpPr>
        <p:spPr>
          <a:xfrm>
            <a:off x="1462133" y="3500617"/>
            <a:ext cx="2108800" cy="10516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6200"/>
              <a:buNone/>
              <a:defRPr sz="5300">
                <a:solidFill>
                  <a:schemeClr val="accent1"/>
                </a:solidFill>
              </a:defRPr>
            </a:lvl1pPr>
            <a:lvl2pPr lvl="1" algn="ctr" rtl="0">
              <a:spcBef>
                <a:spcPts val="0"/>
              </a:spcBef>
              <a:spcAft>
                <a:spcPts val="0"/>
              </a:spcAft>
              <a:buSzPts val="6200"/>
              <a:buNone/>
              <a:defRPr sz="8300"/>
            </a:lvl2pPr>
            <a:lvl3pPr lvl="2" algn="ctr" rtl="0">
              <a:spcBef>
                <a:spcPts val="0"/>
              </a:spcBef>
              <a:spcAft>
                <a:spcPts val="0"/>
              </a:spcAft>
              <a:buSzPts val="6200"/>
              <a:buNone/>
              <a:defRPr sz="8300"/>
            </a:lvl3pPr>
            <a:lvl4pPr lvl="3" algn="ctr" rtl="0">
              <a:spcBef>
                <a:spcPts val="0"/>
              </a:spcBef>
              <a:spcAft>
                <a:spcPts val="0"/>
              </a:spcAft>
              <a:buSzPts val="6200"/>
              <a:buNone/>
              <a:defRPr sz="8300"/>
            </a:lvl4pPr>
            <a:lvl5pPr lvl="4" algn="ctr" rtl="0">
              <a:spcBef>
                <a:spcPts val="0"/>
              </a:spcBef>
              <a:spcAft>
                <a:spcPts val="0"/>
              </a:spcAft>
              <a:buSzPts val="6200"/>
              <a:buNone/>
              <a:defRPr sz="8300"/>
            </a:lvl5pPr>
            <a:lvl6pPr lvl="5" algn="ctr" rtl="0">
              <a:spcBef>
                <a:spcPts val="0"/>
              </a:spcBef>
              <a:spcAft>
                <a:spcPts val="0"/>
              </a:spcAft>
              <a:buSzPts val="6200"/>
              <a:buNone/>
              <a:defRPr sz="8300"/>
            </a:lvl6pPr>
            <a:lvl7pPr lvl="6" algn="ctr" rtl="0">
              <a:spcBef>
                <a:spcPts val="0"/>
              </a:spcBef>
              <a:spcAft>
                <a:spcPts val="0"/>
              </a:spcAft>
              <a:buSzPts val="6200"/>
              <a:buNone/>
              <a:defRPr sz="8300"/>
            </a:lvl7pPr>
            <a:lvl8pPr lvl="7" algn="ctr" rtl="0">
              <a:spcBef>
                <a:spcPts val="0"/>
              </a:spcBef>
              <a:spcAft>
                <a:spcPts val="0"/>
              </a:spcAft>
              <a:buSzPts val="6200"/>
              <a:buNone/>
              <a:defRPr sz="8300"/>
            </a:lvl8pPr>
            <a:lvl9pPr lvl="8" algn="ctr" rtl="0">
              <a:spcBef>
                <a:spcPts val="0"/>
              </a:spcBef>
              <a:spcAft>
                <a:spcPts val="0"/>
              </a:spcAft>
              <a:buSzPts val="6200"/>
              <a:buNone/>
              <a:defRPr sz="8300"/>
            </a:lvl9pPr>
          </a:lstStyle>
          <a:p>
            <a:r>
              <a:t>xx%</a:t>
            </a:r>
          </a:p>
        </p:txBody>
      </p:sp>
      <p:sp>
        <p:nvSpPr>
          <p:cNvPr id="593" name="Google Shape;593;p22"/>
          <p:cNvSpPr txBox="1">
            <a:spLocks noGrp="1"/>
          </p:cNvSpPr>
          <p:nvPr>
            <p:ph type="subTitle" idx="1"/>
          </p:nvPr>
        </p:nvSpPr>
        <p:spPr>
          <a:xfrm>
            <a:off x="1034333" y="5138347"/>
            <a:ext cx="2964400" cy="8680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594" name="Google Shape;594;p22"/>
          <p:cNvSpPr txBox="1">
            <a:spLocks noGrp="1"/>
          </p:cNvSpPr>
          <p:nvPr>
            <p:ph type="title" idx="2"/>
          </p:nvPr>
        </p:nvSpPr>
        <p:spPr>
          <a:xfrm>
            <a:off x="1034333" y="4632747"/>
            <a:ext cx="2964400" cy="5056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595" name="Google Shape;595;p22"/>
          <p:cNvSpPr txBox="1">
            <a:spLocks noGrp="1"/>
          </p:cNvSpPr>
          <p:nvPr>
            <p:ph type="title" idx="3" hasCustomPrompt="1"/>
          </p:nvPr>
        </p:nvSpPr>
        <p:spPr>
          <a:xfrm>
            <a:off x="5041600" y="3632684"/>
            <a:ext cx="2108800" cy="10516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6200"/>
              <a:buNone/>
              <a:defRPr sz="5300">
                <a:solidFill>
                  <a:schemeClr val="accent1"/>
                </a:solidFill>
              </a:defRPr>
            </a:lvl1pPr>
            <a:lvl2pPr lvl="1" algn="ctr" rtl="0">
              <a:spcBef>
                <a:spcPts val="0"/>
              </a:spcBef>
              <a:spcAft>
                <a:spcPts val="0"/>
              </a:spcAft>
              <a:buSzPts val="6200"/>
              <a:buNone/>
              <a:defRPr sz="8300"/>
            </a:lvl2pPr>
            <a:lvl3pPr lvl="2" algn="ctr" rtl="0">
              <a:spcBef>
                <a:spcPts val="0"/>
              </a:spcBef>
              <a:spcAft>
                <a:spcPts val="0"/>
              </a:spcAft>
              <a:buSzPts val="6200"/>
              <a:buNone/>
              <a:defRPr sz="8300"/>
            </a:lvl3pPr>
            <a:lvl4pPr lvl="3" algn="ctr" rtl="0">
              <a:spcBef>
                <a:spcPts val="0"/>
              </a:spcBef>
              <a:spcAft>
                <a:spcPts val="0"/>
              </a:spcAft>
              <a:buSzPts val="6200"/>
              <a:buNone/>
              <a:defRPr sz="8300"/>
            </a:lvl4pPr>
            <a:lvl5pPr lvl="4" algn="ctr" rtl="0">
              <a:spcBef>
                <a:spcPts val="0"/>
              </a:spcBef>
              <a:spcAft>
                <a:spcPts val="0"/>
              </a:spcAft>
              <a:buSzPts val="6200"/>
              <a:buNone/>
              <a:defRPr sz="8300"/>
            </a:lvl5pPr>
            <a:lvl6pPr lvl="5" algn="ctr" rtl="0">
              <a:spcBef>
                <a:spcPts val="0"/>
              </a:spcBef>
              <a:spcAft>
                <a:spcPts val="0"/>
              </a:spcAft>
              <a:buSzPts val="6200"/>
              <a:buNone/>
              <a:defRPr sz="8300"/>
            </a:lvl6pPr>
            <a:lvl7pPr lvl="6" algn="ctr" rtl="0">
              <a:spcBef>
                <a:spcPts val="0"/>
              </a:spcBef>
              <a:spcAft>
                <a:spcPts val="0"/>
              </a:spcAft>
              <a:buSzPts val="6200"/>
              <a:buNone/>
              <a:defRPr sz="8300"/>
            </a:lvl7pPr>
            <a:lvl8pPr lvl="7" algn="ctr" rtl="0">
              <a:spcBef>
                <a:spcPts val="0"/>
              </a:spcBef>
              <a:spcAft>
                <a:spcPts val="0"/>
              </a:spcAft>
              <a:buSzPts val="6200"/>
              <a:buNone/>
              <a:defRPr sz="8300"/>
            </a:lvl8pPr>
            <a:lvl9pPr lvl="8" algn="ctr" rtl="0">
              <a:spcBef>
                <a:spcPts val="0"/>
              </a:spcBef>
              <a:spcAft>
                <a:spcPts val="0"/>
              </a:spcAft>
              <a:buSzPts val="6200"/>
              <a:buNone/>
              <a:defRPr sz="8300"/>
            </a:lvl9pPr>
          </a:lstStyle>
          <a:p>
            <a:r>
              <a:t>xx%</a:t>
            </a:r>
          </a:p>
        </p:txBody>
      </p:sp>
      <p:sp>
        <p:nvSpPr>
          <p:cNvPr id="596" name="Google Shape;596;p22"/>
          <p:cNvSpPr txBox="1">
            <a:spLocks noGrp="1"/>
          </p:cNvSpPr>
          <p:nvPr>
            <p:ph type="subTitle" idx="4"/>
          </p:nvPr>
        </p:nvSpPr>
        <p:spPr>
          <a:xfrm>
            <a:off x="4613800" y="5270413"/>
            <a:ext cx="2964400" cy="8680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597" name="Google Shape;597;p22"/>
          <p:cNvSpPr txBox="1">
            <a:spLocks noGrp="1"/>
          </p:cNvSpPr>
          <p:nvPr>
            <p:ph type="title" idx="5"/>
          </p:nvPr>
        </p:nvSpPr>
        <p:spPr>
          <a:xfrm>
            <a:off x="4613800" y="4764813"/>
            <a:ext cx="2964400" cy="5056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598" name="Google Shape;598;p22"/>
          <p:cNvSpPr txBox="1">
            <a:spLocks noGrp="1"/>
          </p:cNvSpPr>
          <p:nvPr>
            <p:ph type="title" idx="6" hasCustomPrompt="1"/>
          </p:nvPr>
        </p:nvSpPr>
        <p:spPr>
          <a:xfrm>
            <a:off x="8621067" y="3632684"/>
            <a:ext cx="2108800" cy="10516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6200"/>
              <a:buNone/>
              <a:defRPr sz="5300">
                <a:solidFill>
                  <a:schemeClr val="accent1"/>
                </a:solidFill>
              </a:defRPr>
            </a:lvl1pPr>
            <a:lvl2pPr lvl="1" algn="ctr" rtl="0">
              <a:spcBef>
                <a:spcPts val="0"/>
              </a:spcBef>
              <a:spcAft>
                <a:spcPts val="0"/>
              </a:spcAft>
              <a:buSzPts val="6200"/>
              <a:buNone/>
              <a:defRPr sz="8300"/>
            </a:lvl2pPr>
            <a:lvl3pPr lvl="2" algn="ctr" rtl="0">
              <a:spcBef>
                <a:spcPts val="0"/>
              </a:spcBef>
              <a:spcAft>
                <a:spcPts val="0"/>
              </a:spcAft>
              <a:buSzPts val="6200"/>
              <a:buNone/>
              <a:defRPr sz="8300"/>
            </a:lvl3pPr>
            <a:lvl4pPr lvl="3" algn="ctr" rtl="0">
              <a:spcBef>
                <a:spcPts val="0"/>
              </a:spcBef>
              <a:spcAft>
                <a:spcPts val="0"/>
              </a:spcAft>
              <a:buSzPts val="6200"/>
              <a:buNone/>
              <a:defRPr sz="8300"/>
            </a:lvl4pPr>
            <a:lvl5pPr lvl="4" algn="ctr" rtl="0">
              <a:spcBef>
                <a:spcPts val="0"/>
              </a:spcBef>
              <a:spcAft>
                <a:spcPts val="0"/>
              </a:spcAft>
              <a:buSzPts val="6200"/>
              <a:buNone/>
              <a:defRPr sz="8300"/>
            </a:lvl5pPr>
            <a:lvl6pPr lvl="5" algn="ctr" rtl="0">
              <a:spcBef>
                <a:spcPts val="0"/>
              </a:spcBef>
              <a:spcAft>
                <a:spcPts val="0"/>
              </a:spcAft>
              <a:buSzPts val="6200"/>
              <a:buNone/>
              <a:defRPr sz="8300"/>
            </a:lvl6pPr>
            <a:lvl7pPr lvl="6" algn="ctr" rtl="0">
              <a:spcBef>
                <a:spcPts val="0"/>
              </a:spcBef>
              <a:spcAft>
                <a:spcPts val="0"/>
              </a:spcAft>
              <a:buSzPts val="6200"/>
              <a:buNone/>
              <a:defRPr sz="8300"/>
            </a:lvl7pPr>
            <a:lvl8pPr lvl="7" algn="ctr" rtl="0">
              <a:spcBef>
                <a:spcPts val="0"/>
              </a:spcBef>
              <a:spcAft>
                <a:spcPts val="0"/>
              </a:spcAft>
              <a:buSzPts val="6200"/>
              <a:buNone/>
              <a:defRPr sz="8300"/>
            </a:lvl8pPr>
            <a:lvl9pPr lvl="8" algn="ctr" rtl="0">
              <a:spcBef>
                <a:spcPts val="0"/>
              </a:spcBef>
              <a:spcAft>
                <a:spcPts val="0"/>
              </a:spcAft>
              <a:buSzPts val="6200"/>
              <a:buNone/>
              <a:defRPr sz="8300"/>
            </a:lvl9pPr>
          </a:lstStyle>
          <a:p>
            <a:r>
              <a:t>xx%</a:t>
            </a:r>
          </a:p>
        </p:txBody>
      </p:sp>
      <p:sp>
        <p:nvSpPr>
          <p:cNvPr id="599" name="Google Shape;599;p22"/>
          <p:cNvSpPr txBox="1">
            <a:spLocks noGrp="1"/>
          </p:cNvSpPr>
          <p:nvPr>
            <p:ph type="subTitle" idx="7"/>
          </p:nvPr>
        </p:nvSpPr>
        <p:spPr>
          <a:xfrm>
            <a:off x="8193267" y="5270413"/>
            <a:ext cx="2964400" cy="8680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600" name="Google Shape;600;p22"/>
          <p:cNvSpPr txBox="1">
            <a:spLocks noGrp="1"/>
          </p:cNvSpPr>
          <p:nvPr>
            <p:ph type="title" idx="8"/>
          </p:nvPr>
        </p:nvSpPr>
        <p:spPr>
          <a:xfrm>
            <a:off x="8193267" y="4764813"/>
            <a:ext cx="2964400" cy="5056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grpSp>
        <p:nvGrpSpPr>
          <p:cNvPr id="601" name="Google Shape;601;p22"/>
          <p:cNvGrpSpPr/>
          <p:nvPr/>
        </p:nvGrpSpPr>
        <p:grpSpPr>
          <a:xfrm>
            <a:off x="6470167" y="-1380759"/>
            <a:ext cx="1517800" cy="191900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1071667" y="2418200"/>
            <a:ext cx="4496800" cy="929200"/>
          </a:xfrm>
          <a:prstGeom prst="rect">
            <a:avLst/>
          </a:prstGeom>
        </p:spPr>
        <p:txBody>
          <a:bodyPr spcFirstLastPara="1" wrap="square" lIns="121897" tIns="121897" rIns="121897" bIns="121897" anchor="ctr" anchorCtr="0">
            <a:noAutofit/>
          </a:bodyPr>
          <a:lstStyle>
            <a:lvl1pPr lvl="0" rtl="0">
              <a:spcBef>
                <a:spcPts val="0"/>
              </a:spcBef>
              <a:spcAft>
                <a:spcPts val="0"/>
              </a:spcAft>
              <a:buSzPts val="3000"/>
              <a:buNone/>
              <a:defRPr sz="4000">
                <a:latin typeface="Source Sans Pro"/>
                <a:ea typeface="Source Sans Pro"/>
                <a:cs typeface="Source Sans Pro"/>
                <a:sym typeface="Source Sans Pro"/>
              </a:defRPr>
            </a:lvl1pPr>
            <a:lvl2pPr lvl="1" rtl="0">
              <a:spcBef>
                <a:spcPts val="0"/>
              </a:spcBef>
              <a:spcAft>
                <a:spcPts val="0"/>
              </a:spcAft>
              <a:buSzPts val="3000"/>
              <a:buNone/>
              <a:defRPr sz="4000">
                <a:latin typeface="Source Sans Pro"/>
                <a:ea typeface="Source Sans Pro"/>
                <a:cs typeface="Source Sans Pro"/>
                <a:sym typeface="Source Sans Pro"/>
              </a:defRPr>
            </a:lvl2pPr>
            <a:lvl3pPr lvl="2" rtl="0">
              <a:spcBef>
                <a:spcPts val="0"/>
              </a:spcBef>
              <a:spcAft>
                <a:spcPts val="0"/>
              </a:spcAft>
              <a:buSzPts val="3000"/>
              <a:buNone/>
              <a:defRPr sz="4000">
                <a:latin typeface="Source Sans Pro"/>
                <a:ea typeface="Source Sans Pro"/>
                <a:cs typeface="Source Sans Pro"/>
                <a:sym typeface="Source Sans Pro"/>
              </a:defRPr>
            </a:lvl3pPr>
            <a:lvl4pPr lvl="3" rtl="0">
              <a:spcBef>
                <a:spcPts val="0"/>
              </a:spcBef>
              <a:spcAft>
                <a:spcPts val="0"/>
              </a:spcAft>
              <a:buSzPts val="3000"/>
              <a:buNone/>
              <a:defRPr sz="4000">
                <a:latin typeface="Source Sans Pro"/>
                <a:ea typeface="Source Sans Pro"/>
                <a:cs typeface="Source Sans Pro"/>
                <a:sym typeface="Source Sans Pro"/>
              </a:defRPr>
            </a:lvl4pPr>
            <a:lvl5pPr lvl="4" rtl="0">
              <a:spcBef>
                <a:spcPts val="0"/>
              </a:spcBef>
              <a:spcAft>
                <a:spcPts val="0"/>
              </a:spcAft>
              <a:buSzPts val="3000"/>
              <a:buNone/>
              <a:defRPr sz="4000">
                <a:latin typeface="Source Sans Pro"/>
                <a:ea typeface="Source Sans Pro"/>
                <a:cs typeface="Source Sans Pro"/>
                <a:sym typeface="Source Sans Pro"/>
              </a:defRPr>
            </a:lvl5pPr>
            <a:lvl6pPr lvl="5" rtl="0">
              <a:spcBef>
                <a:spcPts val="0"/>
              </a:spcBef>
              <a:spcAft>
                <a:spcPts val="0"/>
              </a:spcAft>
              <a:buSzPts val="3000"/>
              <a:buNone/>
              <a:defRPr sz="4000">
                <a:latin typeface="Source Sans Pro"/>
                <a:ea typeface="Source Sans Pro"/>
                <a:cs typeface="Source Sans Pro"/>
                <a:sym typeface="Source Sans Pro"/>
              </a:defRPr>
            </a:lvl6pPr>
            <a:lvl7pPr lvl="6" rtl="0">
              <a:spcBef>
                <a:spcPts val="0"/>
              </a:spcBef>
              <a:spcAft>
                <a:spcPts val="0"/>
              </a:spcAft>
              <a:buSzPts val="3000"/>
              <a:buNone/>
              <a:defRPr sz="4000">
                <a:latin typeface="Source Sans Pro"/>
                <a:ea typeface="Source Sans Pro"/>
                <a:cs typeface="Source Sans Pro"/>
                <a:sym typeface="Source Sans Pro"/>
              </a:defRPr>
            </a:lvl7pPr>
            <a:lvl8pPr lvl="7" rtl="0">
              <a:spcBef>
                <a:spcPts val="0"/>
              </a:spcBef>
              <a:spcAft>
                <a:spcPts val="0"/>
              </a:spcAft>
              <a:buSzPts val="3000"/>
              <a:buNone/>
              <a:defRPr sz="4000">
                <a:latin typeface="Source Sans Pro"/>
                <a:ea typeface="Source Sans Pro"/>
                <a:cs typeface="Source Sans Pro"/>
                <a:sym typeface="Source Sans Pro"/>
              </a:defRPr>
            </a:lvl8pPr>
            <a:lvl9pPr lvl="8" rtl="0">
              <a:spcBef>
                <a:spcPts val="0"/>
              </a:spcBef>
              <a:spcAft>
                <a:spcPts val="0"/>
              </a:spcAft>
              <a:buSzPts val="3000"/>
              <a:buNone/>
              <a:defRPr sz="4000">
                <a:latin typeface="Source Sans Pro"/>
                <a:ea typeface="Source Sans Pro"/>
                <a:cs typeface="Source Sans Pro"/>
                <a:sym typeface="Source Sans Pro"/>
              </a:defRPr>
            </a:lvl9pPr>
          </a:lstStyle>
          <a:p>
            <a:r>
              <a:rPr lang="en-US" smtClean="0"/>
              <a:t>Click to edit Master title style</a:t>
            </a:r>
            <a:endParaRPr/>
          </a:p>
        </p:txBody>
      </p:sp>
      <p:sp>
        <p:nvSpPr>
          <p:cNvPr id="606" name="Google Shape;606;p23"/>
          <p:cNvSpPr txBox="1">
            <a:spLocks noGrp="1"/>
          </p:cNvSpPr>
          <p:nvPr>
            <p:ph type="subTitle" idx="1"/>
          </p:nvPr>
        </p:nvSpPr>
        <p:spPr>
          <a:xfrm>
            <a:off x="1071651" y="3394851"/>
            <a:ext cx="4605200" cy="1272800"/>
          </a:xfrm>
          <a:prstGeom prst="rect">
            <a:avLst/>
          </a:prstGeom>
        </p:spPr>
        <p:txBody>
          <a:bodyPr spcFirstLastPara="1" wrap="square" lIns="121897" tIns="121897" rIns="121897" bIns="121897" anchor="ctr" anchorCtr="0">
            <a:noAutofit/>
          </a:bodyPr>
          <a:lstStyle>
            <a:lvl1pPr lvl="0"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grpSp>
        <p:nvGrpSpPr>
          <p:cNvPr id="607" name="Google Shape;607;p23"/>
          <p:cNvGrpSpPr/>
          <p:nvPr/>
        </p:nvGrpSpPr>
        <p:grpSpPr>
          <a:xfrm>
            <a:off x="11239751" y="-643041"/>
            <a:ext cx="632267" cy="2007133"/>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23"/>
          <p:cNvGrpSpPr/>
          <p:nvPr/>
        </p:nvGrpSpPr>
        <p:grpSpPr>
          <a:xfrm>
            <a:off x="9490768" y="-623068"/>
            <a:ext cx="1227033" cy="1437733"/>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3"/>
          <p:cNvGrpSpPr/>
          <p:nvPr/>
        </p:nvGrpSpPr>
        <p:grpSpPr>
          <a:xfrm>
            <a:off x="10149368" y="-1435868"/>
            <a:ext cx="1505633" cy="191900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23"/>
          <p:cNvGrpSpPr/>
          <p:nvPr/>
        </p:nvGrpSpPr>
        <p:grpSpPr>
          <a:xfrm>
            <a:off x="10627918" y="-1015434"/>
            <a:ext cx="2987933" cy="2209767"/>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10800000" flipH="1">
            <a:off x="-644651" y="5910256"/>
            <a:ext cx="2686388" cy="630837"/>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23"/>
          <p:cNvGrpSpPr/>
          <p:nvPr/>
        </p:nvGrpSpPr>
        <p:grpSpPr>
          <a:xfrm>
            <a:off x="-644662" y="5857103"/>
            <a:ext cx="2686388" cy="630837"/>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3"/>
          <p:cNvGrpSpPr/>
          <p:nvPr/>
        </p:nvGrpSpPr>
        <p:grpSpPr>
          <a:xfrm>
            <a:off x="319984" y="-643041"/>
            <a:ext cx="643400" cy="2007133"/>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3"/>
          <p:cNvGrpSpPr/>
          <p:nvPr/>
        </p:nvGrpSpPr>
        <p:grpSpPr>
          <a:xfrm>
            <a:off x="593025" y="-1218641"/>
            <a:ext cx="643400" cy="2007133"/>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23"/>
          <p:cNvGrpSpPr/>
          <p:nvPr/>
        </p:nvGrpSpPr>
        <p:grpSpPr>
          <a:xfrm rot="5400000">
            <a:off x="1287808" y="-1141573"/>
            <a:ext cx="3053753" cy="2024449"/>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47"/>
        <p:cNvGrpSpPr/>
        <p:nvPr/>
      </p:nvGrpSpPr>
      <p:grpSpPr>
        <a:xfrm>
          <a:off x="0" y="0"/>
          <a:ext cx="0" cy="0"/>
          <a:chOff x="0" y="0"/>
          <a:chExt cx="0" cy="0"/>
        </a:xfrm>
      </p:grpSpPr>
      <p:grpSp>
        <p:nvGrpSpPr>
          <p:cNvPr id="648" name="Google Shape;648;p24"/>
          <p:cNvGrpSpPr/>
          <p:nvPr/>
        </p:nvGrpSpPr>
        <p:grpSpPr>
          <a:xfrm>
            <a:off x="1400465" y="-626039"/>
            <a:ext cx="1593799" cy="1437728"/>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4"/>
          <p:cNvGrpSpPr/>
          <p:nvPr/>
        </p:nvGrpSpPr>
        <p:grpSpPr>
          <a:xfrm rot="-5400000">
            <a:off x="-524884" y="-674073"/>
            <a:ext cx="2909147" cy="1190032"/>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4"/>
          <p:cNvGrpSpPr/>
          <p:nvPr/>
        </p:nvGrpSpPr>
        <p:grpSpPr>
          <a:xfrm rot="-5400000">
            <a:off x="50721" y="-329987"/>
            <a:ext cx="2909147" cy="1190032"/>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24"/>
          <p:cNvGrpSpPr/>
          <p:nvPr/>
        </p:nvGrpSpPr>
        <p:grpSpPr>
          <a:xfrm flipH="1">
            <a:off x="9184907" y="-1330431"/>
            <a:ext cx="2659589" cy="3253232"/>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7" name="Google Shape;667;p24"/>
          <p:cNvSpPr txBox="1">
            <a:spLocks noGrp="1"/>
          </p:cNvSpPr>
          <p:nvPr>
            <p:ph type="title"/>
          </p:nvPr>
        </p:nvSpPr>
        <p:spPr>
          <a:xfrm>
            <a:off x="2174600" y="719600"/>
            <a:ext cx="78428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sp>
        <p:nvSpPr>
          <p:cNvPr id="668" name="Google Shape;668;p24"/>
          <p:cNvSpPr txBox="1">
            <a:spLocks noGrp="1"/>
          </p:cNvSpPr>
          <p:nvPr>
            <p:ph type="body" idx="1"/>
          </p:nvPr>
        </p:nvSpPr>
        <p:spPr>
          <a:xfrm>
            <a:off x="951000" y="1789667"/>
            <a:ext cx="10290000" cy="4348800"/>
          </a:xfrm>
          <a:prstGeom prst="rect">
            <a:avLst/>
          </a:prstGeom>
        </p:spPr>
        <p:txBody>
          <a:bodyPr spcFirstLastPara="1" wrap="square" lIns="121897" tIns="121897" rIns="121897" bIns="121897" anchor="ctr" anchorCtr="0">
            <a:noAutofit/>
          </a:bodyPr>
          <a:lstStyle>
            <a:lvl1pPr marL="609585" lvl="0" indent="-423323" algn="ctr" rtl="0">
              <a:lnSpc>
                <a:spcPct val="100000"/>
              </a:lnSpc>
              <a:spcBef>
                <a:spcPts val="0"/>
              </a:spcBef>
              <a:spcAft>
                <a:spcPts val="0"/>
              </a:spcAft>
              <a:buClr>
                <a:schemeClr val="accent1"/>
              </a:buClr>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smtClean="0"/>
              <a:t>Click to edit Master text styles</a:t>
            </a:r>
          </a:p>
        </p:txBody>
      </p:sp>
      <p:grpSp>
        <p:nvGrpSpPr>
          <p:cNvPr id="669" name="Google Shape;669;p24"/>
          <p:cNvGrpSpPr/>
          <p:nvPr/>
        </p:nvGrpSpPr>
        <p:grpSpPr>
          <a:xfrm>
            <a:off x="-363687" y="6052724"/>
            <a:ext cx="2686388" cy="630837"/>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a:off x="-290487" y="6380915"/>
            <a:ext cx="2686388" cy="630837"/>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rot="10800000">
            <a:off x="9653107" y="5747924"/>
            <a:ext cx="2686388" cy="630837"/>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2174600" y="719600"/>
            <a:ext cx="78428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sp>
        <p:nvSpPr>
          <p:cNvPr id="680" name="Google Shape;680;p25"/>
          <p:cNvSpPr txBox="1">
            <a:spLocks noGrp="1"/>
          </p:cNvSpPr>
          <p:nvPr>
            <p:ph type="body" idx="1"/>
          </p:nvPr>
        </p:nvSpPr>
        <p:spPr>
          <a:xfrm>
            <a:off x="5091567" y="2242500"/>
            <a:ext cx="6149200" cy="3636400"/>
          </a:xfrm>
          <a:prstGeom prst="rect">
            <a:avLst/>
          </a:prstGeom>
        </p:spPr>
        <p:txBody>
          <a:bodyPr spcFirstLastPara="1" wrap="square" lIns="121897" tIns="121897" rIns="121897" bIns="121897"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smtClean="0"/>
              <a:t>Click to edit Master text styles</a:t>
            </a:r>
          </a:p>
        </p:txBody>
      </p:sp>
      <p:grpSp>
        <p:nvGrpSpPr>
          <p:cNvPr id="681" name="Google Shape;681;p25"/>
          <p:cNvGrpSpPr/>
          <p:nvPr/>
        </p:nvGrpSpPr>
        <p:grpSpPr>
          <a:xfrm>
            <a:off x="9424227" y="-621645"/>
            <a:ext cx="1824347" cy="1437728"/>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5"/>
          <p:cNvGrpSpPr/>
          <p:nvPr/>
        </p:nvGrpSpPr>
        <p:grpSpPr>
          <a:xfrm>
            <a:off x="10680094" y="-621651"/>
            <a:ext cx="1505633" cy="191900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25"/>
          <p:cNvGrpSpPr/>
          <p:nvPr/>
        </p:nvGrpSpPr>
        <p:grpSpPr>
          <a:xfrm flipH="1">
            <a:off x="6789" y="-629791"/>
            <a:ext cx="1505633" cy="191900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5"/>
          <p:cNvGrpSpPr/>
          <p:nvPr/>
        </p:nvGrpSpPr>
        <p:grpSpPr>
          <a:xfrm flipH="1">
            <a:off x="-131611" y="-297707"/>
            <a:ext cx="1227033" cy="1437733"/>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25"/>
          <p:cNvGrpSpPr/>
          <p:nvPr/>
        </p:nvGrpSpPr>
        <p:grpSpPr>
          <a:xfrm flipH="1">
            <a:off x="8764757" y="-895939"/>
            <a:ext cx="1593799" cy="1437728"/>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5"/>
          <p:cNvGrpSpPr/>
          <p:nvPr/>
        </p:nvGrpSpPr>
        <p:grpSpPr>
          <a:xfrm>
            <a:off x="1833990" y="-895939"/>
            <a:ext cx="1593799" cy="1437728"/>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2174600" y="719600"/>
            <a:ext cx="78428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sp>
        <p:nvSpPr>
          <p:cNvPr id="701" name="Google Shape;701;p26"/>
          <p:cNvSpPr txBox="1">
            <a:spLocks noGrp="1"/>
          </p:cNvSpPr>
          <p:nvPr>
            <p:ph type="body" idx="1"/>
          </p:nvPr>
        </p:nvSpPr>
        <p:spPr>
          <a:xfrm>
            <a:off x="1826940" y="2303819"/>
            <a:ext cx="6149200" cy="3636400"/>
          </a:xfrm>
          <a:prstGeom prst="rect">
            <a:avLst/>
          </a:prstGeom>
        </p:spPr>
        <p:txBody>
          <a:bodyPr spcFirstLastPara="1" wrap="square" lIns="121897" tIns="121897" rIns="121897" bIns="121897"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smtClean="0"/>
              <a:t>Click to edit Master text styles</a:t>
            </a:r>
          </a:p>
        </p:txBody>
      </p:sp>
      <p:grpSp>
        <p:nvGrpSpPr>
          <p:cNvPr id="702" name="Google Shape;702;p26"/>
          <p:cNvGrpSpPr/>
          <p:nvPr/>
        </p:nvGrpSpPr>
        <p:grpSpPr>
          <a:xfrm>
            <a:off x="-1882416" y="5233017"/>
            <a:ext cx="3948239" cy="2780872"/>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2" name="Google Shape;712;p26"/>
          <p:cNvGrpSpPr/>
          <p:nvPr/>
        </p:nvGrpSpPr>
        <p:grpSpPr>
          <a:xfrm flipH="1">
            <a:off x="9858557" y="212884"/>
            <a:ext cx="2686388" cy="619213"/>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26"/>
          <p:cNvGrpSpPr/>
          <p:nvPr/>
        </p:nvGrpSpPr>
        <p:grpSpPr>
          <a:xfrm flipH="1">
            <a:off x="9858557" y="641195"/>
            <a:ext cx="2686388" cy="630837"/>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rgbClr val="EBEBEB"/>
                </a:solidFill>
                <a:latin typeface="Arial"/>
                <a:cs typeface="Arial"/>
              </a:defRPr>
            </a:lvl1pPr>
          </a:lstStyle>
          <a:p>
            <a:r>
              <a:rPr lang="en-US" smtClean="0"/>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534D7B2F-24C9-48F9-9454-5415367E0655}" type="datetimeFigureOut">
              <a:rPr lang="en-IN" smtClean="0"/>
              <a:t>13-11-2022</a:t>
            </a:fld>
            <a:endParaRPr lang="en-IN"/>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3364D870-EE68-4D7C-BF8C-47E35322BCDB}" type="slidenum">
              <a:rPr lang="en-IN" smtClean="0"/>
              <a:t>‹#›</a:t>
            </a:fld>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951100" y="754063"/>
            <a:ext cx="5426000" cy="1657200"/>
          </a:xfrm>
          <a:prstGeom prst="rect">
            <a:avLst/>
          </a:prstGeom>
        </p:spPr>
        <p:txBody>
          <a:bodyPr spcFirstLastPara="1" wrap="square" lIns="121897" tIns="121897" rIns="121897" bIns="121897" anchor="ctr" anchorCtr="0">
            <a:noAutofit/>
          </a:bodyPr>
          <a:lstStyle>
            <a:lvl1pPr lvl="0" rtl="0">
              <a:spcBef>
                <a:spcPts val="0"/>
              </a:spcBef>
              <a:spcAft>
                <a:spcPts val="0"/>
              </a:spcAft>
              <a:buSzPts val="5200"/>
              <a:buNone/>
              <a:defRPr sz="8700"/>
            </a:lvl1pPr>
            <a:lvl2pPr lvl="1" algn="ctr" rtl="0">
              <a:spcBef>
                <a:spcPts val="0"/>
              </a:spcBef>
              <a:spcAft>
                <a:spcPts val="0"/>
              </a:spcAft>
              <a:buSzPts val="5200"/>
              <a:buNone/>
              <a:defRPr sz="6900"/>
            </a:lvl2pPr>
            <a:lvl3pPr lvl="2" algn="ctr" rtl="0">
              <a:spcBef>
                <a:spcPts val="0"/>
              </a:spcBef>
              <a:spcAft>
                <a:spcPts val="0"/>
              </a:spcAft>
              <a:buSzPts val="5200"/>
              <a:buNone/>
              <a:defRPr sz="6900"/>
            </a:lvl3pPr>
            <a:lvl4pPr lvl="3" algn="ctr" rtl="0">
              <a:spcBef>
                <a:spcPts val="0"/>
              </a:spcBef>
              <a:spcAft>
                <a:spcPts val="0"/>
              </a:spcAft>
              <a:buSzPts val="5200"/>
              <a:buNone/>
              <a:defRPr sz="6900"/>
            </a:lvl4pPr>
            <a:lvl5pPr lvl="4" algn="ctr" rtl="0">
              <a:spcBef>
                <a:spcPts val="0"/>
              </a:spcBef>
              <a:spcAft>
                <a:spcPts val="0"/>
              </a:spcAft>
              <a:buSzPts val="5200"/>
              <a:buNone/>
              <a:defRPr sz="6900"/>
            </a:lvl5pPr>
            <a:lvl6pPr lvl="5" algn="ctr" rtl="0">
              <a:spcBef>
                <a:spcPts val="0"/>
              </a:spcBef>
              <a:spcAft>
                <a:spcPts val="0"/>
              </a:spcAft>
              <a:buSzPts val="5200"/>
              <a:buNone/>
              <a:defRPr sz="6900"/>
            </a:lvl6pPr>
            <a:lvl7pPr lvl="6" algn="ctr" rtl="0">
              <a:spcBef>
                <a:spcPts val="0"/>
              </a:spcBef>
              <a:spcAft>
                <a:spcPts val="0"/>
              </a:spcAft>
              <a:buSzPts val="5200"/>
              <a:buNone/>
              <a:defRPr sz="6900"/>
            </a:lvl7pPr>
            <a:lvl8pPr lvl="7" algn="ctr" rtl="0">
              <a:spcBef>
                <a:spcPts val="0"/>
              </a:spcBef>
              <a:spcAft>
                <a:spcPts val="0"/>
              </a:spcAft>
              <a:buSzPts val="5200"/>
              <a:buNone/>
              <a:defRPr sz="6900"/>
            </a:lvl8pPr>
            <a:lvl9pPr lvl="8" algn="ctr" rtl="0">
              <a:spcBef>
                <a:spcPts val="0"/>
              </a:spcBef>
              <a:spcAft>
                <a:spcPts val="0"/>
              </a:spcAft>
              <a:buSzPts val="5200"/>
              <a:buNone/>
              <a:defRPr sz="6900"/>
            </a:lvl9pPr>
          </a:lstStyle>
          <a:p>
            <a:r>
              <a:rPr lang="en-US" smtClean="0"/>
              <a:t>Click to edit Master title style</a:t>
            </a:r>
            <a:endParaRPr/>
          </a:p>
        </p:txBody>
      </p:sp>
      <p:sp>
        <p:nvSpPr>
          <p:cNvPr id="720" name="Google Shape;720;p27"/>
          <p:cNvSpPr txBox="1">
            <a:spLocks noGrp="1"/>
          </p:cNvSpPr>
          <p:nvPr>
            <p:ph type="subTitle" idx="1"/>
          </p:nvPr>
        </p:nvSpPr>
        <p:spPr>
          <a:xfrm>
            <a:off x="951100" y="2315067"/>
            <a:ext cx="4778000" cy="1108800"/>
          </a:xfrm>
          <a:prstGeom prst="rect">
            <a:avLst/>
          </a:prstGeom>
        </p:spPr>
        <p:txBody>
          <a:bodyPr spcFirstLastPara="1" wrap="square" lIns="121897" tIns="121897" rIns="121897" bIns="121897" anchor="ctr" anchorCtr="0">
            <a:noAutofit/>
          </a:bodyPr>
          <a:lstStyle>
            <a:lvl1pPr lvl="0"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721" name="Google Shape;721;p27"/>
          <p:cNvSpPr txBox="1"/>
          <p:nvPr/>
        </p:nvSpPr>
        <p:spPr>
          <a:xfrm>
            <a:off x="951100" y="4762600"/>
            <a:ext cx="4438400" cy="930800"/>
          </a:xfrm>
          <a:prstGeom prst="rect">
            <a:avLst/>
          </a:prstGeom>
          <a:noFill/>
          <a:ln>
            <a:noFill/>
          </a:ln>
        </p:spPr>
        <p:txBody>
          <a:bodyPr spcFirstLastPara="1" wrap="square" lIns="121897" tIns="121897" rIns="121897" bIns="121897" anchor="ctr" anchorCtr="0">
            <a:noAutofit/>
          </a:bodyPr>
          <a:lstStyle/>
          <a:p>
            <a:pPr marL="0" lvl="0" indent="0" algn="l" rtl="0">
              <a:lnSpc>
                <a:spcPct val="100000"/>
              </a:lnSpc>
              <a:spcBef>
                <a:spcPts val="0"/>
              </a:spcBef>
              <a:spcAft>
                <a:spcPts val="0"/>
              </a:spcAft>
              <a:buNone/>
            </a:pPr>
            <a:r>
              <a:rPr lang="en" sz="13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300">
              <a:solidFill>
                <a:schemeClr val="accent1"/>
              </a:solidFill>
              <a:latin typeface="Montserrat"/>
              <a:ea typeface="Montserrat"/>
              <a:cs typeface="Montserrat"/>
              <a:sym typeface="Montserrat"/>
            </a:endParaRPr>
          </a:p>
        </p:txBody>
      </p:sp>
      <p:sp>
        <p:nvSpPr>
          <p:cNvPr id="722" name="Google Shape;722;p27"/>
          <p:cNvSpPr/>
          <p:nvPr/>
        </p:nvSpPr>
        <p:spPr>
          <a:xfrm>
            <a:off x="10833518" y="1572097"/>
            <a:ext cx="52809" cy="52809"/>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grpSp>
        <p:nvGrpSpPr>
          <p:cNvPr id="723" name="Google Shape;723;p27"/>
          <p:cNvGrpSpPr/>
          <p:nvPr/>
        </p:nvGrpSpPr>
        <p:grpSpPr>
          <a:xfrm flipH="1">
            <a:off x="9514935" y="5405621"/>
            <a:ext cx="2766599" cy="1283171"/>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3" name="Google Shape;733;p27"/>
          <p:cNvGrpSpPr/>
          <p:nvPr/>
        </p:nvGrpSpPr>
        <p:grpSpPr>
          <a:xfrm>
            <a:off x="10254942" y="1111334"/>
            <a:ext cx="3533033" cy="4635333"/>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46"/>
        <p:cNvGrpSpPr/>
        <p:nvPr/>
      </p:nvGrpSpPr>
      <p:grpSpPr>
        <a:xfrm>
          <a:off x="0" y="0"/>
          <a:ext cx="0" cy="0"/>
          <a:chOff x="0" y="0"/>
          <a:chExt cx="0" cy="0"/>
        </a:xfrm>
      </p:grpSpPr>
      <p:grpSp>
        <p:nvGrpSpPr>
          <p:cNvPr id="747" name="Google Shape;747;p28"/>
          <p:cNvGrpSpPr/>
          <p:nvPr/>
        </p:nvGrpSpPr>
        <p:grpSpPr>
          <a:xfrm rot="10800000">
            <a:off x="9362" y="-852008"/>
            <a:ext cx="2164233" cy="263020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674843" y="1156858"/>
            <a:ext cx="2686388" cy="630837"/>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573251" y="1594224"/>
            <a:ext cx="2686388" cy="630837"/>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53138" y="-347743"/>
            <a:ext cx="2686388" cy="630837"/>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10341329" y="5375811"/>
            <a:ext cx="1505633" cy="191900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10008873" y="6046506"/>
            <a:ext cx="1227033" cy="1437733"/>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10605129" y="5688111"/>
            <a:ext cx="1505633" cy="191900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72"/>
        <p:cNvGrpSpPr/>
        <p:nvPr/>
      </p:nvGrpSpPr>
      <p:grpSpPr>
        <a:xfrm>
          <a:off x="0" y="0"/>
          <a:ext cx="0" cy="0"/>
          <a:chOff x="0" y="0"/>
          <a:chExt cx="0" cy="0"/>
        </a:xfrm>
      </p:grpSpPr>
      <p:grpSp>
        <p:nvGrpSpPr>
          <p:cNvPr id="773" name="Google Shape;773;p29"/>
          <p:cNvGrpSpPr/>
          <p:nvPr/>
        </p:nvGrpSpPr>
        <p:grpSpPr>
          <a:xfrm rot="10800000">
            <a:off x="-644671" y="5297862"/>
            <a:ext cx="1227033" cy="1437733"/>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485338" y="4752428"/>
            <a:ext cx="1505633" cy="191900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468385" y="171320"/>
            <a:ext cx="2686388" cy="630837"/>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543051" y="6113456"/>
            <a:ext cx="2686388" cy="630837"/>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543062" y="6060303"/>
            <a:ext cx="2686388" cy="630837"/>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10341329" y="-432128"/>
            <a:ext cx="1505633" cy="191900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10008873" y="-621556"/>
            <a:ext cx="1227033" cy="1437733"/>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10605129" y="-744428"/>
            <a:ext cx="1505633" cy="191900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265185" y="-133480"/>
            <a:ext cx="2686388" cy="630837"/>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800"/>
        <p:cNvGrpSpPr/>
        <p:nvPr/>
      </p:nvGrpSpPr>
      <p:grpSpPr>
        <a:xfrm>
          <a:off x="0" y="0"/>
          <a:ext cx="0" cy="0"/>
          <a:chOff x="0" y="0"/>
          <a:chExt cx="0" cy="0"/>
        </a:xfrm>
      </p:grpSpPr>
      <p:grpSp>
        <p:nvGrpSpPr>
          <p:cNvPr id="801" name="Google Shape;801;p30"/>
          <p:cNvGrpSpPr/>
          <p:nvPr/>
        </p:nvGrpSpPr>
        <p:grpSpPr>
          <a:xfrm flipH="1">
            <a:off x="-487416" y="6075522"/>
            <a:ext cx="3745039" cy="1531967"/>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9997008" y="6046505"/>
            <a:ext cx="1824347" cy="1437728"/>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9059856" y="5565239"/>
            <a:ext cx="1505633" cy="191900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4941389" y="6046506"/>
            <a:ext cx="1227033" cy="1437733"/>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5599989" y="5565239"/>
            <a:ext cx="1505633" cy="191900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772172" y="5233018"/>
            <a:ext cx="632267" cy="2007133"/>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8817265" y="7667"/>
            <a:ext cx="1593799" cy="1437728"/>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9905536" y="-139035"/>
            <a:ext cx="1505633" cy="191900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4161533" y="-633547"/>
            <a:ext cx="643400" cy="2007133"/>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2653901" y="-623068"/>
            <a:ext cx="1239167" cy="1437733"/>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716700" y="-623068"/>
            <a:ext cx="1517800" cy="191900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322533" y="651734"/>
            <a:ext cx="1833900" cy="763740"/>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5327700" y="-633547"/>
            <a:ext cx="632267" cy="2007133"/>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6239567" y="-623068"/>
            <a:ext cx="1227033" cy="1437733"/>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6898168" y="-623068"/>
            <a:ext cx="1505633" cy="191900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1021863" y="6282145"/>
            <a:ext cx="2686388" cy="95964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11224894" y="978802"/>
            <a:ext cx="2686388" cy="625593"/>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94517" y="6356350"/>
            <a:ext cx="2844800" cy="274320"/>
          </a:xfrm>
          <a:prstGeom prst="rect">
            <a:avLst/>
          </a:prstGeom>
        </p:spPr>
        <p:txBody>
          <a:bodyPr/>
          <a:lstStyle/>
          <a:p>
            <a:fld id="{534D7B2F-24C9-48F9-9454-5415367E0655}" type="datetimeFigureOut">
              <a:rPr lang="en-IN" smtClean="0"/>
              <a:t>13-11-2022</a:t>
            </a:fld>
            <a:endParaRPr lang="en-IN"/>
          </a:p>
        </p:txBody>
      </p:sp>
      <p:sp>
        <p:nvSpPr>
          <p:cNvPr id="5" name="Footer Placeholder 4"/>
          <p:cNvSpPr>
            <a:spLocks noGrp="1"/>
          </p:cNvSpPr>
          <p:nvPr>
            <p:ph type="ftr" sz="quarter" idx="11"/>
          </p:nvPr>
        </p:nvSpPr>
        <p:spPr>
          <a:xfrm>
            <a:off x="4064000" y="6356350"/>
            <a:ext cx="4470400" cy="274320"/>
          </a:xfrm>
          <a:prstGeom prst="rect">
            <a:avLst/>
          </a:prstGeom>
        </p:spPr>
        <p:txBody>
          <a:bodyPr/>
          <a:lstStyle/>
          <a:p>
            <a:endParaRPr lang="en-IN"/>
          </a:p>
        </p:txBody>
      </p:sp>
      <p:sp>
        <p:nvSpPr>
          <p:cNvPr id="6" name="Slide Number Placeholder 5"/>
          <p:cNvSpPr>
            <a:spLocks noGrp="1"/>
          </p:cNvSpPr>
          <p:nvPr>
            <p:ph type="sldNum" sz="quarter" idx="12"/>
          </p:nvPr>
        </p:nvSpPr>
        <p:spPr>
          <a:xfrm>
            <a:off x="10979573" y="6355080"/>
            <a:ext cx="777288" cy="274320"/>
          </a:xfrm>
          <a:prstGeom prst="rect">
            <a:avLst/>
          </a:prstGeom>
        </p:spPr>
        <p:txBody>
          <a:bodyPr/>
          <a:lstStyle/>
          <a:p>
            <a:fld id="{3364D870-EE68-4D7C-BF8C-47E35322BCDB}"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94517" y="6356350"/>
            <a:ext cx="2844800" cy="274320"/>
          </a:xfrm>
          <a:prstGeom prst="rect">
            <a:avLst/>
          </a:prstGeom>
        </p:spPr>
        <p:txBody>
          <a:bodyPr/>
          <a:lstStyle/>
          <a:p>
            <a:fld id="{534D7B2F-24C9-48F9-9454-5415367E0655}" type="datetimeFigureOut">
              <a:rPr lang="en-IN" smtClean="0"/>
              <a:t>13-11-2022</a:t>
            </a:fld>
            <a:endParaRPr lang="en-IN"/>
          </a:p>
        </p:txBody>
      </p:sp>
      <p:sp>
        <p:nvSpPr>
          <p:cNvPr id="6" name="Footer Placeholder 5"/>
          <p:cNvSpPr>
            <a:spLocks noGrp="1"/>
          </p:cNvSpPr>
          <p:nvPr>
            <p:ph type="ftr" sz="quarter" idx="11"/>
          </p:nvPr>
        </p:nvSpPr>
        <p:spPr>
          <a:xfrm>
            <a:off x="4064000" y="6356350"/>
            <a:ext cx="4470400" cy="274320"/>
          </a:xfrm>
          <a:prstGeom prst="rect">
            <a:avLst/>
          </a:prstGeom>
        </p:spPr>
        <p:txBody>
          <a:bodyPr/>
          <a:lstStyle/>
          <a:p>
            <a:endParaRPr lang="en-IN"/>
          </a:p>
        </p:txBody>
      </p:sp>
      <p:sp>
        <p:nvSpPr>
          <p:cNvPr id="7" name="Slide Number Placeholder 6"/>
          <p:cNvSpPr>
            <a:spLocks noGrp="1"/>
          </p:cNvSpPr>
          <p:nvPr>
            <p:ph type="sldNum" sz="quarter" idx="12"/>
          </p:nvPr>
        </p:nvSpPr>
        <p:spPr>
          <a:xfrm>
            <a:off x="10979573" y="6355080"/>
            <a:ext cx="777288" cy="274320"/>
          </a:xfrm>
          <a:prstGeom prst="rect">
            <a:avLst/>
          </a:prstGeom>
        </p:spPr>
        <p:txBody>
          <a:bodyPr/>
          <a:lstStyle/>
          <a:p>
            <a:fld id="{3364D870-EE68-4D7C-BF8C-47E35322BCDB}"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59"/>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860"/>
        <p:cNvGrpSpPr/>
        <p:nvPr/>
      </p:nvGrpSpPr>
      <p:grpSpPr>
        <a:xfrm>
          <a:off x="0" y="0"/>
          <a:ext cx="0" cy="0"/>
          <a:chOff x="0" y="0"/>
          <a:chExt cx="0" cy="0"/>
        </a:xfrm>
      </p:grpSpPr>
      <p:sp>
        <p:nvSpPr>
          <p:cNvPr id="861" name="Google Shape;861;p33"/>
          <p:cNvSpPr txBox="1">
            <a:spLocks noGrp="1"/>
          </p:cNvSpPr>
          <p:nvPr>
            <p:ph type="title"/>
          </p:nvPr>
        </p:nvSpPr>
        <p:spPr>
          <a:xfrm>
            <a:off x="1397800" y="431800"/>
            <a:ext cx="9396400" cy="643200"/>
          </a:xfrm>
          <a:prstGeom prst="rect">
            <a:avLst/>
          </a:prstGeom>
        </p:spPr>
        <p:txBody>
          <a:bodyPr spcFirstLastPara="1" wrap="square" lIns="121892" tIns="121892" rIns="121892" bIns="121892"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smtClean="0"/>
              <a:t>Click to edit Master title style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534D7B2F-24C9-48F9-9454-5415367E0655}" type="datetimeFigureOut">
              <a:rPr lang="en-IN" smtClean="0"/>
              <a:t>13-11-2022</a:t>
            </a:fld>
            <a:endParaRPr lang="en-IN"/>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3364D870-EE68-4D7C-BF8C-47E35322BCD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1" name="Google Shape;11;p2"/>
          <p:cNvSpPr txBox="1">
            <a:spLocks noGrp="1"/>
          </p:cNvSpPr>
          <p:nvPr>
            <p:ph type="ctrTitle"/>
          </p:nvPr>
        </p:nvSpPr>
        <p:spPr>
          <a:xfrm>
            <a:off x="835600" y="826967"/>
            <a:ext cx="7591200" cy="2611200"/>
          </a:xfrm>
          <a:prstGeom prst="rect">
            <a:avLst/>
          </a:prstGeom>
          <a:effectLst>
            <a:outerShdw blurRad="28575" dist="19050" dir="2700000" algn="bl" rotWithShape="0">
              <a:schemeClr val="dk1">
                <a:alpha val="20000"/>
              </a:schemeClr>
            </a:outerShdw>
          </a:effectLst>
        </p:spPr>
        <p:txBody>
          <a:bodyPr spcFirstLastPara="1" wrap="square" lIns="0" tIns="0" rIns="0" bIns="0" anchor="t" anchorCtr="0">
            <a:noAutofit/>
          </a:bodyPr>
          <a:lstStyle>
            <a:lvl1pPr lvl="0" rtl="0">
              <a:spcBef>
                <a:spcPts val="0"/>
              </a:spcBef>
              <a:spcAft>
                <a:spcPts val="0"/>
              </a:spcAft>
              <a:buClr>
                <a:schemeClr val="lt1"/>
              </a:buClr>
              <a:buSzPts val="7200"/>
              <a:buNone/>
              <a:defRPr sz="9600">
                <a:solidFill>
                  <a:schemeClr val="lt1"/>
                </a:solidFill>
              </a:defRPr>
            </a:lvl1pPr>
            <a:lvl2pPr lvl="1" rtl="0">
              <a:spcBef>
                <a:spcPts val="0"/>
              </a:spcBef>
              <a:spcAft>
                <a:spcPts val="0"/>
              </a:spcAft>
              <a:buClr>
                <a:schemeClr val="lt1"/>
              </a:buClr>
              <a:buSzPts val="7200"/>
              <a:buNone/>
              <a:defRPr sz="9600">
                <a:solidFill>
                  <a:schemeClr val="lt1"/>
                </a:solidFill>
              </a:defRPr>
            </a:lvl2pPr>
            <a:lvl3pPr lvl="2" rtl="0">
              <a:spcBef>
                <a:spcPts val="0"/>
              </a:spcBef>
              <a:spcAft>
                <a:spcPts val="0"/>
              </a:spcAft>
              <a:buClr>
                <a:schemeClr val="lt1"/>
              </a:buClr>
              <a:buSzPts val="7200"/>
              <a:buNone/>
              <a:defRPr sz="9600">
                <a:solidFill>
                  <a:schemeClr val="lt1"/>
                </a:solidFill>
              </a:defRPr>
            </a:lvl3pPr>
            <a:lvl4pPr lvl="3" rtl="0">
              <a:spcBef>
                <a:spcPts val="0"/>
              </a:spcBef>
              <a:spcAft>
                <a:spcPts val="0"/>
              </a:spcAft>
              <a:buClr>
                <a:schemeClr val="lt1"/>
              </a:buClr>
              <a:buSzPts val="7200"/>
              <a:buNone/>
              <a:defRPr sz="9600">
                <a:solidFill>
                  <a:schemeClr val="lt1"/>
                </a:solidFill>
              </a:defRPr>
            </a:lvl4pPr>
            <a:lvl5pPr lvl="4" rtl="0">
              <a:spcBef>
                <a:spcPts val="0"/>
              </a:spcBef>
              <a:spcAft>
                <a:spcPts val="0"/>
              </a:spcAft>
              <a:buClr>
                <a:schemeClr val="lt1"/>
              </a:buClr>
              <a:buSzPts val="7200"/>
              <a:buNone/>
              <a:defRPr sz="9600">
                <a:solidFill>
                  <a:schemeClr val="lt1"/>
                </a:solidFill>
              </a:defRPr>
            </a:lvl5pPr>
            <a:lvl6pPr lvl="5" rtl="0">
              <a:spcBef>
                <a:spcPts val="0"/>
              </a:spcBef>
              <a:spcAft>
                <a:spcPts val="0"/>
              </a:spcAft>
              <a:buClr>
                <a:schemeClr val="lt1"/>
              </a:buClr>
              <a:buSzPts val="7200"/>
              <a:buNone/>
              <a:defRPr sz="9600">
                <a:solidFill>
                  <a:schemeClr val="lt1"/>
                </a:solidFill>
              </a:defRPr>
            </a:lvl6pPr>
            <a:lvl7pPr lvl="6" rtl="0">
              <a:spcBef>
                <a:spcPts val="0"/>
              </a:spcBef>
              <a:spcAft>
                <a:spcPts val="0"/>
              </a:spcAft>
              <a:buClr>
                <a:schemeClr val="lt1"/>
              </a:buClr>
              <a:buSzPts val="7200"/>
              <a:buNone/>
              <a:defRPr sz="9600">
                <a:solidFill>
                  <a:schemeClr val="lt1"/>
                </a:solidFill>
              </a:defRPr>
            </a:lvl7pPr>
            <a:lvl8pPr lvl="7" rtl="0">
              <a:spcBef>
                <a:spcPts val="0"/>
              </a:spcBef>
              <a:spcAft>
                <a:spcPts val="0"/>
              </a:spcAft>
              <a:buClr>
                <a:schemeClr val="lt1"/>
              </a:buClr>
              <a:buSzPts val="7200"/>
              <a:buNone/>
              <a:defRPr sz="9600">
                <a:solidFill>
                  <a:schemeClr val="lt1"/>
                </a:solidFill>
              </a:defRPr>
            </a:lvl8pPr>
            <a:lvl9pPr lvl="8" rtl="0">
              <a:spcBef>
                <a:spcPts val="0"/>
              </a:spcBef>
              <a:spcAft>
                <a:spcPts val="0"/>
              </a:spcAft>
              <a:buClr>
                <a:schemeClr val="lt1"/>
              </a:buClr>
              <a:buSzPts val="7200"/>
              <a:buNone/>
              <a:defRPr sz="9600">
                <a:solidFill>
                  <a:schemeClr val="lt1"/>
                </a:solidFill>
              </a:defRPr>
            </a:lvl9pPr>
          </a:lstStyle>
          <a:p>
            <a:r>
              <a:rPr lang="en-US" smtClean="0"/>
              <a:t>Click to edit Master title style</a:t>
            </a:r>
            <a:endParaRPr/>
          </a:p>
        </p:txBody>
      </p:sp>
    </p:spTree>
    <p:extLst>
      <p:ext uri="{BB962C8B-B14F-4D97-AF65-F5344CB8AC3E}">
        <p14:creationId xmlns:p14="http://schemas.microsoft.com/office/powerpoint/2010/main" val="2411496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ubtitle" preserve="1">
  <p:cSld name="Subtitle">
    <p:bg>
      <p:bgPr>
        <a:gradFill>
          <a:gsLst>
            <a:gs pos="0">
              <a:schemeClr val="lt1"/>
            </a:gs>
            <a:gs pos="50000">
              <a:schemeClr val="accent1"/>
            </a:gs>
            <a:gs pos="100000">
              <a:schemeClr val="accent2"/>
            </a:gs>
          </a:gsLst>
          <a:path path="circle">
            <a:fillToRect t="100000" r="100000"/>
          </a:path>
          <a:tileRect l="-100000" b="-100000"/>
        </a:gra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mt="75000"/>
          </a:blip>
          <a:stretch>
            <a:fillRect/>
          </a:stretch>
        </p:blipFill>
        <p:spPr>
          <a:xfrm>
            <a:off x="0" y="0"/>
            <a:ext cx="12192000" cy="6858000"/>
          </a:xfrm>
          <a:prstGeom prst="rect">
            <a:avLst/>
          </a:prstGeom>
          <a:noFill/>
          <a:ln>
            <a:noFill/>
          </a:ln>
        </p:spPr>
      </p:pic>
      <p:sp>
        <p:nvSpPr>
          <p:cNvPr id="14" name="Google Shape;14;p3"/>
          <p:cNvSpPr txBox="1">
            <a:spLocks noGrp="1"/>
          </p:cNvSpPr>
          <p:nvPr>
            <p:ph type="ctrTitle"/>
          </p:nvPr>
        </p:nvSpPr>
        <p:spPr>
          <a:xfrm>
            <a:off x="835600" y="826967"/>
            <a:ext cx="9911200" cy="964400"/>
          </a:xfrm>
          <a:prstGeom prst="rect">
            <a:avLst/>
          </a:prstGeom>
        </p:spPr>
        <p:txBody>
          <a:bodyPr spcFirstLastPara="1" wrap="square" lIns="0" tIns="0" rIns="0" bIns="0" anchor="t" anchorCtr="0">
            <a:noAutofit/>
          </a:bodyPr>
          <a:lstStyle>
            <a:lvl1pPr lvl="0" rtl="0">
              <a:spcBef>
                <a:spcPts val="0"/>
              </a:spcBef>
              <a:spcAft>
                <a:spcPts val="0"/>
              </a:spcAft>
              <a:buSzPts val="6000"/>
              <a:buNone/>
              <a:defRPr sz="8000"/>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rPr lang="en-US" smtClean="0"/>
              <a:t>Click to edit Master title style</a:t>
            </a:r>
            <a:endParaRPr/>
          </a:p>
        </p:txBody>
      </p:sp>
      <p:sp>
        <p:nvSpPr>
          <p:cNvPr id="15" name="Google Shape;15;p3"/>
          <p:cNvSpPr txBox="1">
            <a:spLocks noGrp="1"/>
          </p:cNvSpPr>
          <p:nvPr>
            <p:ph type="subTitle" idx="1"/>
          </p:nvPr>
        </p:nvSpPr>
        <p:spPr>
          <a:xfrm>
            <a:off x="835600" y="1892969"/>
            <a:ext cx="9911200" cy="533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2400"/>
              <a:buNone/>
              <a:defRPr/>
            </a:lvl1pPr>
            <a:lvl2pPr lvl="1" rtl="0">
              <a:spcBef>
                <a:spcPts val="1067"/>
              </a:spcBef>
              <a:spcAft>
                <a:spcPts val="0"/>
              </a:spcAft>
              <a:buClr>
                <a:schemeClr val="dk2"/>
              </a:buClr>
              <a:buSzPts val="3000"/>
              <a:buNone/>
              <a:defRPr sz="4000"/>
            </a:lvl2pPr>
            <a:lvl3pPr lvl="2" rtl="0">
              <a:spcBef>
                <a:spcPts val="1067"/>
              </a:spcBef>
              <a:spcAft>
                <a:spcPts val="0"/>
              </a:spcAft>
              <a:buClr>
                <a:schemeClr val="dk2"/>
              </a:buClr>
              <a:buSzPts val="3000"/>
              <a:buNone/>
              <a:defRPr sz="4000"/>
            </a:lvl3pPr>
            <a:lvl4pPr lvl="3" rtl="0">
              <a:spcBef>
                <a:spcPts val="1067"/>
              </a:spcBef>
              <a:spcAft>
                <a:spcPts val="0"/>
              </a:spcAft>
              <a:buSzPts val="3000"/>
              <a:buNone/>
              <a:defRPr sz="4000"/>
            </a:lvl4pPr>
            <a:lvl5pPr lvl="4" rtl="0">
              <a:spcBef>
                <a:spcPts val="1067"/>
              </a:spcBef>
              <a:spcAft>
                <a:spcPts val="0"/>
              </a:spcAft>
              <a:buSzPts val="3000"/>
              <a:buNone/>
              <a:defRPr sz="4000"/>
            </a:lvl5pPr>
            <a:lvl6pPr lvl="5" rtl="0">
              <a:spcBef>
                <a:spcPts val="1067"/>
              </a:spcBef>
              <a:spcAft>
                <a:spcPts val="0"/>
              </a:spcAft>
              <a:buSzPts val="3000"/>
              <a:buNone/>
              <a:defRPr sz="4000"/>
            </a:lvl6pPr>
            <a:lvl7pPr lvl="6" rtl="0">
              <a:spcBef>
                <a:spcPts val="1067"/>
              </a:spcBef>
              <a:spcAft>
                <a:spcPts val="0"/>
              </a:spcAft>
              <a:buSzPts val="3000"/>
              <a:buNone/>
              <a:defRPr sz="4000"/>
            </a:lvl7pPr>
            <a:lvl8pPr lvl="7" rtl="0">
              <a:spcBef>
                <a:spcPts val="1067"/>
              </a:spcBef>
              <a:spcAft>
                <a:spcPts val="0"/>
              </a:spcAft>
              <a:buSzPts val="3000"/>
              <a:buNone/>
              <a:defRPr sz="4000"/>
            </a:lvl8pPr>
            <a:lvl9pPr lvl="8" rtl="0">
              <a:spcBef>
                <a:spcPts val="1067"/>
              </a:spcBef>
              <a:spcAft>
                <a:spcPts val="1067"/>
              </a:spcAft>
              <a:buSzPts val="3000"/>
              <a:buNone/>
              <a:defRPr sz="4000"/>
            </a:lvl9pPr>
          </a:lstStyle>
          <a:p>
            <a:r>
              <a:rPr lang="en-US" smtClean="0"/>
              <a:t>Click to edit Master subtitle style</a:t>
            </a:r>
            <a:endParaRPr/>
          </a:p>
        </p:txBody>
      </p:sp>
    </p:spTree>
    <p:extLst>
      <p:ext uri="{BB962C8B-B14F-4D97-AF65-F5344CB8AC3E}">
        <p14:creationId xmlns:p14="http://schemas.microsoft.com/office/powerpoint/2010/main" val="261082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chemeClr val="accent3"/>
            </a:gs>
            <a:gs pos="100000">
              <a:schemeClr val="dk1"/>
            </a:gs>
          </a:gsLst>
          <a:path path="circle">
            <a:fillToRect l="100000" b="100000"/>
          </a:path>
          <a:tileRect t="-100000" r="-100000"/>
        </a:gradFill>
        <a:effectLst/>
      </p:bgPr>
    </p:bg>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8" name="Google Shape;18;p4"/>
          <p:cNvSpPr txBox="1">
            <a:spLocks noGrp="1"/>
          </p:cNvSpPr>
          <p:nvPr>
            <p:ph type="body" idx="1"/>
          </p:nvPr>
        </p:nvSpPr>
        <p:spPr>
          <a:xfrm>
            <a:off x="1343600" y="1295367"/>
            <a:ext cx="8156400" cy="4554400"/>
          </a:xfrm>
          <a:prstGeom prst="rect">
            <a:avLst/>
          </a:prstGeom>
        </p:spPr>
        <p:txBody>
          <a:bodyPr spcFirstLastPara="1" wrap="square" lIns="0" tIns="0" rIns="0" bIns="0" anchor="t" anchorCtr="0">
            <a:noAutofit/>
          </a:bodyPr>
          <a:lstStyle>
            <a:lvl1pPr marL="609585" lvl="0" indent="-609585" rtl="0">
              <a:spcBef>
                <a:spcPts val="0"/>
              </a:spcBef>
              <a:spcAft>
                <a:spcPts val="0"/>
              </a:spcAft>
              <a:buClr>
                <a:schemeClr val="lt1"/>
              </a:buClr>
              <a:buSzPts val="3600"/>
              <a:buFont typeface="Barlow Medium"/>
              <a:buChar char="▸"/>
              <a:defRPr sz="4800">
                <a:solidFill>
                  <a:schemeClr val="lt1"/>
                </a:solidFill>
                <a:latin typeface="Barlow Medium"/>
                <a:ea typeface="Barlow Medium"/>
                <a:cs typeface="Barlow Medium"/>
                <a:sym typeface="Barlow Medium"/>
              </a:defRPr>
            </a:lvl1pPr>
            <a:lvl2pPr marL="1219170" lvl="1" indent="-609585" rtl="0">
              <a:spcBef>
                <a:spcPts val="1067"/>
              </a:spcBef>
              <a:spcAft>
                <a:spcPts val="0"/>
              </a:spcAft>
              <a:buClr>
                <a:schemeClr val="lt1"/>
              </a:buClr>
              <a:buSzPts val="3600"/>
              <a:buFont typeface="Barlow Medium"/>
              <a:buChar char="▹"/>
              <a:defRPr sz="4800">
                <a:solidFill>
                  <a:schemeClr val="lt1"/>
                </a:solidFill>
                <a:latin typeface="Barlow Medium"/>
                <a:ea typeface="Barlow Medium"/>
                <a:cs typeface="Barlow Medium"/>
                <a:sym typeface="Barlow Medium"/>
              </a:defRPr>
            </a:lvl2pPr>
            <a:lvl3pPr marL="1828754" lvl="2" indent="-609585" rtl="0">
              <a:spcBef>
                <a:spcPts val="1067"/>
              </a:spcBef>
              <a:spcAft>
                <a:spcPts val="0"/>
              </a:spcAft>
              <a:buClr>
                <a:schemeClr val="lt1"/>
              </a:buClr>
              <a:buSzPts val="3600"/>
              <a:buFont typeface="Barlow Medium"/>
              <a:buChar char="▹"/>
              <a:defRPr sz="4800">
                <a:solidFill>
                  <a:schemeClr val="lt1"/>
                </a:solidFill>
                <a:latin typeface="Barlow Medium"/>
                <a:ea typeface="Barlow Medium"/>
                <a:cs typeface="Barlow Medium"/>
                <a:sym typeface="Barlow Medium"/>
              </a:defRPr>
            </a:lvl3pPr>
            <a:lvl4pPr marL="2438339" lvl="3" indent="-609585" rtl="0">
              <a:spcBef>
                <a:spcPts val="1067"/>
              </a:spcBef>
              <a:spcAft>
                <a:spcPts val="0"/>
              </a:spcAft>
              <a:buClr>
                <a:schemeClr val="lt1"/>
              </a:buClr>
              <a:buSzPts val="3600"/>
              <a:buFont typeface="Barlow Medium"/>
              <a:buChar char="●"/>
              <a:defRPr sz="4800">
                <a:solidFill>
                  <a:schemeClr val="lt1"/>
                </a:solidFill>
                <a:latin typeface="Barlow Medium"/>
                <a:ea typeface="Barlow Medium"/>
                <a:cs typeface="Barlow Medium"/>
                <a:sym typeface="Barlow Medium"/>
              </a:defRPr>
            </a:lvl4pPr>
            <a:lvl5pPr marL="3047924" lvl="4" indent="-609585" rtl="0">
              <a:spcBef>
                <a:spcPts val="1067"/>
              </a:spcBef>
              <a:spcAft>
                <a:spcPts val="0"/>
              </a:spcAft>
              <a:buClr>
                <a:schemeClr val="lt1"/>
              </a:buClr>
              <a:buSzPts val="3600"/>
              <a:buFont typeface="Barlow Medium"/>
              <a:buChar char="○"/>
              <a:defRPr sz="4800">
                <a:solidFill>
                  <a:schemeClr val="lt1"/>
                </a:solidFill>
                <a:latin typeface="Barlow Medium"/>
                <a:ea typeface="Barlow Medium"/>
                <a:cs typeface="Barlow Medium"/>
                <a:sym typeface="Barlow Medium"/>
              </a:defRPr>
            </a:lvl5pPr>
            <a:lvl6pPr marL="3657509" lvl="5" indent="-609585" rtl="0">
              <a:spcBef>
                <a:spcPts val="1067"/>
              </a:spcBef>
              <a:spcAft>
                <a:spcPts val="0"/>
              </a:spcAft>
              <a:buClr>
                <a:schemeClr val="lt1"/>
              </a:buClr>
              <a:buSzPts val="3600"/>
              <a:buFont typeface="Barlow Medium"/>
              <a:buChar char="■"/>
              <a:defRPr sz="4800">
                <a:solidFill>
                  <a:schemeClr val="lt1"/>
                </a:solidFill>
                <a:latin typeface="Barlow Medium"/>
                <a:ea typeface="Barlow Medium"/>
                <a:cs typeface="Barlow Medium"/>
                <a:sym typeface="Barlow Medium"/>
              </a:defRPr>
            </a:lvl6pPr>
            <a:lvl7pPr marL="4267093" lvl="6" indent="-609585" rtl="0">
              <a:spcBef>
                <a:spcPts val="1067"/>
              </a:spcBef>
              <a:spcAft>
                <a:spcPts val="0"/>
              </a:spcAft>
              <a:buClr>
                <a:schemeClr val="lt1"/>
              </a:buClr>
              <a:buSzPts val="3600"/>
              <a:buFont typeface="Barlow Medium"/>
              <a:buChar char="●"/>
              <a:defRPr sz="4800">
                <a:solidFill>
                  <a:schemeClr val="lt1"/>
                </a:solidFill>
                <a:latin typeface="Barlow Medium"/>
                <a:ea typeface="Barlow Medium"/>
                <a:cs typeface="Barlow Medium"/>
                <a:sym typeface="Barlow Medium"/>
              </a:defRPr>
            </a:lvl7pPr>
            <a:lvl8pPr marL="4876678" lvl="7" indent="-609585" rtl="0">
              <a:spcBef>
                <a:spcPts val="1067"/>
              </a:spcBef>
              <a:spcAft>
                <a:spcPts val="0"/>
              </a:spcAft>
              <a:buClr>
                <a:schemeClr val="lt1"/>
              </a:buClr>
              <a:buSzPts val="3600"/>
              <a:buFont typeface="Barlow Medium"/>
              <a:buChar char="○"/>
              <a:defRPr sz="4800">
                <a:solidFill>
                  <a:schemeClr val="lt1"/>
                </a:solidFill>
                <a:latin typeface="Barlow Medium"/>
                <a:ea typeface="Barlow Medium"/>
                <a:cs typeface="Barlow Medium"/>
                <a:sym typeface="Barlow Medium"/>
              </a:defRPr>
            </a:lvl8pPr>
            <a:lvl9pPr marL="5486263" lvl="8" indent="-609585" rtl="0">
              <a:spcBef>
                <a:spcPts val="1067"/>
              </a:spcBef>
              <a:spcAft>
                <a:spcPts val="1067"/>
              </a:spcAft>
              <a:buClr>
                <a:schemeClr val="lt1"/>
              </a:buClr>
              <a:buSzPts val="3600"/>
              <a:buFont typeface="Barlow Medium"/>
              <a:buChar char="■"/>
              <a:defRPr sz="4800">
                <a:solidFill>
                  <a:schemeClr val="lt1"/>
                </a:solidFill>
                <a:latin typeface="Barlow Medium"/>
                <a:ea typeface="Barlow Medium"/>
                <a:cs typeface="Barlow Medium"/>
                <a:sym typeface="Barlow Medium"/>
              </a:defRPr>
            </a:lvl9pPr>
          </a:lstStyle>
          <a:p>
            <a:pPr lvl="0"/>
            <a:r>
              <a:rPr lang="en-US" smtClean="0"/>
              <a:t>Click to edit Master text styles</a:t>
            </a:r>
          </a:p>
        </p:txBody>
      </p:sp>
      <p:sp>
        <p:nvSpPr>
          <p:cNvPr id="19" name="Google Shape;19;p4"/>
          <p:cNvSpPr txBox="1"/>
          <p:nvPr/>
        </p:nvSpPr>
        <p:spPr>
          <a:xfrm>
            <a:off x="708500" y="810592"/>
            <a:ext cx="2609600" cy="871600"/>
          </a:xfrm>
          <a:prstGeom prst="rect">
            <a:avLst/>
          </a:prstGeom>
          <a:noFill/>
          <a:ln>
            <a:noFill/>
          </a:ln>
        </p:spPr>
        <p:txBody>
          <a:bodyPr spcFirstLastPara="1" wrap="square" lIns="0" tIns="0" rIns="0" bIns="0" anchor="t" anchorCtr="0">
            <a:noAutofit/>
          </a:bodyPr>
          <a:lstStyle/>
          <a:p>
            <a:pPr>
              <a:buClr>
                <a:srgbClr val="000000"/>
              </a:buClr>
              <a:buFont typeface="Arial"/>
              <a:buNone/>
            </a:pPr>
            <a:r>
              <a:rPr lang="en" sz="12800" kern="0">
                <a:solidFill>
                  <a:srgbClr val="50DD8B"/>
                </a:solidFill>
                <a:latin typeface="Bebas Neue"/>
                <a:ea typeface="Bebas Neue"/>
                <a:cs typeface="Bebas Neue"/>
                <a:sym typeface="Bebas Neue"/>
              </a:rPr>
              <a:t>“</a:t>
            </a:r>
            <a:endParaRPr sz="12800" kern="0">
              <a:solidFill>
                <a:srgbClr val="50DD8B"/>
              </a:solidFill>
              <a:latin typeface="Bebas Neue"/>
              <a:ea typeface="Bebas Neue"/>
              <a:cs typeface="Bebas Neue"/>
              <a:sym typeface="Bebas Neue"/>
            </a:endParaRPr>
          </a:p>
        </p:txBody>
      </p:sp>
      <p:sp>
        <p:nvSpPr>
          <p:cNvPr id="20" name="Google Shape;20;p4"/>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fld id="{00000000-1234-1234-1234-123412341234}" type="slidenum">
              <a:rPr lang="en" smtClean="0">
                <a:solidFill>
                  <a:srgbClr val="50DD8B"/>
                </a:solidFill>
              </a:rPr>
              <a:pPr/>
              <a:t>‹#›</a:t>
            </a:fld>
            <a:endParaRPr lang="en">
              <a:solidFill>
                <a:srgbClr val="50DD8B"/>
              </a:solidFill>
            </a:endParaRPr>
          </a:p>
        </p:txBody>
      </p:sp>
    </p:spTree>
    <p:extLst>
      <p:ext uri="{BB962C8B-B14F-4D97-AF65-F5344CB8AC3E}">
        <p14:creationId xmlns:p14="http://schemas.microsoft.com/office/powerpoint/2010/main" val="132977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1 column" type="tx" preserve="1">
  <p:cSld name="Title + 1 column">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mt="75000"/>
          </a:blip>
          <a:stretch>
            <a:fillRect/>
          </a:stretch>
        </p:blipFill>
        <p:spPr>
          <a:xfrm>
            <a:off x="0" y="0"/>
            <a:ext cx="12192000" cy="6858000"/>
          </a:xfrm>
          <a:prstGeom prst="rect">
            <a:avLst/>
          </a:prstGeom>
          <a:noFill/>
          <a:ln>
            <a:noFill/>
          </a:ln>
        </p:spPr>
      </p:pic>
      <p:sp>
        <p:nvSpPr>
          <p:cNvPr id="23" name="Google Shape;23;p5"/>
          <p:cNvSpPr/>
          <p:nvPr/>
        </p:nvSpPr>
        <p:spPr>
          <a:xfrm rot="5400000">
            <a:off x="970800" y="-970600"/>
            <a:ext cx="2503600" cy="44448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
        <p:nvSpPr>
          <p:cNvPr id="24" name="Google Shape;24;p5"/>
          <p:cNvSpPr/>
          <p:nvPr/>
        </p:nvSpPr>
        <p:spPr>
          <a:xfrm rot="-5400000">
            <a:off x="10322500" y="4988533"/>
            <a:ext cx="1347200" cy="2391600"/>
          </a:xfrm>
          <a:prstGeom prst="rtTriangle">
            <a:avLst/>
          </a:prstGeom>
          <a:gradFill>
            <a:gsLst>
              <a:gs pos="0">
                <a:schemeClr val="accent2"/>
              </a:gs>
              <a:gs pos="100000">
                <a:schemeClr val="accent3"/>
              </a:gs>
            </a:gsLst>
            <a:lin ang="0" scaled="0"/>
          </a:gra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
        <p:nvSpPr>
          <p:cNvPr id="25" name="Google Shape;25;p5"/>
          <p:cNvSpPr txBox="1">
            <a:spLocks noGrp="1"/>
          </p:cNvSpPr>
          <p:nvPr>
            <p:ph type="title"/>
          </p:nvPr>
        </p:nvSpPr>
        <p:spPr>
          <a:xfrm>
            <a:off x="1140400" y="1114667"/>
            <a:ext cx="9920400" cy="528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smtClean="0"/>
              <a:t>Click to edit Master title style</a:t>
            </a:r>
            <a:endParaRPr/>
          </a:p>
        </p:txBody>
      </p:sp>
      <p:sp>
        <p:nvSpPr>
          <p:cNvPr id="26" name="Google Shape;26;p5"/>
          <p:cNvSpPr txBox="1">
            <a:spLocks noGrp="1"/>
          </p:cNvSpPr>
          <p:nvPr>
            <p:ph type="body" idx="1"/>
          </p:nvPr>
        </p:nvSpPr>
        <p:spPr>
          <a:xfrm>
            <a:off x="1140400" y="2102067"/>
            <a:ext cx="9920400" cy="37484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en-US" smtClean="0"/>
              <a:t>Click to edit Master text styles</a:t>
            </a:r>
          </a:p>
        </p:txBody>
      </p:sp>
      <p:sp>
        <p:nvSpPr>
          <p:cNvPr id="27" name="Google Shape;27;p5"/>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706138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jp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theme" Target="../theme/theme3.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47.xml"/><Relationship Id="rId1"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9"/>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2670047"/>
            <a:ext cx="4037075" cy="4187949"/>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0" y="2892551"/>
            <a:ext cx="1522475" cy="2365248"/>
          </a:xfrm>
          <a:prstGeom prst="rect">
            <a:avLst/>
          </a:prstGeom>
          <a:blipFill>
            <a:blip r:embed="rId9" cstate="print"/>
            <a:stretch>
              <a:fillRect/>
            </a:stretch>
          </a:blipFill>
        </p:spPr>
        <p:txBody>
          <a:bodyPr wrap="square" lIns="0" tIns="0" rIns="0" bIns="0" rtlCol="0"/>
          <a:lstStyle/>
          <a:p>
            <a:endParaRPr/>
          </a:p>
        </p:txBody>
      </p:sp>
      <p:sp>
        <p:nvSpPr>
          <p:cNvPr id="19" name="bg object 19"/>
          <p:cNvSpPr/>
          <p:nvPr/>
        </p:nvSpPr>
        <p:spPr>
          <a:xfrm>
            <a:off x="8609076" y="1676400"/>
            <a:ext cx="2819400" cy="2819400"/>
          </a:xfrm>
          <a:prstGeom prst="rect">
            <a:avLst/>
          </a:prstGeom>
          <a:blipFill>
            <a:blip r:embed="rId10" cstate="print"/>
            <a:stretch>
              <a:fillRect/>
            </a:stretch>
          </a:blipFill>
        </p:spPr>
        <p:txBody>
          <a:bodyPr wrap="square" lIns="0" tIns="0" rIns="0" bIns="0" rtlCol="0"/>
          <a:lstStyle/>
          <a:p>
            <a:endParaRPr/>
          </a:p>
        </p:txBody>
      </p:sp>
      <p:sp>
        <p:nvSpPr>
          <p:cNvPr id="20" name="bg object 20"/>
          <p:cNvSpPr/>
          <p:nvPr/>
        </p:nvSpPr>
        <p:spPr>
          <a:xfrm>
            <a:off x="7999476" y="0"/>
            <a:ext cx="1603247" cy="1141476"/>
          </a:xfrm>
          <a:prstGeom prst="rect">
            <a:avLst/>
          </a:prstGeom>
          <a:blipFill>
            <a:blip r:embed="rId11" cstate="print"/>
            <a:stretch>
              <a:fillRect/>
            </a:stretch>
          </a:blipFill>
        </p:spPr>
        <p:txBody>
          <a:bodyPr wrap="square" lIns="0" tIns="0" rIns="0" bIns="0" rtlCol="0"/>
          <a:lstStyle/>
          <a:p>
            <a:endParaRPr/>
          </a:p>
        </p:txBody>
      </p:sp>
      <p:sp>
        <p:nvSpPr>
          <p:cNvPr id="21" name="bg object 21"/>
          <p:cNvSpPr/>
          <p:nvPr/>
        </p:nvSpPr>
        <p:spPr>
          <a:xfrm>
            <a:off x="8606028" y="6095999"/>
            <a:ext cx="993648" cy="761999"/>
          </a:xfrm>
          <a:prstGeom prst="rect">
            <a:avLst/>
          </a:prstGeom>
          <a:blipFill>
            <a:blip r:embed="rId12" cstate="print"/>
            <a:stretch>
              <a:fillRect/>
            </a:stretch>
          </a:blipFill>
        </p:spPr>
        <p:txBody>
          <a:bodyPr wrap="square" lIns="0" tIns="0" rIns="0" bIns="0" rtlCol="0"/>
          <a:lstStyle/>
          <a:p>
            <a:endParaRPr/>
          </a:p>
        </p:txBody>
      </p:sp>
      <p:sp>
        <p:nvSpPr>
          <p:cNvPr id="22" name="bg object 22"/>
          <p:cNvSpPr/>
          <p:nvPr/>
        </p:nvSpPr>
        <p:spPr>
          <a:xfrm>
            <a:off x="10398252" y="0"/>
            <a:ext cx="765048" cy="1208532"/>
          </a:xfrm>
          <a:prstGeom prst="rect">
            <a:avLst/>
          </a:prstGeom>
          <a:blipFill>
            <a:blip r:embed="rId13" cstate="print"/>
            <a:stretch>
              <a:fillRect/>
            </a:stretch>
          </a:blipFill>
        </p:spPr>
        <p:txBody>
          <a:bodyPr wrap="square" lIns="0" tIns="0" rIns="0" bIns="0" rtlCol="0"/>
          <a:lstStyle/>
          <a:p>
            <a:endParaRPr/>
          </a:p>
        </p:txBody>
      </p:sp>
      <p:sp>
        <p:nvSpPr>
          <p:cNvPr id="23" name="bg object 23"/>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AF1512"/>
          </a:solidFill>
        </p:spPr>
        <p:txBody>
          <a:bodyPr wrap="square" lIns="0" tIns="0" rIns="0" bIns="0" rtlCol="0"/>
          <a:lstStyle/>
          <a:p>
            <a:endParaRPr/>
          </a:p>
        </p:txBody>
      </p:sp>
      <p:sp>
        <p:nvSpPr>
          <p:cNvPr id="2" name="Holder 2"/>
          <p:cNvSpPr>
            <a:spLocks noGrp="1"/>
          </p:cNvSpPr>
          <p:nvPr>
            <p:ph type="title"/>
          </p:nvPr>
        </p:nvSpPr>
        <p:spPr>
          <a:xfrm>
            <a:off x="724916" y="469138"/>
            <a:ext cx="10742167" cy="1184910"/>
          </a:xfrm>
          <a:prstGeom prst="rect">
            <a:avLst/>
          </a:prstGeom>
        </p:spPr>
        <p:txBody>
          <a:bodyPr wrap="square" lIns="0" tIns="0" rIns="0" bIns="0">
            <a:spAutoFit/>
          </a:bodyPr>
          <a:lstStyle>
            <a:lvl1pPr>
              <a:defRPr sz="3800" b="0" i="0">
                <a:solidFill>
                  <a:srgbClr val="EBEBEB"/>
                </a:solidFill>
                <a:latin typeface="Arial"/>
                <a:cs typeface="Arial"/>
              </a:defRPr>
            </a:lvl1pPr>
          </a:lstStyle>
          <a:p>
            <a:endParaRPr/>
          </a:p>
        </p:txBody>
      </p:sp>
      <p:sp>
        <p:nvSpPr>
          <p:cNvPr id="3" name="Holder 3"/>
          <p:cNvSpPr>
            <a:spLocks noGrp="1"/>
          </p:cNvSpPr>
          <p:nvPr>
            <p:ph type="body" idx="1"/>
          </p:nvPr>
        </p:nvSpPr>
        <p:spPr>
          <a:xfrm>
            <a:off x="1182116" y="2001138"/>
            <a:ext cx="9827767" cy="27698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534D7B2F-24C9-48F9-9454-5415367E0655}" type="datetimeFigureOut">
              <a:rPr lang="en-IN" smtClean="0"/>
              <a:t>13-11-2022</a:t>
            </a:fld>
            <a:endParaRPr lang="en-IN"/>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3364D870-EE68-4D7C-BF8C-47E35322BCD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0400" y="1114667"/>
            <a:ext cx="9920400" cy="5284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1140400" y="2102067"/>
            <a:ext cx="9920400" cy="37484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Barlow Light"/>
              <a:buChar char="▸"/>
              <a:defRPr sz="2400">
                <a:solidFill>
                  <a:schemeClr val="dk2"/>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2"/>
              </a:buClr>
              <a:buSzPts val="2400"/>
              <a:buFont typeface="Barlow Light"/>
              <a:buChar char="■"/>
              <a:defRPr sz="2400">
                <a:solidFill>
                  <a:schemeClr val="dk2"/>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lvl1pPr lvl="0" algn="r" rtl="0">
              <a:buNone/>
              <a:defRPr sz="2000">
                <a:solidFill>
                  <a:schemeClr val="lt1"/>
                </a:solidFill>
                <a:latin typeface="Bebas Neue"/>
                <a:ea typeface="Bebas Neue"/>
                <a:cs typeface="Bebas Neue"/>
                <a:sym typeface="Bebas Neue"/>
              </a:defRPr>
            </a:lvl1pPr>
            <a:lvl2pPr lvl="1" algn="r" rtl="0">
              <a:buNone/>
              <a:defRPr sz="2000">
                <a:solidFill>
                  <a:schemeClr val="lt1"/>
                </a:solidFill>
                <a:latin typeface="Bebas Neue"/>
                <a:ea typeface="Bebas Neue"/>
                <a:cs typeface="Bebas Neue"/>
                <a:sym typeface="Bebas Neue"/>
              </a:defRPr>
            </a:lvl2pPr>
            <a:lvl3pPr lvl="2" algn="r" rtl="0">
              <a:buNone/>
              <a:defRPr sz="2000">
                <a:solidFill>
                  <a:schemeClr val="lt1"/>
                </a:solidFill>
                <a:latin typeface="Bebas Neue"/>
                <a:ea typeface="Bebas Neue"/>
                <a:cs typeface="Bebas Neue"/>
                <a:sym typeface="Bebas Neue"/>
              </a:defRPr>
            </a:lvl3pPr>
            <a:lvl4pPr lvl="3" algn="r" rtl="0">
              <a:buNone/>
              <a:defRPr sz="2000">
                <a:solidFill>
                  <a:schemeClr val="lt1"/>
                </a:solidFill>
                <a:latin typeface="Bebas Neue"/>
                <a:ea typeface="Bebas Neue"/>
                <a:cs typeface="Bebas Neue"/>
                <a:sym typeface="Bebas Neue"/>
              </a:defRPr>
            </a:lvl4pPr>
            <a:lvl5pPr lvl="4" algn="r" rtl="0">
              <a:buNone/>
              <a:defRPr sz="2000">
                <a:solidFill>
                  <a:schemeClr val="lt1"/>
                </a:solidFill>
                <a:latin typeface="Bebas Neue"/>
                <a:ea typeface="Bebas Neue"/>
                <a:cs typeface="Bebas Neue"/>
                <a:sym typeface="Bebas Neue"/>
              </a:defRPr>
            </a:lvl5pPr>
            <a:lvl6pPr lvl="5" algn="r" rtl="0">
              <a:buNone/>
              <a:defRPr sz="2000">
                <a:solidFill>
                  <a:schemeClr val="lt1"/>
                </a:solidFill>
                <a:latin typeface="Bebas Neue"/>
                <a:ea typeface="Bebas Neue"/>
                <a:cs typeface="Bebas Neue"/>
                <a:sym typeface="Bebas Neue"/>
              </a:defRPr>
            </a:lvl6pPr>
            <a:lvl7pPr lvl="6" algn="r" rtl="0">
              <a:buNone/>
              <a:defRPr sz="2000">
                <a:solidFill>
                  <a:schemeClr val="lt1"/>
                </a:solidFill>
                <a:latin typeface="Bebas Neue"/>
                <a:ea typeface="Bebas Neue"/>
                <a:cs typeface="Bebas Neue"/>
                <a:sym typeface="Bebas Neue"/>
              </a:defRPr>
            </a:lvl7pPr>
            <a:lvl8pPr lvl="7" algn="r" rtl="0">
              <a:buNone/>
              <a:defRPr sz="2000">
                <a:solidFill>
                  <a:schemeClr val="lt1"/>
                </a:solidFill>
                <a:latin typeface="Bebas Neue"/>
                <a:ea typeface="Bebas Neue"/>
                <a:cs typeface="Bebas Neue"/>
                <a:sym typeface="Bebas Neue"/>
              </a:defRPr>
            </a:lvl8pPr>
            <a:lvl9pPr lvl="8" algn="r" rtl="0">
              <a:buNone/>
              <a:defRPr sz="2000">
                <a:solidFill>
                  <a:schemeClr val="lt1"/>
                </a:solidFill>
                <a:latin typeface="Bebas Neue"/>
                <a:ea typeface="Bebas Neue"/>
                <a:cs typeface="Bebas Neue"/>
                <a:sym typeface="Bebas Neue"/>
              </a:defRPr>
            </a:lvl9pPr>
          </a:lstStyle>
          <a:p>
            <a:pPr>
              <a:buClr>
                <a:srgbClr val="000000"/>
              </a:buClr>
              <a:buFont typeface="Arial"/>
              <a:buNone/>
            </a:pPr>
            <a:fld id="{00000000-1234-1234-1234-123412341234}" type="slidenum">
              <a:rPr lang="en" kern="0" smtClean="0">
                <a:solidFill>
                  <a:srgbClr val="FFFFFF"/>
                </a:solidFill>
              </a:rPr>
              <a:pPr>
                <a:buClr>
                  <a:srgbClr val="000000"/>
                </a:buClr>
                <a:buFont typeface="Arial"/>
                <a:buNone/>
              </a:pPr>
              <a:t>‹#›</a:t>
            </a:fld>
            <a:endParaRPr lang="en" kern="0">
              <a:solidFill>
                <a:srgbClr val="FFFFFF"/>
              </a:solidFill>
            </a:endParaRPr>
          </a:p>
        </p:txBody>
      </p:sp>
    </p:spTree>
    <p:extLst>
      <p:ext uri="{BB962C8B-B14F-4D97-AF65-F5344CB8AC3E}">
        <p14:creationId xmlns:p14="http://schemas.microsoft.com/office/powerpoint/2010/main" val="3914421485"/>
      </p:ext>
    </p:extLst>
  </p:cSld>
  <p:clrMap bg1="lt1" tx1="dk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100" y="719600"/>
            <a:ext cx="10290000" cy="763600"/>
          </a:xfrm>
          <a:prstGeom prst="rect">
            <a:avLst/>
          </a:prstGeom>
          <a:noFill/>
          <a:ln>
            <a:noFill/>
          </a:ln>
        </p:spPr>
        <p:txBody>
          <a:bodyPr spcFirstLastPara="1" wrap="square" lIns="121897" tIns="121897" rIns="121897" bIns="121897"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100" y="1536633"/>
            <a:ext cx="10290000" cy="4601600"/>
          </a:xfrm>
          <a:prstGeom prst="rect">
            <a:avLst/>
          </a:prstGeom>
          <a:noFill/>
          <a:ln>
            <a:noFill/>
          </a:ln>
        </p:spPr>
        <p:txBody>
          <a:bodyPr spcFirstLastPara="1" wrap="square" lIns="121897" tIns="121897" rIns="121897" bIns="121897"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 id="2147483850" r:id="rId18"/>
    <p:sldLayoutId id="2147483851" r:id="rId19"/>
    <p:sldLayoutId id="2147483852" r:id="rId20"/>
    <p:sldLayoutId id="2147483853" r:id="rId21"/>
    <p:sldLayoutId id="2147483854" r:id="rId22"/>
    <p:sldLayoutId id="2147483855" r:id="rId23"/>
    <p:sldLayoutId id="2147483856" r:id="rId24"/>
    <p:sldLayoutId id="2147483857" r:id="rId25"/>
    <p:sldLayoutId id="2147483858" r:id="rId26"/>
    <p:sldLayoutId id="2147483859" r:id="rId27"/>
    <p:sldLayoutId id="2147483860" r:id="rId28"/>
    <p:sldLayoutId id="2147483861" r:id="rId29"/>
    <p:sldLayoutId id="2147483862" r:id="rId30"/>
    <p:sldLayoutId id="2147483863" r:id="rId3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856"/>
        <p:cNvGrpSpPr/>
        <p:nvPr/>
      </p:nvGrpSpPr>
      <p:grpSpPr>
        <a:xfrm>
          <a:off x="0" y="0"/>
          <a:ext cx="0" cy="0"/>
          <a:chOff x="0" y="0"/>
          <a:chExt cx="0" cy="0"/>
        </a:xfrm>
      </p:grpSpPr>
      <p:sp>
        <p:nvSpPr>
          <p:cNvPr id="857" name="Google Shape;857;p31"/>
          <p:cNvSpPr txBox="1">
            <a:spLocks noGrp="1"/>
          </p:cNvSpPr>
          <p:nvPr>
            <p:ph type="title"/>
          </p:nvPr>
        </p:nvSpPr>
        <p:spPr>
          <a:xfrm>
            <a:off x="1424133" y="1244600"/>
            <a:ext cx="9396400" cy="643200"/>
          </a:xfrm>
          <a:prstGeom prst="rect">
            <a:avLst/>
          </a:prstGeom>
          <a:noFill/>
          <a:ln>
            <a:noFill/>
          </a:ln>
        </p:spPr>
        <p:txBody>
          <a:bodyPr spcFirstLastPara="1" wrap="square" lIns="121894" tIns="121894" rIns="121894" bIns="121894"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858" name="Google Shape;858;p31"/>
          <p:cNvSpPr txBox="1">
            <a:spLocks noGrp="1"/>
          </p:cNvSpPr>
          <p:nvPr>
            <p:ph type="body" idx="1"/>
          </p:nvPr>
        </p:nvSpPr>
        <p:spPr>
          <a:xfrm>
            <a:off x="1424133" y="2260600"/>
            <a:ext cx="9396400" cy="3336000"/>
          </a:xfrm>
          <a:prstGeom prst="rect">
            <a:avLst/>
          </a:prstGeom>
          <a:noFill/>
          <a:ln>
            <a:noFill/>
          </a:ln>
        </p:spPr>
        <p:txBody>
          <a:bodyPr spcFirstLastPara="1" wrap="square" lIns="121894" tIns="121894" rIns="121894" bIns="121894"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865" r:id="rId1"/>
    <p:sldLayoutId id="2147483866"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44.xml"/><Relationship Id="rId5" Type="http://schemas.openxmlformats.org/officeDocument/2006/relationships/image" Target="../media/image35.jpeg"/><Relationship Id="rId4" Type="http://schemas.openxmlformats.org/officeDocument/2006/relationships/image" Target="../media/image34.jpeg"/></Relationships>
</file>

<file path=ppt/slides/_rels/slide2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147" y="4656015"/>
            <a:ext cx="4932608" cy="2201985"/>
          </a:xfrm>
        </p:spPr>
        <p:txBody>
          <a:bodyPr>
            <a:normAutofit/>
          </a:bodyPr>
          <a:lstStyle/>
          <a:p>
            <a:r>
              <a:rPr lang="en-IN" dirty="0" smtClean="0">
                <a:latin typeface="Times New Roman" panose="02020603050405020304" pitchFamily="18" charset="0"/>
                <a:cs typeface="Times New Roman" panose="02020603050405020304" pitchFamily="18" charset="0"/>
              </a:rPr>
              <a:t>Students Name:</a:t>
            </a:r>
          </a:p>
          <a:p>
            <a:r>
              <a:rPr lang="en-IN" dirty="0" err="1" smtClean="0">
                <a:latin typeface="Times New Roman" panose="02020603050405020304" pitchFamily="18" charset="0"/>
                <a:cs typeface="Times New Roman" panose="02020603050405020304" pitchFamily="18" charset="0"/>
              </a:rPr>
              <a:t>Harshal</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Tawade</a:t>
            </a:r>
            <a:r>
              <a:rPr lang="en-IN" dirty="0" smtClean="0">
                <a:latin typeface="Times New Roman" panose="02020603050405020304" pitchFamily="18" charset="0"/>
                <a:cs typeface="Times New Roman" panose="02020603050405020304" pitchFamily="18" charset="0"/>
              </a:rPr>
              <a:t> (04)</a:t>
            </a:r>
          </a:p>
          <a:p>
            <a:r>
              <a:rPr lang="en-IN" dirty="0" err="1" smtClean="0">
                <a:latin typeface="Times New Roman" panose="02020603050405020304" pitchFamily="18" charset="0"/>
                <a:cs typeface="Times New Roman" panose="02020603050405020304" pitchFamily="18" charset="0"/>
              </a:rPr>
              <a:t>Abhishek</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Hajare</a:t>
            </a:r>
            <a:r>
              <a:rPr lang="en-IN" dirty="0" smtClean="0">
                <a:latin typeface="Times New Roman" panose="02020603050405020304" pitchFamily="18" charset="0"/>
                <a:cs typeface="Times New Roman" panose="02020603050405020304" pitchFamily="18" charset="0"/>
              </a:rPr>
              <a:t> (15)</a:t>
            </a:r>
          </a:p>
          <a:p>
            <a:r>
              <a:rPr lang="en-IN" dirty="0" err="1" smtClean="0">
                <a:latin typeface="Times New Roman" panose="02020603050405020304" pitchFamily="18" charset="0"/>
                <a:cs typeface="Times New Roman" panose="02020603050405020304" pitchFamily="18" charset="0"/>
              </a:rPr>
              <a:t>Lalit</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Kinage</a:t>
            </a:r>
            <a:r>
              <a:rPr lang="en-IN" dirty="0" smtClean="0">
                <a:latin typeface="Times New Roman" panose="02020603050405020304" pitchFamily="18" charset="0"/>
                <a:cs typeface="Times New Roman" panose="02020603050405020304" pitchFamily="18" charset="0"/>
              </a:rPr>
              <a:t> (10)</a:t>
            </a:r>
          </a:p>
        </p:txBody>
      </p:sp>
      <p:pic>
        <p:nvPicPr>
          <p:cNvPr id="3078" name="Picture 6" descr="Image result for mit academy of engineering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7383" y="200565"/>
            <a:ext cx="4914900" cy="9239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761451" y="1347163"/>
            <a:ext cx="7318542" cy="523220"/>
          </a:xfrm>
          <a:prstGeom prst="rect">
            <a:avLst/>
          </a:prstGeom>
          <a:noFill/>
        </p:spPr>
        <p:txBody>
          <a:bodyPr wrap="none" rtlCol="0">
            <a:spAutoFit/>
          </a:bodyPr>
          <a:lstStyle/>
          <a:p>
            <a:pPr algn="ctr"/>
            <a:r>
              <a:rPr lang="en-IN" sz="2800" dirty="0">
                <a:latin typeface="Times New Roman" panose="02020603050405020304" pitchFamily="18" charset="0"/>
                <a:cs typeface="Times New Roman" panose="02020603050405020304" pitchFamily="18" charset="0"/>
              </a:rPr>
              <a:t>School </a:t>
            </a:r>
            <a:r>
              <a:rPr lang="en-IN" sz="2800" dirty="0" smtClean="0">
                <a:latin typeface="Times New Roman" panose="02020603050405020304" pitchFamily="18" charset="0"/>
                <a:cs typeface="Times New Roman" panose="02020603050405020304" pitchFamily="18" charset="0"/>
              </a:rPr>
              <a:t>of Computer Engineering and Technology</a:t>
            </a:r>
            <a:endParaRPr lang="en-IN" sz="2800" dirty="0">
              <a:latin typeface="Times New Roman" panose="02020603050405020304" pitchFamily="18" charset="0"/>
              <a:cs typeface="Times New Roman" panose="02020603050405020304" pitchFamily="18" charset="0"/>
            </a:endParaRPr>
          </a:p>
        </p:txBody>
      </p:sp>
      <p:sp>
        <p:nvSpPr>
          <p:cNvPr id="7" name="Subtitle 2"/>
          <p:cNvSpPr txBox="1"/>
          <p:nvPr/>
        </p:nvSpPr>
        <p:spPr>
          <a:xfrm>
            <a:off x="4570422" y="4327522"/>
            <a:ext cx="2814593"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smtClean="0">
                <a:latin typeface="Times New Roman" panose="02020603050405020304" pitchFamily="18" charset="0"/>
                <a:cs typeface="Times New Roman" panose="02020603050405020304" pitchFamily="18" charset="0"/>
              </a:rPr>
              <a:t>Guide:</a:t>
            </a:r>
          </a:p>
          <a:p>
            <a:pPr algn="l"/>
            <a:r>
              <a:rPr lang="en-IN" dirty="0" err="1" smtClean="0">
                <a:latin typeface="Times New Roman" panose="02020603050405020304" pitchFamily="18" charset="0"/>
                <a:cs typeface="Times New Roman" panose="02020603050405020304" pitchFamily="18" charset="0"/>
              </a:rPr>
              <a:t>Dr.</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Shitalkumar</a:t>
            </a:r>
            <a:r>
              <a:rPr lang="en-IN" dirty="0" smtClean="0">
                <a:latin typeface="Times New Roman" panose="02020603050405020304" pitchFamily="18" charset="0"/>
                <a:cs typeface="Times New Roman" panose="02020603050405020304" pitchFamily="18" charset="0"/>
              </a:rPr>
              <a:t> Jain</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04716" y="2176043"/>
            <a:ext cx="11546006" cy="1446550"/>
          </a:xfrm>
          <a:prstGeom prst="rect">
            <a:avLst/>
          </a:prstGeom>
          <a:noFill/>
        </p:spPr>
        <p:txBody>
          <a:bodyPr wrap="square" rtlCol="0">
            <a:spAutoFit/>
          </a:bodyPr>
          <a:lstStyle/>
          <a:p>
            <a:pPr algn="ctr"/>
            <a:r>
              <a:rPr lang="en-IN" sz="4400" b="1" dirty="0" smtClean="0">
                <a:solidFill>
                  <a:schemeClr val="accent3"/>
                </a:solidFill>
                <a:latin typeface="Times New Roman" panose="02020603050405020304" pitchFamily="18" charset="0"/>
                <a:cs typeface="Times New Roman" panose="02020603050405020304" pitchFamily="18" charset="0"/>
              </a:rPr>
              <a:t>Food Ordering System for Multiple Restaurants</a:t>
            </a:r>
            <a:endParaRPr lang="en-IN" sz="4400" dirty="0">
              <a:solidFill>
                <a:schemeClr val="accent3"/>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80" y="-136478"/>
            <a:ext cx="10515600" cy="1325563"/>
          </a:xfrm>
        </p:spPr>
        <p:txBody>
          <a:bodyPr/>
          <a:lstStyle/>
          <a:p>
            <a:pPr algn="ctr"/>
            <a:r>
              <a:rPr lang="en-US" sz="4400" dirty="0" smtClean="0">
                <a:solidFill>
                  <a:srgbClr val="FFC000"/>
                </a:solidFill>
              </a:rPr>
              <a:t>Function Requirements</a:t>
            </a:r>
            <a:endParaRPr lang="en-US" sz="4400" dirty="0">
              <a:solidFill>
                <a:srgbClr val="FFC000"/>
              </a:solidFill>
            </a:endParaRPr>
          </a:p>
        </p:txBody>
      </p:sp>
      <p:pic>
        <p:nvPicPr>
          <p:cNvPr id="1027" name="Picture 3" descr="D:\TY BTech\Computer Networking\Mini Project\FR and NFR-Page-1 (3).jpg"/>
          <p:cNvPicPr>
            <a:picLocks noChangeAspect="1" noChangeArrowheads="1"/>
          </p:cNvPicPr>
          <p:nvPr/>
        </p:nvPicPr>
        <p:blipFill rotWithShape="1">
          <a:blip r:embed="rId2">
            <a:extLst>
              <a:ext uri="{28A0092B-C50C-407E-A947-70E740481C1C}">
                <a14:useLocalDpi xmlns:a14="http://schemas.microsoft.com/office/drawing/2010/main" val="0"/>
              </a:ext>
            </a:extLst>
          </a:blip>
          <a:srcRect l="1917" t="2147" r="1724" b="1955"/>
          <a:stretch/>
        </p:blipFill>
        <p:spPr bwMode="auto">
          <a:xfrm>
            <a:off x="2593074" y="1050879"/>
            <a:ext cx="5718413" cy="5691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081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97" y="0"/>
            <a:ext cx="10515600" cy="1325563"/>
          </a:xfrm>
        </p:spPr>
        <p:txBody>
          <a:bodyPr/>
          <a:lstStyle/>
          <a:p>
            <a:pPr algn="ctr"/>
            <a:r>
              <a:rPr lang="en-US" sz="4000" dirty="0" smtClean="0">
                <a:solidFill>
                  <a:srgbClr val="FFC000"/>
                </a:solidFill>
              </a:rPr>
              <a:t>Non-Functional Requirements</a:t>
            </a:r>
            <a:endParaRPr lang="en-US" sz="4000" dirty="0">
              <a:solidFill>
                <a:srgbClr val="FFC000"/>
              </a:solidFill>
            </a:endParaRPr>
          </a:p>
        </p:txBody>
      </p:sp>
      <p:pic>
        <p:nvPicPr>
          <p:cNvPr id="2051" name="Picture 3" descr="D:\TY BTech\Computer Networking\Mini Project\FR and NFR-Page-2.jpg"/>
          <p:cNvPicPr>
            <a:picLocks noChangeAspect="1" noChangeArrowheads="1"/>
          </p:cNvPicPr>
          <p:nvPr/>
        </p:nvPicPr>
        <p:blipFill rotWithShape="1">
          <a:blip r:embed="rId2">
            <a:extLst>
              <a:ext uri="{28A0092B-C50C-407E-A947-70E740481C1C}">
                <a14:useLocalDpi xmlns:a14="http://schemas.microsoft.com/office/drawing/2010/main" val="0"/>
              </a:ext>
            </a:extLst>
          </a:blip>
          <a:srcRect l="1786" t="4888" r="1999" b="5126"/>
          <a:stretch/>
        </p:blipFill>
        <p:spPr bwMode="auto">
          <a:xfrm>
            <a:off x="2756846" y="1132764"/>
            <a:ext cx="5691117" cy="5322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664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31" y="-122830"/>
            <a:ext cx="10515600" cy="1325563"/>
          </a:xfrm>
        </p:spPr>
        <p:txBody>
          <a:bodyPr/>
          <a:lstStyle/>
          <a:p>
            <a:pPr algn="ctr"/>
            <a:r>
              <a:rPr lang="en-US" sz="4000" dirty="0" smtClean="0">
                <a:solidFill>
                  <a:srgbClr val="FFC000"/>
                </a:solidFill>
              </a:rPr>
              <a:t>Entity Relationship Diagram</a:t>
            </a:r>
            <a:endParaRPr lang="en-US" sz="4000" dirty="0">
              <a:solidFill>
                <a:srgbClr val="FFC000"/>
              </a:solidFill>
            </a:endParaRPr>
          </a:p>
        </p:txBody>
      </p:sp>
      <p:pic>
        <p:nvPicPr>
          <p:cNvPr id="1026" name="Picture 2" descr="D:\TY BTech\Computer Networking\Mini Project\ER Diagram (3).jpg"/>
          <p:cNvPicPr>
            <a:picLocks noChangeAspect="1" noChangeArrowheads="1"/>
          </p:cNvPicPr>
          <p:nvPr/>
        </p:nvPicPr>
        <p:blipFill rotWithShape="1">
          <a:blip r:embed="rId2">
            <a:extLst>
              <a:ext uri="{28A0092B-C50C-407E-A947-70E740481C1C}">
                <a14:useLocalDpi xmlns:a14="http://schemas.microsoft.com/office/drawing/2010/main" val="0"/>
              </a:ext>
            </a:extLst>
          </a:blip>
          <a:srcRect t="1800" b="8588"/>
          <a:stretch/>
        </p:blipFill>
        <p:spPr bwMode="auto">
          <a:xfrm>
            <a:off x="136477" y="900751"/>
            <a:ext cx="11832803" cy="579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425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979" y="2523698"/>
            <a:ext cx="10515600" cy="1325563"/>
          </a:xfrm>
        </p:spPr>
        <p:txBody>
          <a:bodyPr/>
          <a:lstStyle/>
          <a:p>
            <a:pPr algn="ctr"/>
            <a:r>
              <a:rPr lang="en-US" sz="4000" dirty="0" smtClean="0">
                <a:solidFill>
                  <a:srgbClr val="FFC000"/>
                </a:solidFill>
              </a:rPr>
              <a:t>Use Case Diagram</a:t>
            </a:r>
            <a:endParaRPr lang="en-US" sz="4000" dirty="0">
              <a:solidFill>
                <a:srgbClr val="FFC000"/>
              </a:solidFill>
            </a:endParaRPr>
          </a:p>
        </p:txBody>
      </p:sp>
      <p:pic>
        <p:nvPicPr>
          <p:cNvPr id="2050" name="Picture 2" descr="C:\Users\Harshal\Downloads\Use case diagram.jpg"/>
          <p:cNvPicPr>
            <a:picLocks noChangeAspect="1" noChangeArrowheads="1"/>
          </p:cNvPicPr>
          <p:nvPr/>
        </p:nvPicPr>
        <p:blipFill rotWithShape="1">
          <a:blip r:embed="rId2">
            <a:extLst>
              <a:ext uri="{28A0092B-C50C-407E-A947-70E740481C1C}">
                <a14:useLocalDpi xmlns:a14="http://schemas.microsoft.com/office/drawing/2010/main" val="0"/>
              </a:ext>
            </a:extLst>
          </a:blip>
          <a:srcRect t="6281" b="2928"/>
          <a:stretch/>
        </p:blipFill>
        <p:spPr bwMode="auto">
          <a:xfrm>
            <a:off x="5718410" y="191068"/>
            <a:ext cx="5210185" cy="6631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005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396" y="146394"/>
            <a:ext cx="10290000" cy="763600"/>
          </a:xfrm>
        </p:spPr>
        <p:txBody>
          <a:bodyPr/>
          <a:lstStyle/>
          <a:p>
            <a:pPr algn="ctr"/>
            <a:r>
              <a:rPr lang="en-US" sz="4000" dirty="0">
                <a:solidFill>
                  <a:srgbClr val="FFC000"/>
                </a:solidFill>
              </a:rPr>
              <a:t>A</a:t>
            </a:r>
            <a:r>
              <a:rPr lang="en-US" sz="4000" dirty="0" smtClean="0">
                <a:solidFill>
                  <a:srgbClr val="FFC000"/>
                </a:solidFill>
              </a:rPr>
              <a:t>ctivity </a:t>
            </a:r>
            <a:r>
              <a:rPr lang="en-US" sz="4000" dirty="0">
                <a:solidFill>
                  <a:srgbClr val="FFC000"/>
                </a:solidFill>
              </a:rPr>
              <a:t>diagram</a:t>
            </a:r>
          </a:p>
        </p:txBody>
      </p:sp>
      <p:pic>
        <p:nvPicPr>
          <p:cNvPr id="3075" name="Picture 3" descr="D:\TY BTech\Computer Networking\Mini Project\Activity Diagram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94" y="971468"/>
            <a:ext cx="12082818" cy="5756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419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262" y="2707321"/>
            <a:ext cx="6318913" cy="763600"/>
          </a:xfrm>
        </p:spPr>
        <p:txBody>
          <a:bodyPr/>
          <a:lstStyle/>
          <a:p>
            <a:pPr algn="ctr"/>
            <a:r>
              <a:rPr lang="en-US" sz="4000" dirty="0">
                <a:solidFill>
                  <a:srgbClr val="FFC000"/>
                </a:solidFill>
              </a:rPr>
              <a:t>S</a:t>
            </a:r>
            <a:r>
              <a:rPr lang="en-US" sz="4000" dirty="0" smtClean="0">
                <a:solidFill>
                  <a:srgbClr val="FFC000"/>
                </a:solidFill>
              </a:rPr>
              <a:t>equence </a:t>
            </a:r>
            <a:r>
              <a:rPr lang="en-US" sz="4000" dirty="0">
                <a:solidFill>
                  <a:srgbClr val="FFC000"/>
                </a:solidFill>
              </a:rPr>
              <a:t>diagram</a:t>
            </a:r>
          </a:p>
        </p:txBody>
      </p:sp>
      <p:pic>
        <p:nvPicPr>
          <p:cNvPr id="4098" name="Picture 2" descr="C:\Users\Harshal\Downloads\Sequence Diagram (2).jpg"/>
          <p:cNvPicPr>
            <a:picLocks noChangeAspect="1" noChangeArrowheads="1"/>
          </p:cNvPicPr>
          <p:nvPr/>
        </p:nvPicPr>
        <p:blipFill rotWithShape="1">
          <a:blip r:embed="rId2">
            <a:extLst>
              <a:ext uri="{28A0092B-C50C-407E-A947-70E740481C1C}">
                <a14:useLocalDpi xmlns:a14="http://schemas.microsoft.com/office/drawing/2010/main" val="0"/>
              </a:ext>
            </a:extLst>
          </a:blip>
          <a:srcRect t="4975"/>
          <a:stretch/>
        </p:blipFill>
        <p:spPr bwMode="auto">
          <a:xfrm>
            <a:off x="5244706" y="95534"/>
            <a:ext cx="6274004" cy="675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066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121" y="351110"/>
            <a:ext cx="10290000" cy="763600"/>
          </a:xfrm>
        </p:spPr>
        <p:txBody>
          <a:bodyPr>
            <a:noAutofit/>
          </a:bodyPr>
          <a:lstStyle/>
          <a:p>
            <a:pPr algn="ctr"/>
            <a:r>
              <a:rPr lang="en-US" sz="3600" dirty="0" smtClean="0">
                <a:solidFill>
                  <a:srgbClr val="FFC000"/>
                </a:solidFill>
              </a:rPr>
              <a:t>Software and Hardware Requirements</a:t>
            </a:r>
            <a:endParaRPr lang="en-US" sz="3600" dirty="0">
              <a:solidFill>
                <a:srgbClr val="FFC000"/>
              </a:solidFill>
            </a:endParaRPr>
          </a:p>
        </p:txBody>
      </p:sp>
      <p:grpSp>
        <p:nvGrpSpPr>
          <p:cNvPr id="6" name="Group 5"/>
          <p:cNvGrpSpPr/>
          <p:nvPr/>
        </p:nvGrpSpPr>
        <p:grpSpPr>
          <a:xfrm>
            <a:off x="4309128" y="3045930"/>
            <a:ext cx="2358889" cy="2398255"/>
            <a:chOff x="8109" y="5294"/>
            <a:chExt cx="3051" cy="3051"/>
          </a:xfrm>
        </p:grpSpPr>
        <p:sp>
          <p:nvSpPr>
            <p:cNvPr id="7" name="Oval 6"/>
            <p:cNvSpPr/>
            <p:nvPr/>
          </p:nvSpPr>
          <p:spPr>
            <a:xfrm>
              <a:off x="8109" y="5294"/>
              <a:ext cx="3051" cy="3051"/>
            </a:xfrm>
            <a:prstGeom prst="ellipse">
              <a:avLst/>
            </a:prstGeom>
            <a:gradFill>
              <a:gsLst>
                <a:gs pos="0">
                  <a:srgbClr val="E5E7BE"/>
                </a:gs>
                <a:gs pos="33000">
                  <a:srgbClr val="37E6EB"/>
                </a:gs>
                <a:gs pos="62000">
                  <a:srgbClr val="0AA5F9"/>
                </a:gs>
                <a:gs pos="100000">
                  <a:srgbClr val="FD2C52"/>
                </a:gs>
              </a:gsLst>
              <a:lin ang="5400000" scaled="1"/>
            </a:gradFill>
            <a:ln>
              <a:noFill/>
            </a:ln>
            <a:effectLst>
              <a:outerShdw blurRad="38100" dist="38100" dir="2700000" algn="tl">
                <a:srgbClr val="000000">
                  <a:alpha val="43137"/>
                </a:srgbClr>
              </a:outerShdw>
            </a:effectLst>
          </p:spPr>
          <p:txBody>
            <a:bodyPr rot="0" spcFirstLastPara="0" vert="horz" wrap="square" lIns="91440" tIns="45720" rIns="91440" bIns="45720" numCol="1" spcCol="0" rtlCol="0" fromWordArt="0" anchor="t"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endParaRPr lang="en-US" sz="13800" spc="300" dirty="0">
                <a:gradFill>
                  <a:gsLst>
                    <a:gs pos="0">
                      <a:srgbClr val="E5E7BE"/>
                    </a:gs>
                    <a:gs pos="33000">
                      <a:srgbClr val="37E6EB"/>
                    </a:gs>
                    <a:gs pos="62000">
                      <a:srgbClr val="0AA5F9"/>
                    </a:gs>
                    <a:gs pos="100000">
                      <a:srgbClr val="FD2C52"/>
                    </a:gs>
                  </a:gsLst>
                  <a:lin ang="5400000" scaled="1"/>
                </a:gra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8" name="Oval 7"/>
            <p:cNvSpPr/>
            <p:nvPr/>
          </p:nvSpPr>
          <p:spPr>
            <a:xfrm>
              <a:off x="8336" y="5521"/>
              <a:ext cx="2597" cy="2597"/>
            </a:xfrm>
            <a:prstGeom prst="ellipse">
              <a:avLst/>
            </a:prstGeom>
            <a:gradFill>
              <a:gsLst>
                <a:gs pos="0">
                  <a:srgbClr val="E5E7BE"/>
                </a:gs>
                <a:gs pos="33000">
                  <a:srgbClr val="37E6EB"/>
                </a:gs>
                <a:gs pos="62000">
                  <a:srgbClr val="0AA5F9"/>
                </a:gs>
                <a:gs pos="100000">
                  <a:srgbClr val="FD2C52"/>
                </a:gs>
              </a:gsLst>
              <a:lin ang="5400000" scaled="1"/>
            </a:gradFill>
            <a:ln>
              <a:noFill/>
            </a:ln>
            <a:effectLst>
              <a:outerShdw blurRad="38100" dist="38100" dir="2700000" algn="tl">
                <a:srgbClr val="000000">
                  <a:alpha val="43137"/>
                </a:srgbClr>
              </a:outerShdw>
            </a:effectLst>
          </p:spPr>
          <p:txBody>
            <a:bodyPr rot="0" spcFirstLastPara="0" vert="horz" wrap="square" lIns="91440" tIns="45720" rIns="91440" bIns="45720" numCol="1" spcCol="0" rtlCol="0" fromWordArt="0" anchor="t"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endParaRPr lang="en-US" sz="13800" spc="300" dirty="0">
                <a:gradFill>
                  <a:gsLst>
                    <a:gs pos="0">
                      <a:srgbClr val="E5E7BE"/>
                    </a:gs>
                    <a:gs pos="33000">
                      <a:srgbClr val="37E6EB"/>
                    </a:gs>
                    <a:gs pos="62000">
                      <a:srgbClr val="0AA5F9"/>
                    </a:gs>
                    <a:gs pos="100000">
                      <a:srgbClr val="FD2C52"/>
                    </a:gs>
                  </a:gsLst>
                  <a:lin ang="5400000" scaled="1"/>
                </a:gra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9" name=" 2050"/>
            <p:cNvSpPr/>
            <p:nvPr/>
          </p:nvSpPr>
          <p:spPr bwMode="auto">
            <a:xfrm>
              <a:off x="8828" y="6284"/>
              <a:ext cx="1613" cy="1069"/>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b="1" dirty="0">
                <a:solidFill>
                  <a:schemeClr val="bg1"/>
                </a:solidFill>
                <a:latin typeface="Arial" panose="020B0604020202020204" pitchFamily="34" charset="0"/>
                <a:ea typeface="Arial" panose="020B0604020202020204" pitchFamily="34" charset="0"/>
              </a:endParaRPr>
            </a:p>
          </p:txBody>
        </p:sp>
      </p:grpSp>
      <p:sp>
        <p:nvSpPr>
          <p:cNvPr id="3" name="TextBox 2"/>
          <p:cNvSpPr txBox="1"/>
          <p:nvPr/>
        </p:nvSpPr>
        <p:spPr>
          <a:xfrm>
            <a:off x="150123" y="2813897"/>
            <a:ext cx="5131559" cy="2862322"/>
          </a:xfrm>
          <a:prstGeom prst="rect">
            <a:avLst/>
          </a:prstGeom>
          <a:noFill/>
        </p:spPr>
        <p:txBody>
          <a:bodyPr wrap="square" rtlCol="0">
            <a:spAutoFit/>
          </a:bodyPr>
          <a:lstStyle/>
          <a:p>
            <a:r>
              <a:rPr lang="en-US" b="1" dirty="0" smtClean="0">
                <a:solidFill>
                  <a:srgbClr val="FFC000"/>
                </a:solidFill>
              </a:rPr>
              <a:t>Software Requirements: </a:t>
            </a:r>
          </a:p>
          <a:p>
            <a:pPr marL="285750" indent="-285750">
              <a:buFont typeface="Arial" panose="020B0604020202020204" pitchFamily="34" charset="0"/>
              <a:buChar char="•"/>
            </a:pPr>
            <a:r>
              <a:rPr lang="en-US" b="1" dirty="0" smtClean="0"/>
              <a:t>HTML</a:t>
            </a:r>
            <a:endParaRPr lang="en-US" b="1" dirty="0" smtClean="0"/>
          </a:p>
          <a:p>
            <a:pPr marL="285750" indent="-285750">
              <a:buFont typeface="Arial" panose="020B0604020202020204" pitchFamily="34" charset="0"/>
              <a:buChar char="•"/>
            </a:pPr>
            <a:r>
              <a:rPr lang="en-US" b="1" dirty="0" smtClean="0"/>
              <a:t>CSS</a:t>
            </a:r>
          </a:p>
          <a:p>
            <a:pPr marL="285750" indent="-285750">
              <a:buFont typeface="Arial" panose="020B0604020202020204" pitchFamily="34" charset="0"/>
              <a:buChar char="•"/>
            </a:pPr>
            <a:r>
              <a:rPr lang="en-US" b="1" dirty="0" err="1" smtClean="0"/>
              <a:t>Javascript</a:t>
            </a:r>
            <a:endParaRPr lang="en-US" b="1" dirty="0" smtClean="0"/>
          </a:p>
          <a:p>
            <a:pPr marL="285750" indent="-285750">
              <a:buFont typeface="Arial" panose="020B0604020202020204" pitchFamily="34" charset="0"/>
              <a:buChar char="•"/>
            </a:pPr>
            <a:r>
              <a:rPr lang="en-US" b="1" dirty="0" smtClean="0"/>
              <a:t>PHP</a:t>
            </a:r>
          </a:p>
          <a:p>
            <a:pPr marL="285750" indent="-285750">
              <a:buFont typeface="Arial" panose="020B0604020202020204" pitchFamily="34" charset="0"/>
              <a:buChar char="•"/>
            </a:pPr>
            <a:r>
              <a:rPr lang="en-US" b="1" dirty="0" err="1" smtClean="0"/>
              <a:t>BootStrap</a:t>
            </a:r>
            <a:endParaRPr lang="en-US" b="1" dirty="0" smtClean="0"/>
          </a:p>
          <a:p>
            <a:pPr marL="285750" indent="-285750">
              <a:buFont typeface="Arial" panose="020B0604020202020204" pitchFamily="34" charset="0"/>
              <a:buChar char="•"/>
            </a:pPr>
            <a:r>
              <a:rPr lang="en-US" b="1" dirty="0" err="1" smtClean="0"/>
              <a:t>Phpmyadmin</a:t>
            </a:r>
            <a:endParaRPr lang="en-US" b="1" dirty="0" smtClean="0"/>
          </a:p>
          <a:p>
            <a:pPr marL="285750" indent="-285750">
              <a:buFont typeface="Arial" panose="020B0604020202020204" pitchFamily="34" charset="0"/>
              <a:buChar char="•"/>
            </a:pPr>
            <a:r>
              <a:rPr lang="en-US" b="1" dirty="0" smtClean="0"/>
              <a:t>Windows XP or above</a:t>
            </a:r>
          </a:p>
          <a:p>
            <a:pPr marL="285750" indent="-285750">
              <a:buFont typeface="Arial" panose="020B0604020202020204" pitchFamily="34" charset="0"/>
              <a:buChar char="•"/>
            </a:pPr>
            <a:r>
              <a:rPr lang="en-US" b="1" dirty="0" smtClean="0"/>
              <a:t>Internet explorer or any compatible</a:t>
            </a:r>
          </a:p>
          <a:p>
            <a:r>
              <a:rPr lang="en-US" b="1" dirty="0"/>
              <a:t> </a:t>
            </a:r>
            <a:r>
              <a:rPr lang="en-US" b="1" dirty="0" smtClean="0"/>
              <a:t>    web browser</a:t>
            </a:r>
            <a:endParaRPr lang="en-US" b="1" dirty="0"/>
          </a:p>
        </p:txBody>
      </p:sp>
      <p:sp>
        <p:nvSpPr>
          <p:cNvPr id="10" name="TextBox 9"/>
          <p:cNvSpPr txBox="1"/>
          <p:nvPr/>
        </p:nvSpPr>
        <p:spPr>
          <a:xfrm>
            <a:off x="7877033" y="2814675"/>
            <a:ext cx="3243260" cy="1200329"/>
          </a:xfrm>
          <a:prstGeom prst="rect">
            <a:avLst/>
          </a:prstGeom>
          <a:noFill/>
        </p:spPr>
        <p:txBody>
          <a:bodyPr wrap="none" rtlCol="0">
            <a:spAutoFit/>
          </a:bodyPr>
          <a:lstStyle/>
          <a:p>
            <a:r>
              <a:rPr lang="en-US" b="1" dirty="0" smtClean="0">
                <a:solidFill>
                  <a:srgbClr val="FFC000"/>
                </a:solidFill>
              </a:rPr>
              <a:t>Hardware Requirements:</a:t>
            </a:r>
          </a:p>
          <a:p>
            <a:pPr marL="285750" indent="-285750">
              <a:buFont typeface="Arial" panose="020B0604020202020204" pitchFamily="34" charset="0"/>
              <a:buChar char="•"/>
            </a:pPr>
            <a:r>
              <a:rPr lang="en-US" dirty="0" smtClean="0"/>
              <a:t>Computer</a:t>
            </a:r>
          </a:p>
          <a:p>
            <a:pPr marL="285750" indent="-285750">
              <a:buFont typeface="Arial" panose="020B0604020202020204" pitchFamily="34" charset="0"/>
              <a:buChar char="•"/>
            </a:pPr>
            <a:r>
              <a:rPr lang="en-US" dirty="0" smtClean="0"/>
              <a:t>Internet Facility</a:t>
            </a:r>
          </a:p>
          <a:p>
            <a:pPr marL="285750" indent="-285750">
              <a:buFont typeface="Arial" panose="020B0604020202020204" pitchFamily="34" charset="0"/>
              <a:buChar char="•"/>
            </a:pPr>
            <a:r>
              <a:rPr lang="en-US" dirty="0" smtClean="0"/>
              <a:t> Antivirus is recommended </a:t>
            </a:r>
          </a:p>
        </p:txBody>
      </p:sp>
      <p:pic>
        <p:nvPicPr>
          <p:cNvPr id="3074" name="Picture 2" descr="C:\Users\Harshal\Downloads\html-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871" y="1350754"/>
            <a:ext cx="705520" cy="70552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Harshal\Downloads\css-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3597" y="1390999"/>
            <a:ext cx="705520" cy="7055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Harshal\Downloads\j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0624" y="1508516"/>
            <a:ext cx="555897" cy="588003"/>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Harshal\Downloads\php.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60027" y="1428025"/>
            <a:ext cx="911912" cy="9119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Harshal\Downloads\bootstrap.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61489" y="1508515"/>
            <a:ext cx="588003" cy="588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132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32736" y="3244436"/>
            <a:ext cx="10290000" cy="763600"/>
          </a:xfrm>
        </p:spPr>
        <p:txBody>
          <a:bodyPr/>
          <a:lstStyle/>
          <a:p>
            <a:pPr algn="ctr"/>
            <a:r>
              <a:rPr lang="en-US" sz="5400" dirty="0" smtClean="0">
                <a:solidFill>
                  <a:srgbClr val="FFC000"/>
                </a:solidFill>
              </a:rPr>
              <a:t>Implementation</a:t>
            </a:r>
            <a:endParaRPr lang="en-US" sz="5400" dirty="0">
              <a:solidFill>
                <a:srgbClr val="FFC000"/>
              </a:solidFill>
            </a:endParaRPr>
          </a:p>
        </p:txBody>
      </p:sp>
    </p:spTree>
    <p:extLst>
      <p:ext uri="{BB962C8B-B14F-4D97-AF65-F5344CB8AC3E}">
        <p14:creationId xmlns:p14="http://schemas.microsoft.com/office/powerpoint/2010/main" val="3883830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Harshal\Downloads\WhatsApp Image 2022-10-08 at 09.57.0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845" y="185098"/>
            <a:ext cx="5909480" cy="55060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Harshal\Downloads\WhatsApp Image 2022-10-08 at 09.56.45 (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22" y="185098"/>
            <a:ext cx="5827593" cy="55060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949250" y="5697097"/>
            <a:ext cx="1531188" cy="369332"/>
          </a:xfrm>
          <a:prstGeom prst="rect">
            <a:avLst/>
          </a:prstGeom>
          <a:noFill/>
        </p:spPr>
        <p:txBody>
          <a:bodyPr wrap="none" rtlCol="0">
            <a:spAutoFit/>
          </a:bodyPr>
          <a:lstStyle/>
          <a:p>
            <a:r>
              <a:rPr lang="en-US" b="1" dirty="0" smtClean="0"/>
              <a:t>Registration</a:t>
            </a:r>
            <a:endParaRPr lang="en-US" b="1" dirty="0"/>
          </a:p>
        </p:txBody>
      </p:sp>
      <p:sp>
        <p:nvSpPr>
          <p:cNvPr id="7" name="TextBox 6"/>
          <p:cNvSpPr txBox="1"/>
          <p:nvPr/>
        </p:nvSpPr>
        <p:spPr>
          <a:xfrm>
            <a:off x="8381111" y="5691116"/>
            <a:ext cx="813043" cy="369332"/>
          </a:xfrm>
          <a:prstGeom prst="rect">
            <a:avLst/>
          </a:prstGeom>
          <a:noFill/>
        </p:spPr>
        <p:txBody>
          <a:bodyPr wrap="none" rtlCol="0">
            <a:spAutoFit/>
          </a:bodyPr>
          <a:lstStyle/>
          <a:p>
            <a:r>
              <a:rPr lang="en-US" b="1" dirty="0" smtClean="0"/>
              <a:t>Login</a:t>
            </a:r>
            <a:endParaRPr lang="en-US" b="1" dirty="0"/>
          </a:p>
        </p:txBody>
      </p:sp>
    </p:spTree>
    <p:extLst>
      <p:ext uri="{BB962C8B-B14F-4D97-AF65-F5344CB8AC3E}">
        <p14:creationId xmlns:p14="http://schemas.microsoft.com/office/powerpoint/2010/main" val="1593339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88496" y="6246802"/>
            <a:ext cx="2531462" cy="369332"/>
          </a:xfrm>
          <a:prstGeom prst="rect">
            <a:avLst/>
          </a:prstGeom>
          <a:noFill/>
        </p:spPr>
        <p:txBody>
          <a:bodyPr wrap="none" rtlCol="0">
            <a:spAutoFit/>
          </a:bodyPr>
          <a:lstStyle/>
          <a:p>
            <a:r>
              <a:rPr lang="en-US" b="1" dirty="0" smtClean="0"/>
              <a:t>Customer Dashboard</a:t>
            </a:r>
            <a:endParaRPr lang="en-US" b="1" dirty="0"/>
          </a:p>
        </p:txBody>
      </p:sp>
      <p:pic>
        <p:nvPicPr>
          <p:cNvPr id="1027" name="Picture 3" descr="C:\Users\Harshal\Downloads\WhatsApp Image 2022-11-13 at 02.57.0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361" y="0"/>
            <a:ext cx="10781731" cy="6064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947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986" y="501237"/>
            <a:ext cx="10290000" cy="763600"/>
          </a:xfrm>
        </p:spPr>
        <p:txBody>
          <a:bodyPr/>
          <a:lstStyle/>
          <a:p>
            <a:pPr algn="ctr"/>
            <a:r>
              <a:rPr lang="en-IN" sz="5400" b="1" dirty="0">
                <a:solidFill>
                  <a:srgbClr val="FFC000"/>
                </a:solidFill>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951100" y="1659462"/>
            <a:ext cx="10290000" cy="4601600"/>
          </a:xfrm>
        </p:spPr>
        <p:txBody>
          <a:bodyPr/>
          <a:lstStyle/>
          <a:p>
            <a:pPr>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Problem Statement</a:t>
            </a:r>
          </a:p>
          <a:p>
            <a:pPr>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Objectives</a:t>
            </a:r>
          </a:p>
          <a:p>
            <a:pPr>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Proposed Block </a:t>
            </a:r>
            <a:r>
              <a:rPr lang="en-IN" sz="2000" b="1" dirty="0" smtClean="0">
                <a:solidFill>
                  <a:schemeClr val="tx1"/>
                </a:solidFill>
                <a:latin typeface="Times New Roman" panose="02020603050405020304" pitchFamily="18" charset="0"/>
                <a:cs typeface="Times New Roman" panose="02020603050405020304" pitchFamily="18" charset="0"/>
              </a:rPr>
              <a:t>Diagram</a:t>
            </a:r>
          </a:p>
          <a:p>
            <a:pPr>
              <a:buFont typeface="Arial" panose="020B0604020202020204" pitchFamily="34" charset="0"/>
              <a:buChar char="•"/>
            </a:pPr>
            <a:r>
              <a:rPr lang="en-IN" sz="2000" b="1" dirty="0" err="1" smtClean="0">
                <a:solidFill>
                  <a:schemeClr val="tx1"/>
                </a:solidFill>
                <a:latin typeface="Times New Roman" panose="02020603050405020304" pitchFamily="18" charset="0"/>
                <a:cs typeface="Times New Roman" panose="02020603050405020304" pitchFamily="18" charset="0"/>
              </a:rPr>
              <a:t>Methodolgy</a:t>
            </a:r>
            <a:endParaRPr lang="en-IN" sz="2000" b="1"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Functional Requirements</a:t>
            </a:r>
          </a:p>
          <a:p>
            <a:pPr>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Non-Functional Requirements</a:t>
            </a:r>
          </a:p>
          <a:p>
            <a:pPr>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Entity Relationship Diagram</a:t>
            </a:r>
          </a:p>
          <a:p>
            <a:pPr>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Use Case Diagram</a:t>
            </a:r>
          </a:p>
          <a:p>
            <a:pPr>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Activity Diagram</a:t>
            </a:r>
          </a:p>
          <a:p>
            <a:pPr>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Sequence Diagram</a:t>
            </a:r>
          </a:p>
          <a:p>
            <a:pPr>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Software and Hardware Requirements</a:t>
            </a:r>
          </a:p>
          <a:p>
            <a:pPr>
              <a:buFont typeface="Arial" panose="020B0604020202020204" pitchFamily="34" charset="0"/>
              <a:buChar char="•"/>
            </a:pPr>
            <a:r>
              <a:rPr lang="en-IN" sz="2000" b="1" dirty="0" smtClean="0">
                <a:solidFill>
                  <a:schemeClr val="tx1"/>
                </a:solidFill>
                <a:latin typeface="Times New Roman" panose="02020603050405020304" pitchFamily="18" charset="0"/>
                <a:cs typeface="Times New Roman" panose="02020603050405020304" pitchFamily="18" charset="0"/>
              </a:rPr>
              <a:t>Implementation</a:t>
            </a:r>
          </a:p>
          <a:p>
            <a:pPr>
              <a:buFont typeface="Arial" panose="020B0604020202020204" pitchFamily="34" charset="0"/>
              <a:buChar char="•"/>
            </a:pPr>
            <a:r>
              <a:rPr lang="en-IN" sz="2000" b="1" dirty="0" smtClean="0">
                <a:solidFill>
                  <a:schemeClr val="tx1"/>
                </a:solidFill>
                <a:latin typeface="Times New Roman" panose="02020603050405020304" pitchFamily="18" charset="0"/>
                <a:cs typeface="Times New Roman" panose="02020603050405020304" pitchFamily="18" charset="0"/>
              </a:rPr>
              <a:t>References</a:t>
            </a:r>
            <a:endParaRPr lang="en-IN" sz="2000" b="1"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arshal\Downloads\WhatsApp Image 2022-11-11 at 23.47.16 (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486" y="160793"/>
            <a:ext cx="10522423" cy="59188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652847" y="6079657"/>
            <a:ext cx="2659702" cy="369332"/>
          </a:xfrm>
          <a:prstGeom prst="rect">
            <a:avLst/>
          </a:prstGeom>
          <a:noFill/>
        </p:spPr>
        <p:txBody>
          <a:bodyPr wrap="none" rtlCol="0">
            <a:spAutoFit/>
          </a:bodyPr>
          <a:lstStyle/>
          <a:p>
            <a:r>
              <a:rPr lang="en-US" b="1" dirty="0" smtClean="0"/>
              <a:t>Restaurant Dashboard</a:t>
            </a:r>
            <a:endParaRPr lang="en-US" b="1" dirty="0"/>
          </a:p>
        </p:txBody>
      </p:sp>
    </p:spTree>
    <p:extLst>
      <p:ext uri="{BB962C8B-B14F-4D97-AF65-F5344CB8AC3E}">
        <p14:creationId xmlns:p14="http://schemas.microsoft.com/office/powerpoint/2010/main" val="1435890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arshal\Downloads\WhatsApp Image 2022-11-11 at 23.47.16 (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6429611" cy="36166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Harshal\Downloads\WhatsApp Image 2022-10-08 at 10.43.54.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73" y="3616657"/>
            <a:ext cx="5981059" cy="32413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779799" y="1644135"/>
            <a:ext cx="1826141" cy="369332"/>
          </a:xfrm>
          <a:prstGeom prst="rect">
            <a:avLst/>
          </a:prstGeom>
          <a:noFill/>
        </p:spPr>
        <p:txBody>
          <a:bodyPr wrap="none" rtlCol="0">
            <a:spAutoFit/>
          </a:bodyPr>
          <a:lstStyle/>
          <a:p>
            <a:r>
              <a:rPr lang="en-US" b="1" dirty="0" smtClean="0"/>
              <a:t>Bill Generation</a:t>
            </a:r>
            <a:endParaRPr lang="en-US" b="1" dirty="0"/>
          </a:p>
        </p:txBody>
      </p:sp>
      <p:sp>
        <p:nvSpPr>
          <p:cNvPr id="7" name="TextBox 6"/>
          <p:cNvSpPr txBox="1"/>
          <p:nvPr/>
        </p:nvSpPr>
        <p:spPr>
          <a:xfrm>
            <a:off x="3479315" y="5079958"/>
            <a:ext cx="2236510" cy="369332"/>
          </a:xfrm>
          <a:prstGeom prst="rect">
            <a:avLst/>
          </a:prstGeom>
          <a:noFill/>
        </p:spPr>
        <p:txBody>
          <a:bodyPr wrap="none" rtlCol="0">
            <a:spAutoFit/>
          </a:bodyPr>
          <a:lstStyle/>
          <a:p>
            <a:r>
              <a:rPr lang="en-US" b="1" dirty="0" smtClean="0"/>
              <a:t>Customer’s Profile</a:t>
            </a:r>
            <a:endParaRPr lang="en-US" b="1" dirty="0"/>
          </a:p>
        </p:txBody>
      </p:sp>
    </p:spTree>
    <p:extLst>
      <p:ext uri="{BB962C8B-B14F-4D97-AF65-F5344CB8AC3E}">
        <p14:creationId xmlns:p14="http://schemas.microsoft.com/office/powerpoint/2010/main" val="1151543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arshal\Downloads\WhatsApp Image 2022-11-11 at 23.47.16 (4).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83369" cy="30843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93650" y="3084395"/>
            <a:ext cx="2441694" cy="369332"/>
          </a:xfrm>
          <a:prstGeom prst="rect">
            <a:avLst/>
          </a:prstGeom>
          <a:noFill/>
        </p:spPr>
        <p:txBody>
          <a:bodyPr wrap="none" rtlCol="0">
            <a:spAutoFit/>
          </a:bodyPr>
          <a:lstStyle/>
          <a:p>
            <a:r>
              <a:rPr lang="en-US" b="1" dirty="0" smtClean="0"/>
              <a:t>User’s Order History</a:t>
            </a:r>
            <a:endParaRPr lang="en-US" b="1" dirty="0"/>
          </a:p>
        </p:txBody>
      </p:sp>
      <p:pic>
        <p:nvPicPr>
          <p:cNvPr id="4099" name="Picture 3" descr="C:\Users\Harshal\Downloads\WhatsApp Image 2022-11-11 at 23.47.15.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69904"/>
            <a:ext cx="5483369" cy="30575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13023" y="6488668"/>
            <a:ext cx="1402948" cy="369332"/>
          </a:xfrm>
          <a:prstGeom prst="rect">
            <a:avLst/>
          </a:prstGeom>
          <a:noFill/>
        </p:spPr>
        <p:txBody>
          <a:bodyPr wrap="none" rtlCol="0">
            <a:spAutoFit/>
          </a:bodyPr>
          <a:lstStyle/>
          <a:p>
            <a:r>
              <a:rPr lang="en-US" b="1" dirty="0" smtClean="0"/>
              <a:t>Sell Report</a:t>
            </a:r>
            <a:endParaRPr lang="en-US" b="1" dirty="0"/>
          </a:p>
        </p:txBody>
      </p:sp>
      <p:pic>
        <p:nvPicPr>
          <p:cNvPr id="4100" name="Picture 4" descr="C:\Users\Harshal\Downloads\WhatsApp Image 2022-11-11 at 23.47.15 (1).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6571" y="0"/>
            <a:ext cx="5483369" cy="30843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7845455" y="3100572"/>
            <a:ext cx="3125599" cy="369332"/>
          </a:xfrm>
          <a:prstGeom prst="rect">
            <a:avLst/>
          </a:prstGeom>
          <a:noFill/>
        </p:spPr>
        <p:txBody>
          <a:bodyPr wrap="none" rtlCol="0">
            <a:spAutoFit/>
          </a:bodyPr>
          <a:lstStyle/>
          <a:p>
            <a:r>
              <a:rPr lang="en-US" b="1" dirty="0" smtClean="0"/>
              <a:t>Restaurant’s Order History</a:t>
            </a:r>
            <a:endParaRPr lang="en-US" b="1" dirty="0"/>
          </a:p>
        </p:txBody>
      </p:sp>
      <p:pic>
        <p:nvPicPr>
          <p:cNvPr id="4101" name="Picture 5" descr="C:\Users\Harshal\Downloads\WhatsApp Image 2022-11-11 at 23.47.15 (2).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6571" y="3469904"/>
            <a:ext cx="5483369" cy="301876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8706781" y="6486069"/>
            <a:ext cx="2121093" cy="369332"/>
          </a:xfrm>
          <a:prstGeom prst="rect">
            <a:avLst/>
          </a:prstGeom>
          <a:noFill/>
        </p:spPr>
        <p:txBody>
          <a:bodyPr wrap="none" rtlCol="0">
            <a:spAutoFit/>
          </a:bodyPr>
          <a:lstStyle/>
          <a:p>
            <a:r>
              <a:rPr lang="en-US" b="1" dirty="0" smtClean="0"/>
              <a:t>Menu Information</a:t>
            </a:r>
            <a:endParaRPr lang="en-US" b="1" dirty="0"/>
          </a:p>
        </p:txBody>
      </p:sp>
    </p:spTree>
    <p:extLst>
      <p:ext uri="{BB962C8B-B14F-4D97-AF65-F5344CB8AC3E}">
        <p14:creationId xmlns:p14="http://schemas.microsoft.com/office/powerpoint/2010/main" val="3453061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Harshal\Downloads\WhatsApp Image 2022-11-13 at 02.57.02 (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741994" cy="34153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514268" y="1476865"/>
            <a:ext cx="2786340" cy="461665"/>
          </a:xfrm>
          <a:prstGeom prst="rect">
            <a:avLst/>
          </a:prstGeom>
          <a:noFill/>
        </p:spPr>
        <p:txBody>
          <a:bodyPr wrap="none" rtlCol="0">
            <a:spAutoFit/>
          </a:bodyPr>
          <a:lstStyle/>
          <a:p>
            <a:r>
              <a:rPr lang="en-US" sz="2400" b="1" dirty="0" smtClean="0"/>
              <a:t>Restaurant Pages</a:t>
            </a:r>
            <a:endParaRPr lang="en-US" sz="2400" b="1" dirty="0"/>
          </a:p>
        </p:txBody>
      </p:sp>
      <p:pic>
        <p:nvPicPr>
          <p:cNvPr id="2052" name="Picture 4" descr="C:\Users\Harshal\Downloads\WhatsApp Image 2022-11-11 at 23.47.15 (4).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3696" y="3446913"/>
            <a:ext cx="6678304" cy="34110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52471" y="4921623"/>
            <a:ext cx="3133999" cy="461665"/>
          </a:xfrm>
          <a:prstGeom prst="rect">
            <a:avLst/>
          </a:prstGeom>
          <a:noFill/>
        </p:spPr>
        <p:txBody>
          <a:bodyPr wrap="none" rtlCol="0">
            <a:spAutoFit/>
          </a:bodyPr>
          <a:lstStyle/>
          <a:p>
            <a:r>
              <a:rPr lang="en-US" sz="2400" b="1" dirty="0" smtClean="0"/>
              <a:t>Restaurant Analysis</a:t>
            </a:r>
            <a:endParaRPr lang="en-US" sz="2400" b="1" dirty="0"/>
          </a:p>
        </p:txBody>
      </p:sp>
    </p:spTree>
    <p:extLst>
      <p:ext uri="{BB962C8B-B14F-4D97-AF65-F5344CB8AC3E}">
        <p14:creationId xmlns:p14="http://schemas.microsoft.com/office/powerpoint/2010/main" val="2872365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660" y="777279"/>
            <a:ext cx="11809563" cy="5779697"/>
          </a:xfrm>
        </p:spPr>
        <p:txBody>
          <a:bodyPr>
            <a:normAutofit/>
          </a:bodyPr>
          <a:lstStyle/>
          <a:p>
            <a:pPr marL="0" indent="0">
              <a:buNone/>
            </a:pPr>
            <a:r>
              <a:rPr lang="en-IN" sz="2000" dirty="0" smtClean="0">
                <a:solidFill>
                  <a:schemeClr val="tx1"/>
                </a:solidFill>
                <a:latin typeface="Times New Roman" panose="02020603050405020304" pitchFamily="18" charset="0"/>
                <a:cs typeface="Times New Roman" panose="02020603050405020304" pitchFamily="18" charset="0"/>
              </a:rPr>
              <a:t>1. </a:t>
            </a:r>
            <a:r>
              <a:rPr lang="en-US" sz="2000" dirty="0">
                <a:solidFill>
                  <a:schemeClr val="tx1"/>
                </a:solidFill>
                <a:latin typeface="Times New Roman" panose="02020603050405020304" pitchFamily="18" charset="0"/>
                <a:cs typeface="Times New Roman" panose="02020603050405020304" pitchFamily="18" charset="0"/>
              </a:rPr>
              <a:t>De Leon, </a:t>
            </a:r>
            <a:r>
              <a:rPr lang="en-US" sz="2000" dirty="0" smtClean="0">
                <a:solidFill>
                  <a:schemeClr val="tx1"/>
                </a:solidFill>
                <a:latin typeface="Times New Roman" panose="02020603050405020304" pitchFamily="18" charset="0"/>
                <a:cs typeface="Times New Roman" panose="02020603050405020304" pitchFamily="18" charset="0"/>
              </a:rPr>
              <a:t>E. </a:t>
            </a:r>
            <a:r>
              <a:rPr lang="en-US" sz="2000" dirty="0">
                <a:solidFill>
                  <a:schemeClr val="tx1"/>
                </a:solidFill>
                <a:latin typeface="Times New Roman" panose="02020603050405020304" pitchFamily="18" charset="0"/>
                <a:cs typeface="Times New Roman" panose="02020603050405020304" pitchFamily="18" charset="0"/>
              </a:rPr>
              <a:t>Best Online Food Ordering System</a:t>
            </a:r>
            <a:r>
              <a:rPr lang="en-US" sz="2000" dirty="0" smtClean="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2008</a:t>
            </a:r>
            <a:r>
              <a:rPr lang="en-US" sz="2000" dirty="0">
                <a:solidFill>
                  <a:schemeClr val="tx1"/>
                </a:solidFill>
                <a:latin typeface="Times New Roman" panose="02020603050405020304" pitchFamily="18" charset="0"/>
                <a:cs typeface="Times New Roman" panose="02020603050405020304" pitchFamily="18" charset="0"/>
              </a:rPr>
              <a:t>, August 23</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Restaurant Checklist.</a:t>
            </a:r>
          </a:p>
          <a:p>
            <a:pPr marL="0" indent="0">
              <a:buNone/>
            </a:pPr>
            <a:r>
              <a:rPr lang="en-IN" sz="2000" dirty="0" smtClean="0">
                <a:solidFill>
                  <a:schemeClr val="tx1"/>
                </a:solidFill>
                <a:latin typeface="Times New Roman" panose="02020603050405020304" pitchFamily="18" charset="0"/>
                <a:cs typeface="Times New Roman" panose="02020603050405020304" pitchFamily="18" charset="0"/>
              </a:rPr>
              <a:t>2. </a:t>
            </a:r>
            <a:r>
              <a:rPr lang="en-US" sz="2000" dirty="0" err="1">
                <a:solidFill>
                  <a:schemeClr val="tx1"/>
                </a:solidFill>
                <a:latin typeface="Times New Roman" panose="02020603050405020304" pitchFamily="18" charset="0"/>
                <a:cs typeface="Times New Roman" panose="02020603050405020304" pitchFamily="18" charset="0"/>
              </a:rPr>
              <a:t>Khairunnisa</a:t>
            </a:r>
            <a:r>
              <a:rPr lang="en-US" sz="2000" dirty="0">
                <a:solidFill>
                  <a:schemeClr val="tx1"/>
                </a:solidFill>
                <a:latin typeface="Times New Roman" panose="02020603050405020304" pitchFamily="18" charset="0"/>
                <a:cs typeface="Times New Roman" panose="02020603050405020304" pitchFamily="18" charset="0"/>
              </a:rPr>
              <a:t>, K., </a:t>
            </a:r>
            <a:r>
              <a:rPr lang="en-US" sz="2000" dirty="0" err="1">
                <a:solidFill>
                  <a:schemeClr val="tx1"/>
                </a:solidFill>
                <a:latin typeface="Times New Roman" panose="02020603050405020304" pitchFamily="18" charset="0"/>
                <a:cs typeface="Times New Roman" panose="02020603050405020304" pitchFamily="18" charset="0"/>
              </a:rPr>
              <a:t>Ayob</a:t>
            </a:r>
            <a:r>
              <a:rPr lang="en-US" sz="2000" dirty="0">
                <a:solidFill>
                  <a:schemeClr val="tx1"/>
                </a:solidFill>
                <a:latin typeface="Times New Roman" panose="02020603050405020304" pitchFamily="18" charset="0"/>
                <a:cs typeface="Times New Roman" panose="02020603050405020304" pitchFamily="18" charset="0"/>
              </a:rPr>
              <a:t> J., </a:t>
            </a:r>
            <a:r>
              <a:rPr lang="en-US" sz="2000" dirty="0" err="1">
                <a:solidFill>
                  <a:schemeClr val="tx1"/>
                </a:solidFill>
                <a:latin typeface="Times New Roman" panose="02020603050405020304" pitchFamily="18" charset="0"/>
                <a:cs typeface="Times New Roman" panose="02020603050405020304" pitchFamily="18" charset="0"/>
              </a:rPr>
              <a:t>Mohd</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Helmy</a:t>
            </a:r>
            <a:r>
              <a:rPr lang="en-US" sz="2000" dirty="0">
                <a:solidFill>
                  <a:schemeClr val="tx1"/>
                </a:solidFill>
                <a:latin typeface="Times New Roman" panose="02020603050405020304" pitchFamily="18" charset="0"/>
                <a:cs typeface="Times New Roman" panose="02020603050405020304" pitchFamily="18" charset="0"/>
              </a:rPr>
              <a:t> A. </a:t>
            </a:r>
            <a:r>
              <a:rPr lang="en-US" sz="2000" dirty="0" err="1">
                <a:solidFill>
                  <a:schemeClr val="tx1"/>
                </a:solidFill>
                <a:latin typeface="Times New Roman" panose="02020603050405020304" pitchFamily="18" charset="0"/>
                <a:cs typeface="Times New Roman" panose="02020603050405020304" pitchFamily="18" charset="0"/>
              </a:rPr>
              <a:t>Wahab</a:t>
            </a:r>
            <a:r>
              <a:rPr lang="en-US" sz="2000" dirty="0">
                <a:solidFill>
                  <a:schemeClr val="tx1"/>
                </a:solidFill>
                <a:latin typeface="Times New Roman" panose="02020603050405020304" pitchFamily="18" charset="0"/>
                <a:cs typeface="Times New Roman" panose="02020603050405020304" pitchFamily="18" charset="0"/>
              </a:rPr>
              <a:t>, M. </a:t>
            </a:r>
            <a:r>
              <a:rPr lang="en-US" sz="2000" dirty="0" err="1">
                <a:solidFill>
                  <a:schemeClr val="tx1"/>
                </a:solidFill>
                <a:latin typeface="Times New Roman" panose="02020603050405020304" pitchFamily="18" charset="0"/>
                <a:cs typeface="Times New Roman" panose="02020603050405020304" pitchFamily="18" charset="0"/>
              </a:rPr>
              <a:t>Erdi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Ayob</a:t>
            </a:r>
            <a:r>
              <a:rPr lang="en-US" sz="2000" dirty="0">
                <a:solidFill>
                  <a:schemeClr val="tx1"/>
                </a:solidFill>
                <a:latin typeface="Times New Roman" panose="02020603050405020304" pitchFamily="18" charset="0"/>
                <a:cs typeface="Times New Roman" panose="02020603050405020304" pitchFamily="18" charset="0"/>
              </a:rPr>
              <a:t>, M. </a:t>
            </a:r>
            <a:r>
              <a:rPr lang="en-US" sz="2000" dirty="0" err="1">
                <a:solidFill>
                  <a:schemeClr val="tx1"/>
                </a:solidFill>
                <a:latin typeface="Times New Roman" panose="02020603050405020304" pitchFamily="18" charset="0"/>
                <a:cs typeface="Times New Roman" panose="02020603050405020304" pitchFamily="18" charset="0"/>
              </a:rPr>
              <a:t>Izwan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Ayob</a:t>
            </a:r>
            <a:r>
              <a:rPr lang="en-US" sz="2000" dirty="0">
                <a:solidFill>
                  <a:schemeClr val="tx1"/>
                </a:solidFill>
                <a:latin typeface="Times New Roman" panose="02020603050405020304" pitchFamily="18" charset="0"/>
                <a:cs typeface="Times New Roman" panose="02020603050405020304" pitchFamily="18" charset="0"/>
              </a:rPr>
              <a:t> &amp; M. </a:t>
            </a:r>
            <a:r>
              <a:rPr lang="en-US" sz="2000" dirty="0" err="1" smtClean="0">
                <a:solidFill>
                  <a:schemeClr val="tx1"/>
                </a:solidFill>
                <a:latin typeface="Times New Roman" panose="02020603050405020304" pitchFamily="18" charset="0"/>
                <a:cs typeface="Times New Roman" panose="02020603050405020304" pitchFamily="18" charset="0"/>
              </a:rPr>
              <a:t>Afif</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Ayob</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2009, ‘The application of wireless food ordering system’, MASAUM Journal of</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Computing,</a:t>
            </a:r>
            <a:endParaRPr lang="en-IN" sz="2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sz="2000" dirty="0" smtClean="0">
                <a:solidFill>
                  <a:schemeClr val="tx1"/>
                </a:solidFill>
                <a:latin typeface="Times New Roman" panose="02020603050405020304" pitchFamily="18" charset="0"/>
                <a:cs typeface="Times New Roman" panose="02020603050405020304" pitchFamily="18" charset="0"/>
              </a:rPr>
              <a:t>3. </a:t>
            </a:r>
            <a:r>
              <a:rPr lang="en-US" sz="2000" dirty="0" err="1">
                <a:solidFill>
                  <a:schemeClr val="tx1"/>
                </a:solidFill>
                <a:latin typeface="Times New Roman" panose="02020603050405020304" pitchFamily="18" charset="0"/>
                <a:cs typeface="Times New Roman" panose="02020603050405020304" pitchFamily="18" charset="0"/>
              </a:rPr>
              <a:t>Purname</a:t>
            </a:r>
            <a:r>
              <a:rPr lang="en-US" sz="2000" dirty="0">
                <a:solidFill>
                  <a:schemeClr val="tx1"/>
                </a:solidFill>
                <a:latin typeface="Times New Roman" panose="02020603050405020304" pitchFamily="18" charset="0"/>
                <a:cs typeface="Times New Roman" panose="02020603050405020304" pitchFamily="18" charset="0"/>
              </a:rPr>
              <a:t>, J., &amp; </a:t>
            </a:r>
            <a:r>
              <a:rPr lang="en-US" sz="2000" dirty="0" err="1">
                <a:solidFill>
                  <a:schemeClr val="tx1"/>
                </a:solidFill>
                <a:latin typeface="Times New Roman" panose="02020603050405020304" pitchFamily="18" charset="0"/>
                <a:cs typeface="Times New Roman" panose="02020603050405020304" pitchFamily="18" charset="0"/>
              </a:rPr>
              <a:t>Wibowo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A.Y. </a:t>
            </a:r>
            <a:r>
              <a:rPr lang="en-US" sz="2000" dirty="0">
                <a:solidFill>
                  <a:schemeClr val="tx1"/>
                </a:solidFill>
                <a:latin typeface="Times New Roman" panose="02020603050405020304" pitchFamily="18" charset="0"/>
                <a:cs typeface="Times New Roman" panose="02020603050405020304" pitchFamily="18" charset="0"/>
              </a:rPr>
              <a:t>Wireless Application for </a:t>
            </a:r>
            <a:r>
              <a:rPr lang="en-US" sz="2000" dirty="0" smtClean="0">
                <a:solidFill>
                  <a:schemeClr val="tx1"/>
                </a:solidFill>
                <a:latin typeface="Times New Roman" panose="02020603050405020304" pitchFamily="18" charset="0"/>
                <a:cs typeface="Times New Roman" panose="02020603050405020304" pitchFamily="18" charset="0"/>
              </a:rPr>
              <a:t>Ordering </a:t>
            </a:r>
            <a:r>
              <a:rPr lang="en-US" sz="2000" dirty="0">
                <a:solidFill>
                  <a:schemeClr val="tx1"/>
                </a:solidFill>
                <a:latin typeface="Times New Roman" panose="02020603050405020304" pitchFamily="18" charset="0"/>
                <a:cs typeface="Times New Roman" panose="02020603050405020304" pitchFamily="18" charset="0"/>
              </a:rPr>
              <a:t>(2007).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Management System in a Restaurant.</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sz="2000" dirty="0" smtClean="0">
                <a:solidFill>
                  <a:schemeClr val="tx1"/>
                </a:solidFill>
                <a:latin typeface="Times New Roman" panose="02020603050405020304" pitchFamily="18" charset="0"/>
                <a:cs typeface="Times New Roman" panose="02020603050405020304" pitchFamily="18" charset="0"/>
              </a:rPr>
              <a:t>4. </a:t>
            </a:r>
            <a:r>
              <a:rPr lang="en-US" sz="2000" dirty="0" err="1">
                <a:solidFill>
                  <a:schemeClr val="tx1"/>
                </a:solidFill>
                <a:latin typeface="Times New Roman" panose="02020603050405020304" pitchFamily="18" charset="0"/>
                <a:cs typeface="Times New Roman" panose="02020603050405020304" pitchFamily="18" charset="0"/>
              </a:rPr>
              <a:t>Nur</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Hanis</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Ihsan</a:t>
            </a:r>
            <a:r>
              <a:rPr lang="en-US" sz="2000" dirty="0">
                <a:solidFill>
                  <a:schemeClr val="tx1"/>
                </a:solidFill>
                <a:latin typeface="Times New Roman" panose="02020603050405020304" pitchFamily="18" charset="0"/>
                <a:cs typeface="Times New Roman" panose="02020603050405020304" pitchFamily="18" charset="0"/>
              </a:rPr>
              <a:t> 2011, ‘Restaurant ordering system using mobile application’. </a:t>
            </a:r>
            <a:r>
              <a:rPr lang="en-US" sz="2000" dirty="0" smtClean="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10 March 2019].</a:t>
            </a:r>
            <a:endParaRPr lang="en-IN" sz="2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sz="2000" dirty="0" smtClean="0">
                <a:solidFill>
                  <a:schemeClr val="tx1"/>
                </a:solidFill>
                <a:latin typeface="Times New Roman" panose="02020603050405020304" pitchFamily="18" charset="0"/>
                <a:cs typeface="Times New Roman" panose="02020603050405020304" pitchFamily="18" charset="0"/>
              </a:rPr>
              <a:t>5. </a:t>
            </a:r>
            <a:r>
              <a:rPr lang="en-US" sz="2000" dirty="0">
                <a:solidFill>
                  <a:schemeClr val="tx1"/>
                </a:solidFill>
                <a:latin typeface="Times New Roman" panose="02020603050405020304" pitchFamily="18" charset="0"/>
                <a:cs typeface="Times New Roman" panose="02020603050405020304" pitchFamily="18" charset="0"/>
              </a:rPr>
              <a:t>IEEE. IEEE </a:t>
            </a:r>
            <a:r>
              <a:rPr lang="en-US" sz="2000" dirty="0" err="1">
                <a:solidFill>
                  <a:schemeClr val="tx1"/>
                </a:solidFill>
                <a:latin typeface="Times New Roman" panose="02020603050405020304" pitchFamily="18" charset="0"/>
                <a:cs typeface="Times New Roman" panose="02020603050405020304" pitchFamily="18" charset="0"/>
              </a:rPr>
              <a:t>Std</a:t>
            </a:r>
            <a:r>
              <a:rPr lang="en-US" sz="2000" dirty="0">
                <a:solidFill>
                  <a:schemeClr val="tx1"/>
                </a:solidFill>
                <a:latin typeface="Times New Roman" panose="02020603050405020304" pitchFamily="18" charset="0"/>
                <a:cs typeface="Times New Roman" panose="02020603050405020304" pitchFamily="18" charset="0"/>
              </a:rPr>
              <a:t> 830-1998 IEEE Recommended Practice for Software</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Requirements Specifications. IEEE Computer Society, 1998. </a:t>
            </a:r>
            <a:endParaRPr lang="en-IN" sz="2000" dirty="0" smtClean="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838199" y="244355"/>
            <a:ext cx="10515600" cy="670045"/>
          </a:xfrm>
        </p:spPr>
        <p:txBody>
          <a:bodyPr>
            <a:noAutofit/>
          </a:bodyPr>
          <a:lstStyle/>
          <a:p>
            <a:pPr algn="ctr"/>
            <a:r>
              <a:rPr lang="en-IN" sz="4000" b="1" dirty="0" smtClean="0">
                <a:solidFill>
                  <a:srgbClr val="FFC000"/>
                </a:solidFill>
                <a:latin typeface="Times New Roman" panose="02020603050405020304" pitchFamily="18" charset="0"/>
                <a:cs typeface="Times New Roman" panose="02020603050405020304" pitchFamily="18" charset="0"/>
              </a:rPr>
              <a:t>References</a:t>
            </a:r>
            <a:endParaRPr lang="en-IN" sz="4000" b="1" dirty="0">
              <a:solidFill>
                <a:srgbClr val="FFC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IN" dirty="0"/>
          </a:p>
          <a:p>
            <a:pPr marL="0" indent="0" algn="ctr">
              <a:buNone/>
            </a:pPr>
            <a:r>
              <a:rPr lang="en-IN" sz="6600" dirty="0">
                <a:latin typeface="Times New Roman" panose="02020603050405020304" pitchFamily="18" charset="0"/>
                <a:cs typeface="Times New Roman" panose="02020603050405020304" pitchFamily="18" charset="0"/>
              </a:rPr>
              <a:t>Thank You!!</a:t>
            </a:r>
          </a:p>
          <a:p>
            <a:pPr marL="0" indent="0" algn="ctr">
              <a:buNone/>
            </a:pPr>
            <a:r>
              <a:rPr lang="en-IN" sz="6600" dirty="0">
                <a:latin typeface="Times New Roman" panose="02020603050405020304" pitchFamily="18" charset="0"/>
                <a:cs typeface="Times New Roman" panose="02020603050405020304" pitchFamily="18" charset="0"/>
              </a:rPr>
              <a:t>Any questions</a:t>
            </a:r>
            <a:r>
              <a:rPr lang="en-IN" sz="6600" dirty="0">
                <a:solidFill>
                  <a:schemeClr val="accent6">
                    <a:lumMod val="75000"/>
                  </a:schemeClr>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1015620" y="1607260"/>
            <a:ext cx="10230135" cy="4534231"/>
          </a:xfrm>
        </p:spPr>
        <p:txBody>
          <a:bodyPr>
            <a:normAutofit/>
          </a:bodyPr>
          <a:lstStyle/>
          <a:p>
            <a:pPr marL="0" indent="0" algn="just">
              <a:buNone/>
            </a:pPr>
            <a:r>
              <a:rPr lang="en-US" sz="2400" dirty="0"/>
              <a:t>In </a:t>
            </a:r>
            <a:r>
              <a:rPr lang="en-US" sz="2400" dirty="0" smtClean="0"/>
              <a:t>todays age, </a:t>
            </a:r>
            <a:r>
              <a:rPr lang="en-US" sz="2400" dirty="0"/>
              <a:t>many restaurants focuses on </a:t>
            </a:r>
            <a:r>
              <a:rPr lang="en-US" sz="2400" dirty="0" smtClean="0"/>
              <a:t>enhancing speed and quality of service. Until </a:t>
            </a:r>
            <a:r>
              <a:rPr lang="en-US" sz="2400" dirty="0"/>
              <a:t>recently , many of these food orders are placed over the phone but there are many disadvantages to this </a:t>
            </a:r>
            <a:r>
              <a:rPr lang="en-US" sz="2400" dirty="0" smtClean="0"/>
              <a:t>system such </a:t>
            </a:r>
            <a:r>
              <a:rPr lang="en-US" sz="2400" dirty="0"/>
              <a:t>as inconvenience of customer need to </a:t>
            </a:r>
            <a:r>
              <a:rPr lang="en-US" sz="2400" dirty="0" smtClean="0"/>
              <a:t>have </a:t>
            </a:r>
            <a:r>
              <a:rPr lang="en-US" sz="2400" dirty="0"/>
              <a:t>physical copy of menu, lack of visual </a:t>
            </a:r>
            <a:r>
              <a:rPr lang="en-US" sz="2400" dirty="0" smtClean="0"/>
              <a:t>confirmation that </a:t>
            </a:r>
            <a:r>
              <a:rPr lang="en-US" sz="2400" dirty="0"/>
              <a:t>the order was placed correctly and restaurants needs employee to answer phone call for taking orders</a:t>
            </a:r>
            <a:r>
              <a:rPr lang="en-US" sz="2400" dirty="0" smtClean="0"/>
              <a:t>. This requires restaurants to hire more employees. This process is more time consuming and make services of restaurants slow</a:t>
            </a:r>
            <a:endParaRPr lang="en-US" sz="2400" i="1" dirty="0">
              <a:highlight>
                <a:srgbClr val="FFFF00"/>
              </a:highlight>
            </a:endParaRPr>
          </a:p>
        </p:txBody>
      </p:sp>
      <p:sp>
        <p:nvSpPr>
          <p:cNvPr id="2" name="Title 1"/>
          <p:cNvSpPr>
            <a:spLocks noGrp="1"/>
          </p:cNvSpPr>
          <p:nvPr>
            <p:ph type="title"/>
          </p:nvPr>
        </p:nvSpPr>
        <p:spPr>
          <a:xfrm>
            <a:off x="660779" y="310534"/>
            <a:ext cx="10515600" cy="1325563"/>
          </a:xfrm>
        </p:spPr>
        <p:txBody>
          <a:bodyPr/>
          <a:lstStyle/>
          <a:p>
            <a:pPr algn="ctr"/>
            <a:r>
              <a:rPr lang="en-US" altLang="en-IN" sz="4800" b="1" dirty="0" smtClean="0">
                <a:solidFill>
                  <a:srgbClr val="FFC611"/>
                </a:solidFill>
                <a:latin typeface="Times New Roman" panose="02020603050405020304" pitchFamily="18" charset="0"/>
                <a:cs typeface="Times New Roman" panose="02020603050405020304" pitchFamily="18" charset="0"/>
              </a:rPr>
              <a:t>Introduction</a:t>
            </a:r>
            <a:endParaRPr lang="en-US" altLang="en-IN" sz="4800" b="1" dirty="0">
              <a:solidFill>
                <a:srgbClr val="FFC61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198" y="719600"/>
            <a:ext cx="10290000" cy="763600"/>
          </a:xfrm>
        </p:spPr>
        <p:txBody>
          <a:bodyPr/>
          <a:lstStyle/>
          <a:p>
            <a:pPr algn="ctr"/>
            <a:r>
              <a:rPr lang="en-US" sz="4000" dirty="0">
                <a:solidFill>
                  <a:srgbClr val="FFC000"/>
                </a:solidFill>
              </a:rPr>
              <a:t>Motivation</a:t>
            </a:r>
          </a:p>
        </p:txBody>
      </p:sp>
      <p:sp>
        <p:nvSpPr>
          <p:cNvPr id="5" name="TextBox 4"/>
          <p:cNvSpPr txBox="1"/>
          <p:nvPr/>
        </p:nvSpPr>
        <p:spPr>
          <a:xfrm>
            <a:off x="313900" y="1860305"/>
            <a:ext cx="5800298" cy="3416320"/>
          </a:xfrm>
          <a:prstGeom prst="rect">
            <a:avLst/>
          </a:prstGeom>
          <a:noFill/>
        </p:spPr>
        <p:txBody>
          <a:bodyPr wrap="square" rtlCol="0">
            <a:spAutoFit/>
          </a:bodyPr>
          <a:lstStyle/>
          <a:p>
            <a:r>
              <a:rPr lang="en-US" dirty="0" smtClean="0"/>
              <a:t>Like </a:t>
            </a:r>
            <a:r>
              <a:rPr lang="en-US" dirty="0"/>
              <a:t>other industries, food industries has also changed with </a:t>
            </a:r>
            <a:r>
              <a:rPr lang="en-US" dirty="0" smtClean="0"/>
              <a:t>rise of </a:t>
            </a:r>
            <a:r>
              <a:rPr lang="en-US" dirty="0"/>
              <a:t>digitization. The restaurants needs to stay updated about what is happening in the </a:t>
            </a:r>
            <a:r>
              <a:rPr lang="en-US" dirty="0" smtClean="0"/>
              <a:t>market. An </a:t>
            </a:r>
            <a:r>
              <a:rPr lang="en-US" dirty="0"/>
              <a:t>online food ordering evolved tremendously with the rise of </a:t>
            </a:r>
            <a:r>
              <a:rPr lang="en-US" dirty="0" smtClean="0"/>
              <a:t>digitization .</a:t>
            </a:r>
            <a:r>
              <a:rPr lang="en-US" dirty="0"/>
              <a:t>Also after the </a:t>
            </a:r>
            <a:r>
              <a:rPr lang="en-US" dirty="0" smtClean="0"/>
              <a:t>pandemic online </a:t>
            </a:r>
            <a:r>
              <a:rPr lang="en-US" dirty="0"/>
              <a:t>food ordering has gain popularity as it being a contactless </a:t>
            </a:r>
            <a:r>
              <a:rPr lang="en-US" dirty="0" smtClean="0"/>
              <a:t>service, removing </a:t>
            </a:r>
            <a:r>
              <a:rPr lang="en-US" dirty="0"/>
              <a:t>physical menus.</a:t>
            </a:r>
          </a:p>
          <a:p>
            <a:r>
              <a:rPr lang="en-US" dirty="0"/>
              <a:t>The safety</a:t>
            </a:r>
            <a:r>
              <a:rPr lang="en-US" dirty="0" smtClean="0"/>
              <a:t>, security </a:t>
            </a:r>
            <a:r>
              <a:rPr lang="en-US" dirty="0"/>
              <a:t>and satisfaction of customers are now main focus for restaurants</a:t>
            </a:r>
            <a:r>
              <a:rPr lang="en-US" dirty="0" smtClean="0"/>
              <a:t>. Many </a:t>
            </a:r>
            <a:r>
              <a:rPr lang="en-US" dirty="0"/>
              <a:t>new restaurants </a:t>
            </a:r>
            <a:r>
              <a:rPr lang="en-US" dirty="0" smtClean="0"/>
              <a:t>are entering </a:t>
            </a:r>
            <a:r>
              <a:rPr lang="en-US" dirty="0"/>
              <a:t>into the market. So to sustain </a:t>
            </a:r>
            <a:r>
              <a:rPr lang="en-US" dirty="0" smtClean="0"/>
              <a:t>in  competitive </a:t>
            </a:r>
            <a:r>
              <a:rPr lang="en-US" dirty="0"/>
              <a:t>market restaurants are moving to online platforms.</a:t>
            </a:r>
          </a:p>
        </p:txBody>
      </p:sp>
      <p:pic>
        <p:nvPicPr>
          <p:cNvPr id="5122" name="Picture 2" descr="D:\TY BTech\Computer Networking\Mini Project\Food-Delivery-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7029" y="1792067"/>
            <a:ext cx="5300399" cy="4285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86" y="426409"/>
            <a:ext cx="10515600" cy="1325563"/>
          </a:xfrm>
        </p:spPr>
        <p:txBody>
          <a:bodyPr/>
          <a:lstStyle/>
          <a:p>
            <a:pPr algn="ctr"/>
            <a:r>
              <a:rPr lang="en-IN" sz="4800" b="1" dirty="0" smtClean="0">
                <a:solidFill>
                  <a:srgbClr val="FFC000"/>
                </a:solidFill>
                <a:latin typeface="Times New Roman" panose="02020603050405020304" pitchFamily="18" charset="0"/>
                <a:cs typeface="Times New Roman" panose="02020603050405020304" pitchFamily="18" charset="0"/>
              </a:rPr>
              <a:t>Problem statement</a:t>
            </a:r>
            <a:endParaRPr lang="en-US" sz="4800" dirty="0">
              <a:solidFill>
                <a:srgbClr val="FFC000"/>
              </a:solidFill>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471986" y="2106539"/>
            <a:ext cx="10515600" cy="10334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3200" b="1" dirty="0" smtClean="0">
                <a:latin typeface="Times New Roman" panose="02020603050405020304" pitchFamily="18" charset="0"/>
                <a:cs typeface="Times New Roman" panose="02020603050405020304" pitchFamily="18" charset="0"/>
              </a:rPr>
              <a:t>To make Online Food </a:t>
            </a:r>
            <a:r>
              <a:rPr lang="en-IN" sz="3200" b="1" dirty="0">
                <a:latin typeface="Times New Roman" panose="02020603050405020304" pitchFamily="18" charset="0"/>
                <a:cs typeface="Times New Roman" panose="02020603050405020304" pitchFamily="18" charset="0"/>
              </a:rPr>
              <a:t>Ordering System for Multiple Restaurants</a:t>
            </a:r>
            <a:endParaRPr lang="en-IN" sz="3200" dirty="0"/>
          </a:p>
        </p:txBody>
      </p:sp>
      <p:sp>
        <p:nvSpPr>
          <p:cNvPr id="5" name="Content Placeholder 2"/>
          <p:cNvSpPr txBox="1"/>
          <p:nvPr/>
        </p:nvSpPr>
        <p:spPr>
          <a:xfrm>
            <a:off x="594816" y="4394579"/>
            <a:ext cx="10515600" cy="19412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b="1" dirty="0" smtClean="0">
                <a:latin typeface="Times New Roman" panose="02020603050405020304" pitchFamily="18" charset="0"/>
                <a:cs typeface="Times New Roman" panose="02020603050405020304" pitchFamily="18" charset="0"/>
              </a:rPr>
              <a:t>A website that allows customer to easily order the food without waiting in long queues and wasting time. Restaurants can expand their business and save money spend on employees and time to take orders.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29019" y="2089563"/>
            <a:ext cx="10515600" cy="4008697"/>
          </a:xfrm>
        </p:spPr>
        <p:txBody>
          <a:bodyPr>
            <a:normAutofit/>
          </a:bodyPr>
          <a:lstStyle/>
          <a:p>
            <a:pPr indent="-457200">
              <a:buFont typeface="+mj-lt"/>
              <a:buAutoNum type="arabicPeriod"/>
            </a:pPr>
            <a:r>
              <a:rPr lang="en-US" sz="2400" b="1" dirty="0" smtClean="0">
                <a:latin typeface="Times New Roman" panose="02020603050405020304" pitchFamily="18" charset="0"/>
                <a:cs typeface="Times New Roman" panose="02020603050405020304" pitchFamily="18" charset="0"/>
              </a:rPr>
              <a:t>Ordering Food Anytime</a:t>
            </a:r>
          </a:p>
          <a:p>
            <a:pPr indent="-457200">
              <a:buFont typeface="+mj-lt"/>
              <a:buAutoNum type="arabicPeriod"/>
            </a:pPr>
            <a:r>
              <a:rPr lang="en-US" sz="2400" b="1" dirty="0" smtClean="0">
                <a:latin typeface="Times New Roman" panose="02020603050405020304" pitchFamily="18" charset="0"/>
                <a:cs typeface="Times New Roman" panose="02020603050405020304" pitchFamily="18" charset="0"/>
              </a:rPr>
              <a:t>Find nearby restaurants</a:t>
            </a:r>
          </a:p>
          <a:p>
            <a:pPr indent="-457200">
              <a:buFont typeface="+mj-lt"/>
              <a:buAutoNum type="arabicPeriod"/>
            </a:pPr>
            <a:r>
              <a:rPr lang="en-US" sz="2400" b="1" dirty="0" smtClean="0">
                <a:latin typeface="Times New Roman" panose="02020603050405020304" pitchFamily="18" charset="0"/>
                <a:cs typeface="Times New Roman" panose="02020603050405020304" pitchFamily="18" charset="0"/>
              </a:rPr>
              <a:t>Order food from remote location</a:t>
            </a:r>
          </a:p>
          <a:p>
            <a:pPr indent="-457200">
              <a:buFont typeface="+mj-lt"/>
              <a:buAutoNum type="arabicPeriod"/>
            </a:pPr>
            <a:r>
              <a:rPr lang="en-US" sz="2400" b="1" dirty="0" smtClean="0">
                <a:latin typeface="Times New Roman" panose="02020603050405020304" pitchFamily="18" charset="0"/>
                <a:cs typeface="Times New Roman" panose="02020603050405020304" pitchFamily="18" charset="0"/>
              </a:rPr>
              <a:t>Provide online menu information to customer</a:t>
            </a:r>
          </a:p>
          <a:p>
            <a:pPr indent="-457200">
              <a:buFont typeface="+mj-lt"/>
              <a:buAutoNum type="arabicPeriod"/>
            </a:pPr>
            <a:r>
              <a:rPr lang="en-US" sz="2400" b="1" dirty="0" smtClean="0">
                <a:latin typeface="Times New Roman" panose="02020603050405020304" pitchFamily="18" charset="0"/>
                <a:cs typeface="Times New Roman" panose="02020603050405020304" pitchFamily="18" charset="0"/>
              </a:rPr>
              <a:t>Increase sales and revenue by knowing the special offers</a:t>
            </a:r>
          </a:p>
          <a:p>
            <a:pPr indent="-457200">
              <a:buFont typeface="+mj-lt"/>
              <a:buAutoNum type="arabicPeriod"/>
            </a:pPr>
            <a:r>
              <a:rPr lang="en-US" sz="2400" b="1" dirty="0" smtClean="0">
                <a:latin typeface="Times New Roman" panose="02020603050405020304" pitchFamily="18" charset="0"/>
                <a:cs typeface="Times New Roman" panose="02020603050405020304" pitchFamily="18" charset="0"/>
              </a:rPr>
              <a:t>To make food ordering easy and convenient to customer</a:t>
            </a:r>
          </a:p>
          <a:p>
            <a:pPr indent="-457200">
              <a:buFont typeface="+mj-lt"/>
              <a:buAutoNum type="arabicPeriod"/>
            </a:pPr>
            <a:r>
              <a:rPr lang="en-US" sz="2400" b="1" dirty="0" smtClean="0">
                <a:latin typeface="Times New Roman" panose="02020603050405020304" pitchFamily="18" charset="0"/>
                <a:cs typeface="Times New Roman" panose="02020603050405020304" pitchFamily="18" charset="0"/>
              </a:rPr>
              <a:t>Reduce Time wastage by elimination long queues</a:t>
            </a:r>
          </a:p>
          <a:p>
            <a:pPr indent="-457200">
              <a:buFont typeface="+mj-lt"/>
              <a:buAutoNum type="arabicPeriod"/>
            </a:pPr>
            <a:r>
              <a:rPr lang="en-US" sz="2400" b="1" dirty="0" smtClean="0">
                <a:latin typeface="Times New Roman" panose="02020603050405020304" pitchFamily="18" charset="0"/>
                <a:cs typeface="Times New Roman" panose="02020603050405020304" pitchFamily="18" charset="0"/>
              </a:rPr>
              <a:t>Reduce monthly cost to pay </a:t>
            </a:r>
            <a:r>
              <a:rPr lang="en-US" sz="2400" b="1" dirty="0" smtClean="0">
                <a:latin typeface="Times New Roman" panose="02020603050405020304" pitchFamily="18" charset="0"/>
                <a:cs typeface="Times New Roman" panose="02020603050405020304" pitchFamily="18" charset="0"/>
              </a:rPr>
              <a:t>employees</a:t>
            </a:r>
          </a:p>
          <a:p>
            <a:pPr indent="-457200">
              <a:buFont typeface="+mj-lt"/>
              <a:buAutoNum type="arabicPeriod"/>
            </a:pPr>
            <a:r>
              <a:rPr lang="en-US" sz="2400" b="1" dirty="0" smtClean="0">
                <a:latin typeface="Times New Roman" panose="02020603050405020304" pitchFamily="18" charset="0"/>
                <a:cs typeface="Times New Roman" panose="02020603050405020304" pitchFamily="18" charset="0"/>
              </a:rPr>
              <a:t>Analyze Orders of Restaurant</a:t>
            </a:r>
            <a:endParaRPr lang="en-US" sz="2400" b="1" dirty="0" smtClean="0">
              <a:latin typeface="Times New Roman" panose="02020603050405020304" pitchFamily="18" charset="0"/>
              <a:cs typeface="Times New Roman" panose="02020603050405020304" pitchFamily="18" charset="0"/>
            </a:endParaRPr>
          </a:p>
          <a:p>
            <a:pPr marL="1111250" lvl="1" indent="-514350">
              <a:buFont typeface="+mj-lt"/>
              <a:buAutoNum type="arabicPeriod"/>
            </a:pP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660779" y="310534"/>
            <a:ext cx="10515600" cy="1325563"/>
          </a:xfrm>
        </p:spPr>
        <p:txBody>
          <a:bodyPr/>
          <a:lstStyle/>
          <a:p>
            <a:pPr algn="ctr"/>
            <a:r>
              <a:rPr lang="en-US" altLang="en-IN" sz="4800" b="1" dirty="0" smtClean="0">
                <a:solidFill>
                  <a:srgbClr val="FFC000"/>
                </a:solidFill>
                <a:latin typeface="Times New Roman" panose="02020603050405020304" pitchFamily="18" charset="0"/>
                <a:cs typeface="Times New Roman" panose="02020603050405020304" pitchFamily="18" charset="0"/>
              </a:rPr>
              <a:t>Objectives</a:t>
            </a:r>
            <a:endParaRPr lang="en-US" altLang="en-IN" sz="60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67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51100" y="1318268"/>
            <a:ext cx="10290000" cy="4601600"/>
          </a:xfrm>
        </p:spPr>
        <p:txBody>
          <a:bodyPr/>
          <a:lstStyle/>
          <a:p>
            <a:r>
              <a:rPr lang="en-US" sz="2400" dirty="0" smtClean="0"/>
              <a:t>Simple , fast and convenient Ordering of food</a:t>
            </a:r>
          </a:p>
          <a:p>
            <a:r>
              <a:rPr lang="en-US" sz="2400" dirty="0" smtClean="0"/>
              <a:t>Online </a:t>
            </a:r>
            <a:r>
              <a:rPr lang="en-US" sz="2400" dirty="0" smtClean="0"/>
              <a:t>Menus with Food Description</a:t>
            </a:r>
            <a:endParaRPr lang="en-US" sz="2400" dirty="0" smtClean="0"/>
          </a:p>
          <a:p>
            <a:r>
              <a:rPr lang="en-US" sz="2400" dirty="0" smtClean="0"/>
              <a:t>Remote Access</a:t>
            </a:r>
          </a:p>
          <a:p>
            <a:r>
              <a:rPr lang="en-US" sz="2400" dirty="0" smtClean="0"/>
              <a:t>Order Notification</a:t>
            </a:r>
          </a:p>
          <a:p>
            <a:r>
              <a:rPr lang="en-US" sz="2400" dirty="0" smtClean="0"/>
              <a:t>User Friendly Interface</a:t>
            </a:r>
          </a:p>
          <a:p>
            <a:r>
              <a:rPr lang="en-US" sz="2400" dirty="0" smtClean="0"/>
              <a:t>Search nearby </a:t>
            </a:r>
            <a:r>
              <a:rPr lang="en-US" sz="2400" dirty="0" smtClean="0"/>
              <a:t>Restaurants</a:t>
            </a:r>
          </a:p>
          <a:p>
            <a:r>
              <a:rPr lang="en-US" sz="2400" dirty="0" smtClean="0"/>
              <a:t>Maintain Order History and Sell report</a:t>
            </a:r>
            <a:endParaRPr lang="en-US" sz="2400" dirty="0"/>
          </a:p>
          <a:p>
            <a:r>
              <a:rPr lang="en-US" sz="2400" dirty="0" smtClean="0"/>
              <a:t>Repeat or Cancel Order</a:t>
            </a:r>
          </a:p>
        </p:txBody>
      </p:sp>
      <p:sp>
        <p:nvSpPr>
          <p:cNvPr id="3" name="Title 2"/>
          <p:cNvSpPr>
            <a:spLocks noGrp="1"/>
          </p:cNvSpPr>
          <p:nvPr>
            <p:ph type="title"/>
          </p:nvPr>
        </p:nvSpPr>
        <p:spPr/>
        <p:txBody>
          <a:bodyPr/>
          <a:lstStyle/>
          <a:p>
            <a:pPr algn="ctr"/>
            <a:r>
              <a:rPr lang="en-US" sz="4800" dirty="0" smtClean="0">
                <a:solidFill>
                  <a:srgbClr val="FFC000"/>
                </a:solidFill>
              </a:rPr>
              <a:t>Features</a:t>
            </a:r>
            <a:endParaRPr lang="en-US" sz="4000" dirty="0">
              <a:solidFill>
                <a:srgbClr val="FFC000"/>
              </a:solidFill>
            </a:endParaRPr>
          </a:p>
        </p:txBody>
      </p:sp>
    </p:spTree>
    <p:extLst>
      <p:ext uri="{BB962C8B-B14F-4D97-AF65-F5344CB8AC3E}">
        <p14:creationId xmlns:p14="http://schemas.microsoft.com/office/powerpoint/2010/main" val="656843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b="1" dirty="0">
                <a:solidFill>
                  <a:srgbClr val="FFC000"/>
                </a:solidFill>
                <a:latin typeface="Times New Roman" panose="02020603050405020304" pitchFamily="18" charset="0"/>
                <a:cs typeface="Times New Roman" panose="02020603050405020304" pitchFamily="18" charset="0"/>
              </a:rPr>
              <a:t>Proposed </a:t>
            </a:r>
            <a:r>
              <a:rPr lang="en-IN" sz="4800" b="1" dirty="0" smtClean="0">
                <a:solidFill>
                  <a:srgbClr val="FFC000"/>
                </a:solidFill>
                <a:latin typeface="Times New Roman" panose="02020603050405020304" pitchFamily="18" charset="0"/>
                <a:cs typeface="Times New Roman" panose="02020603050405020304" pitchFamily="18" charset="0"/>
              </a:rPr>
              <a:t>Block Diagram</a:t>
            </a:r>
            <a:endParaRPr lang="en-IN" sz="4800" b="1" dirty="0">
              <a:solidFill>
                <a:srgbClr val="FFC000"/>
              </a:solidFill>
              <a:latin typeface="Times New Roman" panose="02020603050405020304" pitchFamily="18" charset="0"/>
              <a:cs typeface="Times New Roman" panose="02020603050405020304" pitchFamily="18" charset="0"/>
            </a:endParaRPr>
          </a:p>
        </p:txBody>
      </p:sp>
      <p:pic>
        <p:nvPicPr>
          <p:cNvPr id="1026" name="Picture 2" descr="D:\TY BTech\Computer Networking\Mini Project\block 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596" y="1885357"/>
            <a:ext cx="7343609" cy="4761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578" y="177421"/>
            <a:ext cx="10290000" cy="763600"/>
          </a:xfrm>
        </p:spPr>
        <p:txBody>
          <a:bodyPr/>
          <a:lstStyle/>
          <a:p>
            <a:pPr algn="ctr"/>
            <a:r>
              <a:rPr lang="en-IN" sz="4800" b="1" dirty="0" smtClean="0">
                <a:solidFill>
                  <a:srgbClr val="FFC000"/>
                </a:solidFill>
                <a:latin typeface="Times New Roman" panose="02020603050405020304" pitchFamily="18" charset="0"/>
                <a:cs typeface="Times New Roman" panose="02020603050405020304" pitchFamily="18" charset="0"/>
              </a:rPr>
              <a:t>Methodology</a:t>
            </a:r>
            <a:endParaRPr lang="en-US" sz="4800" b="1" dirty="0">
              <a:solidFill>
                <a:srgbClr val="FFC000"/>
              </a:solidFill>
              <a:latin typeface="Times New Roman" panose="02020603050405020304" pitchFamily="18" charset="0"/>
              <a:cs typeface="Times New Roman" panose="02020603050405020304" pitchFamily="18" charset="0"/>
            </a:endParaRPr>
          </a:p>
        </p:txBody>
      </p:sp>
      <p:pic>
        <p:nvPicPr>
          <p:cNvPr id="6146" name="Picture 2" descr="D:\TY BTech\Computer Networking\Mini Project\WorkFlow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925" y="1160059"/>
            <a:ext cx="8147714" cy="5561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em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itzwalter template">
  <a:themeElements>
    <a:clrScheme name="Custom 347">
      <a:dk1>
        <a:srgbClr val="1A2A30"/>
      </a:dk1>
      <a:lt1>
        <a:srgbClr val="FFFFFF"/>
      </a:lt1>
      <a:dk2>
        <a:srgbClr val="66787E"/>
      </a:dk2>
      <a:lt2>
        <a:srgbClr val="E9F0EF"/>
      </a:lt2>
      <a:accent1>
        <a:srgbClr val="D6F075"/>
      </a:accent1>
      <a:accent2>
        <a:srgbClr val="50DD8B"/>
      </a:accent2>
      <a:accent3>
        <a:srgbClr val="0D89B1"/>
      </a:accent3>
      <a:accent4>
        <a:srgbClr val="EB5E76"/>
      </a:accent4>
      <a:accent5>
        <a:srgbClr val="F08148"/>
      </a:accent5>
      <a:accent6>
        <a:srgbClr val="FFCC00"/>
      </a:accent6>
      <a:hlink>
        <a:srgbClr val="0070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Theme3</Template>
  <TotalTime>620</TotalTime>
  <Words>606</Words>
  <Application>Microsoft Office PowerPoint</Application>
  <PresentationFormat>Custom</PresentationFormat>
  <Paragraphs>99</Paragraphs>
  <Slides>25</Slides>
  <Notes>0</Notes>
  <HiddenSlides>0</HiddenSlides>
  <MMClips>0</MMClips>
  <ScaleCrop>false</ScaleCrop>
  <HeadingPairs>
    <vt:vector size="4" baseType="variant">
      <vt:variant>
        <vt:lpstr>Theme</vt:lpstr>
      </vt:variant>
      <vt:variant>
        <vt:i4>4</vt:i4>
      </vt:variant>
      <vt:variant>
        <vt:lpstr>Slide Titles</vt:lpstr>
      </vt:variant>
      <vt:variant>
        <vt:i4>25</vt:i4>
      </vt:variant>
    </vt:vector>
  </HeadingPairs>
  <TitlesOfParts>
    <vt:vector size="29" baseType="lpstr">
      <vt:lpstr>Theme3</vt:lpstr>
      <vt:lpstr>Fitzwalter template</vt:lpstr>
      <vt:lpstr>Electronic Circuit Style CV by Slidesgo</vt:lpstr>
      <vt:lpstr>Slidesgo Final Pages</vt:lpstr>
      <vt:lpstr>PowerPoint Presentation</vt:lpstr>
      <vt:lpstr>Index</vt:lpstr>
      <vt:lpstr>Introduction</vt:lpstr>
      <vt:lpstr>Motivation</vt:lpstr>
      <vt:lpstr>Problem statement</vt:lpstr>
      <vt:lpstr>Objectives</vt:lpstr>
      <vt:lpstr>Features</vt:lpstr>
      <vt:lpstr>Proposed Block Diagram</vt:lpstr>
      <vt:lpstr>Methodology</vt:lpstr>
      <vt:lpstr>Function Requirements</vt:lpstr>
      <vt:lpstr>Non-Functional Requirements</vt:lpstr>
      <vt:lpstr>Entity Relationship Diagram</vt:lpstr>
      <vt:lpstr>Use Case Diagram</vt:lpstr>
      <vt:lpstr>Activity diagram</vt:lpstr>
      <vt:lpstr>Sequence diagram</vt:lpstr>
      <vt:lpstr>Software and Hardware Requirements</vt:lpstr>
      <vt:lpstr>Implementation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Jitesh Jha</dc:creator>
  <cp:lastModifiedBy>Harshal</cp:lastModifiedBy>
  <cp:revision>127</cp:revision>
  <dcterms:created xsi:type="dcterms:W3CDTF">2019-11-12T13:11:00Z</dcterms:created>
  <dcterms:modified xsi:type="dcterms:W3CDTF">2022-11-14T11:10:14Z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AFE01D270E984E82BFC166C9D69A4949</vt:lpwstr>
  </property>
  <property fmtid="{D5CDD505-2E9C-101B-9397-08002B2CF9AE}" pid="3" name="KSOProductBuildVer">
    <vt:lpwstr>1033-11.2.0.10323</vt:lpwstr>
  </property>
</Properties>
</file>