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F87AFBA-0CD5-4E56-AA72-7863AD71558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3767936-5236-4330-8451-876ABE4D5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Lists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HTML Lists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i-IN" sz="2200" dirty="0" smtClean="0">
              <a:latin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HTML lists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allows us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group a set of related items in lists.</a:t>
            </a:r>
            <a:endParaRPr lang="hi-IN" sz="2200" dirty="0" smtClean="0">
              <a:latin typeface="Times New Roman" pitchFamily="18" charset="0"/>
            </a:endParaRPr>
          </a:p>
          <a:p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</a:rPr>
              <a:t>Three types of HTML Lists: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Unordered HTML List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Ordered HTML List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HTML Description Lists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Unordered HTML 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unordered list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starts with 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 tag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Each list item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starts with 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 tag.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list items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will be marked with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bullets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(small black circles)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by default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hi-IN" sz="1800" dirty="0" smtClean="0">
              <a:latin typeface="Times New Roman" pitchFamily="18" charset="0"/>
            </a:endParaRPr>
          </a:p>
          <a:p>
            <a:r>
              <a:rPr lang="hi-IN" sz="1800" b="1" dirty="0" smtClean="0">
                <a:latin typeface="Times New Roman" pitchFamily="18" charset="0"/>
              </a:rPr>
              <a:t>Example</a:t>
            </a:r>
            <a:r>
              <a:rPr lang="hi-IN" sz="1800" dirty="0" smtClean="0">
                <a:latin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&lt;h2&gt;An Unordered HTML List&lt;/h2&gt;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hi-IN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style="list-style-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type:disc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;"&gt;</a:t>
            </a:r>
            <a:r>
              <a:rPr lang="hi-IN" sz="1800" dirty="0" smtClean="0">
                <a:latin typeface="Times New Roman" pitchFamily="18" charset="0"/>
              </a:rPr>
              <a:t> //list-style-type can also be circle, square, none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&gt;Coffee&lt;/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&gt;Tea&lt;/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&gt;Milk&lt;/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 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sz="1800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list item (&lt;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contain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new 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other HTML elements, like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images and links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Nested HTML Lists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183880" cy="4879848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Lists can be nested (list inside list):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&lt;h2&gt;A Nested List&lt;/h2&gt;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&lt;p&gt;Lists can be nested (list inside list):&lt;/p&gt;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&gt;Coffee&lt;/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&gt;Tea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&gt;Black tea&lt;/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&gt;Green tea&lt;/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&gt;Milk&lt;/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Ordered HTML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226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ordered list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starts with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Each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 item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starts with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 items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be marked with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  <a:endParaRPr lang="hi-IN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&lt;h2&gt;An Ordered HTML List&lt;/h2&gt;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type="1"&gt;</a:t>
            </a:r>
            <a:r>
              <a:rPr lang="hi-IN" dirty="0" smtClean="0">
                <a:latin typeface="Times New Roman" pitchFamily="18" charset="0"/>
              </a:rPr>
              <a:t>  // type can also be A,a, I, 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&gt;Coffee&lt;/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&gt;Tea&lt;/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&gt;Milk&lt;/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List Counting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 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ordered list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start counting from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If you want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start counting from a specified 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you can use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start attribute: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&lt;h1&gt;Control List Counting&lt;/h1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start="50"&gt;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&gt;Coffee&lt;/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&gt;Tea&lt;/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&gt;Milk&lt;/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Description Lists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also supports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escription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description 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 of terms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 a description of each term.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&lt;dl&gt; tag defines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description 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 defines the term (name),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 describes each term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Example: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&lt;h2&gt;A Description List&lt;/h2&gt;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&lt;dl&gt;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&gt;Coffee&lt;/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&gt;- black hot drink&lt;/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&gt;Milk&lt;/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&gt;- white cold drink&lt;/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&lt;/dl&gt;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/>
              <a:t> Thank you </a:t>
            </a:r>
            <a:endParaRPr lang="en-US" sz="6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174</TotalTime>
  <Words>559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HTML Lists</vt:lpstr>
      <vt:lpstr>HTML Lists</vt:lpstr>
      <vt:lpstr>Unordered HTML List</vt:lpstr>
      <vt:lpstr>Nested HTML Lists</vt:lpstr>
      <vt:lpstr>Ordered HTML List</vt:lpstr>
      <vt:lpstr>Control List Counting</vt:lpstr>
      <vt:lpstr>HTML Description Lists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Lists</dc:title>
  <dc:creator>sameer</dc:creator>
  <cp:lastModifiedBy>Dell</cp:lastModifiedBy>
  <cp:revision>8</cp:revision>
  <dcterms:created xsi:type="dcterms:W3CDTF">2020-08-26T14:26:14Z</dcterms:created>
  <dcterms:modified xsi:type="dcterms:W3CDTF">2020-08-27T20:01:12Z</dcterms:modified>
</cp:coreProperties>
</file>