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5" r:id="rId22"/>
    <p:sldId id="277" r:id="rId23"/>
    <p:sldId id="286" r:id="rId24"/>
    <p:sldId id="278" r:id="rId25"/>
    <p:sldId id="284" r:id="rId26"/>
    <p:sldId id="287" r:id="rId27"/>
    <p:sldId id="288" r:id="rId28"/>
    <p:sldId id="25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BE2350-FCB5-4582-B4EF-6F5FDB25E815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8F83F3-9F36-4CEA-A1E5-D659AA2880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BE2350-FCB5-4582-B4EF-6F5FDB25E815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8F83F3-9F36-4CEA-A1E5-D659AA2880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BE2350-FCB5-4582-B4EF-6F5FDB25E815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8F83F3-9F36-4CEA-A1E5-D659AA2880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BE2350-FCB5-4582-B4EF-6F5FDB25E815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8F83F3-9F36-4CEA-A1E5-D659AA2880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BE2350-FCB5-4582-B4EF-6F5FDB25E815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8F83F3-9F36-4CEA-A1E5-D659AA2880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BE2350-FCB5-4582-B4EF-6F5FDB25E815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8F83F3-9F36-4CEA-A1E5-D659AA2880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BE2350-FCB5-4582-B4EF-6F5FDB25E815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8F83F3-9F36-4CEA-A1E5-D659AA2880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BE2350-FCB5-4582-B4EF-6F5FDB25E815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8F83F3-9F36-4CEA-A1E5-D659AA2880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BE2350-FCB5-4582-B4EF-6F5FDB25E815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8F83F3-9F36-4CEA-A1E5-D659AA2880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BE2350-FCB5-4582-B4EF-6F5FDB25E815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8F83F3-9F36-4CEA-A1E5-D659AA2880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BE2350-FCB5-4582-B4EF-6F5FDB25E815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8F83F3-9F36-4CEA-A1E5-D659AA2880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ABE2350-FCB5-4582-B4EF-6F5FDB25E815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48F83F3-9F36-4CEA-A1E5-D659AA2880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Cacading Style Sheets(CSS)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 selector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selects HTML elements with a specific class attribute.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used with a period character . (full stop symbol)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followed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 name. 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3) CSS Class Selector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 html&gt;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&lt;head&gt;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&lt;style&gt;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.center {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text-align: center;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color: blue;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&lt;/style&gt;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&lt;/head&gt;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&lt;h1 class="center"&gt;This heading is blue and center-aligned.&lt;/h1&gt;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 class="center"&gt;This paragraph is blue and center-aligned.&lt;/p&gt; 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  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>
            <a:normAutofit/>
          </a:bodyPr>
          <a:lstStyle/>
          <a:p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Class Selector for specific element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you want to specify that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only one specific HTML element should be affected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you should use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element name with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selector. 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p.center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text-align: center;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color: red;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&lt;h1 class="center"&gt;This heading will not be affected&lt;/h1&gt;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 class="center"&gt;This paragraph will be red and center-aligned.&lt;/p&gt;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>
            <a:normAutofit/>
          </a:bodyPr>
          <a:lstStyle/>
          <a:p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universal selector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used as 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wildcard character.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selects all the elements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the pages.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4) CSS Universal Selector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287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 html&gt;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&lt;head&gt;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&lt;style&gt;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 {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color: green;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font-size: 20px;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 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&lt;/style&gt;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&lt;/head&gt;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&lt;h2&gt;This is heading&lt;/h2&gt;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&lt;p&gt;This style will be applied on every paragraph.&lt;/p&gt;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 id="para1"&gt;Me too!&lt;/p&gt;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&lt;p&gt;And me!&lt;/p&gt;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    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>
            <a:normAutofit/>
          </a:bodyPr>
          <a:lstStyle/>
          <a:p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5) CSS Group Selector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358444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grouping selector is used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 all the elements with the same style definitions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will be better to group the selectors,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minimize the code.</a:t>
            </a:r>
            <a:endParaRPr lang="hi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group selectors,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separate each selector with a comma.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1"/>
            <a:ext cx="8229600" cy="48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Without Group Selector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h1 {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text-align: center;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color: blue;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h2 {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text-align: center;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color: blue;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 {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text-align: center;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color: blue;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5257800" y="1720334"/>
            <a:ext cx="32766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i-I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rPr>
              <a:t>With Group selector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i-IN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h1,h2,p 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    text-align: center;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    color: blue;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 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472439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h1, h2, p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text-align: center;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color: red;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&lt;h1&gt;Hello World!&lt;/h1&gt;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&lt;h2&gt;h2  heading!&lt;/h2&gt;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&lt;p&gt;This is a paragraph.&lt;/p&gt;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>
            <a:normAutofit/>
          </a:bodyPr>
          <a:lstStyle/>
          <a:p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i-IN" b="1" dirty="0" smtClean="0">
                <a:latin typeface="Times New Roman" pitchFamily="18" charset="0"/>
              </a:rPr>
              <a:t>Types of CSS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is added to HTML pages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format the document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according to information in the style sheet.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There are three ways to insert CSS in HTML documents.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Inline CSS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Internal CSS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External CSS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CSS 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498848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the language we use 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style an HTML document.</a:t>
            </a:r>
            <a:endParaRPr lang="hi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hi-IN" sz="2400" dirty="0" smtClean="0">
              <a:latin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ascading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tyle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heets is a simple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design language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intended to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simplify the process of making web pages presentable.</a:t>
            </a:r>
            <a:endParaRPr lang="hi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hi-IN" sz="24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CSS, you can control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color of the text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style of fonts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spacing between paragraphs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how columns are sized and laid out, what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background images or colors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used,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layout designs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variations in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display for different devices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screen sizes as well as a variety of other effects.</a:t>
            </a:r>
          </a:p>
          <a:p>
            <a:pPr algn="just"/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1) Inline CSS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Inline CSS is used to apply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CSS on a single line or element.</a:t>
            </a:r>
            <a:endParaRPr lang="hi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inline CSS is also 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 to insert style sheets in HTML document.</a:t>
            </a:r>
            <a:endParaRPr lang="hi-IN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you want to use inline CSS, you should use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style attribute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the relevant tag. 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example:</a:t>
            </a:r>
          </a:p>
          <a:p>
            <a:pPr>
              <a:buNone/>
            </a:pP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 style="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color:blue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"&gt;Hello CSS&lt;/p&gt;  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&lt;h2 style="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color:red;margin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eft:40px;"&gt;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None/>
            </a:pP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&lt;/h2&gt;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Example: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hi-I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&lt;p style="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color:blue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"&gt;Hello CSS&lt;/p&gt;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&lt;h2 style="text-align:center;color:red;margin-left:40px"&gt;Introduction&lt;/h2&gt;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2) Internal CSS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Internal CSS is used to apply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CSS on a single document or page.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can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affect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the elements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written inside the style tag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head section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html.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example:</a:t>
            </a:r>
          </a:p>
          <a:p>
            <a:pPr>
              <a:buNone/>
            </a:pP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&lt;style&gt;  </a:t>
            </a:r>
          </a:p>
          <a:p>
            <a:pPr>
              <a:buNone/>
            </a:pP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color:blue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>
              <a:buNone/>
            </a:pP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&lt;/style&gt;  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403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body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background-color: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lightgrey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h1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color: blue;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margin-left: 40px;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font-size: 20px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&lt;h1&gt;This is a heading&lt;/h1&gt;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&lt;p&gt;This is a paragraph.&lt;/p&gt;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3) External CSS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57504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External CSS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used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apply CSS on multiple pages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pages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 facilitates you 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look of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entire web site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changing just one file.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Here, we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all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CSS 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a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file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Its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extension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must be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style.css.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style.css 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contains 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color:blue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  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    h1{text-align:center}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uses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&lt;link&gt; tag on every pages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&lt;link&gt; tag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should be put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inside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head section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&lt;link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" type="text/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"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="style.css"&gt;  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&lt;link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="style.css"&gt;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&lt;h1&gt;This is a heading&lt;/h1&gt;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&lt;p&gt;This is a paragraph.&lt;/p&gt;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b="1" u="sng" dirty="0" smtClean="0">
                <a:latin typeface="Times New Roman" pitchFamily="18" charset="0"/>
              </a:rPr>
              <a:t>style.css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body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background-color: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lightblue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h1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color: navy;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margin-left: 20px;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Note: You should not use a space between the property value and the unit. For example: It should be margin-left:20px not margin-left:20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Comments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comments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generally written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explain your code.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very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helpful for the users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reads your code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that they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can easily understand the code. </a:t>
            </a:r>
            <a:endParaRPr lang="hi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Comments are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ignored by browsers. 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Comments are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single or multiple lines statement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written within 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/*............*/ 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364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 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color: red; /* Set text color to red. It is a single line comment. */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/* This is  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 multi-line  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comment */  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&lt;h2&gt;My Heading&lt;/h2&gt;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&lt;!--Html Heading--&gt;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&lt;!-- These paragraphs will be red --&gt;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&lt;p&gt;Hello World!&lt;/p&gt;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&lt;p&gt;This paragraph is styled with CSS.&lt;/p&gt;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&lt;p&gt;HTML and CSS comments are not shown in the output.&lt;/p&gt;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i-IN" sz="6000" b="1" dirty="0" smtClean="0"/>
          </a:p>
          <a:p>
            <a:endParaRPr lang="hi-IN" sz="6000" b="1" dirty="0" smtClean="0"/>
          </a:p>
          <a:p>
            <a:pPr>
              <a:buNone/>
            </a:pPr>
            <a:r>
              <a:rPr lang="hi-IN" sz="6000" b="1" dirty="0" smtClean="0"/>
              <a:t>     </a:t>
            </a:r>
            <a:r>
              <a:rPr lang="hi-IN" sz="6000" b="1" dirty="0" smtClean="0"/>
              <a:t>Thank </a:t>
            </a:r>
            <a:r>
              <a:rPr lang="hi-IN" sz="6000" b="1" dirty="0" smtClean="0"/>
              <a:t>You</a:t>
            </a:r>
            <a:endParaRPr lang="en-US" sz="6000" b="1"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Why CSS was created?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tags like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&lt;font&gt;,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color attributes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were added to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HTML 3.2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specification,</a:t>
            </a:r>
            <a:r>
              <a:rPr lang="hi-IN" dirty="0" smtClean="0">
                <a:latin typeface="Times New Roman" pitchFamily="18" charset="0"/>
              </a:rPr>
              <a:t> it became </a:t>
            </a:r>
            <a:r>
              <a:rPr lang="hi-IN" b="1" dirty="0" smtClean="0">
                <a:latin typeface="Times New Roman" pitchFamily="18" charset="0"/>
              </a:rPr>
              <a:t>very difficult </a:t>
            </a:r>
            <a:r>
              <a:rPr lang="hi-IN" dirty="0" smtClean="0">
                <a:latin typeface="Times New Roman" pitchFamily="18" charset="0"/>
              </a:rPr>
              <a:t>for the </a:t>
            </a:r>
            <a:r>
              <a:rPr lang="hi-IN" b="1" dirty="0" smtClean="0">
                <a:latin typeface="Times New Roman" pitchFamily="18" charset="0"/>
              </a:rPr>
              <a:t>web developers.</a:t>
            </a:r>
          </a:p>
          <a:p>
            <a:pPr algn="just"/>
            <a:endParaRPr lang="hi-IN" dirty="0" smtClean="0">
              <a:latin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Development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large websites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where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fonts and color information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were added 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every single page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became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long and expensive process.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solve this problem,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World Wide Web Consortium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(W3C)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created CSS.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removed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style formatting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HTML page!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Syntax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rule set contains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selector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declaration block.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sameer\Desktop\css-synta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676400"/>
            <a:ext cx="4800600" cy="25146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Selector: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Selector indicates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 element you want to style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It could be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any tag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like &lt;h1&gt;, &lt;title&gt; etc.</a:t>
            </a:r>
            <a:endParaRPr lang="hi-IN" sz="2000" dirty="0" smtClean="0">
              <a:latin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Declaration Block: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declaration block can contain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 or more declarations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separated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by a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semicolon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For the above example, there are two declarations:</a:t>
            </a:r>
            <a:endParaRPr lang="hi-IN" sz="20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color: yellow;</a:t>
            </a:r>
          </a:p>
          <a:p>
            <a:pPr>
              <a:buNone/>
            </a:pPr>
            <a:r>
              <a:rPr lang="hi-I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font-size: 11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declaration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contains a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property name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separated by a colon. 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Property: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Property is a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 of attribute of HTML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element. It could be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color, border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etc. 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Value: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Values are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assigned to CSS properties. </a:t>
            </a:r>
            <a:endParaRPr lang="hi-IN" sz="20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above example, value "yellow" is assigned to color property. </a:t>
            </a:r>
            <a:endParaRPr lang="hi-IN" sz="20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sz="2000" dirty="0" smtClean="0">
                <a:latin typeface="Times New Roman" pitchFamily="18" charset="0"/>
              </a:rPr>
              <a:t>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Selector{Property1: value1; Property2: value2; ..........;}  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Syntax</a:t>
            </a: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 contd..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Selector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270248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selectors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used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 the content you want to style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Selectors are the part of CSS rule set. 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selectors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 HTML elements according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its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id, class, type, attribute etc. </a:t>
            </a:r>
            <a:endParaRPr lang="hi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several different types of selectors in CSS.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Element Selector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Id Selector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Class Selector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Universal Selector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Group Selector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800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element selector selects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HTML element by name.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text-align: center;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color: red;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&lt;p&gt;This style will be applied on every paragraph.&lt;/p&gt; 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&lt;p&gt;CSS Introduction&lt;/p&gt; 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1) CSS Element Selector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4267199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id selector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selects the id attribute of an HTML element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select a specific element. 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 id is always unique within the page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it is chosen to select a single, unique element.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written with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hash character (#), followed by the id of the element.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2) CSS Id Selector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#para1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text-align: center;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color: red;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 id="para1"&gt;Hello World!&lt;/p&gt;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&lt;p&gt;This paragraph is not affected by the style.&lt;/p&gt;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>
            <a:normAutofit/>
          </a:bodyPr>
          <a:lstStyle/>
          <a:p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168</TotalTime>
  <Words>1237</Words>
  <Application>Microsoft Office PowerPoint</Application>
  <PresentationFormat>On-screen Show (4:3)</PresentationFormat>
  <Paragraphs>297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Aspect</vt:lpstr>
      <vt:lpstr>Cacading Style Sheets(CSS)</vt:lpstr>
      <vt:lpstr>CSS Introduction</vt:lpstr>
      <vt:lpstr>Why CSS was created?</vt:lpstr>
      <vt:lpstr>CSS Syntax</vt:lpstr>
      <vt:lpstr>CSS Syntax contd..</vt:lpstr>
      <vt:lpstr>CSS Selector</vt:lpstr>
      <vt:lpstr>1) CSS Element Selector</vt:lpstr>
      <vt:lpstr>2) CSS Id Selector</vt:lpstr>
      <vt:lpstr>Example:</vt:lpstr>
      <vt:lpstr>3) CSS Class Selector</vt:lpstr>
      <vt:lpstr>Example:</vt:lpstr>
      <vt:lpstr>CSS Class Selector for specific element</vt:lpstr>
      <vt:lpstr>Example:</vt:lpstr>
      <vt:lpstr>4) CSS Universal Selector</vt:lpstr>
      <vt:lpstr>Example:</vt:lpstr>
      <vt:lpstr>5) CSS Group Selector</vt:lpstr>
      <vt:lpstr>Slide 17</vt:lpstr>
      <vt:lpstr>Example:</vt:lpstr>
      <vt:lpstr>Types of CSS</vt:lpstr>
      <vt:lpstr>1) Inline CSS</vt:lpstr>
      <vt:lpstr>Example:</vt:lpstr>
      <vt:lpstr>2) Internal CSS</vt:lpstr>
      <vt:lpstr>Slide 23</vt:lpstr>
      <vt:lpstr>3) External CSS</vt:lpstr>
      <vt:lpstr>Slide 25</vt:lpstr>
      <vt:lpstr>CSS Comments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Cacading Style Sheets(CSS)</dc:title>
  <dc:creator>sameer</dc:creator>
  <cp:lastModifiedBy>Dell</cp:lastModifiedBy>
  <cp:revision>27</cp:revision>
  <dcterms:created xsi:type="dcterms:W3CDTF">2020-09-06T09:01:51Z</dcterms:created>
  <dcterms:modified xsi:type="dcterms:W3CDTF">2020-09-06T14:38:09Z</dcterms:modified>
</cp:coreProperties>
</file>