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5" r:id="rId8"/>
    <p:sldId id="267" r:id="rId9"/>
    <p:sldId id="307" r:id="rId10"/>
    <p:sldId id="269" r:id="rId11"/>
    <p:sldId id="271" r:id="rId12"/>
    <p:sldId id="273" r:id="rId13"/>
    <p:sldId id="276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278" r:id="rId24"/>
    <p:sldId id="298" r:id="rId25"/>
    <p:sldId id="300" r:id="rId26"/>
    <p:sldId id="31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F739C0-D49B-4841-B746-C30F2D1CB1FF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E6A849-FF66-412C-BA60-AE4BAB02D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F739C0-D49B-4841-B746-C30F2D1CB1FF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E6A849-FF66-412C-BA60-AE4BAB02D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F739C0-D49B-4841-B746-C30F2D1CB1FF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E6A849-FF66-412C-BA60-AE4BAB02D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F739C0-D49B-4841-B746-C30F2D1CB1FF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E6A849-FF66-412C-BA60-AE4BAB02D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F739C0-D49B-4841-B746-C30F2D1CB1FF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E6A849-FF66-412C-BA60-AE4BAB02D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F739C0-D49B-4841-B746-C30F2D1CB1FF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E6A849-FF66-412C-BA60-AE4BAB02D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F739C0-D49B-4841-B746-C30F2D1CB1FF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E6A849-FF66-412C-BA60-AE4BAB02D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F739C0-D49B-4841-B746-C30F2D1CB1FF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E6A849-FF66-412C-BA60-AE4BAB02D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F739C0-D49B-4841-B746-C30F2D1CB1FF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E6A849-FF66-412C-BA60-AE4BAB02D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F739C0-D49B-4841-B746-C30F2D1CB1FF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E6A849-FF66-412C-BA60-AE4BAB02D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F739C0-D49B-4841-B746-C30F2D1CB1FF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E6A849-FF66-412C-BA60-AE4BAB02D1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CF739C0-D49B-4841-B746-C30F2D1CB1FF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BE6A849-FF66-412C-BA60-AE4BAB02D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itdegree.org/learn/css-font-family" TargetMode="External"/><Relationship Id="rId3" Type="http://schemas.openxmlformats.org/officeDocument/2006/relationships/hyperlink" Target="https://www.bitdegree.org/learn/background-color-css" TargetMode="External"/><Relationship Id="rId7" Type="http://schemas.openxmlformats.org/officeDocument/2006/relationships/hyperlink" Target="https://www.bitdegree.org/learn/css-display-property" TargetMode="External"/><Relationship Id="rId2" Type="http://schemas.openxmlformats.org/officeDocument/2006/relationships/hyperlink" Target="https://www.bitdegree.org/learn/css-font-col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itdegree.org/learn/css-center-text" TargetMode="External"/><Relationship Id="rId5" Type="http://schemas.openxmlformats.org/officeDocument/2006/relationships/hyperlink" Target="https://www.bitdegree.org/learn/css-underline" TargetMode="External"/><Relationship Id="rId10" Type="http://schemas.openxmlformats.org/officeDocument/2006/relationships/hyperlink" Target="https://www.bitdegree.org/learn/css-font-weight" TargetMode="External"/><Relationship Id="rId4" Type="http://schemas.openxmlformats.org/officeDocument/2006/relationships/hyperlink" Target="https://www.bitdegree.org/learn/css-padding" TargetMode="External"/><Relationship Id="rId9" Type="http://schemas.openxmlformats.org/officeDocument/2006/relationships/hyperlink" Target="https://www.bitdegree.org/learn/css-font-siz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CSS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Links, Lists, Tables,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i-IN" sz="4000" dirty="0" smtClean="0">
                <a:latin typeface="Times New Roman" pitchFamily="18" charset="0"/>
              </a:rPr>
              <a:t>Opacity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i-IN" sz="3200" dirty="0" smtClean="0">
                <a:latin typeface="Times New Roman" pitchFamily="18" charset="0"/>
              </a:rPr>
              <a:t>Samir Rana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CSS List Style: Shorthand Property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49884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shorten your CSS code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make the file smaller you can use shorthand properties. 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hi-IN" dirty="0" smtClean="0">
              <a:latin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list-style property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one of them. Using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list-style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you can determine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 individual CSS lists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styling properties in one declaration.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using the shortening markers property, the order of the property values are: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list-style-type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(if the image cannot be displayed, this value will be used instead)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list-style-position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list-style-image</a:t>
            </a:r>
            <a:endParaRPr lang="hi-IN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hi-IN" dirty="0" smtClean="0">
              <a:latin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one of the property values above are missing, the default value for the missing property will be inserted, if any.</a:t>
            </a:r>
          </a:p>
          <a:p>
            <a:pPr algn="just"/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CSS List Style: Colors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Lists can be stylized with colors, to make them more appealing. </a:t>
            </a:r>
            <a:endParaRPr lang="hi-IN" dirty="0" smtClean="0">
              <a:latin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Anything added to the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 or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 tag, affects the entire list, while properties added to the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 tag will affect the individual list items: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CSS List Style: Borders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Additionally to all previous CSS styling properties,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you can add CSS borders to your lists. </a:t>
            </a:r>
            <a:endParaRPr lang="hi-IN" b="1" dirty="0" smtClean="0">
              <a:latin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They can help you separate your points even more effectively! Borders can be in a box shape and contain all four wall or on, two or three walls. </a:t>
            </a:r>
            <a:endParaRPr lang="hi-IN" dirty="0" smtClean="0">
              <a:latin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style borders, you need border shorthand property or properties for individual sides.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this example, we create a bordered list, containing a dark purple left border: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CSS Tables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 tables have an advantage of custom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borders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spacing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width/height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padding</a:t>
            </a:r>
            <a:r>
              <a:rPr lang="hi-IN" b="1" dirty="0" smtClean="0">
                <a:latin typeface="Times New Roman" pitchFamily="18" charset="0"/>
              </a:rPr>
              <a:t>.</a:t>
            </a:r>
            <a:endParaRPr lang="hi-IN" dirty="0" smtClean="0">
              <a:latin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can create horizontal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dividers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responsive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stripped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 and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hover over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tables. </a:t>
            </a:r>
            <a:endParaRPr lang="hi-IN" dirty="0" smtClean="0">
              <a:latin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can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assign colors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specific elements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make them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stand out. </a:t>
            </a:r>
            <a:endParaRPr lang="hi-IN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CSS table styling properties you will be able to create slick designs that will impress even the most tech-savvy enthusiasts.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Table Borders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0364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specify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table borders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CSS, use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border property.</a:t>
            </a:r>
            <a:endParaRPr lang="hi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hi-IN" b="1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hi-IN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table,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td {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border: 1px solid black;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hi-I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Collapse Table Borders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border-collapse property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sets whether the table borders should be collapsed into a single border: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table {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border-collapse: collapse;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table,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td {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border: 1px solid black;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Table Width and Height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Width and height of a table are defined by the width and height properties.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example below sets the width of the table to 100%, and the height of the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 elements to 50px: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table {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width: 100%;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{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height: 50px;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Horizontal Alignment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text-align property sets the horizontal alignment (like left, right, or center) of the content in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 or &lt;td&gt;.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default, the content of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 elements are center-aligned and the content of &lt;td&gt; elements are left-aligned.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following example left-aligns the text in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 elements: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{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text-align: left;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Vertical Alignment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vertical-align property sets the vertical alignment (like top, bottom, or middle) of the content in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 or &lt;td&gt;.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default, the vertical alignment of the content in a table is middle (for both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 and &lt;td&gt; elements).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following example sets the vertical text alignment to bottom for &lt;td&gt; elements: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td {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height: 50px;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vertical-align: bottom;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Table Padding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control the space between the border and the content in a table, use the padding property on &lt;td&gt; and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 elements:</a:t>
            </a:r>
          </a:p>
          <a:p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td {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padding: 15px;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text-align: left;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Horizontal Dividers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 the border-bottom property to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 and &lt;td&gt; for horizontal dividers: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td {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border-bottom: 1px solid #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ddd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CSS Links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03224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links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can be styled in different ways.</a:t>
            </a:r>
          </a:p>
          <a:p>
            <a:pPr>
              <a:buNone/>
            </a:pPr>
            <a:endParaRPr lang="hi-IN" b="1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Styling Links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Links can be styled with any CSS property (e.g. color, font-family, background, etc.).</a:t>
            </a:r>
            <a:endParaRPr lang="hi-IN" b="1" dirty="0" smtClean="0">
              <a:latin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addition, links can be styled differently depending on what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they are in.</a:t>
            </a:r>
            <a:endParaRPr lang="hi-IN" dirty="0" smtClean="0">
              <a:latin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four links states are: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a:link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a normal, unvisited link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a:visited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a link the user has visited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a:hover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a link when the user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mouses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over it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a:active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a link the moment it is clicked</a:t>
            </a:r>
            <a:endParaRPr lang="hi-IN" dirty="0" smtClean="0">
              <a:latin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setting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style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several link states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there are some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order rules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a:hover MUST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come after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a:link and a:visited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a:active MUST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come after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a:hover</a:t>
            </a:r>
          </a:p>
          <a:p>
            <a:endParaRPr lang="hi-IN" dirty="0" smtClean="0">
              <a:latin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Hoverable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Table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the :hover selector on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 to highlight table rows on mouse over: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tr:hover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{background-color: #f5f5f5;}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Striped Tables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zebra-striped tables, use the nth-child() selector and add a background-color to all even (or odd) table rows:</a:t>
            </a:r>
            <a:endParaRPr lang="hi-IN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tr:nth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-child(even) {background-color: #f2f2f2;}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Table Color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{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background-color: #4CAF50;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color: white;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i-IN" b="1" dirty="0" smtClean="0">
                <a:latin typeface="Times New Roman" pitchFamily="18" charset="0"/>
              </a:rPr>
              <a:t>C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aption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-side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Sometimes you need an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additional text that would explain the content of your table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To add that text we can use captions. </a:t>
            </a:r>
            <a:endParaRPr lang="hi-IN" dirty="0" smtClean="0">
              <a:latin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 can define 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position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where the table &lt;caption&gt; should be placed. Its values can be described using keywords: 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bottom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and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top.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example, we position our caption on the bottom of the table: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CSS Opacity / Transparency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opacity property specifies the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opacity/transparency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an element.</a:t>
            </a:r>
            <a:endParaRPr lang="hi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Transparent Image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opacity property can take a value from 0.0 - 1.0. The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lower value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more transparent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Transparent Hover Effect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opacity property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often used together with 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:hover selector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change the opacity on mouse-over: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i-IN" sz="6000" b="1" dirty="0" smtClean="0"/>
          </a:p>
          <a:p>
            <a:endParaRPr lang="hi-IN" sz="6000" b="1" dirty="0" smtClean="0"/>
          </a:p>
          <a:p>
            <a:pPr>
              <a:buNone/>
            </a:pPr>
            <a:r>
              <a:rPr lang="hi-IN" sz="6000" b="1" dirty="0" smtClean="0"/>
              <a:t>     Thank You</a:t>
            </a:r>
            <a:endParaRPr lang="en-US" sz="6000" b="1" dirty="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CSS Link Buttons (Advanced)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create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link button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use a few CSS styling properties since you have to create the box and make it interactive.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hi-IN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You'll need: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color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to set the color of the text which represents the link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/>
              </a:rPr>
              <a:t>background-color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to add color to the button itself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4"/>
              </a:rPr>
              <a:t>padding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to determine how big your button is going to be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5"/>
              </a:rPr>
              <a:t>text-decoration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to remove underline from link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6"/>
              </a:rPr>
              <a:t>text-align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to set the alignment of your link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7"/>
              </a:rPr>
              <a:t>display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to describe how your link should be shown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Additionally, you can use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8"/>
              </a:rPr>
              <a:t>font-family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9"/>
              </a:rPr>
              <a:t>font-size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10"/>
              </a:rPr>
              <a:t>font-weight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etc.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CSS Lists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CSS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lists styling properties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allow us to have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full control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over the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appearance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and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position of the markers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lists‘</a:t>
            </a:r>
            <a:r>
              <a:rPr lang="hi-IN" dirty="0" smtClean="0">
                <a:latin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layout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and their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background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colors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hi-I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hi-I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CSS list properties allow you to:</a:t>
            </a:r>
            <a:endParaRPr lang="hi-IN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hi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 different list item markers for ordered lists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 different list item markers for unordered lists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 an image as the list item marker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 background colors to lists and list items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All CSS List Properties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3000" y="762000"/>
          <a:ext cx="6629400" cy="3795713"/>
        </p:xfrm>
        <a:graphic>
          <a:graphicData uri="http://schemas.openxmlformats.org/drawingml/2006/table">
            <a:tbl>
              <a:tblPr/>
              <a:tblGrid>
                <a:gridCol w="2501878"/>
                <a:gridCol w="4127522"/>
              </a:tblGrid>
              <a:tr h="504825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Property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9175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list-style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Shorthand property which allows us to determine all individual properties in one declaration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83444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list-style-image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Defines the list item marker as an image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83444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list-style-position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Defines the list-item markers position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4825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list-style-type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Defines the style of your marker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CSS List Style: Item Markers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Different List Item Markers</a:t>
            </a:r>
            <a:endParaRPr lang="hi-I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list-style-type property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specifies the type of list item marker.</a:t>
            </a:r>
            <a:endParaRPr lang="hi-IN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Bullet points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probably the most popular item marker type. </a:t>
            </a:r>
            <a:endParaRPr lang="hi-IN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Image as The List Item Marker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39624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a pretty wide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variety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predefined list markers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CSS offers, however in some cases, you need your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own custom marker. </a:t>
            </a:r>
            <a:endParaRPr lang="hi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hi-IN" sz="240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Whenever that happens you can use an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image as a marker. </a:t>
            </a:r>
            <a:endParaRPr lang="hi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hi-IN" sz="240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CSS,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list item marker's image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specified by the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list-style-image property.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Its value is usually defined with a URL address.</a:t>
            </a:r>
          </a:p>
          <a:p>
            <a:pPr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Position The List Item Markers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0364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list-style-position property specifies the position of the list-item markers (bullet points).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hi-I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Markers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can appear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outside or inside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flow of content. 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hi-IN" dirty="0" smtClean="0">
              <a:latin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determine the list marker's position we use 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list-style-position attribute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Its values are specified using keywords 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inside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 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outside. </a:t>
            </a:r>
            <a:endParaRPr lang="hi-IN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hi-IN" i="1" dirty="0" smtClean="0">
              <a:latin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you specify that your markers are 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inside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they will appear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 part of the text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push it to the side.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Meanwhile, with 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outside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value (default) the markers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will not push the text.</a:t>
            </a:r>
            <a:endParaRPr lang="hi-I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hi-IN" b="1" dirty="0" smtClean="0">
                <a:latin typeface="Times New Roman" pitchFamily="18" charset="0"/>
                <a:cs typeface="Times New Roman" pitchFamily="18" charset="0"/>
              </a:rPr>
              <a:t> Note: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Resize the window and see how it moves to the next line when the symbols are outside the flow of content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Remove Default Settings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list-style-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type:none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property can also be used to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remove the markers/bullets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hi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hi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Note that the list also has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default margin and padding.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remove this,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add margin:0 and padding:0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&lt;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 or &lt;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&gt;: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264</TotalTime>
  <Words>1052</Words>
  <Application>Microsoft Office PowerPoint</Application>
  <PresentationFormat>On-screen Show (4:3)</PresentationFormat>
  <Paragraphs>157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Aspect</vt:lpstr>
      <vt:lpstr>CSS Links, Lists, Tables, Opacity</vt:lpstr>
      <vt:lpstr>CSS Links</vt:lpstr>
      <vt:lpstr>CSS Link Buttons (Advanced)</vt:lpstr>
      <vt:lpstr>CSS Lists</vt:lpstr>
      <vt:lpstr>All CSS List Properties</vt:lpstr>
      <vt:lpstr>CSS List Style: Item Markers</vt:lpstr>
      <vt:lpstr>An Image as The List Item Marker</vt:lpstr>
      <vt:lpstr>Position The List Item Markers</vt:lpstr>
      <vt:lpstr>Remove Default Settings</vt:lpstr>
      <vt:lpstr>CSS List Style: Shorthand Property</vt:lpstr>
      <vt:lpstr>CSS List Style: Colors</vt:lpstr>
      <vt:lpstr>CSS List Style: Borders</vt:lpstr>
      <vt:lpstr>CSS Tables</vt:lpstr>
      <vt:lpstr>Table Borders</vt:lpstr>
      <vt:lpstr>Table Width and Height</vt:lpstr>
      <vt:lpstr>Horizontal Alignment</vt:lpstr>
      <vt:lpstr>Vertical Alignment</vt:lpstr>
      <vt:lpstr>Table Padding</vt:lpstr>
      <vt:lpstr>Horizontal Dividers</vt:lpstr>
      <vt:lpstr>Hoverable Table</vt:lpstr>
      <vt:lpstr>Striped Tables</vt:lpstr>
      <vt:lpstr>Table Color</vt:lpstr>
      <vt:lpstr>Caption-side</vt:lpstr>
      <vt:lpstr>CSS Opacity / Transparency</vt:lpstr>
      <vt:lpstr>Transparent Hover Effect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Lists Links Tables Opacity</dc:title>
  <dc:creator>sameer</dc:creator>
  <cp:lastModifiedBy>Dell</cp:lastModifiedBy>
  <cp:revision>15</cp:revision>
  <dcterms:created xsi:type="dcterms:W3CDTF">2020-09-08T15:37:55Z</dcterms:created>
  <dcterms:modified xsi:type="dcterms:W3CDTF">2020-09-10T00:23:16Z</dcterms:modified>
</cp:coreProperties>
</file>