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258" r:id="rId4"/>
    <p:sldId id="259" r:id="rId5"/>
    <p:sldId id="307" r:id="rId6"/>
    <p:sldId id="261" r:id="rId7"/>
    <p:sldId id="265" r:id="rId8"/>
    <p:sldId id="267" r:id="rId9"/>
    <p:sldId id="269" r:id="rId10"/>
    <p:sldId id="271" r:id="rId11"/>
    <p:sldId id="273" r:id="rId12"/>
    <p:sldId id="275" r:id="rId13"/>
    <p:sldId id="278" r:id="rId14"/>
    <p:sldId id="280" r:id="rId15"/>
    <p:sldId id="308" r:id="rId16"/>
    <p:sldId id="290" r:id="rId17"/>
    <p:sldId id="291" r:id="rId18"/>
    <p:sldId id="292" r:id="rId19"/>
    <p:sldId id="294" r:id="rId20"/>
    <p:sldId id="295" r:id="rId21"/>
    <p:sldId id="297" r:id="rId22"/>
    <p:sldId id="299" r:id="rId23"/>
    <p:sldId id="300" r:id="rId24"/>
    <p:sldId id="311" r:id="rId25"/>
    <p:sldId id="312" r:id="rId26"/>
    <p:sldId id="31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7DF9CC-4CCD-4002-BA0B-A76E6D73CF6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F893E50-6FAD-4620-9375-3057CF3E0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sz="4000" dirty="0" smtClean="0">
                <a:latin typeface="Times New Roman" pitchFamily="18" charset="0"/>
              </a:rPr>
              <a:t>CSS Outline, CSS Texts, CSS Fonts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>
            <a:noAutofit/>
          </a:bodyPr>
          <a:lstStyle/>
          <a:p>
            <a:r>
              <a:rPr lang="hi-IN" sz="3200" dirty="0" smtClean="0">
                <a:latin typeface="Times New Roman" pitchFamily="18" charset="0"/>
              </a:rPr>
              <a:t>Samir Rana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Alignment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text-align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the horizontal alignment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text.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text can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right aligned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centered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justified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alignment is default if text direction is left-to-right, and right alignment is default if text direction is right-to-left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text-align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set to 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justify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each line is stretched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every line has equal 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left and right margins are straight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(like in magazines and newspapers):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Decoration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text-decoration property is used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set or remove decorations from text.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text-decoration: 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is often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remove underlines from links: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Transformation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text-transform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 uppercase and lowercase letters in a text.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used to turn everything into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uppercase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lowercase letters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capitalize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first letter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each word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Spacing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Text Indentation</a:t>
            </a:r>
            <a:endParaRPr lang="hi-IN" sz="2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text-indent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to specify the indentation of the first line of a text</a:t>
            </a:r>
            <a:r>
              <a:rPr lang="hi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hi-IN" sz="2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Letter Spacing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letter-spacing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to specify the space between the characters in a text.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Line Height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line-height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to specify the space between lines</a:t>
            </a:r>
            <a:endParaRPr lang="hi-IN" sz="24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Word Spacing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word-spacing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to specify the space between the words in a text.</a:t>
            </a:r>
            <a:endParaRPr lang="hi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Shadow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text-shadow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adds shadow to text.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its simplest use, you only specify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horizontal shadow (2px) and the vertical shadow (2px):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text-shadow: 2px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2px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 a color (red)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shadow: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</a:rPr>
              <a:t>Example: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text-shadow: 2px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2px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red;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 a blur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(5px) to the shadow: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text-shadow: 2px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2px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5px red;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Fonts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font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font family, boldness, size, and the style of a text.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 Family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 family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 text is set with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font-family property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font-family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should hold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several font 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"fallback"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If the browser does not support the first font, it tries the next font, and so on.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with the font you want, and end with a generic family, to let the browser pick a similar font in the generic family, if no other fonts are available. 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If the name of a font family is more than one word, it must be in quotation marks, like: "Times New Roman".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than one font family is specified in a comma-separated list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 Style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font-style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is mostly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to specify italic text.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property has three values: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text is shown normally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italic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text is shown in italics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oblique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text is "leaning" (oblique is very similar to italic, but less supported)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 Weight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font-weight property specifies the weight of a font: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 Variant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font-variant property specifies whether or not a text should be displayed in a small-caps font.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small-caps font, all lowercase letters are converted to uppercase letters. However, the converted uppercase letters appears in a smaller font size than the original uppercase letters in the text.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 Size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font-size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property sets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 of the 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font-size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 can be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absolute, or relative 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Absolute size: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Sets the text to a specified size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allow a user to change the text size in all browsers (bad for accessibility reasons)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Absolute size is useful when the physical size of the output is known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Relative size: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Sets the size relative to surrounding elements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a user to change the text size in browsers</a:t>
            </a:r>
          </a:p>
          <a:p>
            <a:pPr>
              <a:buNone/>
            </a:pP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you do not specify a font size, the default size for normal text, like paragraphs, is 16px (16px=1em).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Diagramatic Representation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ameer\Desktop\box_outli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6019800" cy="30527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609600"/>
            <a:ext cx="7772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line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 is drawn around elements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OUTSIDE the borders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make the element "stand out". </a:t>
            </a:r>
            <a:endParaRPr lang="hi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outline: #4CAF50 solid 10px;</a:t>
            </a: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 Font Size With Pixels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Setting the text size with pixels gives you full control over the text size: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 Font Size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allow users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resize the 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 the browser menu), many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developers use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instead of pixels.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size unit is recommended by the W3C.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equal to the current font size. The default text size in browsers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16px.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So, the default size of 1em is 16px.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size can be calculated from pixels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this formula: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pixels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/16=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example above, the text size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same as the previous example in pixels. However, with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size, it is possible to adjust the text size in all browsers.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Unfortunately, there is still a problem with older versions of IE. The text becomes larger than it should when made larger, and smaller than it should when made smaller.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a Combination of Percent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 that works in all browsers, is to set a default font-size in percent for the &lt;body&gt; element: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 Fonts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do not want to use any of the standard fonts in HTML, you can use the Google Fonts API to add hundreds of other fonts to your page.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add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link and refer to a font family of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choice.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hi-IN" dirty="0" smtClean="0">
                <a:latin typeface="Times New Roman" pitchFamily="18" charset="0"/>
              </a:rPr>
              <a:t>Shorthand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226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shorten the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is also possible to specify all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individual font properties in one property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shorthand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font-style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font-variant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font-weight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font-size/line-height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font-family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font-size and font-family values are required. If one of the other values is missing, their default value are used.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b="1" dirty="0" smtClean="0"/>
          </a:p>
          <a:p>
            <a:endParaRPr lang="hi-IN" b="1" dirty="0" smtClean="0"/>
          </a:p>
          <a:p>
            <a:endParaRPr lang="hi-IN" b="1" dirty="0" smtClean="0"/>
          </a:p>
          <a:p>
            <a:pPr>
              <a:buNone/>
            </a:pPr>
            <a:r>
              <a:rPr lang="hi-IN" sz="6000" b="1" dirty="0" smtClean="0"/>
              <a:t>       </a:t>
            </a:r>
          </a:p>
          <a:p>
            <a:pPr>
              <a:buNone/>
            </a:pPr>
            <a:r>
              <a:rPr lang="hi-IN" sz="6000" b="1" dirty="0" smtClean="0"/>
              <a:t>      Thank You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CSS outline properties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CSS has the following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outline properties: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outline-style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outline-color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outline-width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outline-offset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Outline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differs from borders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! Unlike border, the outline is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drawn outside the element's border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may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overlap other content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Also, the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outline is NOT a part of the element's dimensions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element's total width and height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affected by the width of the outline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114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outline-style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property specifies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 of the outline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can have one of the following values: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dotted - Defines a dotted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dashed - Defines a dashed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solid - Defines a solid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- Defines a double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groove - Defines a 3D grooved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ridge - Defines a 3D ridged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inset - Defines a 3D inset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outset - Defines a 3D outset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none - Defines no outline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hidden - Defines a hidden outline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Outline Width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outline-width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 the width of the outline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can have one of the following values: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(typically 1px)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medium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(typically 3px)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(typically 5px)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specific size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pt, cm,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etc)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 Color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outline-color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 is used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set the color of the outline.</a:t>
            </a:r>
            <a:endParaRPr lang="hi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color can be set by: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specify a color name, like "red"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specify a RGB value, like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(255,0,0)"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specify a hex value, like "#ff0000"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invert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performs a color inversion (which ensures that the outline is visible, regardless of color background)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 - Shorthand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shorthand propert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for setting the following individual outline properties: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outline-width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outline-style (required)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outline-color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outline property is specified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one, two, or three 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the list above.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 of the values does not matter.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 Offset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outline-offset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adds space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outline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edge/border of an element.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between an element and its outline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transparent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Color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color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the color of the text. 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color is specified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color name - like "red"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HEX value - like "#ff0000"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RGB value - like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(255,0,0)"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default text color for a page is defined in the body selector.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267</TotalTime>
  <Words>1462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Aspect</vt:lpstr>
      <vt:lpstr>CSS Outline, CSS Texts, CSS Fonts</vt:lpstr>
      <vt:lpstr>Diagramatic Representation</vt:lpstr>
      <vt:lpstr>CSS outline properties</vt:lpstr>
      <vt:lpstr>Outline Style</vt:lpstr>
      <vt:lpstr>CSS Outline Width</vt:lpstr>
      <vt:lpstr>Outline Color</vt:lpstr>
      <vt:lpstr>Outline - Shorthand property</vt:lpstr>
      <vt:lpstr>Outline Offset</vt:lpstr>
      <vt:lpstr>CSS Text</vt:lpstr>
      <vt:lpstr>Text Alignment</vt:lpstr>
      <vt:lpstr>Slide 11</vt:lpstr>
      <vt:lpstr>Text Decoration</vt:lpstr>
      <vt:lpstr>Text Transformation</vt:lpstr>
      <vt:lpstr>Text Spacing</vt:lpstr>
      <vt:lpstr>Text Shadow</vt:lpstr>
      <vt:lpstr>CSS Fonts</vt:lpstr>
      <vt:lpstr>Font Family</vt:lpstr>
      <vt:lpstr>CSS Font Style</vt:lpstr>
      <vt:lpstr>Font Size</vt:lpstr>
      <vt:lpstr>Set Font Size With Pixels</vt:lpstr>
      <vt:lpstr>Set Font Size With Em</vt:lpstr>
      <vt:lpstr>Slide 22</vt:lpstr>
      <vt:lpstr>Use a Combination of Percent and Em</vt:lpstr>
      <vt:lpstr>Google Fonts</vt:lpstr>
      <vt:lpstr>CSS Shorthand Font Property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Outline, CSS Texts, CSS Fonts</dc:title>
  <dc:creator>sameer</dc:creator>
  <cp:lastModifiedBy>Dell</cp:lastModifiedBy>
  <cp:revision>26</cp:revision>
  <dcterms:created xsi:type="dcterms:W3CDTF">2020-09-08T11:42:51Z</dcterms:created>
  <dcterms:modified xsi:type="dcterms:W3CDTF">2020-09-09T21:27:59Z</dcterms:modified>
</cp:coreProperties>
</file>