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94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86" r:id="rId33"/>
    <p:sldId id="287" r:id="rId34"/>
    <p:sldId id="288" r:id="rId35"/>
    <p:sldId id="289" r:id="rId36"/>
    <p:sldId id="293" r:id="rId37"/>
    <p:sldId id="291" r:id="rId38"/>
    <p:sldId id="25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2E96E41-8C21-4BE6-9FFC-D7A632FA2312}" type="datetimeFigureOut">
              <a:rPr lang="en-US" smtClean="0"/>
              <a:pPr/>
              <a:t>9/9/2020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9441BB-888A-4832-B49B-62A815FC7C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Style Properties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background-position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background-position property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specify the position of the background image.</a:t>
            </a: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sz="2400" dirty="0" smtClean="0">
              <a:latin typeface="Times New Roman" pitchFamily="18" charset="0"/>
            </a:endParaRPr>
          </a:p>
          <a:p>
            <a:r>
              <a:rPr lang="hi-IN" sz="2400" b="1" dirty="0" smtClean="0">
                <a:latin typeface="Times New Roman" pitchFamily="18" charset="0"/>
              </a:rPr>
              <a:t>Example</a:t>
            </a:r>
            <a:r>
              <a:rPr lang="hi-IN" sz="2400" dirty="0" smtClean="0">
                <a:latin typeface="Times New Roman" pitchFamily="18" charset="0"/>
              </a:rPr>
              <a:t>:</a:t>
            </a:r>
          </a:p>
          <a:p>
            <a:pPr>
              <a:buNone/>
            </a:pP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background-image: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hi-IN" sz="2400" dirty="0" smtClean="0">
                <a:latin typeface="Times New Roman" pitchFamily="18" charset="0"/>
              </a:rPr>
              <a:t>nature.jpg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background-repeat: no-repeat;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 background-position: right top;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 Attachment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background-attachment property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whether the background image should scroll or be fixed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(will not scroll with the rest of the page):</a:t>
            </a: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</a:t>
            </a:r>
            <a:r>
              <a:rPr lang="hi-IN" dirty="0" smtClean="0">
                <a:latin typeface="Times New Roman" pitchFamily="18" charset="0"/>
              </a:rPr>
              <a:t>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background-image: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hi-IN" dirty="0" smtClean="0">
                <a:latin typeface="Times New Roman" pitchFamily="18" charset="0"/>
              </a:rPr>
              <a:t>nature.jpg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background-repeat: no-repeat;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background-position: right top;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background-attachment: fixed;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background-attachment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values: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background-attachment: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scroll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 -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shorten the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is also possible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specify all the background properties in one single property.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called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shorthand property.</a:t>
            </a:r>
            <a:endParaRPr lang="hi-IN" b="1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Instead of writing: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background-color: #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ffffff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background-image: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hi-IN" dirty="0" smtClean="0">
                <a:latin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hi-IN" dirty="0" smtClean="0">
                <a:latin typeface="Times New Roman" pitchFamily="18" charset="0"/>
              </a:rPr>
              <a:t>nature.jpg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background-repeat: no-repeat;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background-position: right top;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use the shorthand property background: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background: #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ffffff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nature.jpg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") no-repeat right top;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using the shorthand property the order of the property values is: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background-color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background-image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background-attachment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background-position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Borders-Border-style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border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 you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specify the style, width, and color of an element's border.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Border Style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border-style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kind of border to display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values are allowed: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dotted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dotted border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dashed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dashed border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solid border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double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double border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groove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3D grooved border. The effect depends on the border-color value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ridge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3D ridged border. The effect depends on the border-color value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3D inset border. The effect depends on the border-color value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outset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3D outset border. The effect depends on the border-color value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no border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hidden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a hidden border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border-style property can have from one to four values (for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border, right border, bottom border, and the left 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Border Width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border-width property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specifies the width of the four borders.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width can be set as a specific size 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pt, cm,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etc)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by using one of the three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pre-defined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thin, medium, or thick: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Specific Side Widths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border-width property can have from one to four values (for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top border, right border, bottom border, and the left border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Border Color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border-color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 the color of the four borders.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color can be set by: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specify a color name, like "red"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specify a HEX value, like "#ff0000"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specify a RGB value, like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(255,0,0)"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specify a HSL value, like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(0, 100%, 50%)"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Transparent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 Side Colors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border-color property can have from one to four values (for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border, right border, bottom border, and the left 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 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Border - Individual Sides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the examples on the previous pages, you have seen that it is possible to specify a different border for each side.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CSS, there are also properties for specifying each of the borders (top, right, bottom, and left):</a:t>
            </a:r>
            <a:endParaRPr lang="hi-IN" sz="2200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200" b="1" dirty="0" smtClean="0">
                <a:latin typeface="Times New Roman" pitchFamily="18" charset="0"/>
              </a:rPr>
              <a:t>Example: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border-style: dotted solid double dashed; </a:t>
            </a:r>
            <a:endParaRPr lang="hi-IN" sz="2200" b="1" dirty="0" smtClean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border-style: dotted solid double;</a:t>
            </a:r>
            <a:endParaRPr lang="hi-IN" sz="2200" b="1" dirty="0" smtClean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border-style: dotted solid;</a:t>
            </a:r>
            <a:endParaRPr lang="hi-IN" sz="2200" b="1" dirty="0" smtClean="0">
              <a:latin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border-style: dotted;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Border -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shorten the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is also possible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all the individual border properties in one property.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shorthand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following individual border properties: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border-width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border-style (required)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border-color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border: 5px solid red;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also specify all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individual border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just one side: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border-left: 6px solid red;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lightgrey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Rounded Borders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border-radius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 rounded borders to an element: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border: 2px solid red;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border-radius: 5px;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Margins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margin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properties are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create space around elements, outside of any defined borders.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CSS, you have full control over the margins. There are properties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setting the margin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side of an element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top, right, bottom, and 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Colors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Colors are specified using predefined color names, or RGB, HEX, HSL, RGBA, HSLA values.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Color Names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CSS, a color can be specified by using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color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sz="2400" b="1" dirty="0" smtClean="0">
                <a:latin typeface="Times New Roman" pitchFamily="18" charset="0"/>
              </a:rPr>
              <a:t>Examples</a:t>
            </a:r>
            <a:r>
              <a:rPr lang="hi-IN" sz="2400" dirty="0" smtClean="0">
                <a:latin typeface="Times New Roman" pitchFamily="18" charset="0"/>
              </a:rPr>
              <a:t>: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&lt;h1 style="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;"&gt; Hello World &lt;/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h1&gt;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&lt;h1 style="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background-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color:Blue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;"&gt;Hello World&lt;/h1&gt;</a:t>
            </a:r>
            <a:endParaRPr lang="hi-IN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&lt;p style="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color:MediumSeaGreen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;"&gt; Hello World &lt;/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p&gt;</a:t>
            </a:r>
            <a:endParaRPr lang="hi-IN" sz="2400" dirty="0" smtClean="0">
              <a:latin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&lt;h1 style="border:2px solid Violet;"&gt;Hello World&lt;/h1&gt;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Margin - Individual 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has properties for specifying the margin for each side of an element: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margin-top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margin-right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margin-left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margin properties can have the following values: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browser calculates the margin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a margin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pt, cm, etc.</a:t>
            </a: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a margin in % of the width of the containing element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that the margin should be inherited from the parent element</a:t>
            </a:r>
          </a:p>
          <a:p>
            <a:pPr>
              <a:buNone/>
            </a:pP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Negative values are allowed.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Margin -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0844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shorten the code,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possible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all the margin properties in one property.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shorthand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following individual margin properties: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margin-top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margin-right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margin-bottom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margin-left</a:t>
            </a:r>
          </a:p>
          <a:p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margin property has four values: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margin: 25px 50px 75px 100px;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margin is 25px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margin is 50px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bottom margin is 75px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margin is 100px</a:t>
            </a:r>
            <a:endParaRPr lang="hi-IN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margin: 25px 50px 75px;</a:t>
            </a:r>
            <a:endParaRPr lang="hi-IN" b="1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margin: 25px 50px;</a:t>
            </a:r>
            <a:endParaRPr lang="hi-IN" b="1" dirty="0" smtClean="0">
              <a:latin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margin: 25px;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</a:rPr>
              <a:t>Margin: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auto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set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horizontally center the element within its container.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then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take up the specified 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remaining space will be split equally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between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left and right margins.</a:t>
            </a: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width: 300px;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margin: auto;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border: 1px solid red;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Margin: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inherit Value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example lets the left margin of the &lt;p class="ex1"&gt; element be inherited from the parent element (&lt;div&gt;):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</a:rPr>
              <a:t>&lt;div&gt;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</a:rPr>
              <a:t>&lt;p class="ex1"&gt;This paragraph has an inherited left margin (from the div element).&lt;/p&gt;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</a:rPr>
              <a:t>&lt;/div&gt;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border: 1px solid red;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margin-left: 100px;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p.ex1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margin-left: inherit;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Margin Collapse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 and bottom margins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elements are sometimes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collapsed into a single margin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equal to the largest of the two margins.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happen on left and right margins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Only top and bottom margins!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xample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</a:rPr>
              <a:t>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h1 {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  margin: 0 0 50px 0;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h2 {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  margin: 20px 0 0 0;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example above, the &lt;h1&gt; element has a bottom margin of 50px and the &lt;h2&gt; element has a top margin set to 20px.</a:t>
            </a:r>
            <a:endParaRPr lang="hi-IN" dirty="0" smtClean="0"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Common sense would seem to suggest that the vertical margin between the &lt;h1&gt; and the &lt;h2&gt; would be a total of 70px (50px + 20px). But due to margin collapse, the actual margin ends up being 50px.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Padding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padding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generate space around an element's 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inside of any defined borders.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CSS, you have full control over the padding. There are properties for setting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 for each side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an element (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top, right, bottom, and left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- Individual Sides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has properties for specifying the padding for each side of an element: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padding-top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padding-right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padding-bottom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padding-left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the padding properties can have the following values: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a padding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pt, cm, etc.</a:t>
            </a:r>
          </a:p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a padding in % of the width of the containing element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specifies that the padding should be inherited from the parent element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Negative values are not allowed.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- Shorthand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846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shorten the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is possible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specify all the padding properties in one property.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shorthand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the following individual padding properties: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padding-top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padding-right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padding-bottom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padding-left</a:t>
            </a:r>
          </a:p>
          <a:p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padding: 25px 50px 75px 100px;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top padding is 25px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right padding is 50px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bottom padding is 75px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left padding is 100px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padding: 25px 50px 75px;</a:t>
            </a:r>
            <a:endParaRPr lang="hi-IN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padding: 25px 50px;</a:t>
            </a:r>
            <a:endParaRPr lang="hi-IN" b="1" dirty="0" smtClean="0">
              <a:latin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padding: 25px;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Padding and Element Width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7274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CSS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specifies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width of the element's content area. </a:t>
            </a:r>
            <a:endParaRPr lang="hi-IN" b="1" dirty="0" smtClean="0">
              <a:latin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 area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portion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inside the padding, border, and margin of an element.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So, if an element has a specified width, the padding added to that element will be added to the total width of the element. This is often an undesirable result.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</a:rPr>
              <a:t>: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the &lt;div&gt; element is given a width of 300px. However, the actual width of the &lt;div&gt; element will be 350px (300px + 25px of left padding + 25px of right padding):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width: 300px;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padding: 25px;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</a:rPr>
              <a:t>Example: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keep the width at 300px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no matter the amount of padding, you can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the box-sizing property.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causes the element to maintain its 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if you increase the padding,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available content space will decrease.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width: 300px;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padding: 25px;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box-sizing: border-box;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CSS Colors contd..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CSS Color Values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CSS,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colors can also be specified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RGB values, HEX values, HSL values, RGBA values, and HSLA values:</a:t>
            </a: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rgb values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Same as color name 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Green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(0, 255, 0)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Each parameter (red, green, and blue) defines the intensity of the color between 0 and 255.</a:t>
            </a: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hi-IN" sz="2200" b="1" dirty="0" smtClean="0">
                <a:latin typeface="Times New Roman" pitchFamily="18" charset="0"/>
              </a:rPr>
              <a:t>Hexadecimal values: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rrggbb</a:t>
            </a:r>
            <a:r>
              <a:rPr lang="hi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a hexadecimal value Where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(red),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(green) and bb (blue) are hexadecimal values between 00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ff.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Example:#ff0000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CSS height and width property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7984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Setting height and width</a:t>
            </a:r>
            <a:endParaRPr lang="hi-IN" b="1" dirty="0" smtClean="0">
              <a:latin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 and width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used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set the height and width of an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 and width properties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 not include padding, borders, or margins.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sets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height/width of the area inside the padding, border, and margin of the element.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height and width Values</a:t>
            </a:r>
          </a:p>
          <a:p>
            <a:pPr>
              <a:buNone/>
            </a:pP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height and width properties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have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following values: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This is default. The browser calculates the height and width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the height/width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cm etc.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%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Defines the height/width in percent of the containing block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Sets the height/width to its default value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inherit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height/width will be inherited from its parent value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i-IN" dirty="0" smtClean="0">
                <a:latin typeface="Times New Roman" pitchFamily="18" charset="0"/>
              </a:rPr>
              <a:t>Example: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height: 200px;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width: 50%;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powderblue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height: 100px;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width: 500px;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powderblue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Setting max-width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max-width property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set the maximum width of an element.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max-width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specified in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length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like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cm,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., or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percent (%)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containing block, or set to none (this is default. Means that there is no maximum width).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problem with the &lt;div&gt; above occurs when the browser window is smaller than the width of the element (500px). The browser then adds a horizontal scrollbar to the page.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max-width instead, in this situation, will improve the browser's handling of small windows.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Tip: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Drag the browser window to smaller than 500px wide, to see the difference between the two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value of the max-width property overrides width.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&lt;div&gt; element has a height of 100 pixels and a max-width of 500 pixels: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max-width: 500px;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height: 100px;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powderblue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Box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HTML elements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considered as boxes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 CSS, the term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"box model"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when talking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about design and layout.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CSS box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essentially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box that wraps around every HTML element.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consists of: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margins, borders, padding, and the actual 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image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above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illustrates the box model:</a:t>
            </a:r>
            <a:endParaRPr lang="en-US" dirty="0"/>
          </a:p>
        </p:txBody>
      </p:sp>
      <p:pic>
        <p:nvPicPr>
          <p:cNvPr id="1026" name="Picture 2" descr="C:\Users\sameer\Desktop\css-box-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533400"/>
            <a:ext cx="5638800" cy="4786313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Explanation of the different 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content of the box, where text and images appear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Clears an area around the content. The padding is transparent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Border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A border that goes around the padding and content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Clears an area outside the border. The margin is transparent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box model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allows us to add a border around elements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define space between elements.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hi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and Height of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9560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order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set the width and height of an element correctly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all browsers,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you need to know how the box model works.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you set the width and height properties of an element with CSS, you just set the width and height of the content area. </a:t>
            </a:r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calculate the full size of an element, you must also add padding, borders and margins.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&lt;div&gt; element will have a total width of 350px: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width: 320px;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padding: 10px;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border: 5px solid gray;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margin: 0;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Calculation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is the calculation: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320px (width)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+ 20px (left + right padding)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+ 10px (left + right border)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+ 0px (left + right margin)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= 350px 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width of an element should be calculated like this: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Total element width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width + left padding + right padding + left border + right border + left margin + right margin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height of an element should be calculated like this: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Total element height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height + top padding + bottom padding + top border + bottom border + top margin + bottom margin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i-IN" b="1" dirty="0" smtClean="0"/>
          </a:p>
          <a:p>
            <a:endParaRPr lang="hi-IN" b="1" dirty="0" smtClean="0"/>
          </a:p>
          <a:p>
            <a:endParaRPr lang="hi-IN" b="1" dirty="0" smtClean="0"/>
          </a:p>
          <a:p>
            <a:pPr>
              <a:buNone/>
            </a:pPr>
            <a:r>
              <a:rPr lang="hi-IN" sz="6000" b="1" dirty="0" smtClean="0"/>
              <a:t>       </a:t>
            </a:r>
          </a:p>
          <a:p>
            <a:pPr>
              <a:buNone/>
            </a:pPr>
            <a:r>
              <a:rPr lang="hi-IN" sz="6000" b="1" dirty="0" smtClean="0"/>
              <a:t>      Thank You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CSS Colors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17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(9, 100%, 64%)</a:t>
            </a: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hue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saturation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lightness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on the color wheel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to 360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0 is red, 120 is green, and 240 is blue.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Saturation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percentage value,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shade of gray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full color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Lightness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also a percentage,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neither light or dark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white</a:t>
            </a:r>
          </a:p>
          <a:p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dirty="0" smtClean="0">
                <a:latin typeface="Times New Roman" pitchFamily="18" charset="0"/>
              </a:rPr>
              <a:t>Example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2608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color:Red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;"&gt;Using color names Red&lt;/h1&gt;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&lt;p&gt;Same as color name "Red":&lt;/p&gt;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color:rgb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 00, 00);"&gt;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rgb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 99, 71)&lt;/h1&gt;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style="background-color:#ff0000;"&gt;#ff6347&lt;/h1&gt;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color:hsl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(360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100%, 50%);"&gt;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hsl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(9, 100%, 64%)&lt;/h1&gt;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&lt;p&gt;Same as color name "Red", but 50% transparent:&lt;/p&gt;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color:rgba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 00, 00, 0.5);"&gt;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rgba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(255, 99, 71, 0.5)&lt;/h1&gt;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&lt;h1 style="background-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color:hsla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(360, 100%, 50%, 0.5);"&gt;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hsla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(9, 100%, 64%, 0.5)&lt;/h1&gt;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&lt;p&gt;In addition to the predefined color names, colors can be specified using RGB, HEX, HSL, or even transparent colors using RGBA or HSLA color values.&lt;/p&gt;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CSS background properties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are used to define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background effects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for elements.</a:t>
            </a:r>
          </a:p>
          <a:p>
            <a:pPr>
              <a:buNone/>
            </a:pPr>
            <a:r>
              <a:rPr lang="hi-IN" sz="2200" dirty="0" smtClean="0">
                <a:latin typeface="Times New Roman" pitchFamily="18" charset="0"/>
              </a:rPr>
              <a:t>We will discuss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about the following CSS background properties: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background-color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background-image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background-attachment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background-position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background-color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background-color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specifies the background color of an element.</a:t>
            </a:r>
            <a:endParaRPr lang="hi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lightblue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green;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div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lightblue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background-color: yellow;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background-image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57504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background-image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property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specifies an image to use as the background of an element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hi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default,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image is repeated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covers the entire element.</a:t>
            </a:r>
            <a:endParaRPr lang="hi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hi-IN" sz="2400" b="1" dirty="0" smtClean="0">
                <a:latin typeface="Times New Roman" pitchFamily="18" charset="0"/>
              </a:rPr>
              <a:t>Example</a:t>
            </a:r>
            <a:r>
              <a:rPr lang="hi-IN" sz="2400" dirty="0" smtClean="0">
                <a:latin typeface="Times New Roman" pitchFamily="18" charset="0"/>
              </a:rPr>
              <a:t>: </a:t>
            </a:r>
          </a:p>
          <a:p>
            <a:pPr>
              <a:buNone/>
            </a:pPr>
            <a:r>
              <a:rPr lang="hi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 background-image: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hi-IN" sz="2400" dirty="0" smtClean="0">
                <a:latin typeface="Times New Roman" pitchFamily="18" charset="0"/>
              </a:rPr>
              <a:t>nature.jpg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 background-repeat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6512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background-image property repeats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image both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horizontally and vertically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mages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can also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repeated </a:t>
            </a:r>
            <a:r>
              <a:rPr lang="hi-IN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horizontally or vertically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hi-IN" b="1" dirty="0" smtClean="0">
                <a:latin typeface="Times New Roman" pitchFamily="18" charset="0"/>
              </a:rPr>
              <a:t>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body {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background-image: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hi-IN" dirty="0" smtClean="0">
                <a:latin typeface="Times New Roman" pitchFamily="18" charset="0"/>
              </a:rPr>
              <a:t>nature.jpg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");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background-repeat: repeat-x;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hi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hi-IN" dirty="0" smtClean="0">
              <a:latin typeface="Times New Roman" pitchFamily="18" charset="0"/>
            </a:endParaRPr>
          </a:p>
          <a:p>
            <a:pPr>
              <a:buNone/>
            </a:pPr>
            <a:r>
              <a:rPr lang="hi-IN" b="1" dirty="0" smtClean="0">
                <a:latin typeface="Times New Roman" pitchFamily="18" charset="0"/>
              </a:rPr>
              <a:t>Other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background-repeat</a:t>
            </a:r>
            <a:r>
              <a:rPr lang="hi-IN" b="1" dirty="0" smtClean="0">
                <a:latin typeface="Times New Roman" pitchFamily="18" charset="0"/>
              </a:rPr>
              <a:t> values: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background-repeat: repeat-</a:t>
            </a:r>
            <a:r>
              <a:rPr lang="hi-IN" dirty="0" smtClean="0">
                <a:latin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background-repeat: repeat;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background-repeat: </a:t>
            </a:r>
            <a:r>
              <a:rPr lang="hi-IN" dirty="0" smtClean="0">
                <a:latin typeface="Times New Roman" pitchFamily="18" charset="0"/>
              </a:rPr>
              <a:t>no-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repeat;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hi-IN" dirty="0" smtClean="0">
              <a:latin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628</TotalTime>
  <Words>2467</Words>
  <Application>Microsoft Office PowerPoint</Application>
  <PresentationFormat>On-screen Show (4:3)</PresentationFormat>
  <Paragraphs>330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Aspect</vt:lpstr>
      <vt:lpstr>CSS Style Properties </vt:lpstr>
      <vt:lpstr>CSS Colors</vt:lpstr>
      <vt:lpstr>CSS Colors contd..</vt:lpstr>
      <vt:lpstr>CSS Colors contd..</vt:lpstr>
      <vt:lpstr>Example</vt:lpstr>
      <vt:lpstr>CSS Backgrounds</vt:lpstr>
      <vt:lpstr>CSS background-color</vt:lpstr>
      <vt:lpstr>CSS background-image</vt:lpstr>
      <vt:lpstr>CSS background-repeat</vt:lpstr>
      <vt:lpstr>CSS background-position</vt:lpstr>
      <vt:lpstr>CSS Background Attachment</vt:lpstr>
      <vt:lpstr>CSS background - Shorthand property</vt:lpstr>
      <vt:lpstr>CSS Borders-Border-style</vt:lpstr>
      <vt:lpstr>CSS Border Width</vt:lpstr>
      <vt:lpstr>CSS Border Color</vt:lpstr>
      <vt:lpstr>CSS Border - Individual Sides</vt:lpstr>
      <vt:lpstr>CSS Border - Shorthand Property</vt:lpstr>
      <vt:lpstr>CSS Rounded Borders</vt:lpstr>
      <vt:lpstr>CSS Margins</vt:lpstr>
      <vt:lpstr>Margin - Individual Sides</vt:lpstr>
      <vt:lpstr>Margin - Shorthand Property</vt:lpstr>
      <vt:lpstr>Margin:The auto Value</vt:lpstr>
      <vt:lpstr>Margin:The inherit Value</vt:lpstr>
      <vt:lpstr>Margin Collapse</vt:lpstr>
      <vt:lpstr>CSS Padding</vt:lpstr>
      <vt:lpstr>Padding - Individual Sides</vt:lpstr>
      <vt:lpstr>Padding - Shorthand Property</vt:lpstr>
      <vt:lpstr>Padding and Element Width</vt:lpstr>
      <vt:lpstr>Example:</vt:lpstr>
      <vt:lpstr>CSS height and width property</vt:lpstr>
      <vt:lpstr>Example:</vt:lpstr>
      <vt:lpstr>Setting max-width</vt:lpstr>
      <vt:lpstr>CSS Box Model</vt:lpstr>
      <vt:lpstr>The image above illustrates the box model:</vt:lpstr>
      <vt:lpstr>Explanation of the different parts:</vt:lpstr>
      <vt:lpstr>    Width and Height of an Element</vt:lpstr>
      <vt:lpstr>Calculation 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Style Properties </dc:title>
  <dc:creator>sameer</dc:creator>
  <cp:lastModifiedBy>Dell</cp:lastModifiedBy>
  <cp:revision>70</cp:revision>
  <dcterms:created xsi:type="dcterms:W3CDTF">2020-09-06T13:09:00Z</dcterms:created>
  <dcterms:modified xsi:type="dcterms:W3CDTF">2020-09-09T09:33:39Z</dcterms:modified>
</cp:coreProperties>
</file>