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326" r:id="rId6"/>
    <p:sldId id="327" r:id="rId7"/>
    <p:sldId id="324" r:id="rId8"/>
    <p:sldId id="317" r:id="rId9"/>
    <p:sldId id="315" r:id="rId10"/>
    <p:sldId id="262" r:id="rId11"/>
    <p:sldId id="263" r:id="rId12"/>
    <p:sldId id="320" r:id="rId13"/>
    <p:sldId id="321" r:id="rId14"/>
    <p:sldId id="264" r:id="rId15"/>
    <p:sldId id="265" r:id="rId16"/>
    <p:sldId id="318" r:id="rId17"/>
    <p:sldId id="323" r:id="rId18"/>
    <p:sldId id="322" r:id="rId19"/>
    <p:sldId id="288" r:id="rId20"/>
    <p:sldId id="289" r:id="rId21"/>
    <p:sldId id="3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5078B0D-0924-4249-8105-C40C0E8122DA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FB60CE-EDB3-4718-86BF-A9D9AF0BA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Forms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 Buttons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-input control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&lt;input type="radio"&gt; defines a radio button.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 buttons let a user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 ONE of a limited number of choices.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type="radio" id="male" name="gender" value="male"&gt;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for="male"&gt;Male&lt;/label&gt;&lt;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type="radio" id="female" name="gender" value="female"&gt;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for="female"&gt;Female&lt;/label&gt;&lt;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type="radio" id="other" name="gender" value="other"&gt;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for="other"&gt;Other&lt;/label&gt;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Attributes: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that will be used if the radio box is selected.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to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if you want to select it by default.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1371600"/>
          </a:xfrm>
        </p:spPr>
        <p:txBody>
          <a:bodyPr>
            <a:normAutofit fontScale="90000"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Checkboxes</a:t>
            </a:r>
            <a:r>
              <a:rPr lang="hi-IN" dirty="0" smtClean="0">
                <a:latin typeface="Times New Roman" pitchFamily="18" charset="0"/>
              </a:rPr>
              <a:t>-input control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&lt;input type="checkbox"&gt;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Checkboxes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let a user select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ZERO or MORE options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 limited number of choices.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type="checkbox" id="vehicle1" name="vehicle1" value="Bike"&gt;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for="vehicle1"&gt; I have a bike&lt;/label&gt;&lt;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type="checkbox" id="vehicle2" name="vehicle2" value="Car"&gt;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for="vehicle2"&gt; I have a car&lt;/label&gt;&lt;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type="checkbox" id="vehicle3" name="vehicle3" value="Boat"&gt;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for="vehicle3"&gt; I have a boat&lt;/label&gt;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Attributes:</a:t>
            </a:r>
          </a:p>
          <a:p>
            <a:pPr fontAlgn="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that will be used if the checkbox is selected.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hi-IN" dirty="0" smtClean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to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if you want to select it by default.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i-IN" dirty="0" smtClean="0">
                <a:latin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</a:rPr>
            </a:br>
            <a:r>
              <a:rPr lang="hi-IN" dirty="0" smtClean="0">
                <a:latin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&lt;select&gt; Element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&lt;select&gt; element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drop-down list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&lt;label for="Programming Language"&gt;Choose a Programming Language:&lt;/label&gt;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&lt;select id="program" name="program"&gt; &lt;!-- size="3", multiple="3", selected, label="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"--&gt;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&lt;option value="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volvo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"&gt;C&lt;/option&gt;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&lt;option value="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"&gt;C++&lt;/option&gt;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&lt;option value="fiat"&gt;Java&lt;/option&gt;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&lt;option value="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"&gt;Python&lt;/option&gt;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&lt;/select&gt;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&lt;option&gt; elements defines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option that can be selected.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first item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drop-down list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define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pre-selected option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add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 to the option: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Attributes: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57201"/>
          <a:ext cx="8458201" cy="505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278"/>
                <a:gridCol w="6237923"/>
              </a:tblGrid>
              <a:tr h="51658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37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give a name to the control which is sent to the server to be recognized and get the value.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51658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can be used to present a scrolling list box.</a:t>
                      </a:r>
                      <a:endParaRPr lang="en-US" dirty="0"/>
                    </a:p>
                  </a:txBody>
                  <a:tcPr/>
                </a:tc>
              </a:tr>
              <a:tr h="77210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set to "multiple" then allows a user to select multiple items from the menu.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77210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 that will be used if an option in the select box is selected.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77210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this option should be the initially selected value when the page loads.</a:t>
                      </a:r>
                      <a:endParaRPr lang="en-US" dirty="0"/>
                    </a:p>
                  </a:txBody>
                  <a:tcPr/>
                </a:tc>
              </a:tr>
              <a:tr h="77210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alternative way of labeling options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Submit Button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&lt;input type="submit"&gt;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submitting the form data to a form-handler.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form-handler is typically a file on the server with a script for processing input data.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form-handler is specified in the form's action attribute.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 action="/action_page.php"&gt;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"&gt;First name:&lt;/label&gt;&lt;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type="text"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&lt;label for="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"&gt;Last name:&lt;/label&gt;&lt;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type="text"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=“Sharma"&gt;&lt;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&lt;input type="submit" value="Submit"&gt;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Action Attribute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action attribute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defines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action to be performed when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submitted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Usually,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form data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sent to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file on the server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the user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clicks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submit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button.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form data is sent to a file called "action_page.php". This file contains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 server-side script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form data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&lt;form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action="/action_page.php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action attribute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omitted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action is set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current page.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The Method attribute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method attribute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specifies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HTTP method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use used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submitting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form data.</a:t>
            </a:r>
            <a:endParaRPr lang="hi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form-data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URL variables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(with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method="get"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or as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HTTP post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transaction (with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method="post"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default HTTP method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submitting form data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GET. </a:t>
            </a:r>
            <a:endParaRPr lang="hi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</a:rPr>
              <a:t>Eg: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&lt;form action="/action_page.php" method="get"&gt; 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&lt;form action="/action_page.php" method="post"&gt;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Reset Button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 Type Reset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&lt;input type="reset"&gt; defines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reset button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will reset all form values to their default values: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 action="/action_page.php"&gt;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&lt;label for="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"&gt;First name:&lt;/label&gt;&lt;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&lt;input type="text"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&lt;label for="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"&gt;Last name:&lt;/label&gt;&lt;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&lt;input type="text"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&lt;input type="submit" value="Submit"&gt;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&lt;input type="reset"&gt;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&lt;button&gt;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&lt;button&gt; element defines a clickable button: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&lt;h2&gt;The button Element&lt;/h2&gt;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&lt;button type="button"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="alert('Hello World!')"&gt;Click Me!&lt;/button&gt;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Type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&lt;input type="email"&gt;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used for input fields that should contain 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e-mail address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Depending on browser support, the e-mail address can be automatically validated when submitted.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recognize the email type, and add ".com" to the keyboard to match email input.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&lt;form&gt;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&lt;label for="email"&gt;Enter your email:&lt;/label&gt;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&lt;input type="email" id="email" name="email"&gt;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Form</a:t>
            </a:r>
            <a:r>
              <a:rPr lang="hi-IN" dirty="0" smtClean="0">
                <a:latin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form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 user 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 often sent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server for processing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during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registration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would like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 information such as name, email address, credit card, etc.</a:t>
            </a: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&lt;form&gt;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tag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is used to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create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user input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in Html.</a:t>
            </a: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  Syntax: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form elements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hi-IN" dirty="0" smtClean="0">
              <a:latin typeface="Times New Roman" pitchFamily="18" charset="0"/>
            </a:endParaRPr>
          </a:p>
          <a:p>
            <a:r>
              <a:rPr lang="hi-IN" dirty="0" smtClean="0">
                <a:latin typeface="Times New Roman" pitchFamily="18" charset="0"/>
              </a:rPr>
              <a:t>It is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types of input elements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Type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&lt;input type="file"&gt;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defines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file-select field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"Browse" button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file uploads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sz="2200" b="1" dirty="0" smtClean="0">
                <a:latin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&lt;form&gt;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&lt;label for="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myfile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"&gt;Select a file:&lt;/label&gt;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&lt;input type="file" id="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myfile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myfile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&lt;input type="submit" name="" value="Submit"&gt;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&lt;/form&gt;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&lt;input&gt; Element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&lt;input&gt; element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 used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 element.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&lt;input&gt; 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many ways,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depending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 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Fields</a:t>
            </a:r>
            <a:r>
              <a:rPr lang="hi-IN" dirty="0" smtClean="0">
                <a:latin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&lt;input type="text"&gt;</a:t>
            </a:r>
            <a:r>
              <a:rPr lang="hi-IN" dirty="0" smtClean="0">
                <a:latin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81000"/>
            <a:ext cx="818388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&lt;input type="text"&gt;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defines 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single-line input field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text input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hi-IN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&lt;h2&gt;Text input fields&lt;/h2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&lt;label for="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"&gt;First name:&lt;/label&gt;&lt;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&lt;input type="text"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value="John"&gt;&lt;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&lt;label for="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"&gt;Last name:&lt;/label&gt;&lt;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&lt;input type="text"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value="Doe"&gt;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Note1: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&lt;label&gt; tag defines a label for several elements</a:t>
            </a: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Note2: 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efault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width of text input fields is 20 characters.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text-input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(&lt;input type=“text”&gt;)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9936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is the list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&lt;input&gt; tag for creating text field.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98"/>
                <a:gridCol w="5891002"/>
              </a:tblGrid>
              <a:tr h="35221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80533"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Indicates the type of input control and for text input control it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 be set to </a:t>
                      </a:r>
                      <a:r>
                        <a:rPr lang="en-US" b="1" dirty="0" smtClean="0"/>
                        <a:t>text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80533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 give a name to the control which is sent to the server to be recognized and get the value.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6373"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can be used to provide </a:t>
                      </a:r>
                      <a:r>
                        <a:rPr lang="en-US" b="1" dirty="0" smtClean="0"/>
                        <a:t>an initial value </a:t>
                      </a:r>
                      <a:r>
                        <a:rPr lang="en-US" dirty="0" smtClean="0"/>
                        <a:t>inside the control.</a:t>
                      </a:r>
                      <a:endParaRPr lang="en-US" dirty="0"/>
                    </a:p>
                  </a:txBody>
                  <a:tcPr/>
                </a:tc>
              </a:tr>
              <a:tr h="616373"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to specify the </a:t>
                      </a:r>
                      <a:r>
                        <a:rPr lang="en-US" b="1" dirty="0" smtClean="0"/>
                        <a:t>width</a:t>
                      </a:r>
                      <a:r>
                        <a:rPr lang="en-US" dirty="0" smtClean="0"/>
                        <a:t> of </a:t>
                      </a:r>
                      <a:r>
                        <a:rPr lang="en-US" b="1" dirty="0" smtClean="0"/>
                        <a:t>the text-input control</a:t>
                      </a:r>
                      <a:r>
                        <a:rPr lang="en-US" dirty="0" smtClean="0"/>
                        <a:t> in terms of characters.</a:t>
                      </a:r>
                      <a:endParaRPr lang="en-US" dirty="0"/>
                    </a:p>
                  </a:txBody>
                  <a:tcPr/>
                </a:tc>
              </a:tr>
              <a:tr h="616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Maxlength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to specify the maximum number of characters a user can enter into the text box.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input field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must have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name attribute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be submitted.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name attribute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omitted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 value of that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input field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 be sent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 all.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example will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 submit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value of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"First name"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input field: 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&lt;form action="/action_page.php"&gt;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&lt;label for="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"&gt;First name:&lt;/label&gt;&lt;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&lt;input type="text" id="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 value="John"&gt;&lt;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&lt;input type="submit" value="Submit"&gt;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placeholder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input placeholder attribute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specifies a short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that describes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expected value of an input field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 sample value or a short description of the expected format).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short hint is displayed in the input field before the user enters a value.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placeholder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attribute works with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following input types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text, search,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tel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, email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, and password.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input field with a placeholder text: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form&gt;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&lt;label for="phone"&gt;Enter a phone number:&lt;/label&gt;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&lt;input type="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tel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" id="phone" name="phone" placeholder="10 digit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number”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pattern="[0-9]{10}"&gt;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&lt;/form&gt;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Multiple-Line Text Input Controls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used when the user is required to give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may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longer than a single sentence. Multi-line input controls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created using HTML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tag.</a:t>
            </a:r>
          </a:p>
          <a:p>
            <a:pPr fontAlgn="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hi-IN" b="1" dirty="0" smtClean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Indicates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number of rows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text area box. </a:t>
            </a:r>
            <a:endParaRPr lang="hi-IN" dirty="0" smtClean="0">
              <a:latin typeface="Times New Roman" pitchFamily="18" charset="0"/>
            </a:endParaRPr>
          </a:p>
          <a:p>
            <a:pPr fontAlgn="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hi-IN" dirty="0" smtClean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Indicates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number of columns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text area box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 smtClean="0">
                <a:latin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&lt;head&gt;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&lt;title&gt;Multiple-Line Input Control&lt;/title&gt;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&lt;form&gt;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Description :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rows="5" cols="50" name="description"&gt;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description here...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&lt;/html&gt;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Type Password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&lt;input type="password"&gt;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defines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password field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masks the character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soon as a user enters it.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&lt;form&gt;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&lt;label for="username"&gt;Username:&lt;/label&gt;&lt;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&lt;input type="text" id="username" name="username"&gt;&lt;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&lt;label for="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"&gt;Password:&lt;/label&gt;&lt;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&lt;input type="password" id="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&lt;/form&gt;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292</TotalTime>
  <Words>1295</Words>
  <Application>Microsoft Office PowerPoint</Application>
  <PresentationFormat>On-screen Show (4:3)</PresentationFormat>
  <Paragraphs>219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HTML Forms</vt:lpstr>
      <vt:lpstr>HTML Forms</vt:lpstr>
      <vt:lpstr>The &lt;input&gt; Element</vt:lpstr>
      <vt:lpstr>Text Fields(&lt;input type="text"&gt;)</vt:lpstr>
      <vt:lpstr>Attributes of text-input(&lt;input type=“text”&gt;)</vt:lpstr>
      <vt:lpstr>The Name Attribute</vt:lpstr>
      <vt:lpstr>The placeholder Attribute</vt:lpstr>
      <vt:lpstr>Textarea-Multiple-Line Text Input Controls</vt:lpstr>
      <vt:lpstr>Input Type Password</vt:lpstr>
      <vt:lpstr>Radio Buttons-input control</vt:lpstr>
      <vt:lpstr>           Checkboxes-input control </vt:lpstr>
      <vt:lpstr>  The &lt;select&gt; Element</vt:lpstr>
      <vt:lpstr>Attributes:</vt:lpstr>
      <vt:lpstr>The Submit Button</vt:lpstr>
      <vt:lpstr>The Action Attribute</vt:lpstr>
      <vt:lpstr>The Method attribute</vt:lpstr>
      <vt:lpstr>Reset Button</vt:lpstr>
      <vt:lpstr>   The &lt;button&gt; Element</vt:lpstr>
      <vt:lpstr>Input Type Email</vt:lpstr>
      <vt:lpstr>Input Type File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</dc:title>
  <dc:creator>sameer</dc:creator>
  <cp:lastModifiedBy>Dell</cp:lastModifiedBy>
  <cp:revision>28</cp:revision>
  <dcterms:created xsi:type="dcterms:W3CDTF">2020-08-28T11:06:36Z</dcterms:created>
  <dcterms:modified xsi:type="dcterms:W3CDTF">2020-09-01T21:24:27Z</dcterms:modified>
</cp:coreProperties>
</file>