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87" r:id="rId2"/>
    <p:sldId id="273" r:id="rId3"/>
    <p:sldId id="275" r:id="rId4"/>
    <p:sldId id="28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7" r:id="rId13"/>
    <p:sldId id="276" r:id="rId14"/>
    <p:sldId id="285" r:id="rId15"/>
    <p:sldId id="289" r:id="rId16"/>
    <p:sldId id="291" r:id="rId17"/>
    <p:sldId id="292" r:id="rId18"/>
    <p:sldId id="293" r:id="rId19"/>
    <p:sldId id="296" r:id="rId20"/>
    <p:sldId id="295" r:id="rId21"/>
    <p:sldId id="294" r:id="rId22"/>
    <p:sldId id="29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A725-6FDC-421C-A6C7-38236E1CAD31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96139-4DA1-42F6-AB2C-71FCDD468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4F1657-B15D-4158-B40A-094893CD592E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  <a:ea typeface="Tahoma" pitchFamily="34" charset="0"/>
              </a:rPr>
              <a:t>HTML Frames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&lt;frame&gt; Tag 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marginheight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allows you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 the height of the space between the top and bottom of the frame's borders and its contents.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is given in pixels. For example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marginheight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"10".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noresize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you can resize any frame by clicking and dragging on the borders of a frame.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noresize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attribute prevents a user from being able to resize the frame.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noresize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noresize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183880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scrolling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controls the appearance of the scrollbars that appear on the frame.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takes values either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"yes", "no" or "auto".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scrolling = "no"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it should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 have scroll bars.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longdesc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longdesc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specifies a URL to a page that contains a long description of the content of a 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hi-IN" dirty="0" smtClean="0">
                <a:latin typeface="Times New Roman" pitchFamily="18" charset="0"/>
              </a:rPr>
              <a:t>     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longdesc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"framedescription.htm"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&lt;frameset rows="10%,75%,10%"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="0" 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="f1.html"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="1"&gt;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="f2.html"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="1"&gt;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="f3.html"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="1"&gt;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&lt;/frameset&gt;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Using a wildcard symbol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For example, to create three vertical frames, use </a:t>
            </a:r>
            <a:r>
              <a:rPr lang="hi-IN" b="1" i="1" dirty="0" smtClean="0">
                <a:latin typeface="Times New Roman" pitchFamily="18" charset="0"/>
                <a:cs typeface="Times New Roman" pitchFamily="18" charset="0"/>
              </a:rPr>
              <a:t>cols=“25%,*,25%”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 this case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wildcard takes remainder of the window.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&lt;frameset cols="25%,*,25%" border="10"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bordercolor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="red"&gt;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="f1.html"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marginheight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="355"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marginwidth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="255" &gt; &lt;!--scrolling="no"--&gt;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="f2.html"&gt;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="f3.html"&gt;a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&lt;/frameset&gt;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Nested frame sets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Framesets may be nested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any level.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following example,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FRAMESET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divides the available space into three equal columns.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FRAMESET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divides the second area into two rows of unequal height.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&lt;frameset cols="33%, 33%, 34%"&gt;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="a1.html"&gt;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&lt;frameset rows="40%, 50%"&gt;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="a2.html"&gt;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="a2.html"&gt;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&lt;/frameset&gt;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="a3.html"&gt;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&lt;/frameset&gt;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 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display a web page within a web page.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Inserting an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on HTML Webpage.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address must be enclosed within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 of an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="Destination/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URL"&gt;     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 specifies the URL (web address) of the inline frame page.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Attribute :width and height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height: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height of the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Values can be expressed in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"%“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width: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width of the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Values can be expressed in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"%"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hi-IN" b="1" dirty="0" smtClean="0">
                <a:latin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enables users to specify the border.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Values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nature.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indicates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while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"0"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indicates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noborder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&lt;title&gt;HTML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&lt;p&gt;Document content goes here...&lt;/p&gt;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="f1.html" width="500" height="200"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="1"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marginheight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="50px"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marginwidth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="10px" name="a"&gt;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Sorry your browser does not support inline frames.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="f2.html" width="250" height="200"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="1"&gt;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Sorry your browser does not support inline frames.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="f3.html" width="250" height="200"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="1"&gt;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Sorry your browser does not support inline frames.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&lt;p&gt;Document content also go here...&lt;/p&gt;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Target for a Link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as the target frame for a link.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target attribute of the link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 attribute of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Target for a Link&lt;/h2&gt;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height="500px" width="500px"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="ab.html" 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iframe_a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&lt;p&gt;&lt;a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="https://www.javatpoint.com/" target="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iframe_a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Javatpoint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&lt;/a&gt;&lt;/p&gt;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&lt;p&gt;When the target of a link matches the name of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link will open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Advantages of using Frames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07680" cy="48036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advantages of HTML frames include: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advantage of frames is that it allows the user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view multiple documents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within a single Web page.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possible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load pages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servers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single frameset.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concern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older browsers do not support frames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addressed using the 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noframe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tag provides a section in an HTML document to include alternative content for browsers without support for frames. However, it requires that the Web designer provide two formats for one page.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HTML FRAMES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frames are used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divide your browser window into multiple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sections,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each section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separate HTML document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collection of frames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browser window is known as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window is divided into frames in a similar way the tables are organized into rows and columns.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Disadvantages of Frames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few drawbacks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so it's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never recommended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frames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your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webpages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of the main disadvantage of frames is search engines will not deal with them properly.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search engines (including most popular ones) will not index pages containing frames as its hard for them to search for a specific content and move backwards to check to which frameset each page belongs to and retrieve all the pages in the frameset.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cannot bookmark individual pages using browser's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favourite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menu if they contain 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smaller devices cannot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often because their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screen is not big enough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be divided up.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your page will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displayed differently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computers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screen resolution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browser's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button might not 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user hopes.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still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few browsers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 not support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technology.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i-IN" dirty="0" smtClean="0">
                <a:latin typeface="Times New Roman" pitchFamily="18" charset="0"/>
              </a:rPr>
              <a:t>Reason for Google.com and some other sites not loading inside the frame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reason for </a:t>
            </a:r>
            <a:r>
              <a:rPr lang="hi-IN" dirty="0" smtClean="0">
                <a:latin typeface="Times New Roman" pitchFamily="18" charset="0"/>
              </a:rPr>
              <a:t>google.com not loading inside the frame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is, that Google is sending an "X-Frame-Options: SAMEORIGIN" response header. This option prevents the browser from displaying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are not hosted on the same domain as the parent page.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/>
              <a:t> Thank you 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Creating Frames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use frames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a page we use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&lt;frameset&gt; tag instead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&lt;body&gt; tag. 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b="1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&lt;frameset&gt;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divide the window into frames. 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b="1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&lt;frameset&gt;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horizontal frames 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&lt;frameset&gt;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vertical frames. 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Each frame is indicated by &lt;frame&gt;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it defines which HTML document shall open into the frame.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&lt;frame&gt; tag deprecated in HTML5.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Diagrammatical representation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ameer\Desktop\mixed_fram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685801"/>
            <a:ext cx="7791450" cy="4495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&lt;frameset&gt; Tag 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7504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Cols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many columns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contained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size of each column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You can specify the width of each column in one of the four ways −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Absolute values in pixels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For example,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 three vertical 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use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cols = "100, 500, 100"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percentage of the browser window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For example, to create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three vertical 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use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cols = "10%, 80%, 10%"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a wildcard symbol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For example, to create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three vertical 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use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cols = "10%, *, 10%"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case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wildcard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remainder of the window.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&lt;frameset&gt; Tag 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rows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works just like the cols attribute and takes the same values, but it 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 the rows in the frameset.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to create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two horizontal frames,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rows = "10%, 90%"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specify the height of each row in the same way as explained above for columns.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specifies the width of the border of each frame in pixels.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 = "5".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value of zero means no border.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&lt;frameset&gt; Tag 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specifies whether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three-dimensional border should be displayed between 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attribute takes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either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 (yes) or 0 (no).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"0"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border.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&lt;frame&gt; Tag 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is used to give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name that should be loaded in the 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any 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For example,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"/html/top_frame.htm" will load an HTML file available in html directory.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allows you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 a name to a 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frame a document should be loaded into.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especially important when you want to create links in one frame that load pages into an another frame, in which case the second frame needs a name to identify itself as the target of the link.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&lt;frame&gt; Tag 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specifies whether or not the borders of that frame are shown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it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overrides the value given in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frameborder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&lt;frameset&gt;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one is given, and this can take values either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 (yes) or 0 (no).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marginwidth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attribute allows you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specify the width of the space between the left and right of the frame's borders and the frame's content.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value is given in pixels. For example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marginwidth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"10".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4234</TotalTime>
  <Words>1631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Aspect</vt:lpstr>
      <vt:lpstr>HTML Frames</vt:lpstr>
      <vt:lpstr>HTML FRAMES</vt:lpstr>
      <vt:lpstr>Creating Frames</vt:lpstr>
      <vt:lpstr>Diagrammatical representation</vt:lpstr>
      <vt:lpstr>The &lt;frameset&gt; Tag Attributes</vt:lpstr>
      <vt:lpstr>The &lt;frameset&gt; Tag Attributes</vt:lpstr>
      <vt:lpstr>The &lt;frameset&gt; Tag Attributes</vt:lpstr>
      <vt:lpstr>The &lt;frame&gt; Tag Attributes</vt:lpstr>
      <vt:lpstr>The &lt;frame&gt; Tag Attributes</vt:lpstr>
      <vt:lpstr>The &lt;frame&gt; Tag Attributes</vt:lpstr>
      <vt:lpstr>Slide 11</vt:lpstr>
      <vt:lpstr>Example</vt:lpstr>
      <vt:lpstr>Example</vt:lpstr>
      <vt:lpstr>Nested frame sets </vt:lpstr>
      <vt:lpstr>HTML  IFRAMES</vt:lpstr>
      <vt:lpstr>iFrame attribute: frameborder</vt:lpstr>
      <vt:lpstr>Example:</vt:lpstr>
      <vt:lpstr>Iframe - Target for a Link</vt:lpstr>
      <vt:lpstr>Advantages of using Frames</vt:lpstr>
      <vt:lpstr>Disadvantages of Frames</vt:lpstr>
      <vt:lpstr>Reason for Google.com and some other sites not loading inside the frame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217</cp:revision>
  <dcterms:created xsi:type="dcterms:W3CDTF">2016-09-28T16:52:12Z</dcterms:created>
  <dcterms:modified xsi:type="dcterms:W3CDTF">2020-09-04T08:54:18Z</dcterms:modified>
</cp:coreProperties>
</file>